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1"/>
    <p:restoredTop sz="95970"/>
  </p:normalViewPr>
  <p:slideViewPr>
    <p:cSldViewPr snapToGrid="0" snapToObjects="1">
      <p:cViewPr>
        <p:scale>
          <a:sx n="30" d="100"/>
          <a:sy n="30" d="100"/>
        </p:scale>
        <p:origin x="275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B97E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75-1042-9F56-DFB5E24776DF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75-1042-9F56-DFB5E24776D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24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75-1042-9F56-DFB5E2477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6D66275-0CCF-6F44-AA71-E7BD48E45029}"/>
              </a:ext>
            </a:extLst>
          </p:cNvPr>
          <p:cNvSpPr/>
          <p:nvPr/>
        </p:nvSpPr>
        <p:spPr>
          <a:xfrm>
            <a:off x="12641423" y="3660256"/>
            <a:ext cx="10592001" cy="5247373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1CB554F8-1697-0C49-90BE-867489BD5BC5}"/>
              </a:ext>
            </a:extLst>
          </p:cNvPr>
          <p:cNvSpPr/>
          <p:nvPr/>
        </p:nvSpPr>
        <p:spPr>
          <a:xfrm>
            <a:off x="12985636" y="4969063"/>
            <a:ext cx="9901397" cy="3934843"/>
          </a:xfrm>
          <a:custGeom>
            <a:avLst/>
            <a:gdLst>
              <a:gd name="connsiteX0" fmla="*/ 0 w 8490857"/>
              <a:gd name="connsiteY0" fmla="*/ 0 h 5331854"/>
              <a:gd name="connsiteX1" fmla="*/ 8490857 w 8490857"/>
              <a:gd name="connsiteY1" fmla="*/ 0 h 5331854"/>
              <a:gd name="connsiteX2" fmla="*/ 8490857 w 8490857"/>
              <a:gd name="connsiteY2" fmla="*/ 5331854 h 5331854"/>
              <a:gd name="connsiteX3" fmla="*/ 0 w 8490857"/>
              <a:gd name="connsiteY3" fmla="*/ 5331854 h 5331854"/>
              <a:gd name="connsiteX4" fmla="*/ 0 w 8490857"/>
              <a:gd name="connsiteY4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8490857 w 8490857"/>
              <a:gd name="connsiteY2" fmla="*/ 0 h 5331854"/>
              <a:gd name="connsiteX3" fmla="*/ 8490857 w 8490857"/>
              <a:gd name="connsiteY3" fmla="*/ 5331854 h 5331854"/>
              <a:gd name="connsiteX4" fmla="*/ 0 w 8490857"/>
              <a:gd name="connsiteY4" fmla="*/ 5331854 h 5331854"/>
              <a:gd name="connsiteX5" fmla="*/ 0 w 8490857"/>
              <a:gd name="connsiteY5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8490857 w 8490857"/>
              <a:gd name="connsiteY3" fmla="*/ 0 h 5331854"/>
              <a:gd name="connsiteX4" fmla="*/ 8490857 w 8490857"/>
              <a:gd name="connsiteY4" fmla="*/ 5331854 h 5331854"/>
              <a:gd name="connsiteX5" fmla="*/ 0 w 8490857"/>
              <a:gd name="connsiteY5" fmla="*/ 5331854 h 5331854"/>
              <a:gd name="connsiteX6" fmla="*/ 0 w 8490857"/>
              <a:gd name="connsiteY6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8490857 w 8490857"/>
              <a:gd name="connsiteY4" fmla="*/ 0 h 5331854"/>
              <a:gd name="connsiteX5" fmla="*/ 8490857 w 8490857"/>
              <a:gd name="connsiteY5" fmla="*/ 5331854 h 5331854"/>
              <a:gd name="connsiteX6" fmla="*/ 0 w 8490857"/>
              <a:gd name="connsiteY6" fmla="*/ 5331854 h 5331854"/>
              <a:gd name="connsiteX7" fmla="*/ 0 w 8490857"/>
              <a:gd name="connsiteY7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8490857 w 8490857"/>
              <a:gd name="connsiteY5" fmla="*/ 0 h 5331854"/>
              <a:gd name="connsiteX6" fmla="*/ 8490857 w 8490857"/>
              <a:gd name="connsiteY6" fmla="*/ 5331854 h 5331854"/>
              <a:gd name="connsiteX7" fmla="*/ 0 w 8490857"/>
              <a:gd name="connsiteY7" fmla="*/ 5331854 h 5331854"/>
              <a:gd name="connsiteX8" fmla="*/ 0 w 8490857"/>
              <a:gd name="connsiteY8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837644 w 8490857"/>
              <a:gd name="connsiteY2" fmla="*/ 1403797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593724 w 8490857"/>
              <a:gd name="connsiteY4" fmla="*/ 128789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17806 w 8490857"/>
              <a:gd name="connsiteY1" fmla="*/ 2136804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17806 w 8490857"/>
              <a:gd name="connsiteY1" fmla="*/ 2136804 h 5447764"/>
              <a:gd name="connsiteX2" fmla="*/ 2789517 w 8490857"/>
              <a:gd name="connsiteY2" fmla="*/ 1232509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0 h 5331854"/>
              <a:gd name="connsiteX1" fmla="*/ 1417806 w 8490857"/>
              <a:gd name="connsiteY1" fmla="*/ 2020894 h 5331854"/>
              <a:gd name="connsiteX2" fmla="*/ 2789517 w 8490857"/>
              <a:gd name="connsiteY2" fmla="*/ 1116599 h 5331854"/>
              <a:gd name="connsiteX3" fmla="*/ 4241443 w 8490857"/>
              <a:gd name="connsiteY3" fmla="*/ 1850301 h 5331854"/>
              <a:gd name="connsiteX4" fmla="*/ 5670997 w 8490857"/>
              <a:gd name="connsiteY4" fmla="*/ 708338 h 5331854"/>
              <a:gd name="connsiteX5" fmla="*/ 7100552 w 8490857"/>
              <a:gd name="connsiteY5" fmla="*/ 412124 h 5331854"/>
              <a:gd name="connsiteX6" fmla="*/ 8490857 w 8490857"/>
              <a:gd name="connsiteY6" fmla="*/ 978795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100552 w 8490857"/>
              <a:gd name="connsiteY5" fmla="*/ 499106 h 5418836"/>
              <a:gd name="connsiteX6" fmla="*/ 8490857 w 8490857"/>
              <a:gd name="connsiteY6" fmla="*/ 1065777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068468 w 8490857"/>
              <a:gd name="connsiteY5" fmla="*/ 366552 h 5418836"/>
              <a:gd name="connsiteX6" fmla="*/ 8490857 w 8490857"/>
              <a:gd name="connsiteY6" fmla="*/ 1065777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068468 w 8490857"/>
              <a:gd name="connsiteY5" fmla="*/ 366552 h 5418836"/>
              <a:gd name="connsiteX6" fmla="*/ 8490857 w 8490857"/>
              <a:gd name="connsiteY6" fmla="*/ 27441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90857" h="5418836">
                <a:moveTo>
                  <a:pt x="0" y="86982"/>
                </a:moveTo>
                <a:lnTo>
                  <a:pt x="1417806" y="2107876"/>
                </a:lnTo>
                <a:lnTo>
                  <a:pt x="2789517" y="1203581"/>
                </a:lnTo>
                <a:lnTo>
                  <a:pt x="4241443" y="1937283"/>
                </a:lnTo>
                <a:lnTo>
                  <a:pt x="5654955" y="0"/>
                </a:lnTo>
                <a:lnTo>
                  <a:pt x="7068468" y="366552"/>
                </a:lnTo>
                <a:lnTo>
                  <a:pt x="8490857" y="27441"/>
                </a:lnTo>
                <a:lnTo>
                  <a:pt x="8490857" y="5418836"/>
                </a:lnTo>
                <a:lnTo>
                  <a:pt x="0" y="5418836"/>
                </a:lnTo>
                <a:lnTo>
                  <a:pt x="0" y="8698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0081F-D5FD-1045-A4C1-3899B94AA1B5}"/>
              </a:ext>
            </a:extLst>
          </p:cNvPr>
          <p:cNvSpPr/>
          <p:nvPr/>
        </p:nvSpPr>
        <p:spPr>
          <a:xfrm>
            <a:off x="1144228" y="3660256"/>
            <a:ext cx="10592001" cy="5247373"/>
          </a:xfrm>
          <a:prstGeom prst="rect">
            <a:avLst/>
          </a:prstGeom>
          <a:solidFill>
            <a:schemeClr val="accent1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49BF05C3-61C8-DA4D-8456-B2A5B635F799}"/>
              </a:ext>
            </a:extLst>
          </p:cNvPr>
          <p:cNvSpPr/>
          <p:nvPr/>
        </p:nvSpPr>
        <p:spPr>
          <a:xfrm>
            <a:off x="1495437" y="4969063"/>
            <a:ext cx="9901397" cy="3934843"/>
          </a:xfrm>
          <a:custGeom>
            <a:avLst/>
            <a:gdLst>
              <a:gd name="connsiteX0" fmla="*/ 0 w 8490857"/>
              <a:gd name="connsiteY0" fmla="*/ 0 h 5331854"/>
              <a:gd name="connsiteX1" fmla="*/ 8490857 w 8490857"/>
              <a:gd name="connsiteY1" fmla="*/ 0 h 5331854"/>
              <a:gd name="connsiteX2" fmla="*/ 8490857 w 8490857"/>
              <a:gd name="connsiteY2" fmla="*/ 5331854 h 5331854"/>
              <a:gd name="connsiteX3" fmla="*/ 0 w 8490857"/>
              <a:gd name="connsiteY3" fmla="*/ 5331854 h 5331854"/>
              <a:gd name="connsiteX4" fmla="*/ 0 w 8490857"/>
              <a:gd name="connsiteY4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8490857 w 8490857"/>
              <a:gd name="connsiteY2" fmla="*/ 0 h 5331854"/>
              <a:gd name="connsiteX3" fmla="*/ 8490857 w 8490857"/>
              <a:gd name="connsiteY3" fmla="*/ 5331854 h 5331854"/>
              <a:gd name="connsiteX4" fmla="*/ 0 w 8490857"/>
              <a:gd name="connsiteY4" fmla="*/ 5331854 h 5331854"/>
              <a:gd name="connsiteX5" fmla="*/ 0 w 8490857"/>
              <a:gd name="connsiteY5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8490857 w 8490857"/>
              <a:gd name="connsiteY3" fmla="*/ 0 h 5331854"/>
              <a:gd name="connsiteX4" fmla="*/ 8490857 w 8490857"/>
              <a:gd name="connsiteY4" fmla="*/ 5331854 h 5331854"/>
              <a:gd name="connsiteX5" fmla="*/ 0 w 8490857"/>
              <a:gd name="connsiteY5" fmla="*/ 5331854 h 5331854"/>
              <a:gd name="connsiteX6" fmla="*/ 0 w 8490857"/>
              <a:gd name="connsiteY6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8490857 w 8490857"/>
              <a:gd name="connsiteY4" fmla="*/ 0 h 5331854"/>
              <a:gd name="connsiteX5" fmla="*/ 8490857 w 8490857"/>
              <a:gd name="connsiteY5" fmla="*/ 5331854 h 5331854"/>
              <a:gd name="connsiteX6" fmla="*/ 0 w 8490857"/>
              <a:gd name="connsiteY6" fmla="*/ 5331854 h 5331854"/>
              <a:gd name="connsiteX7" fmla="*/ 0 w 8490857"/>
              <a:gd name="connsiteY7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8490857 w 8490857"/>
              <a:gd name="connsiteY5" fmla="*/ 0 h 5331854"/>
              <a:gd name="connsiteX6" fmla="*/ 8490857 w 8490857"/>
              <a:gd name="connsiteY6" fmla="*/ 5331854 h 5331854"/>
              <a:gd name="connsiteX7" fmla="*/ 0 w 8490857"/>
              <a:gd name="connsiteY7" fmla="*/ 5331854 h 5331854"/>
              <a:gd name="connsiteX8" fmla="*/ 0 w 8490857"/>
              <a:gd name="connsiteY8" fmla="*/ 0 h 5331854"/>
              <a:gd name="connsiteX0" fmla="*/ 0 w 8490857"/>
              <a:gd name="connsiteY0" fmla="*/ 0 h 5331854"/>
              <a:gd name="connsiteX1" fmla="*/ 1382332 w 8490857"/>
              <a:gd name="connsiteY1" fmla="*/ 0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799008 w 8490857"/>
              <a:gd name="connsiteY2" fmla="*/ 0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0 h 5331854"/>
              <a:gd name="connsiteX1" fmla="*/ 1433848 w 8490857"/>
              <a:gd name="connsiteY1" fmla="*/ 850006 h 5331854"/>
              <a:gd name="connsiteX2" fmla="*/ 2837644 w 8490857"/>
              <a:gd name="connsiteY2" fmla="*/ 1403797 h 5331854"/>
              <a:gd name="connsiteX3" fmla="*/ 4305837 w 8490857"/>
              <a:gd name="connsiteY3" fmla="*/ 12879 h 5331854"/>
              <a:gd name="connsiteX4" fmla="*/ 5593724 w 8490857"/>
              <a:gd name="connsiteY4" fmla="*/ 12879 h 5331854"/>
              <a:gd name="connsiteX5" fmla="*/ 7074794 w 8490857"/>
              <a:gd name="connsiteY5" fmla="*/ 0 h 5331854"/>
              <a:gd name="connsiteX6" fmla="*/ 8490857 w 8490857"/>
              <a:gd name="connsiteY6" fmla="*/ 0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593724 w 8490857"/>
              <a:gd name="connsiteY4" fmla="*/ 128789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074794 w 8490857"/>
              <a:gd name="connsiteY5" fmla="*/ 115910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15910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33848 w 8490857"/>
              <a:gd name="connsiteY1" fmla="*/ 965916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17806 w 8490857"/>
              <a:gd name="connsiteY1" fmla="*/ 2136804 h 5447764"/>
              <a:gd name="connsiteX2" fmla="*/ 2837644 w 8490857"/>
              <a:gd name="connsiteY2" fmla="*/ 1519707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115910 h 5447764"/>
              <a:gd name="connsiteX1" fmla="*/ 1417806 w 8490857"/>
              <a:gd name="connsiteY1" fmla="*/ 2136804 h 5447764"/>
              <a:gd name="connsiteX2" fmla="*/ 2789517 w 8490857"/>
              <a:gd name="connsiteY2" fmla="*/ 1232509 h 5447764"/>
              <a:gd name="connsiteX3" fmla="*/ 4241443 w 8490857"/>
              <a:gd name="connsiteY3" fmla="*/ 0 h 5447764"/>
              <a:gd name="connsiteX4" fmla="*/ 5670997 w 8490857"/>
              <a:gd name="connsiteY4" fmla="*/ 824248 h 5447764"/>
              <a:gd name="connsiteX5" fmla="*/ 7100552 w 8490857"/>
              <a:gd name="connsiteY5" fmla="*/ 528034 h 5447764"/>
              <a:gd name="connsiteX6" fmla="*/ 8490857 w 8490857"/>
              <a:gd name="connsiteY6" fmla="*/ 1094705 h 5447764"/>
              <a:gd name="connsiteX7" fmla="*/ 8490857 w 8490857"/>
              <a:gd name="connsiteY7" fmla="*/ 5447764 h 5447764"/>
              <a:gd name="connsiteX8" fmla="*/ 0 w 8490857"/>
              <a:gd name="connsiteY8" fmla="*/ 5447764 h 5447764"/>
              <a:gd name="connsiteX9" fmla="*/ 0 w 8490857"/>
              <a:gd name="connsiteY9" fmla="*/ 115910 h 5447764"/>
              <a:gd name="connsiteX0" fmla="*/ 0 w 8490857"/>
              <a:gd name="connsiteY0" fmla="*/ 0 h 5331854"/>
              <a:gd name="connsiteX1" fmla="*/ 1417806 w 8490857"/>
              <a:gd name="connsiteY1" fmla="*/ 2020894 h 5331854"/>
              <a:gd name="connsiteX2" fmla="*/ 2789517 w 8490857"/>
              <a:gd name="connsiteY2" fmla="*/ 1116599 h 5331854"/>
              <a:gd name="connsiteX3" fmla="*/ 4241443 w 8490857"/>
              <a:gd name="connsiteY3" fmla="*/ 1850301 h 5331854"/>
              <a:gd name="connsiteX4" fmla="*/ 5670997 w 8490857"/>
              <a:gd name="connsiteY4" fmla="*/ 708338 h 5331854"/>
              <a:gd name="connsiteX5" fmla="*/ 7100552 w 8490857"/>
              <a:gd name="connsiteY5" fmla="*/ 412124 h 5331854"/>
              <a:gd name="connsiteX6" fmla="*/ 8490857 w 8490857"/>
              <a:gd name="connsiteY6" fmla="*/ 978795 h 5331854"/>
              <a:gd name="connsiteX7" fmla="*/ 8490857 w 8490857"/>
              <a:gd name="connsiteY7" fmla="*/ 5331854 h 5331854"/>
              <a:gd name="connsiteX8" fmla="*/ 0 w 8490857"/>
              <a:gd name="connsiteY8" fmla="*/ 5331854 h 5331854"/>
              <a:gd name="connsiteX9" fmla="*/ 0 w 8490857"/>
              <a:gd name="connsiteY9" fmla="*/ 0 h 5331854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100552 w 8490857"/>
              <a:gd name="connsiteY5" fmla="*/ 499106 h 5418836"/>
              <a:gd name="connsiteX6" fmla="*/ 8490857 w 8490857"/>
              <a:gd name="connsiteY6" fmla="*/ 1065777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068468 w 8490857"/>
              <a:gd name="connsiteY5" fmla="*/ 366552 h 5418836"/>
              <a:gd name="connsiteX6" fmla="*/ 8490857 w 8490857"/>
              <a:gd name="connsiteY6" fmla="*/ 1065777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  <a:gd name="connsiteX0" fmla="*/ 0 w 8490857"/>
              <a:gd name="connsiteY0" fmla="*/ 86982 h 5418836"/>
              <a:gd name="connsiteX1" fmla="*/ 1417806 w 8490857"/>
              <a:gd name="connsiteY1" fmla="*/ 2107876 h 5418836"/>
              <a:gd name="connsiteX2" fmla="*/ 2789517 w 8490857"/>
              <a:gd name="connsiteY2" fmla="*/ 1203581 h 5418836"/>
              <a:gd name="connsiteX3" fmla="*/ 4241443 w 8490857"/>
              <a:gd name="connsiteY3" fmla="*/ 1937283 h 5418836"/>
              <a:gd name="connsiteX4" fmla="*/ 5654955 w 8490857"/>
              <a:gd name="connsiteY4" fmla="*/ 0 h 5418836"/>
              <a:gd name="connsiteX5" fmla="*/ 7068468 w 8490857"/>
              <a:gd name="connsiteY5" fmla="*/ 366552 h 5418836"/>
              <a:gd name="connsiteX6" fmla="*/ 8490857 w 8490857"/>
              <a:gd name="connsiteY6" fmla="*/ 27441 h 5418836"/>
              <a:gd name="connsiteX7" fmla="*/ 8490857 w 8490857"/>
              <a:gd name="connsiteY7" fmla="*/ 5418836 h 5418836"/>
              <a:gd name="connsiteX8" fmla="*/ 0 w 8490857"/>
              <a:gd name="connsiteY8" fmla="*/ 5418836 h 5418836"/>
              <a:gd name="connsiteX9" fmla="*/ 0 w 8490857"/>
              <a:gd name="connsiteY9" fmla="*/ 86982 h 54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90857" h="5418836">
                <a:moveTo>
                  <a:pt x="0" y="86982"/>
                </a:moveTo>
                <a:lnTo>
                  <a:pt x="1417806" y="2107876"/>
                </a:lnTo>
                <a:lnTo>
                  <a:pt x="2789517" y="1203581"/>
                </a:lnTo>
                <a:lnTo>
                  <a:pt x="4241443" y="1937283"/>
                </a:lnTo>
                <a:lnTo>
                  <a:pt x="5654955" y="0"/>
                </a:lnTo>
                <a:lnTo>
                  <a:pt x="7068468" y="366552"/>
                </a:lnTo>
                <a:lnTo>
                  <a:pt x="8490857" y="27441"/>
                </a:lnTo>
                <a:lnTo>
                  <a:pt x="8490857" y="5418836"/>
                </a:lnTo>
                <a:lnTo>
                  <a:pt x="0" y="5418836"/>
                </a:lnTo>
                <a:lnTo>
                  <a:pt x="0" y="8698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8DBDE-D807-664C-A5F8-9A365EEF6D69}"/>
              </a:ext>
            </a:extLst>
          </p:cNvPr>
          <p:cNvGrpSpPr/>
          <p:nvPr/>
        </p:nvGrpSpPr>
        <p:grpSpPr>
          <a:xfrm>
            <a:off x="4153763" y="6022906"/>
            <a:ext cx="3115084" cy="1487582"/>
            <a:chOff x="5632676" y="9607138"/>
            <a:chExt cx="3115084" cy="1487582"/>
          </a:xfrm>
          <a:solidFill>
            <a:schemeClr val="tx2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4BEA2-4957-5B4D-BFA7-432A28915FA5}"/>
                </a:ext>
              </a:extLst>
            </p:cNvPr>
            <p:cNvSpPr/>
            <p:nvPr/>
          </p:nvSpPr>
          <p:spPr>
            <a:xfrm>
              <a:off x="5632676" y="9906000"/>
              <a:ext cx="3115084" cy="1188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D24FAC29-1D89-2E4B-B93A-3ED4E1E6D14F}"/>
                </a:ext>
              </a:extLst>
            </p:cNvPr>
            <p:cNvSpPr/>
            <p:nvPr/>
          </p:nvSpPr>
          <p:spPr>
            <a:xfrm>
              <a:off x="5961413" y="9607138"/>
              <a:ext cx="523464" cy="4512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A7D6238-7504-F646-89A9-EC467B0E9112}"/>
              </a:ext>
            </a:extLst>
          </p:cNvPr>
          <p:cNvSpPr/>
          <p:nvPr/>
        </p:nvSpPr>
        <p:spPr>
          <a:xfrm>
            <a:off x="4652753" y="5780211"/>
            <a:ext cx="182958" cy="182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A34984-227B-124B-86F2-403B9A9BC18E}"/>
              </a:ext>
            </a:extLst>
          </p:cNvPr>
          <p:cNvGrpSpPr/>
          <p:nvPr/>
        </p:nvGrpSpPr>
        <p:grpSpPr>
          <a:xfrm rot="10800000">
            <a:off x="17125315" y="3386954"/>
            <a:ext cx="3115084" cy="1730277"/>
            <a:chOff x="17490622" y="6354241"/>
            <a:chExt cx="3115084" cy="17302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FE554D-F6BF-3943-803A-0C8519BABFB0}"/>
                </a:ext>
              </a:extLst>
            </p:cNvPr>
            <p:cNvGrpSpPr/>
            <p:nvPr/>
          </p:nvGrpSpPr>
          <p:grpSpPr>
            <a:xfrm>
              <a:off x="17490622" y="6596936"/>
              <a:ext cx="3115084" cy="1487582"/>
              <a:chOff x="5632676" y="9607138"/>
              <a:chExt cx="3115084" cy="1487582"/>
            </a:xfrm>
            <a:solidFill>
              <a:schemeClr val="tx2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06D7A55-88FB-8A4E-A9AE-65156A639FE3}"/>
                  </a:ext>
                </a:extLst>
              </p:cNvPr>
              <p:cNvSpPr/>
              <p:nvPr/>
            </p:nvSpPr>
            <p:spPr>
              <a:xfrm>
                <a:off x="5632676" y="9906000"/>
                <a:ext cx="3115084" cy="1188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008BBBE1-5D26-5E4E-A577-D76E1CB481A7}"/>
                  </a:ext>
                </a:extLst>
              </p:cNvPr>
              <p:cNvSpPr/>
              <p:nvPr/>
            </p:nvSpPr>
            <p:spPr>
              <a:xfrm>
                <a:off x="5961413" y="9607138"/>
                <a:ext cx="523464" cy="4512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0BCCAA-B625-724F-B256-47588043A72E}"/>
                </a:ext>
              </a:extLst>
            </p:cNvPr>
            <p:cNvSpPr/>
            <p:nvPr/>
          </p:nvSpPr>
          <p:spPr>
            <a:xfrm>
              <a:off x="17989612" y="6354241"/>
              <a:ext cx="182958" cy="182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60">
            <a:extLst>
              <a:ext uri="{FF2B5EF4-FFF2-40B4-BE49-F238E27FC236}">
                <a16:creationId xmlns:a16="http://schemas.microsoft.com/office/drawing/2014/main" id="{6F53FC4A-6E4B-9D49-A4DC-3035CA5EEF42}"/>
              </a:ext>
            </a:extLst>
          </p:cNvPr>
          <p:cNvSpPr txBox="1"/>
          <p:nvPr/>
        </p:nvSpPr>
        <p:spPr>
          <a:xfrm>
            <a:off x="4491417" y="6604517"/>
            <a:ext cx="243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+2,475</a:t>
            </a:r>
          </a:p>
        </p:txBody>
      </p:sp>
      <p:sp>
        <p:nvSpPr>
          <p:cNvPr id="57" name="TextBox 60">
            <a:extLst>
              <a:ext uri="{FF2B5EF4-FFF2-40B4-BE49-F238E27FC236}">
                <a16:creationId xmlns:a16="http://schemas.microsoft.com/office/drawing/2014/main" id="{D1829FEF-4BF6-054D-9433-24304A388579}"/>
              </a:ext>
            </a:extLst>
          </p:cNvPr>
          <p:cNvSpPr txBox="1"/>
          <p:nvPr/>
        </p:nvSpPr>
        <p:spPr>
          <a:xfrm>
            <a:off x="17462969" y="3658147"/>
            <a:ext cx="243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+4,725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F476FC-42E5-3840-85F9-3A4688B1DA4F}"/>
              </a:ext>
            </a:extLst>
          </p:cNvPr>
          <p:cNvGrpSpPr/>
          <p:nvPr/>
        </p:nvGrpSpPr>
        <p:grpSpPr>
          <a:xfrm>
            <a:off x="1026264" y="10733129"/>
            <a:ext cx="10827928" cy="1600438"/>
            <a:chOff x="1365659" y="10733129"/>
            <a:chExt cx="10827928" cy="160043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581E69-D940-8543-AD3C-85E2448F5CB8}"/>
                </a:ext>
              </a:extLst>
            </p:cNvPr>
            <p:cNvSpPr txBox="1"/>
            <p:nvPr/>
          </p:nvSpPr>
          <p:spPr>
            <a:xfrm>
              <a:off x="1365659" y="11379460"/>
              <a:ext cx="108279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405989-7C2F-B749-A91E-70358F60D8B7}"/>
                </a:ext>
              </a:extLst>
            </p:cNvPr>
            <p:cNvSpPr txBox="1"/>
            <p:nvPr/>
          </p:nvSpPr>
          <p:spPr>
            <a:xfrm>
              <a:off x="1823017" y="10733129"/>
              <a:ext cx="9913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E42F87-7E63-7D4A-8942-B33EC760A868}"/>
              </a:ext>
            </a:extLst>
          </p:cNvPr>
          <p:cNvGrpSpPr/>
          <p:nvPr/>
        </p:nvGrpSpPr>
        <p:grpSpPr>
          <a:xfrm>
            <a:off x="12523459" y="10733129"/>
            <a:ext cx="10827928" cy="1600438"/>
            <a:chOff x="12496050" y="10733129"/>
            <a:chExt cx="10827928" cy="160043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2AB40B-DACA-B247-9486-8FAA32CB05B2}"/>
                </a:ext>
              </a:extLst>
            </p:cNvPr>
            <p:cNvSpPr txBox="1"/>
            <p:nvPr/>
          </p:nvSpPr>
          <p:spPr>
            <a:xfrm>
              <a:off x="12496050" y="11379460"/>
              <a:ext cx="108279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073928-06EF-1C43-AF2E-85BD2B3192E3}"/>
                </a:ext>
              </a:extLst>
            </p:cNvPr>
            <p:cNvSpPr txBox="1"/>
            <p:nvPr/>
          </p:nvSpPr>
          <p:spPr>
            <a:xfrm>
              <a:off x="12953408" y="10733129"/>
              <a:ext cx="9913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64" name="Gráfico 282">
            <a:extLst>
              <a:ext uri="{FF2B5EF4-FFF2-40B4-BE49-F238E27FC236}">
                <a16:creationId xmlns:a16="http://schemas.microsoft.com/office/drawing/2014/main" id="{C76657D7-08F1-E643-B2CE-1EFCB5B3C4C0}"/>
              </a:ext>
            </a:extLst>
          </p:cNvPr>
          <p:cNvGrpSpPr/>
          <p:nvPr/>
        </p:nvGrpSpPr>
        <p:grpSpPr>
          <a:xfrm>
            <a:off x="12641423" y="9466102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65" name="Forma libre 285">
              <a:extLst>
                <a:ext uri="{FF2B5EF4-FFF2-40B4-BE49-F238E27FC236}">
                  <a16:creationId xmlns:a16="http://schemas.microsoft.com/office/drawing/2014/main" id="{F295AC97-905F-9D4F-9639-F9D6280C172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286">
              <a:extLst>
                <a:ext uri="{FF2B5EF4-FFF2-40B4-BE49-F238E27FC236}">
                  <a16:creationId xmlns:a16="http://schemas.microsoft.com/office/drawing/2014/main" id="{A77A020C-7445-274C-B7FB-A9CEDAC52D96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7" name="Gráfico 229">
            <a:extLst>
              <a:ext uri="{FF2B5EF4-FFF2-40B4-BE49-F238E27FC236}">
                <a16:creationId xmlns:a16="http://schemas.microsoft.com/office/drawing/2014/main" id="{FD1DD957-2143-5042-BEA8-AAB28B0CA115}"/>
              </a:ext>
            </a:extLst>
          </p:cNvPr>
          <p:cNvGrpSpPr/>
          <p:nvPr/>
        </p:nvGrpSpPr>
        <p:grpSpPr>
          <a:xfrm>
            <a:off x="1144228" y="9422458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68" name="Forma libre 427">
              <a:extLst>
                <a:ext uri="{FF2B5EF4-FFF2-40B4-BE49-F238E27FC236}">
                  <a16:creationId xmlns:a16="http://schemas.microsoft.com/office/drawing/2014/main" id="{DD36751C-08C7-EB48-B4CD-9CDB4DBD913F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428">
              <a:extLst>
                <a:ext uri="{FF2B5EF4-FFF2-40B4-BE49-F238E27FC236}">
                  <a16:creationId xmlns:a16="http://schemas.microsoft.com/office/drawing/2014/main" id="{D1423DB6-7C94-564C-9679-33E1999DB8A1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F08B3D-BE37-4E4B-B2BA-5F8CC4EC9072}"/>
              </a:ext>
            </a:extLst>
          </p:cNvPr>
          <p:cNvSpPr txBox="1"/>
          <p:nvPr/>
        </p:nvSpPr>
        <p:spPr>
          <a:xfrm>
            <a:off x="2090832" y="9537091"/>
            <a:ext cx="96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10687D-3A10-F942-82A8-6C419C280433}"/>
              </a:ext>
            </a:extLst>
          </p:cNvPr>
          <p:cNvSpPr txBox="1"/>
          <p:nvPr/>
        </p:nvSpPr>
        <p:spPr>
          <a:xfrm>
            <a:off x="13588027" y="9537091"/>
            <a:ext cx="96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8E4A51-B83A-8B4C-AFCE-37B56B591BAF}"/>
              </a:ext>
            </a:extLst>
          </p:cNvPr>
          <p:cNvCxnSpPr/>
          <p:nvPr/>
        </p:nvCxnSpPr>
        <p:spPr>
          <a:xfrm>
            <a:off x="1186594" y="10417819"/>
            <a:ext cx="105601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D43D3F6-4572-3947-86C3-0C76218CB289}"/>
              </a:ext>
            </a:extLst>
          </p:cNvPr>
          <p:cNvCxnSpPr/>
          <p:nvPr/>
        </p:nvCxnSpPr>
        <p:spPr>
          <a:xfrm>
            <a:off x="12726953" y="10417819"/>
            <a:ext cx="105601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39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8A4B024-E98A-C14E-907A-EAB2E7E91944}"/>
              </a:ext>
            </a:extLst>
          </p:cNvPr>
          <p:cNvGrpSpPr/>
          <p:nvPr/>
        </p:nvGrpSpPr>
        <p:grpSpPr>
          <a:xfrm>
            <a:off x="17803550" y="5788839"/>
            <a:ext cx="2584004" cy="2576360"/>
            <a:chOff x="3065929" y="5091954"/>
            <a:chExt cx="6060141" cy="6042212"/>
          </a:xfrm>
        </p:grpSpPr>
        <p:sp>
          <p:nvSpPr>
            <p:cNvPr id="65" name="Pie 64">
              <a:extLst>
                <a:ext uri="{FF2B5EF4-FFF2-40B4-BE49-F238E27FC236}">
                  <a16:creationId xmlns:a16="http://schemas.microsoft.com/office/drawing/2014/main" id="{A7D11FB6-BEC4-B24B-B85D-63CB5413225D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544604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Pie 67">
              <a:extLst>
                <a:ext uri="{FF2B5EF4-FFF2-40B4-BE49-F238E27FC236}">
                  <a16:creationId xmlns:a16="http://schemas.microsoft.com/office/drawing/2014/main" id="{DE838FAA-67F2-984B-9302-A93B71EBF6D2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5365737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49F4F33-2AA7-B04A-9AB2-8405BD563C18}"/>
                </a:ext>
              </a:extLst>
            </p:cNvPr>
            <p:cNvSpPr/>
            <p:nvPr/>
          </p:nvSpPr>
          <p:spPr>
            <a:xfrm>
              <a:off x="3825439" y="5822894"/>
              <a:ext cx="4580338" cy="4580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D3F83A-C6C6-2F48-9813-3A32A7443E23}"/>
              </a:ext>
            </a:extLst>
          </p:cNvPr>
          <p:cNvGrpSpPr/>
          <p:nvPr/>
        </p:nvGrpSpPr>
        <p:grpSpPr>
          <a:xfrm>
            <a:off x="10626372" y="5788839"/>
            <a:ext cx="2584004" cy="2576360"/>
            <a:chOff x="3065929" y="5091954"/>
            <a:chExt cx="6060141" cy="6042212"/>
          </a:xfrm>
        </p:grpSpPr>
        <p:sp>
          <p:nvSpPr>
            <p:cNvPr id="56" name="Pie 55">
              <a:extLst>
                <a:ext uri="{FF2B5EF4-FFF2-40B4-BE49-F238E27FC236}">
                  <a16:creationId xmlns:a16="http://schemas.microsoft.com/office/drawing/2014/main" id="{66364172-51F3-7148-B663-7F8B2AA09403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774413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Pie 59">
              <a:extLst>
                <a:ext uri="{FF2B5EF4-FFF2-40B4-BE49-F238E27FC236}">
                  <a16:creationId xmlns:a16="http://schemas.microsoft.com/office/drawing/2014/main" id="{D9E0C332-CD70-C747-8AFB-1051E5A93FAD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7635822"/>
                <a:gd name="adj2" fmla="val 162043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AC7F599-FBDB-034E-A515-71B20AC01892}"/>
                </a:ext>
              </a:extLst>
            </p:cNvPr>
            <p:cNvSpPr/>
            <p:nvPr/>
          </p:nvSpPr>
          <p:spPr>
            <a:xfrm>
              <a:off x="3825439" y="5822894"/>
              <a:ext cx="4580338" cy="4580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F890BD-24DF-D74E-B083-C735A5FECFE6}"/>
              </a:ext>
            </a:extLst>
          </p:cNvPr>
          <p:cNvGrpSpPr/>
          <p:nvPr/>
        </p:nvGrpSpPr>
        <p:grpSpPr>
          <a:xfrm>
            <a:off x="3537329" y="5788839"/>
            <a:ext cx="2584004" cy="2576360"/>
            <a:chOff x="3065929" y="5091954"/>
            <a:chExt cx="6060141" cy="6042212"/>
          </a:xfrm>
        </p:grpSpPr>
        <p:sp>
          <p:nvSpPr>
            <p:cNvPr id="49" name="Pie 48">
              <a:extLst>
                <a:ext uri="{FF2B5EF4-FFF2-40B4-BE49-F238E27FC236}">
                  <a16:creationId xmlns:a16="http://schemas.microsoft.com/office/drawing/2014/main" id="{1CC3E13F-D9CD-EE42-AE92-3BA94B8D47B2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36011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Pie 52">
              <a:extLst>
                <a:ext uri="{FF2B5EF4-FFF2-40B4-BE49-F238E27FC236}">
                  <a16:creationId xmlns:a16="http://schemas.microsoft.com/office/drawing/2014/main" id="{A73267DC-572F-424D-B009-4A01C15D1782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541659"/>
                <a:gd name="adj2" fmla="val 162043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9B6AE2-DEFA-F34B-BB3E-8FCF92F20112}"/>
                </a:ext>
              </a:extLst>
            </p:cNvPr>
            <p:cNvSpPr/>
            <p:nvPr/>
          </p:nvSpPr>
          <p:spPr>
            <a:xfrm>
              <a:off x="3825439" y="5822894"/>
              <a:ext cx="4580338" cy="4580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ircle">
            <a:extLst>
              <a:ext uri="{FF2B5EF4-FFF2-40B4-BE49-F238E27FC236}">
                <a16:creationId xmlns:a16="http://schemas.microsoft.com/office/drawing/2014/main" id="{F67BA97F-5D0A-2D4A-A12B-9BAD28F6C056}"/>
              </a:ext>
            </a:extLst>
          </p:cNvPr>
          <p:cNvSpPr/>
          <p:nvPr/>
        </p:nvSpPr>
        <p:spPr>
          <a:xfrm>
            <a:off x="18120886" y="6126125"/>
            <a:ext cx="1930002" cy="1930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B8343A5B-30EB-034A-B530-FA01B5977759}"/>
              </a:ext>
            </a:extLst>
          </p:cNvPr>
          <p:cNvSpPr/>
          <p:nvPr/>
        </p:nvSpPr>
        <p:spPr>
          <a:xfrm>
            <a:off x="10292584" y="5421347"/>
            <a:ext cx="3340277" cy="3340275"/>
          </a:xfrm>
          <a:prstGeom prst="ellipse">
            <a:avLst/>
          </a:prstGeom>
          <a:noFill/>
          <a:ln w="25400" cap="flat">
            <a:solidFill>
              <a:schemeClr val="accent2">
                <a:alpha val="7031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0042BF3A-C6B1-F84E-BA00-A34B4711FE66}"/>
              </a:ext>
            </a:extLst>
          </p:cNvPr>
          <p:cNvSpPr/>
          <p:nvPr/>
        </p:nvSpPr>
        <p:spPr>
          <a:xfrm>
            <a:off x="9641490" y="4770254"/>
            <a:ext cx="4642463" cy="4642463"/>
          </a:xfrm>
          <a:prstGeom prst="ellipse">
            <a:avLst/>
          </a:prstGeom>
          <a:noFill/>
          <a:ln w="25400" cap="flat">
            <a:solidFill>
              <a:schemeClr val="accent2">
                <a:alpha val="4358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CB131E4C-367D-FB45-911E-45C9BD1C6408}"/>
              </a:ext>
            </a:extLst>
          </p:cNvPr>
          <p:cNvSpPr/>
          <p:nvPr/>
        </p:nvSpPr>
        <p:spPr>
          <a:xfrm>
            <a:off x="8931560" y="4055438"/>
            <a:ext cx="6062326" cy="6062324"/>
          </a:xfrm>
          <a:prstGeom prst="ellipse">
            <a:avLst/>
          </a:prstGeom>
          <a:noFill/>
          <a:ln w="25400" cap="flat">
            <a:solidFill>
              <a:schemeClr val="accent2">
                <a:alpha val="22249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E2EAEB09-8D56-9C47-A929-59C44B3FD73E}"/>
              </a:ext>
            </a:extLst>
          </p:cNvPr>
          <p:cNvSpPr/>
          <p:nvPr/>
        </p:nvSpPr>
        <p:spPr>
          <a:xfrm>
            <a:off x="3169419" y="5421347"/>
            <a:ext cx="3340276" cy="3340276"/>
          </a:xfrm>
          <a:prstGeom prst="ellipse">
            <a:avLst/>
          </a:prstGeom>
          <a:noFill/>
          <a:ln w="25400" cap="flat">
            <a:solidFill>
              <a:schemeClr val="accent1">
                <a:alpha val="7031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8A467FF5-2DA8-9247-A506-2CB372EDD935}"/>
              </a:ext>
            </a:extLst>
          </p:cNvPr>
          <p:cNvSpPr/>
          <p:nvPr/>
        </p:nvSpPr>
        <p:spPr>
          <a:xfrm>
            <a:off x="2518326" y="4770253"/>
            <a:ext cx="4642463" cy="4642463"/>
          </a:xfrm>
          <a:prstGeom prst="ellipse">
            <a:avLst/>
          </a:prstGeom>
          <a:noFill/>
          <a:ln w="25400" cap="flat">
            <a:solidFill>
              <a:schemeClr val="accent1">
                <a:alpha val="4358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9A97F474-E617-BF4F-AD75-A5A64D4EA8CF}"/>
              </a:ext>
            </a:extLst>
          </p:cNvPr>
          <p:cNvSpPr/>
          <p:nvPr/>
        </p:nvSpPr>
        <p:spPr>
          <a:xfrm>
            <a:off x="1808396" y="4055438"/>
            <a:ext cx="6062324" cy="6062324"/>
          </a:xfrm>
          <a:prstGeom prst="ellipse">
            <a:avLst/>
          </a:prstGeom>
          <a:noFill/>
          <a:ln w="25400" cap="flat">
            <a:solidFill>
              <a:schemeClr val="accent1">
                <a:alpha val="22249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Circle">
            <a:extLst>
              <a:ext uri="{FF2B5EF4-FFF2-40B4-BE49-F238E27FC236}">
                <a16:creationId xmlns:a16="http://schemas.microsoft.com/office/drawing/2014/main" id="{C5A82035-287D-5E49-98DF-368DF9E51B95}"/>
              </a:ext>
            </a:extLst>
          </p:cNvPr>
          <p:cNvSpPr/>
          <p:nvPr/>
        </p:nvSpPr>
        <p:spPr>
          <a:xfrm>
            <a:off x="17415749" y="5421347"/>
            <a:ext cx="3340276" cy="3340275"/>
          </a:xfrm>
          <a:prstGeom prst="ellipse">
            <a:avLst/>
          </a:prstGeom>
          <a:noFill/>
          <a:ln w="25400" cap="flat">
            <a:solidFill>
              <a:schemeClr val="accent3">
                <a:alpha val="7031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Circle">
            <a:extLst>
              <a:ext uri="{FF2B5EF4-FFF2-40B4-BE49-F238E27FC236}">
                <a16:creationId xmlns:a16="http://schemas.microsoft.com/office/drawing/2014/main" id="{CB4EF626-576D-B54B-8D8F-A47EDD9D1608}"/>
              </a:ext>
            </a:extLst>
          </p:cNvPr>
          <p:cNvSpPr/>
          <p:nvPr/>
        </p:nvSpPr>
        <p:spPr>
          <a:xfrm>
            <a:off x="16764656" y="4770254"/>
            <a:ext cx="4642463" cy="4642463"/>
          </a:xfrm>
          <a:prstGeom prst="ellipse">
            <a:avLst/>
          </a:prstGeom>
          <a:noFill/>
          <a:ln w="25400" cap="flat">
            <a:solidFill>
              <a:schemeClr val="accent3">
                <a:alpha val="4358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92812C7F-5963-B14C-9F62-5BC21A55DC12}"/>
              </a:ext>
            </a:extLst>
          </p:cNvPr>
          <p:cNvSpPr/>
          <p:nvPr/>
        </p:nvSpPr>
        <p:spPr>
          <a:xfrm>
            <a:off x="16054726" y="4055438"/>
            <a:ext cx="6062324" cy="6062324"/>
          </a:xfrm>
          <a:prstGeom prst="ellipse">
            <a:avLst/>
          </a:prstGeom>
          <a:noFill/>
          <a:ln w="25400" cap="flat">
            <a:solidFill>
              <a:schemeClr val="accent3">
                <a:alpha val="22249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F48649-5046-E94D-B4DF-7AFE46CD5130}"/>
              </a:ext>
            </a:extLst>
          </p:cNvPr>
          <p:cNvGrpSpPr/>
          <p:nvPr/>
        </p:nvGrpSpPr>
        <p:grpSpPr>
          <a:xfrm>
            <a:off x="2249612" y="10496211"/>
            <a:ext cx="5179888" cy="1600438"/>
            <a:chOff x="4189679" y="10733129"/>
            <a:chExt cx="5179888" cy="160043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1EBD5C-4DB5-DD43-A2B3-27ECB75DDF48}"/>
                </a:ext>
              </a:extLst>
            </p:cNvPr>
            <p:cNvSpPr txBox="1"/>
            <p:nvPr/>
          </p:nvSpPr>
          <p:spPr>
            <a:xfrm>
              <a:off x="4189679" y="11379460"/>
              <a:ext cx="5179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A8BA9D-9CDF-B34A-AB34-FF07FC34CADE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Payment, 30%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7CDA52-8892-6E40-88CD-4A8F273AE4C1}"/>
              </a:ext>
            </a:extLst>
          </p:cNvPr>
          <p:cNvGrpSpPr/>
          <p:nvPr/>
        </p:nvGrpSpPr>
        <p:grpSpPr>
          <a:xfrm>
            <a:off x="9372777" y="10496211"/>
            <a:ext cx="5179888" cy="1600438"/>
            <a:chOff x="4189679" y="10733129"/>
            <a:chExt cx="5179888" cy="160043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4928A7-56F7-9844-A2BD-DC3560DD09E5}"/>
                </a:ext>
              </a:extLst>
            </p:cNvPr>
            <p:cNvSpPr txBox="1"/>
            <p:nvPr/>
          </p:nvSpPr>
          <p:spPr>
            <a:xfrm>
              <a:off x="4189679" y="11379460"/>
              <a:ext cx="5179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FAFBF4-5F5F-8046-86BA-7FC7E0264412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Transaction, 60%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4A9F19-A225-A248-BED9-B0947A2CF416}"/>
              </a:ext>
            </a:extLst>
          </p:cNvPr>
          <p:cNvGrpSpPr/>
          <p:nvPr/>
        </p:nvGrpSpPr>
        <p:grpSpPr>
          <a:xfrm>
            <a:off x="16495942" y="10496211"/>
            <a:ext cx="5179888" cy="1600438"/>
            <a:chOff x="4189679" y="10733129"/>
            <a:chExt cx="5179888" cy="160043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96E0E8-29CE-904E-AAB2-19EB122FB944}"/>
                </a:ext>
              </a:extLst>
            </p:cNvPr>
            <p:cNvSpPr txBox="1"/>
            <p:nvPr/>
          </p:nvSpPr>
          <p:spPr>
            <a:xfrm>
              <a:off x="4189679" y="11379460"/>
              <a:ext cx="5179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B2DAAE8-12ED-1E42-A9AB-5FEE51317009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Product, 50%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1E90A2AB-C71E-9B47-95BF-CCB8AC267D59}"/>
              </a:ext>
            </a:extLst>
          </p:cNvPr>
          <p:cNvSpPr/>
          <p:nvPr/>
        </p:nvSpPr>
        <p:spPr>
          <a:xfrm rot="10800000">
            <a:off x="14720802" y="6031821"/>
            <a:ext cx="290868" cy="290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60">
            <a:extLst>
              <a:ext uri="{FF2B5EF4-FFF2-40B4-BE49-F238E27FC236}">
                <a16:creationId xmlns:a16="http://schemas.microsoft.com/office/drawing/2014/main" id="{9FFB7281-E894-A84B-A962-47351BA85B3C}"/>
              </a:ext>
            </a:extLst>
          </p:cNvPr>
          <p:cNvSpPr txBox="1"/>
          <p:nvPr/>
        </p:nvSpPr>
        <p:spPr>
          <a:xfrm>
            <a:off x="13408359" y="5464974"/>
            <a:ext cx="175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-1,725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D7D820-EDE8-8B4E-8939-ECE97589CC18}"/>
              </a:ext>
            </a:extLst>
          </p:cNvPr>
          <p:cNvSpPr/>
          <p:nvPr/>
        </p:nvSpPr>
        <p:spPr>
          <a:xfrm rot="10800000">
            <a:off x="3426283" y="5860640"/>
            <a:ext cx="290868" cy="290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60">
            <a:extLst>
              <a:ext uri="{FF2B5EF4-FFF2-40B4-BE49-F238E27FC236}">
                <a16:creationId xmlns:a16="http://schemas.microsoft.com/office/drawing/2014/main" id="{1DEC7D82-A610-7046-84C7-2D8EFE3735BA}"/>
              </a:ext>
            </a:extLst>
          </p:cNvPr>
          <p:cNvSpPr txBox="1"/>
          <p:nvPr/>
        </p:nvSpPr>
        <p:spPr>
          <a:xfrm>
            <a:off x="2151506" y="5352908"/>
            <a:ext cx="171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+4,519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A04BD42-7CE1-B146-B5C7-32F9B82EB4BF}"/>
              </a:ext>
            </a:extLst>
          </p:cNvPr>
          <p:cNvSpPr/>
          <p:nvPr/>
        </p:nvSpPr>
        <p:spPr>
          <a:xfrm rot="10800000">
            <a:off x="18944459" y="9303420"/>
            <a:ext cx="290868" cy="29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60">
            <a:extLst>
              <a:ext uri="{FF2B5EF4-FFF2-40B4-BE49-F238E27FC236}">
                <a16:creationId xmlns:a16="http://schemas.microsoft.com/office/drawing/2014/main" id="{61B866F1-4D7E-0344-B8E0-F7F5784265FD}"/>
              </a:ext>
            </a:extLst>
          </p:cNvPr>
          <p:cNvSpPr txBox="1"/>
          <p:nvPr/>
        </p:nvSpPr>
        <p:spPr>
          <a:xfrm>
            <a:off x="18960074" y="8774231"/>
            <a:ext cx="175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+2,425</a:t>
            </a:r>
          </a:p>
        </p:txBody>
      </p:sp>
      <p:grpSp>
        <p:nvGrpSpPr>
          <p:cNvPr id="99" name="Gráfico 229">
            <a:extLst>
              <a:ext uri="{FF2B5EF4-FFF2-40B4-BE49-F238E27FC236}">
                <a16:creationId xmlns:a16="http://schemas.microsoft.com/office/drawing/2014/main" id="{837298BF-A61D-F247-B7AC-C78D8975B499}"/>
              </a:ext>
            </a:extLst>
          </p:cNvPr>
          <p:cNvGrpSpPr/>
          <p:nvPr/>
        </p:nvGrpSpPr>
        <p:grpSpPr>
          <a:xfrm>
            <a:off x="4498409" y="6755032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100" name="Forma libre 427">
              <a:extLst>
                <a:ext uri="{FF2B5EF4-FFF2-40B4-BE49-F238E27FC236}">
                  <a16:creationId xmlns:a16="http://schemas.microsoft.com/office/drawing/2014/main" id="{343FC2ED-B6F5-7841-BB96-A10D66B4C0D5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428">
              <a:extLst>
                <a:ext uri="{FF2B5EF4-FFF2-40B4-BE49-F238E27FC236}">
                  <a16:creationId xmlns:a16="http://schemas.microsoft.com/office/drawing/2014/main" id="{D4D70AA1-988A-AD45-94F3-802A0618F6E2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2" name="Gráfico 282">
            <a:extLst>
              <a:ext uri="{FF2B5EF4-FFF2-40B4-BE49-F238E27FC236}">
                <a16:creationId xmlns:a16="http://schemas.microsoft.com/office/drawing/2014/main" id="{6A016C6D-D123-154E-B2D2-3C1806765B4B}"/>
              </a:ext>
            </a:extLst>
          </p:cNvPr>
          <p:cNvGrpSpPr/>
          <p:nvPr/>
        </p:nvGrpSpPr>
        <p:grpSpPr>
          <a:xfrm>
            <a:off x="11659112" y="6858027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103" name="Forma libre 285">
              <a:extLst>
                <a:ext uri="{FF2B5EF4-FFF2-40B4-BE49-F238E27FC236}">
                  <a16:creationId xmlns:a16="http://schemas.microsoft.com/office/drawing/2014/main" id="{3510C887-6B02-0C40-A9D7-1EAF4F01A477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286">
              <a:extLst>
                <a:ext uri="{FF2B5EF4-FFF2-40B4-BE49-F238E27FC236}">
                  <a16:creationId xmlns:a16="http://schemas.microsoft.com/office/drawing/2014/main" id="{598D6612-A453-D54D-BF29-4AD8951B0529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5" name="Gráfico 236">
            <a:extLst>
              <a:ext uri="{FF2B5EF4-FFF2-40B4-BE49-F238E27FC236}">
                <a16:creationId xmlns:a16="http://schemas.microsoft.com/office/drawing/2014/main" id="{06C84F4B-4ED9-E84D-8363-E35BECEE28EA}"/>
              </a:ext>
            </a:extLst>
          </p:cNvPr>
          <p:cNvSpPr/>
          <p:nvPr/>
        </p:nvSpPr>
        <p:spPr>
          <a:xfrm>
            <a:off x="18786830" y="6839781"/>
            <a:ext cx="539261" cy="58828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0DE28B-A26B-5346-AACD-196ADEFB26A2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C765EF18-7773-164A-B660-E348C3C840F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BFBF95EC-79E9-034C-8ACB-6A1B54924614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03D59EDD-F599-9742-A437-A3806925906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51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>
            <a:extLst>
              <a:ext uri="{FF2B5EF4-FFF2-40B4-BE49-F238E27FC236}">
                <a16:creationId xmlns:a16="http://schemas.microsoft.com/office/drawing/2014/main" id="{B269499F-2385-4B42-A244-30F2041259B9}"/>
              </a:ext>
            </a:extLst>
          </p:cNvPr>
          <p:cNvSpPr/>
          <p:nvPr/>
        </p:nvSpPr>
        <p:spPr>
          <a:xfrm>
            <a:off x="0" y="6707693"/>
            <a:ext cx="24387176" cy="7008307"/>
          </a:xfrm>
          <a:custGeom>
            <a:avLst/>
            <a:gdLst>
              <a:gd name="connsiteX0" fmla="*/ 0 w 17288540"/>
              <a:gd name="connsiteY0" fmla="*/ 0 h 4953713"/>
              <a:gd name="connsiteX1" fmla="*/ 17288540 w 17288540"/>
              <a:gd name="connsiteY1" fmla="*/ 0 h 4953713"/>
              <a:gd name="connsiteX2" fmla="*/ 17288540 w 17288540"/>
              <a:gd name="connsiteY2" fmla="*/ 4953713 h 4953713"/>
              <a:gd name="connsiteX3" fmla="*/ 0 w 17288540"/>
              <a:gd name="connsiteY3" fmla="*/ 4953713 h 4953713"/>
              <a:gd name="connsiteX4" fmla="*/ 0 w 17288540"/>
              <a:gd name="connsiteY4" fmla="*/ 0 h 4953713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17288540 w 17288540"/>
              <a:gd name="connsiteY2" fmla="*/ 1059 h 4954772"/>
              <a:gd name="connsiteX3" fmla="*/ 17288540 w 17288540"/>
              <a:gd name="connsiteY3" fmla="*/ 4954772 h 4954772"/>
              <a:gd name="connsiteX4" fmla="*/ 0 w 17288540"/>
              <a:gd name="connsiteY4" fmla="*/ 4954772 h 4954772"/>
              <a:gd name="connsiteX5" fmla="*/ 0 w 17288540"/>
              <a:gd name="connsiteY5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17288540 w 17288540"/>
              <a:gd name="connsiteY3" fmla="*/ 1059 h 4954772"/>
              <a:gd name="connsiteX4" fmla="*/ 17288540 w 17288540"/>
              <a:gd name="connsiteY4" fmla="*/ 4954772 h 4954772"/>
              <a:gd name="connsiteX5" fmla="*/ 0 w 17288540"/>
              <a:gd name="connsiteY5" fmla="*/ 4954772 h 4954772"/>
              <a:gd name="connsiteX6" fmla="*/ 0 w 17288540"/>
              <a:gd name="connsiteY6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17288540 w 17288540"/>
              <a:gd name="connsiteY4" fmla="*/ 1059 h 4954772"/>
              <a:gd name="connsiteX5" fmla="*/ 17288540 w 17288540"/>
              <a:gd name="connsiteY5" fmla="*/ 4954772 h 4954772"/>
              <a:gd name="connsiteX6" fmla="*/ 0 w 17288540"/>
              <a:gd name="connsiteY6" fmla="*/ 4954772 h 4954772"/>
              <a:gd name="connsiteX7" fmla="*/ 0 w 17288540"/>
              <a:gd name="connsiteY7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7288540 w 17288540"/>
              <a:gd name="connsiteY5" fmla="*/ 1059 h 4954772"/>
              <a:gd name="connsiteX6" fmla="*/ 17288540 w 17288540"/>
              <a:gd name="connsiteY6" fmla="*/ 4954772 h 4954772"/>
              <a:gd name="connsiteX7" fmla="*/ 0 w 17288540"/>
              <a:gd name="connsiteY7" fmla="*/ 4954772 h 4954772"/>
              <a:gd name="connsiteX8" fmla="*/ 0 w 17288540"/>
              <a:gd name="connsiteY8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7288540 w 17288540"/>
              <a:gd name="connsiteY6" fmla="*/ 1059 h 4954772"/>
              <a:gd name="connsiteX7" fmla="*/ 17288540 w 17288540"/>
              <a:gd name="connsiteY7" fmla="*/ 4954772 h 4954772"/>
              <a:gd name="connsiteX8" fmla="*/ 0 w 17288540"/>
              <a:gd name="connsiteY8" fmla="*/ 4954772 h 4954772"/>
              <a:gd name="connsiteX9" fmla="*/ 0 w 17288540"/>
              <a:gd name="connsiteY9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059 h 4954772"/>
              <a:gd name="connsiteX0" fmla="*/ 0 w 17288540"/>
              <a:gd name="connsiteY0" fmla="*/ 164697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646979 h 4954772"/>
              <a:gd name="connsiteX0" fmla="*/ 0 w 17288540"/>
              <a:gd name="connsiteY0" fmla="*/ 1646979 h 4954772"/>
              <a:gd name="connsiteX1" fmla="*/ 2501310 w 17288540"/>
              <a:gd name="connsiteY1" fmla="*/ 76581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646979 h 4954772"/>
              <a:gd name="connsiteX0" fmla="*/ 0 w 17288540"/>
              <a:gd name="connsiteY0" fmla="*/ 1646979 h 4954772"/>
              <a:gd name="connsiteX1" fmla="*/ 2501310 w 17288540"/>
              <a:gd name="connsiteY1" fmla="*/ 765810 h 4954772"/>
              <a:gd name="connsiteX2" fmla="*/ 4936697 w 17288540"/>
              <a:gd name="connsiteY2" fmla="*/ 195453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646979 h 4954772"/>
              <a:gd name="connsiteX0" fmla="*/ 0 w 17288540"/>
              <a:gd name="connsiteY0" fmla="*/ 1646979 h 4954772"/>
              <a:gd name="connsiteX1" fmla="*/ 2501310 w 17288540"/>
              <a:gd name="connsiteY1" fmla="*/ 765810 h 4954772"/>
              <a:gd name="connsiteX2" fmla="*/ 4936697 w 17288540"/>
              <a:gd name="connsiteY2" fmla="*/ 1954530 h 4954772"/>
              <a:gd name="connsiteX3" fmla="*/ 7393881 w 17288540"/>
              <a:gd name="connsiteY3" fmla="*/ 148590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646979 h 4954772"/>
              <a:gd name="connsiteX0" fmla="*/ 0 w 17288540"/>
              <a:gd name="connsiteY0" fmla="*/ 1645920 h 4953713"/>
              <a:gd name="connsiteX1" fmla="*/ 2501310 w 17288540"/>
              <a:gd name="connsiteY1" fmla="*/ 764751 h 4953713"/>
              <a:gd name="connsiteX2" fmla="*/ 4936697 w 17288540"/>
              <a:gd name="connsiteY2" fmla="*/ 1953471 h 4953713"/>
              <a:gd name="connsiteX3" fmla="*/ 7393881 w 17288540"/>
              <a:gd name="connsiteY3" fmla="*/ 1484841 h 4953713"/>
              <a:gd name="connsiteX4" fmla="*/ 9881634 w 17288540"/>
              <a:gd name="connsiteY4" fmla="*/ 67521 h 4953713"/>
              <a:gd name="connsiteX5" fmla="*/ 12546419 w 17288540"/>
              <a:gd name="connsiteY5" fmla="*/ 20206 h 4953713"/>
              <a:gd name="connsiteX6" fmla="*/ 14672930 w 17288540"/>
              <a:gd name="connsiteY6" fmla="*/ 20206 h 4953713"/>
              <a:gd name="connsiteX7" fmla="*/ 17288540 w 17288540"/>
              <a:gd name="connsiteY7" fmla="*/ 0 h 4953713"/>
              <a:gd name="connsiteX8" fmla="*/ 17288540 w 17288540"/>
              <a:gd name="connsiteY8" fmla="*/ 4953713 h 4953713"/>
              <a:gd name="connsiteX9" fmla="*/ 0 w 17288540"/>
              <a:gd name="connsiteY9" fmla="*/ 4953713 h 4953713"/>
              <a:gd name="connsiteX10" fmla="*/ 0 w 17288540"/>
              <a:gd name="connsiteY10" fmla="*/ 1645920 h 4953713"/>
              <a:gd name="connsiteX0" fmla="*/ 0 w 17288540"/>
              <a:gd name="connsiteY0" fmla="*/ 1645920 h 4953713"/>
              <a:gd name="connsiteX1" fmla="*/ 2501310 w 17288540"/>
              <a:gd name="connsiteY1" fmla="*/ 764751 h 4953713"/>
              <a:gd name="connsiteX2" fmla="*/ 4936697 w 17288540"/>
              <a:gd name="connsiteY2" fmla="*/ 1953471 h 4953713"/>
              <a:gd name="connsiteX3" fmla="*/ 7393881 w 17288540"/>
              <a:gd name="connsiteY3" fmla="*/ 1484841 h 4953713"/>
              <a:gd name="connsiteX4" fmla="*/ 9881634 w 17288540"/>
              <a:gd name="connsiteY4" fmla="*/ 67521 h 4953713"/>
              <a:gd name="connsiteX5" fmla="*/ 12352109 w 17288540"/>
              <a:gd name="connsiteY5" fmla="*/ 1311796 h 4953713"/>
              <a:gd name="connsiteX6" fmla="*/ 14672930 w 17288540"/>
              <a:gd name="connsiteY6" fmla="*/ 20206 h 4953713"/>
              <a:gd name="connsiteX7" fmla="*/ 17288540 w 17288540"/>
              <a:gd name="connsiteY7" fmla="*/ 0 h 4953713"/>
              <a:gd name="connsiteX8" fmla="*/ 17288540 w 17288540"/>
              <a:gd name="connsiteY8" fmla="*/ 4953713 h 4953713"/>
              <a:gd name="connsiteX9" fmla="*/ 0 w 17288540"/>
              <a:gd name="connsiteY9" fmla="*/ 4953713 h 4953713"/>
              <a:gd name="connsiteX10" fmla="*/ 0 w 17288540"/>
              <a:gd name="connsiteY10" fmla="*/ 1645920 h 4953713"/>
              <a:gd name="connsiteX0" fmla="*/ 0 w 17288540"/>
              <a:gd name="connsiteY0" fmla="*/ 1645920 h 4953713"/>
              <a:gd name="connsiteX1" fmla="*/ 2501310 w 17288540"/>
              <a:gd name="connsiteY1" fmla="*/ 764751 h 4953713"/>
              <a:gd name="connsiteX2" fmla="*/ 4936697 w 17288540"/>
              <a:gd name="connsiteY2" fmla="*/ 1953471 h 4953713"/>
              <a:gd name="connsiteX3" fmla="*/ 7393881 w 17288540"/>
              <a:gd name="connsiteY3" fmla="*/ 1484841 h 4953713"/>
              <a:gd name="connsiteX4" fmla="*/ 9881634 w 17288540"/>
              <a:gd name="connsiteY4" fmla="*/ 67521 h 4953713"/>
              <a:gd name="connsiteX5" fmla="*/ 12352109 w 17288540"/>
              <a:gd name="connsiteY5" fmla="*/ 1311796 h 4953713"/>
              <a:gd name="connsiteX6" fmla="*/ 14775800 w 17288540"/>
              <a:gd name="connsiteY6" fmla="*/ 854596 h 4953713"/>
              <a:gd name="connsiteX7" fmla="*/ 17288540 w 17288540"/>
              <a:gd name="connsiteY7" fmla="*/ 0 h 4953713"/>
              <a:gd name="connsiteX8" fmla="*/ 17288540 w 17288540"/>
              <a:gd name="connsiteY8" fmla="*/ 4953713 h 4953713"/>
              <a:gd name="connsiteX9" fmla="*/ 0 w 17288540"/>
              <a:gd name="connsiteY9" fmla="*/ 4953713 h 4953713"/>
              <a:gd name="connsiteX10" fmla="*/ 0 w 17288540"/>
              <a:gd name="connsiteY10" fmla="*/ 1645920 h 4953713"/>
              <a:gd name="connsiteX0" fmla="*/ 0 w 17288540"/>
              <a:gd name="connsiteY0" fmla="*/ 1578399 h 4886192"/>
              <a:gd name="connsiteX1" fmla="*/ 2501310 w 17288540"/>
              <a:gd name="connsiteY1" fmla="*/ 697230 h 4886192"/>
              <a:gd name="connsiteX2" fmla="*/ 4936697 w 17288540"/>
              <a:gd name="connsiteY2" fmla="*/ 1885950 h 4886192"/>
              <a:gd name="connsiteX3" fmla="*/ 7393881 w 17288540"/>
              <a:gd name="connsiteY3" fmla="*/ 1417320 h 4886192"/>
              <a:gd name="connsiteX4" fmla="*/ 9881634 w 17288540"/>
              <a:gd name="connsiteY4" fmla="*/ 0 h 4886192"/>
              <a:gd name="connsiteX5" fmla="*/ 12352109 w 17288540"/>
              <a:gd name="connsiteY5" fmla="*/ 1244275 h 4886192"/>
              <a:gd name="connsiteX6" fmla="*/ 14775800 w 17288540"/>
              <a:gd name="connsiteY6" fmla="*/ 787075 h 4886192"/>
              <a:gd name="connsiteX7" fmla="*/ 17288540 w 17288540"/>
              <a:gd name="connsiteY7" fmla="*/ 1955589 h 4886192"/>
              <a:gd name="connsiteX8" fmla="*/ 17288540 w 17288540"/>
              <a:gd name="connsiteY8" fmla="*/ 4886192 h 4886192"/>
              <a:gd name="connsiteX9" fmla="*/ 0 w 17288540"/>
              <a:gd name="connsiteY9" fmla="*/ 4886192 h 4886192"/>
              <a:gd name="connsiteX10" fmla="*/ 0 w 17288540"/>
              <a:gd name="connsiteY10" fmla="*/ 1578399 h 4886192"/>
              <a:gd name="connsiteX0" fmla="*/ 0 w 17288540"/>
              <a:gd name="connsiteY0" fmla="*/ 1578399 h 4886192"/>
              <a:gd name="connsiteX1" fmla="*/ 2501310 w 17288540"/>
              <a:gd name="connsiteY1" fmla="*/ 697230 h 4886192"/>
              <a:gd name="connsiteX2" fmla="*/ 4936697 w 17288540"/>
              <a:gd name="connsiteY2" fmla="*/ 1885950 h 4886192"/>
              <a:gd name="connsiteX3" fmla="*/ 7393881 w 17288540"/>
              <a:gd name="connsiteY3" fmla="*/ 1417320 h 4886192"/>
              <a:gd name="connsiteX4" fmla="*/ 9881634 w 17288540"/>
              <a:gd name="connsiteY4" fmla="*/ 0 h 4886192"/>
              <a:gd name="connsiteX5" fmla="*/ 12352109 w 17288540"/>
              <a:gd name="connsiteY5" fmla="*/ 1244275 h 4886192"/>
              <a:gd name="connsiteX6" fmla="*/ 17288540 w 17288540"/>
              <a:gd name="connsiteY6" fmla="*/ 1955589 h 4886192"/>
              <a:gd name="connsiteX7" fmla="*/ 17288540 w 17288540"/>
              <a:gd name="connsiteY7" fmla="*/ 4886192 h 4886192"/>
              <a:gd name="connsiteX8" fmla="*/ 0 w 17288540"/>
              <a:gd name="connsiteY8" fmla="*/ 4886192 h 4886192"/>
              <a:gd name="connsiteX9" fmla="*/ 0 w 17288540"/>
              <a:gd name="connsiteY9" fmla="*/ 1578399 h 4886192"/>
              <a:gd name="connsiteX0" fmla="*/ 0 w 17288540"/>
              <a:gd name="connsiteY0" fmla="*/ 1578399 h 4886192"/>
              <a:gd name="connsiteX1" fmla="*/ 2501310 w 17288540"/>
              <a:gd name="connsiteY1" fmla="*/ 697230 h 4886192"/>
              <a:gd name="connsiteX2" fmla="*/ 4936697 w 17288540"/>
              <a:gd name="connsiteY2" fmla="*/ 1885950 h 4886192"/>
              <a:gd name="connsiteX3" fmla="*/ 7393881 w 17288540"/>
              <a:gd name="connsiteY3" fmla="*/ 1417320 h 4886192"/>
              <a:gd name="connsiteX4" fmla="*/ 9881634 w 17288540"/>
              <a:gd name="connsiteY4" fmla="*/ 0 h 4886192"/>
              <a:gd name="connsiteX5" fmla="*/ 17288540 w 17288540"/>
              <a:gd name="connsiteY5" fmla="*/ 1955589 h 4886192"/>
              <a:gd name="connsiteX6" fmla="*/ 17288540 w 17288540"/>
              <a:gd name="connsiteY6" fmla="*/ 4886192 h 4886192"/>
              <a:gd name="connsiteX7" fmla="*/ 0 w 17288540"/>
              <a:gd name="connsiteY7" fmla="*/ 4886192 h 4886192"/>
              <a:gd name="connsiteX8" fmla="*/ 0 w 17288540"/>
              <a:gd name="connsiteY8" fmla="*/ 1578399 h 4886192"/>
              <a:gd name="connsiteX0" fmla="*/ 0 w 17288540"/>
              <a:gd name="connsiteY0" fmla="*/ 1578399 h 4886192"/>
              <a:gd name="connsiteX1" fmla="*/ 2501310 w 17288540"/>
              <a:gd name="connsiteY1" fmla="*/ 697230 h 4886192"/>
              <a:gd name="connsiteX2" fmla="*/ 4936697 w 17288540"/>
              <a:gd name="connsiteY2" fmla="*/ 1885950 h 4886192"/>
              <a:gd name="connsiteX3" fmla="*/ 7393881 w 17288540"/>
              <a:gd name="connsiteY3" fmla="*/ 1417320 h 4886192"/>
              <a:gd name="connsiteX4" fmla="*/ 9881634 w 17288540"/>
              <a:gd name="connsiteY4" fmla="*/ 0 h 4886192"/>
              <a:gd name="connsiteX5" fmla="*/ 9879563 w 17288540"/>
              <a:gd name="connsiteY5" fmla="*/ 698289 h 4886192"/>
              <a:gd name="connsiteX6" fmla="*/ 17288540 w 17288540"/>
              <a:gd name="connsiteY6" fmla="*/ 4886192 h 4886192"/>
              <a:gd name="connsiteX7" fmla="*/ 0 w 17288540"/>
              <a:gd name="connsiteY7" fmla="*/ 4886192 h 4886192"/>
              <a:gd name="connsiteX8" fmla="*/ 0 w 17288540"/>
              <a:gd name="connsiteY8" fmla="*/ 1578399 h 4886192"/>
              <a:gd name="connsiteX0" fmla="*/ 0 w 9895882"/>
              <a:gd name="connsiteY0" fmla="*/ 1578399 h 4886192"/>
              <a:gd name="connsiteX1" fmla="*/ 2501310 w 9895882"/>
              <a:gd name="connsiteY1" fmla="*/ 697230 h 4886192"/>
              <a:gd name="connsiteX2" fmla="*/ 4936697 w 9895882"/>
              <a:gd name="connsiteY2" fmla="*/ 1885950 h 4886192"/>
              <a:gd name="connsiteX3" fmla="*/ 7393881 w 9895882"/>
              <a:gd name="connsiteY3" fmla="*/ 1417320 h 4886192"/>
              <a:gd name="connsiteX4" fmla="*/ 9881634 w 9895882"/>
              <a:gd name="connsiteY4" fmla="*/ 0 h 4886192"/>
              <a:gd name="connsiteX5" fmla="*/ 9879563 w 9895882"/>
              <a:gd name="connsiteY5" fmla="*/ 698289 h 4886192"/>
              <a:gd name="connsiteX6" fmla="*/ 9895882 w 9895882"/>
              <a:gd name="connsiteY6" fmla="*/ 4886192 h 4886192"/>
              <a:gd name="connsiteX7" fmla="*/ 0 w 9895882"/>
              <a:gd name="connsiteY7" fmla="*/ 4886192 h 4886192"/>
              <a:gd name="connsiteX8" fmla="*/ 0 w 9895882"/>
              <a:gd name="connsiteY8" fmla="*/ 1578399 h 4886192"/>
              <a:gd name="connsiteX0" fmla="*/ 0 w 9895882"/>
              <a:gd name="connsiteY0" fmla="*/ 1578399 h 4886192"/>
              <a:gd name="connsiteX1" fmla="*/ 1612005 w 9895882"/>
              <a:gd name="connsiteY1" fmla="*/ 991771 h 4886192"/>
              <a:gd name="connsiteX2" fmla="*/ 2501310 w 9895882"/>
              <a:gd name="connsiteY2" fmla="*/ 697230 h 4886192"/>
              <a:gd name="connsiteX3" fmla="*/ 4936697 w 9895882"/>
              <a:gd name="connsiteY3" fmla="*/ 1885950 h 4886192"/>
              <a:gd name="connsiteX4" fmla="*/ 7393881 w 9895882"/>
              <a:gd name="connsiteY4" fmla="*/ 1417320 h 4886192"/>
              <a:gd name="connsiteX5" fmla="*/ 9881634 w 9895882"/>
              <a:gd name="connsiteY5" fmla="*/ 0 h 4886192"/>
              <a:gd name="connsiteX6" fmla="*/ 9879563 w 9895882"/>
              <a:gd name="connsiteY6" fmla="*/ 698289 h 4886192"/>
              <a:gd name="connsiteX7" fmla="*/ 9895882 w 9895882"/>
              <a:gd name="connsiteY7" fmla="*/ 4886192 h 4886192"/>
              <a:gd name="connsiteX8" fmla="*/ 0 w 9895882"/>
              <a:gd name="connsiteY8" fmla="*/ 4886192 h 4886192"/>
              <a:gd name="connsiteX9" fmla="*/ 0 w 9895882"/>
              <a:gd name="connsiteY9" fmla="*/ 1578399 h 4886192"/>
              <a:gd name="connsiteX0" fmla="*/ 0 w 9895882"/>
              <a:gd name="connsiteY0" fmla="*/ 1578399 h 4886192"/>
              <a:gd name="connsiteX1" fmla="*/ 1622897 w 9895882"/>
              <a:gd name="connsiteY1" fmla="*/ 1356318 h 4886192"/>
              <a:gd name="connsiteX2" fmla="*/ 2501310 w 9895882"/>
              <a:gd name="connsiteY2" fmla="*/ 697230 h 4886192"/>
              <a:gd name="connsiteX3" fmla="*/ 4936697 w 9895882"/>
              <a:gd name="connsiteY3" fmla="*/ 1885950 h 4886192"/>
              <a:gd name="connsiteX4" fmla="*/ 7393881 w 9895882"/>
              <a:gd name="connsiteY4" fmla="*/ 1417320 h 4886192"/>
              <a:gd name="connsiteX5" fmla="*/ 9881634 w 9895882"/>
              <a:gd name="connsiteY5" fmla="*/ 0 h 4886192"/>
              <a:gd name="connsiteX6" fmla="*/ 9879563 w 9895882"/>
              <a:gd name="connsiteY6" fmla="*/ 698289 h 4886192"/>
              <a:gd name="connsiteX7" fmla="*/ 9895882 w 9895882"/>
              <a:gd name="connsiteY7" fmla="*/ 4886192 h 4886192"/>
              <a:gd name="connsiteX8" fmla="*/ 0 w 9895882"/>
              <a:gd name="connsiteY8" fmla="*/ 4886192 h 4886192"/>
              <a:gd name="connsiteX9" fmla="*/ 0 w 9895882"/>
              <a:gd name="connsiteY9" fmla="*/ 1578399 h 4886192"/>
              <a:gd name="connsiteX0" fmla="*/ 0 w 9895882"/>
              <a:gd name="connsiteY0" fmla="*/ 2429014 h 4886192"/>
              <a:gd name="connsiteX1" fmla="*/ 1622897 w 9895882"/>
              <a:gd name="connsiteY1" fmla="*/ 1356318 h 4886192"/>
              <a:gd name="connsiteX2" fmla="*/ 2501310 w 9895882"/>
              <a:gd name="connsiteY2" fmla="*/ 697230 h 4886192"/>
              <a:gd name="connsiteX3" fmla="*/ 4936697 w 9895882"/>
              <a:gd name="connsiteY3" fmla="*/ 1885950 h 4886192"/>
              <a:gd name="connsiteX4" fmla="*/ 7393881 w 9895882"/>
              <a:gd name="connsiteY4" fmla="*/ 1417320 h 4886192"/>
              <a:gd name="connsiteX5" fmla="*/ 9881634 w 9895882"/>
              <a:gd name="connsiteY5" fmla="*/ 0 h 4886192"/>
              <a:gd name="connsiteX6" fmla="*/ 9879563 w 9895882"/>
              <a:gd name="connsiteY6" fmla="*/ 698289 h 4886192"/>
              <a:gd name="connsiteX7" fmla="*/ 9895882 w 9895882"/>
              <a:gd name="connsiteY7" fmla="*/ 4886192 h 4886192"/>
              <a:gd name="connsiteX8" fmla="*/ 0 w 9895882"/>
              <a:gd name="connsiteY8" fmla="*/ 4886192 h 4886192"/>
              <a:gd name="connsiteX9" fmla="*/ 0 w 9895882"/>
              <a:gd name="connsiteY9" fmla="*/ 2429014 h 4886192"/>
              <a:gd name="connsiteX0" fmla="*/ 0 w 9895882"/>
              <a:gd name="connsiteY0" fmla="*/ 4243120 h 6700298"/>
              <a:gd name="connsiteX1" fmla="*/ 1622897 w 9895882"/>
              <a:gd name="connsiteY1" fmla="*/ 3170424 h 6700298"/>
              <a:gd name="connsiteX2" fmla="*/ 3252853 w 9895882"/>
              <a:gd name="connsiteY2" fmla="*/ 0 h 6700298"/>
              <a:gd name="connsiteX3" fmla="*/ 4936697 w 9895882"/>
              <a:gd name="connsiteY3" fmla="*/ 3700056 h 6700298"/>
              <a:gd name="connsiteX4" fmla="*/ 7393881 w 9895882"/>
              <a:gd name="connsiteY4" fmla="*/ 3231426 h 6700298"/>
              <a:gd name="connsiteX5" fmla="*/ 9881634 w 9895882"/>
              <a:gd name="connsiteY5" fmla="*/ 1814106 h 6700298"/>
              <a:gd name="connsiteX6" fmla="*/ 9879563 w 9895882"/>
              <a:gd name="connsiteY6" fmla="*/ 2512395 h 6700298"/>
              <a:gd name="connsiteX7" fmla="*/ 9895882 w 9895882"/>
              <a:gd name="connsiteY7" fmla="*/ 6700298 h 6700298"/>
              <a:gd name="connsiteX8" fmla="*/ 0 w 9895882"/>
              <a:gd name="connsiteY8" fmla="*/ 6700298 h 6700298"/>
              <a:gd name="connsiteX9" fmla="*/ 0 w 9895882"/>
              <a:gd name="connsiteY9" fmla="*/ 4243120 h 6700298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7393881 w 9895882"/>
              <a:gd name="connsiteY4" fmla="*/ 8280542 h 11749414"/>
              <a:gd name="connsiteX5" fmla="*/ 9881634 w 9895882"/>
              <a:gd name="connsiteY5" fmla="*/ 6863222 h 11749414"/>
              <a:gd name="connsiteX6" fmla="*/ 9879563 w 9895882"/>
              <a:gd name="connsiteY6" fmla="*/ 7561511 h 11749414"/>
              <a:gd name="connsiteX7" fmla="*/ 9895882 w 9895882"/>
              <a:gd name="connsiteY7" fmla="*/ 11749414 h 11749414"/>
              <a:gd name="connsiteX8" fmla="*/ 0 w 9895882"/>
              <a:gd name="connsiteY8" fmla="*/ 11749414 h 11749414"/>
              <a:gd name="connsiteX9" fmla="*/ 0 w 9895882"/>
              <a:gd name="connsiteY9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9881634 w 9895882"/>
              <a:gd name="connsiteY5" fmla="*/ 6863222 h 11749414"/>
              <a:gd name="connsiteX6" fmla="*/ 9879563 w 9895882"/>
              <a:gd name="connsiteY6" fmla="*/ 7561511 h 11749414"/>
              <a:gd name="connsiteX7" fmla="*/ 9895882 w 9895882"/>
              <a:gd name="connsiteY7" fmla="*/ 11749414 h 11749414"/>
              <a:gd name="connsiteX8" fmla="*/ 0 w 9895882"/>
              <a:gd name="connsiteY8" fmla="*/ 11749414 h 11749414"/>
              <a:gd name="connsiteX9" fmla="*/ 0 w 9895882"/>
              <a:gd name="connsiteY9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68948 w 9895882"/>
              <a:gd name="connsiteY5" fmla="*/ 5424667 h 11749414"/>
              <a:gd name="connsiteX6" fmla="*/ 9881634 w 9895882"/>
              <a:gd name="connsiteY6" fmla="*/ 6863222 h 11749414"/>
              <a:gd name="connsiteX7" fmla="*/ 9879563 w 9895882"/>
              <a:gd name="connsiteY7" fmla="*/ 7561511 h 11749414"/>
              <a:gd name="connsiteX8" fmla="*/ 9895882 w 9895882"/>
              <a:gd name="connsiteY8" fmla="*/ 11749414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81634 w 9895882"/>
              <a:gd name="connsiteY6" fmla="*/ 6863222 h 11749414"/>
              <a:gd name="connsiteX7" fmla="*/ 9879563 w 9895882"/>
              <a:gd name="connsiteY7" fmla="*/ 7561511 h 11749414"/>
              <a:gd name="connsiteX8" fmla="*/ 9895882 w 9895882"/>
              <a:gd name="connsiteY8" fmla="*/ 11749414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59851 w 9895882"/>
              <a:gd name="connsiteY6" fmla="*/ 3865821 h 11749414"/>
              <a:gd name="connsiteX7" fmla="*/ 9879563 w 9895882"/>
              <a:gd name="connsiteY7" fmla="*/ 7561511 h 11749414"/>
              <a:gd name="connsiteX8" fmla="*/ 9895882 w 9895882"/>
              <a:gd name="connsiteY8" fmla="*/ 11749414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59851 w 9895882"/>
              <a:gd name="connsiteY6" fmla="*/ 3865821 h 11749414"/>
              <a:gd name="connsiteX7" fmla="*/ 9879563 w 9895882"/>
              <a:gd name="connsiteY7" fmla="*/ 7561511 h 11749414"/>
              <a:gd name="connsiteX8" fmla="*/ 9895882 w 9895882"/>
              <a:gd name="connsiteY8" fmla="*/ 11708909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91944 w 9895882"/>
              <a:gd name="connsiteY6" fmla="*/ 3841951 h 11749414"/>
              <a:gd name="connsiteX7" fmla="*/ 9879563 w 9895882"/>
              <a:gd name="connsiteY7" fmla="*/ 7561511 h 11749414"/>
              <a:gd name="connsiteX8" fmla="*/ 9895882 w 9895882"/>
              <a:gd name="connsiteY8" fmla="*/ 11708909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900112"/>
              <a:gd name="connsiteY0" fmla="*/ 9292236 h 11749414"/>
              <a:gd name="connsiteX1" fmla="*/ 1622897 w 9900112"/>
              <a:gd name="connsiteY1" fmla="*/ 8219540 h 11749414"/>
              <a:gd name="connsiteX2" fmla="*/ 3252853 w 9900112"/>
              <a:gd name="connsiteY2" fmla="*/ 5049116 h 11749414"/>
              <a:gd name="connsiteX3" fmla="*/ 4904021 w 9900112"/>
              <a:gd name="connsiteY3" fmla="*/ 0 h 11749414"/>
              <a:gd name="connsiteX4" fmla="*/ 6576986 w 9900112"/>
              <a:gd name="connsiteY4" fmla="*/ 3986968 h 11749414"/>
              <a:gd name="connsiteX5" fmla="*/ 8190732 w 9900112"/>
              <a:gd name="connsiteY5" fmla="*/ 5060118 h 11749414"/>
              <a:gd name="connsiteX6" fmla="*/ 9891944 w 9900112"/>
              <a:gd name="connsiteY6" fmla="*/ 3841951 h 11749414"/>
              <a:gd name="connsiteX7" fmla="*/ 9898818 w 9900112"/>
              <a:gd name="connsiteY7" fmla="*/ 7633120 h 11749414"/>
              <a:gd name="connsiteX8" fmla="*/ 9895882 w 9900112"/>
              <a:gd name="connsiteY8" fmla="*/ 11708909 h 11749414"/>
              <a:gd name="connsiteX9" fmla="*/ 0 w 9900112"/>
              <a:gd name="connsiteY9" fmla="*/ 11749414 h 11749414"/>
              <a:gd name="connsiteX10" fmla="*/ 0 w 990011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91944 w 9895882"/>
              <a:gd name="connsiteY6" fmla="*/ 3841951 h 11749414"/>
              <a:gd name="connsiteX7" fmla="*/ 9885982 w 9895882"/>
              <a:gd name="connsiteY7" fmla="*/ 7609251 h 11749414"/>
              <a:gd name="connsiteX8" fmla="*/ 9895882 w 9895882"/>
              <a:gd name="connsiteY8" fmla="*/ 11708909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903047"/>
              <a:gd name="connsiteY0" fmla="*/ 9292236 h 11749414"/>
              <a:gd name="connsiteX1" fmla="*/ 1622897 w 9903047"/>
              <a:gd name="connsiteY1" fmla="*/ 8219540 h 11749414"/>
              <a:gd name="connsiteX2" fmla="*/ 3252853 w 9903047"/>
              <a:gd name="connsiteY2" fmla="*/ 5049116 h 11749414"/>
              <a:gd name="connsiteX3" fmla="*/ 4904021 w 9903047"/>
              <a:gd name="connsiteY3" fmla="*/ 0 h 11749414"/>
              <a:gd name="connsiteX4" fmla="*/ 6576986 w 9903047"/>
              <a:gd name="connsiteY4" fmla="*/ 3986968 h 11749414"/>
              <a:gd name="connsiteX5" fmla="*/ 8190732 w 9903047"/>
              <a:gd name="connsiteY5" fmla="*/ 5060118 h 11749414"/>
              <a:gd name="connsiteX6" fmla="*/ 9891944 w 9903047"/>
              <a:gd name="connsiteY6" fmla="*/ 3841951 h 11749414"/>
              <a:gd name="connsiteX7" fmla="*/ 9901957 w 9903047"/>
              <a:gd name="connsiteY7" fmla="*/ 7624103 h 11749414"/>
              <a:gd name="connsiteX8" fmla="*/ 9895882 w 9903047"/>
              <a:gd name="connsiteY8" fmla="*/ 11708909 h 11749414"/>
              <a:gd name="connsiteX9" fmla="*/ 0 w 9903047"/>
              <a:gd name="connsiteY9" fmla="*/ 11749414 h 11749414"/>
              <a:gd name="connsiteX10" fmla="*/ 0 w 9903047"/>
              <a:gd name="connsiteY10" fmla="*/ 9292236 h 11749414"/>
              <a:gd name="connsiteX0" fmla="*/ 0 w 9903047"/>
              <a:gd name="connsiteY0" fmla="*/ 3209726 h 11749414"/>
              <a:gd name="connsiteX1" fmla="*/ 1622897 w 9903047"/>
              <a:gd name="connsiteY1" fmla="*/ 8219540 h 11749414"/>
              <a:gd name="connsiteX2" fmla="*/ 3252853 w 9903047"/>
              <a:gd name="connsiteY2" fmla="*/ 5049116 h 11749414"/>
              <a:gd name="connsiteX3" fmla="*/ 4904021 w 9903047"/>
              <a:gd name="connsiteY3" fmla="*/ 0 h 11749414"/>
              <a:gd name="connsiteX4" fmla="*/ 6576986 w 9903047"/>
              <a:gd name="connsiteY4" fmla="*/ 3986968 h 11749414"/>
              <a:gd name="connsiteX5" fmla="*/ 8190732 w 9903047"/>
              <a:gd name="connsiteY5" fmla="*/ 5060118 h 11749414"/>
              <a:gd name="connsiteX6" fmla="*/ 9891944 w 9903047"/>
              <a:gd name="connsiteY6" fmla="*/ 3841951 h 11749414"/>
              <a:gd name="connsiteX7" fmla="*/ 9901957 w 9903047"/>
              <a:gd name="connsiteY7" fmla="*/ 7624103 h 11749414"/>
              <a:gd name="connsiteX8" fmla="*/ 9895882 w 9903047"/>
              <a:gd name="connsiteY8" fmla="*/ 11708909 h 11749414"/>
              <a:gd name="connsiteX9" fmla="*/ 0 w 9903047"/>
              <a:gd name="connsiteY9" fmla="*/ 11749414 h 11749414"/>
              <a:gd name="connsiteX10" fmla="*/ 0 w 9903047"/>
              <a:gd name="connsiteY10" fmla="*/ 3209726 h 11749414"/>
              <a:gd name="connsiteX0" fmla="*/ 0 w 9903047"/>
              <a:gd name="connsiteY0" fmla="*/ 3209726 h 11749414"/>
              <a:gd name="connsiteX1" fmla="*/ 1586963 w 9903047"/>
              <a:gd name="connsiteY1" fmla="*/ 4856852 h 11749414"/>
              <a:gd name="connsiteX2" fmla="*/ 3252853 w 9903047"/>
              <a:gd name="connsiteY2" fmla="*/ 5049116 h 11749414"/>
              <a:gd name="connsiteX3" fmla="*/ 4904021 w 9903047"/>
              <a:gd name="connsiteY3" fmla="*/ 0 h 11749414"/>
              <a:gd name="connsiteX4" fmla="*/ 6576986 w 9903047"/>
              <a:gd name="connsiteY4" fmla="*/ 3986968 h 11749414"/>
              <a:gd name="connsiteX5" fmla="*/ 8190732 w 9903047"/>
              <a:gd name="connsiteY5" fmla="*/ 5060118 h 11749414"/>
              <a:gd name="connsiteX6" fmla="*/ 9891944 w 9903047"/>
              <a:gd name="connsiteY6" fmla="*/ 3841951 h 11749414"/>
              <a:gd name="connsiteX7" fmla="*/ 9901957 w 9903047"/>
              <a:gd name="connsiteY7" fmla="*/ 7624103 h 11749414"/>
              <a:gd name="connsiteX8" fmla="*/ 9895882 w 9903047"/>
              <a:gd name="connsiteY8" fmla="*/ 11708909 h 11749414"/>
              <a:gd name="connsiteX9" fmla="*/ 0 w 9903047"/>
              <a:gd name="connsiteY9" fmla="*/ 11749414 h 11749414"/>
              <a:gd name="connsiteX10" fmla="*/ 0 w 9903047"/>
              <a:gd name="connsiteY10" fmla="*/ 3209726 h 11749414"/>
              <a:gd name="connsiteX0" fmla="*/ 0 w 9903047"/>
              <a:gd name="connsiteY0" fmla="*/ 3209726 h 11749414"/>
              <a:gd name="connsiteX1" fmla="*/ 1586963 w 9903047"/>
              <a:gd name="connsiteY1" fmla="*/ 4856852 h 11749414"/>
              <a:gd name="connsiteX2" fmla="*/ 3384610 w 9903047"/>
              <a:gd name="connsiteY2" fmla="*/ 7472230 h 11749414"/>
              <a:gd name="connsiteX3" fmla="*/ 4904021 w 9903047"/>
              <a:gd name="connsiteY3" fmla="*/ 0 h 11749414"/>
              <a:gd name="connsiteX4" fmla="*/ 6576986 w 9903047"/>
              <a:gd name="connsiteY4" fmla="*/ 3986968 h 11749414"/>
              <a:gd name="connsiteX5" fmla="*/ 8190732 w 9903047"/>
              <a:gd name="connsiteY5" fmla="*/ 5060118 h 11749414"/>
              <a:gd name="connsiteX6" fmla="*/ 9891944 w 9903047"/>
              <a:gd name="connsiteY6" fmla="*/ 3841951 h 11749414"/>
              <a:gd name="connsiteX7" fmla="*/ 9901957 w 9903047"/>
              <a:gd name="connsiteY7" fmla="*/ 7624103 h 11749414"/>
              <a:gd name="connsiteX8" fmla="*/ 9895882 w 9903047"/>
              <a:gd name="connsiteY8" fmla="*/ 11708909 h 11749414"/>
              <a:gd name="connsiteX9" fmla="*/ 0 w 9903047"/>
              <a:gd name="connsiteY9" fmla="*/ 11749414 h 11749414"/>
              <a:gd name="connsiteX10" fmla="*/ 0 w 9903047"/>
              <a:gd name="connsiteY10" fmla="*/ 3209726 h 11749414"/>
              <a:gd name="connsiteX0" fmla="*/ 0 w 9903047"/>
              <a:gd name="connsiteY0" fmla="*/ 3209726 h 11749414"/>
              <a:gd name="connsiteX1" fmla="*/ 1826522 w 9903047"/>
              <a:gd name="connsiteY1" fmla="*/ 1840324 h 11749414"/>
              <a:gd name="connsiteX2" fmla="*/ 3384610 w 9903047"/>
              <a:gd name="connsiteY2" fmla="*/ 7472230 h 11749414"/>
              <a:gd name="connsiteX3" fmla="*/ 4904021 w 9903047"/>
              <a:gd name="connsiteY3" fmla="*/ 0 h 11749414"/>
              <a:gd name="connsiteX4" fmla="*/ 6576986 w 9903047"/>
              <a:gd name="connsiteY4" fmla="*/ 3986968 h 11749414"/>
              <a:gd name="connsiteX5" fmla="*/ 8190732 w 9903047"/>
              <a:gd name="connsiteY5" fmla="*/ 5060118 h 11749414"/>
              <a:gd name="connsiteX6" fmla="*/ 9891944 w 9903047"/>
              <a:gd name="connsiteY6" fmla="*/ 3841951 h 11749414"/>
              <a:gd name="connsiteX7" fmla="*/ 9901957 w 9903047"/>
              <a:gd name="connsiteY7" fmla="*/ 7624103 h 11749414"/>
              <a:gd name="connsiteX8" fmla="*/ 9895882 w 9903047"/>
              <a:gd name="connsiteY8" fmla="*/ 11708909 h 11749414"/>
              <a:gd name="connsiteX9" fmla="*/ 0 w 9903047"/>
              <a:gd name="connsiteY9" fmla="*/ 11749414 h 11749414"/>
              <a:gd name="connsiteX10" fmla="*/ 0 w 9903047"/>
              <a:gd name="connsiteY10" fmla="*/ 3209726 h 11749414"/>
              <a:gd name="connsiteX0" fmla="*/ 0 w 9903047"/>
              <a:gd name="connsiteY0" fmla="*/ 3209726 h 11749414"/>
              <a:gd name="connsiteX1" fmla="*/ 1826522 w 9903047"/>
              <a:gd name="connsiteY1" fmla="*/ 1840324 h 11749414"/>
              <a:gd name="connsiteX2" fmla="*/ 3384610 w 9903047"/>
              <a:gd name="connsiteY2" fmla="*/ 5494180 h 11749414"/>
              <a:gd name="connsiteX3" fmla="*/ 4904021 w 9903047"/>
              <a:gd name="connsiteY3" fmla="*/ 0 h 11749414"/>
              <a:gd name="connsiteX4" fmla="*/ 6576986 w 9903047"/>
              <a:gd name="connsiteY4" fmla="*/ 3986968 h 11749414"/>
              <a:gd name="connsiteX5" fmla="*/ 8190732 w 9903047"/>
              <a:gd name="connsiteY5" fmla="*/ 5060118 h 11749414"/>
              <a:gd name="connsiteX6" fmla="*/ 9891944 w 9903047"/>
              <a:gd name="connsiteY6" fmla="*/ 3841951 h 11749414"/>
              <a:gd name="connsiteX7" fmla="*/ 9901957 w 9903047"/>
              <a:gd name="connsiteY7" fmla="*/ 7624103 h 11749414"/>
              <a:gd name="connsiteX8" fmla="*/ 9895882 w 9903047"/>
              <a:gd name="connsiteY8" fmla="*/ 11708909 h 11749414"/>
              <a:gd name="connsiteX9" fmla="*/ 0 w 9903047"/>
              <a:gd name="connsiteY9" fmla="*/ 11749414 h 11749414"/>
              <a:gd name="connsiteX10" fmla="*/ 0 w 9903047"/>
              <a:gd name="connsiteY10" fmla="*/ 3209726 h 117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03047" h="11749414">
                <a:moveTo>
                  <a:pt x="0" y="3209726"/>
                </a:moveTo>
                <a:lnTo>
                  <a:pt x="1826522" y="1840324"/>
                </a:lnTo>
                <a:lnTo>
                  <a:pt x="3384610" y="5494180"/>
                </a:lnTo>
                <a:lnTo>
                  <a:pt x="4904021" y="0"/>
                </a:lnTo>
                <a:lnTo>
                  <a:pt x="6576986" y="3986968"/>
                </a:lnTo>
                <a:lnTo>
                  <a:pt x="8190732" y="5060118"/>
                </a:lnTo>
                <a:lnTo>
                  <a:pt x="9891944" y="3841951"/>
                </a:lnTo>
                <a:cubicBezTo>
                  <a:pt x="9891254" y="4074714"/>
                  <a:pt x="9902647" y="7391340"/>
                  <a:pt x="9901957" y="7624103"/>
                </a:cubicBezTo>
                <a:cubicBezTo>
                  <a:pt x="9907397" y="9020071"/>
                  <a:pt x="9890442" y="10312941"/>
                  <a:pt x="9895882" y="11708909"/>
                </a:cubicBezTo>
                <a:lnTo>
                  <a:pt x="0" y="11749414"/>
                </a:lnTo>
                <a:lnTo>
                  <a:pt x="0" y="320972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FE228D-FBD7-7C43-85F1-7FEB940F50CB}"/>
              </a:ext>
            </a:extLst>
          </p:cNvPr>
          <p:cNvGrpSpPr/>
          <p:nvPr/>
        </p:nvGrpSpPr>
        <p:grpSpPr>
          <a:xfrm>
            <a:off x="3701818" y="3505282"/>
            <a:ext cx="5757863" cy="2102449"/>
            <a:chOff x="9802172" y="7736652"/>
            <a:chExt cx="5757863" cy="21024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B3E18A-8515-4045-9A8C-909EC4F02E60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A802E3-987A-8345-83B3-3C9F7568F4DC}"/>
                </a:ext>
              </a:extLst>
            </p:cNvPr>
            <p:cNvSpPr txBox="1"/>
            <p:nvPr/>
          </p:nvSpPr>
          <p:spPr>
            <a:xfrm>
              <a:off x="9802173" y="773665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Sold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8AE3FC-37C9-E642-818A-E48D7C0604C6}"/>
              </a:ext>
            </a:extLst>
          </p:cNvPr>
          <p:cNvGrpSpPr/>
          <p:nvPr/>
        </p:nvGrpSpPr>
        <p:grpSpPr>
          <a:xfrm>
            <a:off x="3701818" y="6002019"/>
            <a:ext cx="3115190" cy="1716300"/>
            <a:chOff x="4075081" y="6858000"/>
            <a:chExt cx="3115190" cy="17163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B2D0D51-6D5E-CE46-B140-22D166FDC9DE}"/>
                </a:ext>
              </a:extLst>
            </p:cNvPr>
            <p:cNvSpPr/>
            <p:nvPr/>
          </p:nvSpPr>
          <p:spPr>
            <a:xfrm>
              <a:off x="4075081" y="6858000"/>
              <a:ext cx="3115190" cy="143577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BE75CE-B70B-9246-B318-22AA1D7EC020}"/>
                </a:ext>
              </a:extLst>
            </p:cNvPr>
            <p:cNvGrpSpPr/>
            <p:nvPr/>
          </p:nvGrpSpPr>
          <p:grpSpPr>
            <a:xfrm>
              <a:off x="4412788" y="7233921"/>
              <a:ext cx="2439776" cy="1340379"/>
              <a:chOff x="21039475" y="4569867"/>
              <a:chExt cx="2439776" cy="1340379"/>
            </a:xfrm>
          </p:grpSpPr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927B8093-097D-9C49-A691-0016B705276A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60">
                <a:extLst>
                  <a:ext uri="{FF2B5EF4-FFF2-40B4-BE49-F238E27FC236}">
                    <a16:creationId xmlns:a16="http://schemas.microsoft.com/office/drawing/2014/main" id="{323C72DE-4546-6642-987D-18640D4C7C43}"/>
                  </a:ext>
                </a:extLst>
              </p:cNvPr>
              <p:cNvSpPr txBox="1"/>
              <p:nvPr/>
            </p:nvSpPr>
            <p:spPr>
              <a:xfrm>
                <a:off x="21039475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+1,725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A9EAE4-3423-784D-8B04-E0B1F0A3ED1C}"/>
              </a:ext>
            </a:extLst>
          </p:cNvPr>
          <p:cNvGrpSpPr/>
          <p:nvPr/>
        </p:nvGrpSpPr>
        <p:grpSpPr>
          <a:xfrm>
            <a:off x="9921458" y="7960763"/>
            <a:ext cx="5757863" cy="2102449"/>
            <a:chOff x="9802172" y="7736652"/>
            <a:chExt cx="5757863" cy="210244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95906B-BABA-1D4D-8272-0D65BC5A87BF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6C4C8E-6DC3-B243-AB10-EE430B43747F}"/>
                </a:ext>
              </a:extLst>
            </p:cNvPr>
            <p:cNvSpPr txBox="1"/>
            <p:nvPr/>
          </p:nvSpPr>
          <p:spPr>
            <a:xfrm>
              <a:off x="9802173" y="773665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Purchased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85E4B4-1CD8-1343-82FB-69BF525B6903}"/>
              </a:ext>
            </a:extLst>
          </p:cNvPr>
          <p:cNvGrpSpPr/>
          <p:nvPr/>
        </p:nvGrpSpPr>
        <p:grpSpPr>
          <a:xfrm>
            <a:off x="11242795" y="4723699"/>
            <a:ext cx="3115190" cy="1716300"/>
            <a:chOff x="4075081" y="6858000"/>
            <a:chExt cx="3115190" cy="17163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F9F9C7D-596E-F944-9661-90A13717A360}"/>
                </a:ext>
              </a:extLst>
            </p:cNvPr>
            <p:cNvSpPr/>
            <p:nvPr/>
          </p:nvSpPr>
          <p:spPr>
            <a:xfrm>
              <a:off x="4075081" y="6858000"/>
              <a:ext cx="3115190" cy="143577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B15AFAA-B72D-AE43-9714-28BE2220F9B5}"/>
                </a:ext>
              </a:extLst>
            </p:cNvPr>
            <p:cNvGrpSpPr/>
            <p:nvPr/>
          </p:nvGrpSpPr>
          <p:grpSpPr>
            <a:xfrm>
              <a:off x="4412788" y="7233921"/>
              <a:ext cx="2439776" cy="1340379"/>
              <a:chOff x="21039475" y="4569867"/>
              <a:chExt cx="2439776" cy="1340379"/>
            </a:xfrm>
          </p:grpSpPr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F0BB04BB-CFC7-AE42-8AD5-672B4914364C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60">
                <a:extLst>
                  <a:ext uri="{FF2B5EF4-FFF2-40B4-BE49-F238E27FC236}">
                    <a16:creationId xmlns:a16="http://schemas.microsoft.com/office/drawing/2014/main" id="{06C1D603-C302-A341-9352-4FB91A0B90EE}"/>
                  </a:ext>
                </a:extLst>
              </p:cNvPr>
              <p:cNvSpPr txBox="1"/>
              <p:nvPr/>
            </p:nvSpPr>
            <p:spPr>
              <a:xfrm>
                <a:off x="21039475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+2,725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59A60F-2A8C-2D4B-B1E1-0E01F8CDE66C}"/>
              </a:ext>
            </a:extLst>
          </p:cNvPr>
          <p:cNvGrpSpPr/>
          <p:nvPr/>
        </p:nvGrpSpPr>
        <p:grpSpPr>
          <a:xfrm>
            <a:off x="19397849" y="7267057"/>
            <a:ext cx="3115190" cy="1716300"/>
            <a:chOff x="4075081" y="6858000"/>
            <a:chExt cx="3115190" cy="171630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8BE89DA-3036-414D-BB89-6342E30AC684}"/>
                </a:ext>
              </a:extLst>
            </p:cNvPr>
            <p:cNvSpPr/>
            <p:nvPr/>
          </p:nvSpPr>
          <p:spPr>
            <a:xfrm>
              <a:off x="4075081" y="6858000"/>
              <a:ext cx="3115190" cy="143577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2C78FC-EF98-864A-8A06-1A6104C83573}"/>
                </a:ext>
              </a:extLst>
            </p:cNvPr>
            <p:cNvGrpSpPr/>
            <p:nvPr/>
          </p:nvGrpSpPr>
          <p:grpSpPr>
            <a:xfrm>
              <a:off x="4412788" y="7233921"/>
              <a:ext cx="2439776" cy="1340379"/>
              <a:chOff x="21039475" y="4569867"/>
              <a:chExt cx="2439776" cy="1340379"/>
            </a:xfrm>
          </p:grpSpPr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5775E5F3-06A2-084F-AD90-7C60738B0C96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60">
                <a:extLst>
                  <a:ext uri="{FF2B5EF4-FFF2-40B4-BE49-F238E27FC236}">
                    <a16:creationId xmlns:a16="http://schemas.microsoft.com/office/drawing/2014/main" id="{0B3D4666-6AC5-CA49-A3CE-F0620858F0F4}"/>
                  </a:ext>
                </a:extLst>
              </p:cNvPr>
              <p:cNvSpPr txBox="1"/>
              <p:nvPr/>
            </p:nvSpPr>
            <p:spPr>
              <a:xfrm>
                <a:off x="21039475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+825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53E8BC-9ED8-0844-865D-7B8C2EE90470}"/>
              </a:ext>
            </a:extLst>
          </p:cNvPr>
          <p:cNvGrpSpPr/>
          <p:nvPr/>
        </p:nvGrpSpPr>
        <p:grpSpPr>
          <a:xfrm>
            <a:off x="16785656" y="4770320"/>
            <a:ext cx="5757863" cy="2102449"/>
            <a:chOff x="9802172" y="7736652"/>
            <a:chExt cx="5757863" cy="210244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55E8CC-6AE2-AA40-9CA8-7F6B1132B469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8E62E9-5111-B848-9007-3F2976C1ABE7}"/>
                </a:ext>
              </a:extLst>
            </p:cNvPr>
            <p:cNvSpPr txBox="1"/>
            <p:nvPr/>
          </p:nvSpPr>
          <p:spPr>
            <a:xfrm>
              <a:off x="9802173" y="773665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Reserved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AC61FE-39E0-2F4D-8D07-7E4F17D84AAD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B74E58A1-2ACE-EB45-AE64-3B3AF3C494CA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B6E52FFF-B9E1-E74C-B8DB-7940C777123A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4F0DF6CF-8979-AE4C-8BAB-4BC686F2E54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73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C657DC-4A2C-0B48-B701-D2A457A7A535}"/>
              </a:ext>
            </a:extLst>
          </p:cNvPr>
          <p:cNvGrpSpPr/>
          <p:nvPr/>
        </p:nvGrpSpPr>
        <p:grpSpPr>
          <a:xfrm>
            <a:off x="2500186" y="4254822"/>
            <a:ext cx="6254687" cy="3525201"/>
            <a:chOff x="2753745" y="4150686"/>
            <a:chExt cx="6254687" cy="3525201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39028B21-7D8D-6C44-A5E6-4EA0835BA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745" y="4150686"/>
              <a:ext cx="575786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6400" b="1" baseline="0" dirty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Customer</a:t>
              </a:r>
              <a:endParaRPr lang="x-none" altLang="x-none" sz="6400" b="1" baseline="0">
                <a:solidFill>
                  <a:schemeClr val="accent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0555B4-0F13-C94A-9755-DC4166638BBC}"/>
                </a:ext>
              </a:extLst>
            </p:cNvPr>
            <p:cNvSpPr txBox="1"/>
            <p:nvPr/>
          </p:nvSpPr>
          <p:spPr>
            <a:xfrm>
              <a:off x="2829945" y="6290892"/>
              <a:ext cx="6178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EE4699-0759-CC4D-90B0-1B73FBD682EA}"/>
                </a:ext>
              </a:extLst>
            </p:cNvPr>
            <p:cNvSpPr txBox="1"/>
            <p:nvPr/>
          </p:nvSpPr>
          <p:spPr>
            <a:xfrm>
              <a:off x="2829947" y="544136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Your Title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BA64D6-355F-8548-ACA9-77EF216B2255}"/>
              </a:ext>
            </a:extLst>
          </p:cNvPr>
          <p:cNvGrpSpPr/>
          <p:nvPr/>
        </p:nvGrpSpPr>
        <p:grpSpPr>
          <a:xfrm>
            <a:off x="2500186" y="8588696"/>
            <a:ext cx="6254687" cy="3525201"/>
            <a:chOff x="2753745" y="4150686"/>
            <a:chExt cx="6254687" cy="3525201"/>
          </a:xfrm>
        </p:grpSpPr>
        <p:sp>
          <p:nvSpPr>
            <p:cNvPr id="56" name="Rectangle 13">
              <a:extLst>
                <a:ext uri="{FF2B5EF4-FFF2-40B4-BE49-F238E27FC236}">
                  <a16:creationId xmlns:a16="http://schemas.microsoft.com/office/drawing/2014/main" id="{A9030F1B-C5DE-FC45-BE18-5314F6C98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745" y="4150686"/>
              <a:ext cx="575786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6400" b="1" baseline="0" dirty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Products</a:t>
              </a:r>
              <a:endParaRPr lang="x-none" altLang="x-none" sz="6400" b="1" baseline="0">
                <a:solidFill>
                  <a:schemeClr val="accent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969CB7-947C-5749-89E2-174148F5E6AD}"/>
                </a:ext>
              </a:extLst>
            </p:cNvPr>
            <p:cNvSpPr txBox="1"/>
            <p:nvPr/>
          </p:nvSpPr>
          <p:spPr>
            <a:xfrm>
              <a:off x="2829945" y="6290892"/>
              <a:ext cx="6178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357920-92F4-6E43-A7A0-E8A01D277C73}"/>
                </a:ext>
              </a:extLst>
            </p:cNvPr>
            <p:cNvSpPr txBox="1"/>
            <p:nvPr/>
          </p:nvSpPr>
          <p:spPr>
            <a:xfrm>
              <a:off x="2829947" y="544136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Your Title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3CC45E-25F8-934B-A54A-783685759C6E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7644F324-533A-9542-8F9A-4D032B33E31E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7" name="CuadroTexto 351">
              <a:extLst>
                <a:ext uri="{FF2B5EF4-FFF2-40B4-BE49-F238E27FC236}">
                  <a16:creationId xmlns:a16="http://schemas.microsoft.com/office/drawing/2014/main" id="{0B2E444D-2968-EE40-BDC7-168775AA697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8" name="Rectangle 45">
              <a:extLst>
                <a:ext uri="{FF2B5EF4-FFF2-40B4-BE49-F238E27FC236}">
                  <a16:creationId xmlns:a16="http://schemas.microsoft.com/office/drawing/2014/main" id="{5F6957B2-0376-B144-8804-6E2B2D6CA96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725C8-403D-7344-9A1B-FB204FD66576}"/>
              </a:ext>
            </a:extLst>
          </p:cNvPr>
          <p:cNvSpPr/>
          <p:nvPr/>
        </p:nvSpPr>
        <p:spPr>
          <a:xfrm>
            <a:off x="10038823" y="5055736"/>
            <a:ext cx="642937" cy="6966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5B15D-98CB-884E-AB5F-65CDB55C2AB4}"/>
              </a:ext>
            </a:extLst>
          </p:cNvPr>
          <p:cNvSpPr/>
          <p:nvPr/>
        </p:nvSpPr>
        <p:spPr>
          <a:xfrm>
            <a:off x="10800823" y="8111066"/>
            <a:ext cx="642937" cy="3911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7CA8A-4B18-6A43-B504-8CD67D6082B4}"/>
              </a:ext>
            </a:extLst>
          </p:cNvPr>
          <p:cNvSpPr/>
          <p:nvPr/>
        </p:nvSpPr>
        <p:spPr>
          <a:xfrm>
            <a:off x="11562823" y="8788400"/>
            <a:ext cx="642937" cy="32342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13DBA-649C-144F-B746-735BE45A06B0}"/>
              </a:ext>
            </a:extLst>
          </p:cNvPr>
          <p:cNvSpPr/>
          <p:nvPr/>
        </p:nvSpPr>
        <p:spPr>
          <a:xfrm>
            <a:off x="12324823" y="7281334"/>
            <a:ext cx="642937" cy="4741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A8FD34-0D90-134C-BAFE-4F4AD4FA3C18}"/>
              </a:ext>
            </a:extLst>
          </p:cNvPr>
          <p:cNvSpPr/>
          <p:nvPr/>
        </p:nvSpPr>
        <p:spPr>
          <a:xfrm>
            <a:off x="13086823" y="4540810"/>
            <a:ext cx="642937" cy="7481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23EC3A-65D4-434D-98D1-AA9B8B801D0C}"/>
              </a:ext>
            </a:extLst>
          </p:cNvPr>
          <p:cNvSpPr/>
          <p:nvPr/>
        </p:nvSpPr>
        <p:spPr>
          <a:xfrm>
            <a:off x="13848823" y="9093200"/>
            <a:ext cx="642937" cy="29294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435C23-8DED-AF47-B012-13517C334376}"/>
              </a:ext>
            </a:extLst>
          </p:cNvPr>
          <p:cNvSpPr/>
          <p:nvPr/>
        </p:nvSpPr>
        <p:spPr>
          <a:xfrm>
            <a:off x="16719023" y="5055736"/>
            <a:ext cx="642937" cy="69669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9910D2-03E4-524A-A92A-1E178EC6219F}"/>
              </a:ext>
            </a:extLst>
          </p:cNvPr>
          <p:cNvSpPr/>
          <p:nvPr/>
        </p:nvSpPr>
        <p:spPr>
          <a:xfrm>
            <a:off x="17481023" y="8111066"/>
            <a:ext cx="642937" cy="39115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C3D125-DEA2-F441-8F78-DFF3CF4B63D8}"/>
              </a:ext>
            </a:extLst>
          </p:cNvPr>
          <p:cNvSpPr/>
          <p:nvPr/>
        </p:nvSpPr>
        <p:spPr>
          <a:xfrm>
            <a:off x="18243023" y="8788400"/>
            <a:ext cx="642937" cy="3234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688E8D-5BAA-0D4C-A21D-CB90118FE190}"/>
              </a:ext>
            </a:extLst>
          </p:cNvPr>
          <p:cNvSpPr/>
          <p:nvPr/>
        </p:nvSpPr>
        <p:spPr>
          <a:xfrm>
            <a:off x="19005023" y="7281334"/>
            <a:ext cx="642937" cy="4741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FD37A9-EF3F-554B-B838-236F1D8BCC95}"/>
              </a:ext>
            </a:extLst>
          </p:cNvPr>
          <p:cNvSpPr/>
          <p:nvPr/>
        </p:nvSpPr>
        <p:spPr>
          <a:xfrm>
            <a:off x="19767023" y="4540810"/>
            <a:ext cx="642937" cy="74818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6F5A15-E6FB-A949-A9B2-497B7499474A}"/>
              </a:ext>
            </a:extLst>
          </p:cNvPr>
          <p:cNvSpPr/>
          <p:nvPr/>
        </p:nvSpPr>
        <p:spPr>
          <a:xfrm>
            <a:off x="20529023" y="9093200"/>
            <a:ext cx="642937" cy="29294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117993B7-2F87-BA41-8084-636A9C05F0B5}"/>
              </a:ext>
            </a:extLst>
          </p:cNvPr>
          <p:cNvSpPr txBox="1"/>
          <p:nvPr/>
        </p:nvSpPr>
        <p:spPr>
          <a:xfrm>
            <a:off x="9649231" y="5143377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4.3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F58CA977-6FE8-DF4C-96C3-929F9FD476E9}"/>
              </a:ext>
            </a:extLst>
          </p:cNvPr>
          <p:cNvSpPr txBox="1"/>
          <p:nvPr/>
        </p:nvSpPr>
        <p:spPr>
          <a:xfrm>
            <a:off x="10433582" y="8203292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2.4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CCE22F46-504F-5549-9C7A-C88D7E4E1FE4}"/>
              </a:ext>
            </a:extLst>
          </p:cNvPr>
          <p:cNvSpPr txBox="1"/>
          <p:nvPr/>
        </p:nvSpPr>
        <p:spPr>
          <a:xfrm>
            <a:off x="11195582" y="8863692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53D4A5D6-0613-4646-AFEC-F30F775F07EE}"/>
              </a:ext>
            </a:extLst>
          </p:cNvPr>
          <p:cNvSpPr txBox="1"/>
          <p:nvPr/>
        </p:nvSpPr>
        <p:spPr>
          <a:xfrm>
            <a:off x="11957582" y="7339692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2.9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25151159-05C6-D446-9CD9-BAAE8056D65D}"/>
              </a:ext>
            </a:extLst>
          </p:cNvPr>
          <p:cNvSpPr txBox="1"/>
          <p:nvPr/>
        </p:nvSpPr>
        <p:spPr>
          <a:xfrm>
            <a:off x="12697231" y="4635377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4.6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715BEDF-7776-8B42-BFF5-39FF20879B25}"/>
              </a:ext>
            </a:extLst>
          </p:cNvPr>
          <p:cNvSpPr txBox="1"/>
          <p:nvPr/>
        </p:nvSpPr>
        <p:spPr>
          <a:xfrm>
            <a:off x="13456182" y="9168492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1.8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BBC17BE3-2BC6-CD4B-B166-C5038055BAE9}"/>
              </a:ext>
            </a:extLst>
          </p:cNvPr>
          <p:cNvSpPr txBox="1"/>
          <p:nvPr/>
        </p:nvSpPr>
        <p:spPr>
          <a:xfrm>
            <a:off x="16329431" y="5143377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4.3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DF38F361-26D8-3544-A128-6CA4A48F6691}"/>
              </a:ext>
            </a:extLst>
          </p:cNvPr>
          <p:cNvSpPr txBox="1"/>
          <p:nvPr/>
        </p:nvSpPr>
        <p:spPr>
          <a:xfrm>
            <a:off x="17115497" y="8182047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2.4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84BAF8B5-E7C3-ED4E-A34E-908C3D90EDFD}"/>
              </a:ext>
            </a:extLst>
          </p:cNvPr>
          <p:cNvSpPr txBox="1"/>
          <p:nvPr/>
        </p:nvSpPr>
        <p:spPr>
          <a:xfrm>
            <a:off x="17877497" y="8918647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CAE1A9B5-6F7B-7E44-AD9A-D4ECBFE730B6}"/>
              </a:ext>
            </a:extLst>
          </p:cNvPr>
          <p:cNvSpPr txBox="1"/>
          <p:nvPr/>
        </p:nvSpPr>
        <p:spPr>
          <a:xfrm>
            <a:off x="18639497" y="7394647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2.9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C3EC2BC2-8621-5543-A5C0-7B6783D01B8E}"/>
              </a:ext>
            </a:extLst>
          </p:cNvPr>
          <p:cNvSpPr txBox="1"/>
          <p:nvPr/>
        </p:nvSpPr>
        <p:spPr>
          <a:xfrm>
            <a:off x="19426897" y="4626047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2.4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A0EACD41-E21E-304F-A648-DC643D0F3148}"/>
              </a:ext>
            </a:extLst>
          </p:cNvPr>
          <p:cNvSpPr txBox="1"/>
          <p:nvPr/>
        </p:nvSpPr>
        <p:spPr>
          <a:xfrm>
            <a:off x="20190372" y="9233024"/>
            <a:ext cx="1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2.9</a:t>
            </a:r>
          </a:p>
        </p:txBody>
      </p:sp>
    </p:spTree>
    <p:extLst>
      <p:ext uri="{BB962C8B-B14F-4D97-AF65-F5344CB8AC3E}">
        <p14:creationId xmlns:p14="http://schemas.microsoft.com/office/powerpoint/2010/main" val="292253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B7EC638-3EBF-C34A-A18F-C1BDA6614B02}"/>
              </a:ext>
            </a:extLst>
          </p:cNvPr>
          <p:cNvGrpSpPr/>
          <p:nvPr/>
        </p:nvGrpSpPr>
        <p:grpSpPr>
          <a:xfrm>
            <a:off x="1759437" y="4536586"/>
            <a:ext cx="8355301" cy="7426058"/>
            <a:chOff x="1437627" y="4536586"/>
            <a:chExt cx="8355301" cy="74260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C9914-4664-6A43-861E-F3CE1BE2BE58}"/>
                </a:ext>
              </a:extLst>
            </p:cNvPr>
            <p:cNvGrpSpPr/>
            <p:nvPr/>
          </p:nvGrpSpPr>
          <p:grpSpPr>
            <a:xfrm>
              <a:off x="1437627" y="7224638"/>
              <a:ext cx="8355301" cy="4738006"/>
              <a:chOff x="1437627" y="4165832"/>
              <a:chExt cx="8355301" cy="473800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985FD6-9DC7-9B45-9A0C-4BE457F7B7A6}"/>
                  </a:ext>
                </a:extLst>
              </p:cNvPr>
              <p:cNvSpPr txBox="1"/>
              <p:nvPr/>
            </p:nvSpPr>
            <p:spPr>
              <a:xfrm>
                <a:off x="1437627" y="4933520"/>
                <a:ext cx="835530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 There are people who have a significant number of followers in every business domain on social media. These influencers create detailed content that provides useful information. There are people who have a significant number of followers in every business domain on social media.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753FF-89BD-124B-8D88-DC2537A6F5A9}"/>
                  </a:ext>
                </a:extLst>
              </p:cNvPr>
              <p:cNvSpPr txBox="1"/>
              <p:nvPr/>
            </p:nvSpPr>
            <p:spPr>
              <a:xfrm>
                <a:off x="1437627" y="4165832"/>
                <a:ext cx="7083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Payments</a:t>
                </a:r>
              </a:p>
            </p:txBody>
          </p:sp>
        </p:grp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532096C6-439B-BD49-8B8A-D2EFC8973C18}"/>
                </a:ext>
              </a:extLst>
            </p:cNvPr>
            <p:cNvSpPr txBox="1"/>
            <p:nvPr/>
          </p:nvSpPr>
          <p:spPr>
            <a:xfrm>
              <a:off x="1437627" y="4536586"/>
              <a:ext cx="83553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BA192-21EB-C343-A3CE-47AEEA88663F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3" name="CuadroTexto 350">
              <a:extLst>
                <a:ext uri="{FF2B5EF4-FFF2-40B4-BE49-F238E27FC236}">
                  <a16:creationId xmlns:a16="http://schemas.microsoft.com/office/drawing/2014/main" id="{0541808E-70FE-6D44-8CFD-95E7F830D4F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5" name="CuadroTexto 351">
              <a:extLst>
                <a:ext uri="{FF2B5EF4-FFF2-40B4-BE49-F238E27FC236}">
                  <a16:creationId xmlns:a16="http://schemas.microsoft.com/office/drawing/2014/main" id="{45A701FF-73E8-5244-AA0E-67097F1BF11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6" name="Rectangle 45">
              <a:extLst>
                <a:ext uri="{FF2B5EF4-FFF2-40B4-BE49-F238E27FC236}">
                  <a16:creationId xmlns:a16="http://schemas.microsoft.com/office/drawing/2014/main" id="{897F3A09-EEB3-144D-BD3B-EFF7B9135B0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6C9263-497C-3648-9DF6-A1A3DA9ABD85}"/>
              </a:ext>
            </a:extLst>
          </p:cNvPr>
          <p:cNvSpPr/>
          <p:nvPr/>
        </p:nvSpPr>
        <p:spPr>
          <a:xfrm>
            <a:off x="12950687" y="4830417"/>
            <a:ext cx="427383" cy="715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12D1FD-354B-694A-B09D-FE633DDFB89C}"/>
              </a:ext>
            </a:extLst>
          </p:cNvPr>
          <p:cNvSpPr/>
          <p:nvPr/>
        </p:nvSpPr>
        <p:spPr>
          <a:xfrm>
            <a:off x="13378070" y="4830417"/>
            <a:ext cx="536713" cy="71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C318-67E2-F04D-A7BF-3A2D9129787B}"/>
              </a:ext>
            </a:extLst>
          </p:cNvPr>
          <p:cNvSpPr/>
          <p:nvPr/>
        </p:nvSpPr>
        <p:spPr>
          <a:xfrm>
            <a:off x="13914783" y="4830417"/>
            <a:ext cx="785191" cy="7156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01D078-5371-184F-9810-EB5907D2DABE}"/>
              </a:ext>
            </a:extLst>
          </p:cNvPr>
          <p:cNvGrpSpPr/>
          <p:nvPr/>
        </p:nvGrpSpPr>
        <p:grpSpPr>
          <a:xfrm>
            <a:off x="12950687" y="6619460"/>
            <a:ext cx="2286000" cy="715618"/>
            <a:chOff x="12950687" y="6619460"/>
            <a:chExt cx="1749287" cy="7156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DE2455-5C91-8B4C-81CC-21BB103620A2}"/>
                </a:ext>
              </a:extLst>
            </p:cNvPr>
            <p:cNvSpPr/>
            <p:nvPr/>
          </p:nvSpPr>
          <p:spPr>
            <a:xfrm>
              <a:off x="12950687" y="6619460"/>
              <a:ext cx="427383" cy="7156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CAEBB1-6BC7-104C-8F5F-1B8E86AF6F26}"/>
                </a:ext>
              </a:extLst>
            </p:cNvPr>
            <p:cNvSpPr/>
            <p:nvPr/>
          </p:nvSpPr>
          <p:spPr>
            <a:xfrm>
              <a:off x="13378070" y="6619460"/>
              <a:ext cx="536713" cy="7156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C834D8-B51C-6B49-8396-D9E990B4E2F9}"/>
                </a:ext>
              </a:extLst>
            </p:cNvPr>
            <p:cNvSpPr/>
            <p:nvPr/>
          </p:nvSpPr>
          <p:spPr>
            <a:xfrm>
              <a:off x="13914783" y="6619460"/>
              <a:ext cx="785191" cy="715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D133B-E2C8-9F42-8CD9-B8C889EBC026}"/>
              </a:ext>
            </a:extLst>
          </p:cNvPr>
          <p:cNvGrpSpPr/>
          <p:nvPr/>
        </p:nvGrpSpPr>
        <p:grpSpPr>
          <a:xfrm>
            <a:off x="12950686" y="8418443"/>
            <a:ext cx="5496339" cy="715618"/>
            <a:chOff x="12950687" y="6619460"/>
            <a:chExt cx="1749287" cy="7156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AFA344-2242-294D-BFBA-4FCDB8BD24DF}"/>
                </a:ext>
              </a:extLst>
            </p:cNvPr>
            <p:cNvSpPr/>
            <p:nvPr/>
          </p:nvSpPr>
          <p:spPr>
            <a:xfrm>
              <a:off x="12950687" y="6619460"/>
              <a:ext cx="427383" cy="7156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D4E25D-0722-9149-8157-AA15B6A6D299}"/>
                </a:ext>
              </a:extLst>
            </p:cNvPr>
            <p:cNvSpPr/>
            <p:nvPr/>
          </p:nvSpPr>
          <p:spPr>
            <a:xfrm>
              <a:off x="13378070" y="6619460"/>
              <a:ext cx="536713" cy="7156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5E11AF-79D8-0144-A10C-6C0414EFF8A3}"/>
                </a:ext>
              </a:extLst>
            </p:cNvPr>
            <p:cNvSpPr/>
            <p:nvPr/>
          </p:nvSpPr>
          <p:spPr>
            <a:xfrm>
              <a:off x="13914783" y="6619460"/>
              <a:ext cx="785191" cy="715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93BECF-C2BC-CC47-BB01-DDA30B9C2D92}"/>
              </a:ext>
            </a:extLst>
          </p:cNvPr>
          <p:cNvCxnSpPr/>
          <p:nvPr/>
        </p:nvCxnSpPr>
        <p:spPr>
          <a:xfrm>
            <a:off x="12950686" y="4325257"/>
            <a:ext cx="0" cy="715554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118253C7-461D-7B49-A01F-108E8691513E}"/>
              </a:ext>
            </a:extLst>
          </p:cNvPr>
          <p:cNvSpPr txBox="1"/>
          <p:nvPr/>
        </p:nvSpPr>
        <p:spPr>
          <a:xfrm>
            <a:off x="12678680" y="1155148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B02ACEE2-5E8F-254E-AA62-8D7C0DA4F8C3}"/>
              </a:ext>
            </a:extLst>
          </p:cNvPr>
          <p:cNvSpPr txBox="1"/>
          <p:nvPr/>
        </p:nvSpPr>
        <p:spPr>
          <a:xfrm>
            <a:off x="14246223" y="1155148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A0215FAA-81B4-AF4E-B16E-E6BCDB5AED27}"/>
              </a:ext>
            </a:extLst>
          </p:cNvPr>
          <p:cNvSpPr txBox="1"/>
          <p:nvPr/>
        </p:nvSpPr>
        <p:spPr>
          <a:xfrm>
            <a:off x="15842795" y="1155148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DEC8912C-B851-3A40-99CB-BB73EE6710D5}"/>
              </a:ext>
            </a:extLst>
          </p:cNvPr>
          <p:cNvSpPr txBox="1"/>
          <p:nvPr/>
        </p:nvSpPr>
        <p:spPr>
          <a:xfrm>
            <a:off x="17395823" y="1155148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62A27474-154D-F14B-AAB0-0B00ECC428B8}"/>
              </a:ext>
            </a:extLst>
          </p:cNvPr>
          <p:cNvSpPr txBox="1"/>
          <p:nvPr/>
        </p:nvSpPr>
        <p:spPr>
          <a:xfrm>
            <a:off x="18963367" y="1155148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DCC0E890-F1F6-E546-A865-5124BDE96D90}"/>
              </a:ext>
            </a:extLst>
          </p:cNvPr>
          <p:cNvSpPr txBox="1"/>
          <p:nvPr/>
        </p:nvSpPr>
        <p:spPr>
          <a:xfrm>
            <a:off x="20545424" y="1155148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E62BA09D-BFB2-9249-B4DC-8A03D6471B56}"/>
              </a:ext>
            </a:extLst>
          </p:cNvPr>
          <p:cNvSpPr txBox="1"/>
          <p:nvPr/>
        </p:nvSpPr>
        <p:spPr>
          <a:xfrm>
            <a:off x="11281449" y="5024566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0F047F5-03A2-C94B-A0E7-B18C87245956}"/>
              </a:ext>
            </a:extLst>
          </p:cNvPr>
          <p:cNvSpPr txBox="1"/>
          <p:nvPr/>
        </p:nvSpPr>
        <p:spPr>
          <a:xfrm>
            <a:off x="11281449" y="6780794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Report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5EEA9F0B-D884-3144-9207-9C62677F7DDE}"/>
              </a:ext>
            </a:extLst>
          </p:cNvPr>
          <p:cNvSpPr txBox="1"/>
          <p:nvPr/>
        </p:nvSpPr>
        <p:spPr>
          <a:xfrm>
            <a:off x="11281449" y="8580565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Transactions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AB722E0A-DBC7-9943-858D-B7373FB0604D}"/>
              </a:ext>
            </a:extLst>
          </p:cNvPr>
          <p:cNvSpPr txBox="1"/>
          <p:nvPr/>
        </p:nvSpPr>
        <p:spPr>
          <a:xfrm>
            <a:off x="11281449" y="10365822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payments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128B2A-56CE-5140-B9EE-6326F32221D2}"/>
              </a:ext>
            </a:extLst>
          </p:cNvPr>
          <p:cNvGrpSpPr/>
          <p:nvPr/>
        </p:nvGrpSpPr>
        <p:grpSpPr>
          <a:xfrm>
            <a:off x="12950686" y="10218668"/>
            <a:ext cx="8337689" cy="715618"/>
            <a:chOff x="12950687" y="6619460"/>
            <a:chExt cx="1749287" cy="71561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C1AABB-43C8-9444-8BE3-6999C8B172AE}"/>
                </a:ext>
              </a:extLst>
            </p:cNvPr>
            <p:cNvSpPr/>
            <p:nvPr/>
          </p:nvSpPr>
          <p:spPr>
            <a:xfrm>
              <a:off x="12950687" y="6619460"/>
              <a:ext cx="427383" cy="7156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58B5B0-F279-1D45-B80D-A2F70211CD75}"/>
                </a:ext>
              </a:extLst>
            </p:cNvPr>
            <p:cNvSpPr/>
            <p:nvPr/>
          </p:nvSpPr>
          <p:spPr>
            <a:xfrm>
              <a:off x="13378070" y="6619460"/>
              <a:ext cx="536713" cy="7156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22DF47-1FAD-9146-9DB5-FB9906AF306E}"/>
                </a:ext>
              </a:extLst>
            </p:cNvPr>
            <p:cNvSpPr/>
            <p:nvPr/>
          </p:nvSpPr>
          <p:spPr>
            <a:xfrm>
              <a:off x="13914783" y="6619460"/>
              <a:ext cx="785191" cy="715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8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1B827D-E59F-A943-A8EF-231CBB604030}"/>
              </a:ext>
            </a:extLst>
          </p:cNvPr>
          <p:cNvSpPr/>
          <p:nvPr/>
        </p:nvSpPr>
        <p:spPr>
          <a:xfrm>
            <a:off x="3406410" y="4953307"/>
            <a:ext cx="249334" cy="5570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BBF1CC-D4A7-C748-B7C3-E58185D8B479}"/>
              </a:ext>
            </a:extLst>
          </p:cNvPr>
          <p:cNvSpPr/>
          <p:nvPr/>
        </p:nvSpPr>
        <p:spPr>
          <a:xfrm>
            <a:off x="3868136" y="7396154"/>
            <a:ext cx="249334" cy="3127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FAF9A1-A8E4-8744-8881-6D965494447A}"/>
              </a:ext>
            </a:extLst>
          </p:cNvPr>
          <p:cNvSpPr/>
          <p:nvPr/>
        </p:nvSpPr>
        <p:spPr>
          <a:xfrm>
            <a:off x="4329863" y="7937707"/>
            <a:ext cx="249334" cy="2585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ADF012-E142-8B40-B955-62CE89D03AAF}"/>
              </a:ext>
            </a:extLst>
          </p:cNvPr>
          <p:cNvSpPr/>
          <p:nvPr/>
        </p:nvSpPr>
        <p:spPr>
          <a:xfrm>
            <a:off x="4791589" y="6732753"/>
            <a:ext cx="249334" cy="3790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B354BE-FDF1-C54E-BA62-75F4012C2436}"/>
              </a:ext>
            </a:extLst>
          </p:cNvPr>
          <p:cNvSpPr/>
          <p:nvPr/>
        </p:nvSpPr>
        <p:spPr>
          <a:xfrm>
            <a:off x="5253315" y="4541605"/>
            <a:ext cx="249334" cy="5982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7EC638-3EBF-C34A-A18F-C1BDA6614B02}"/>
              </a:ext>
            </a:extLst>
          </p:cNvPr>
          <p:cNvGrpSpPr/>
          <p:nvPr/>
        </p:nvGrpSpPr>
        <p:grpSpPr>
          <a:xfrm>
            <a:off x="13916643" y="5362327"/>
            <a:ext cx="8355301" cy="6291732"/>
            <a:chOff x="1437627" y="4536586"/>
            <a:chExt cx="8355301" cy="6291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985FD6-9DC7-9B45-9A0C-4BE457F7B7A6}"/>
                </a:ext>
              </a:extLst>
            </p:cNvPr>
            <p:cNvSpPr txBox="1"/>
            <p:nvPr/>
          </p:nvSpPr>
          <p:spPr>
            <a:xfrm>
              <a:off x="1437627" y="6858000"/>
              <a:ext cx="835530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There are people who have a significant number of followers in every business domain on social media. These influencers create detailed content that provides useful information. There are people who have a significant number of followers in every business domain on social media. 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532096C6-439B-BD49-8B8A-D2EFC8973C18}"/>
                </a:ext>
              </a:extLst>
            </p:cNvPr>
            <p:cNvSpPr txBox="1"/>
            <p:nvPr/>
          </p:nvSpPr>
          <p:spPr>
            <a:xfrm>
              <a:off x="1437627" y="4536586"/>
              <a:ext cx="83553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4CCA54E-CD64-8B45-883F-04AEC2B1591A}"/>
              </a:ext>
            </a:extLst>
          </p:cNvPr>
          <p:cNvSpPr txBox="1"/>
          <p:nvPr/>
        </p:nvSpPr>
        <p:spPr>
          <a:xfrm>
            <a:off x="3229316" y="11018545"/>
            <a:ext cx="247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C793-E1A0-A94A-A097-4A758316D1F5}"/>
              </a:ext>
            </a:extLst>
          </p:cNvPr>
          <p:cNvSpPr txBox="1"/>
          <p:nvPr/>
        </p:nvSpPr>
        <p:spPr>
          <a:xfrm>
            <a:off x="6396499" y="11018545"/>
            <a:ext cx="247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329ED-D2DF-5343-A470-10F7D136ECB1}"/>
              </a:ext>
            </a:extLst>
          </p:cNvPr>
          <p:cNvSpPr txBox="1"/>
          <p:nvPr/>
        </p:nvSpPr>
        <p:spPr>
          <a:xfrm>
            <a:off x="9547351" y="11018545"/>
            <a:ext cx="247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67EE8D-20ED-3543-B7B4-3D45595354F7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3DB957C9-7ED1-E941-B221-377E5E5AC59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B92CF5CE-E8AE-344E-8B74-6E96E2C9D12F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1273E83A-64CD-BF42-B34A-07E3F5192ADE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DD48230-DC9C-D946-BD7B-073DB292861C}"/>
              </a:ext>
            </a:extLst>
          </p:cNvPr>
          <p:cNvSpPr/>
          <p:nvPr/>
        </p:nvSpPr>
        <p:spPr>
          <a:xfrm>
            <a:off x="6578235" y="4953307"/>
            <a:ext cx="249334" cy="5570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0507EB-5400-9A4C-8857-B8E8E8C03F2C}"/>
              </a:ext>
            </a:extLst>
          </p:cNvPr>
          <p:cNvSpPr/>
          <p:nvPr/>
        </p:nvSpPr>
        <p:spPr>
          <a:xfrm>
            <a:off x="7039961" y="7396154"/>
            <a:ext cx="249334" cy="3127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E6E714-63D7-7C4B-97EE-DE5D04CAFF19}"/>
              </a:ext>
            </a:extLst>
          </p:cNvPr>
          <p:cNvSpPr/>
          <p:nvPr/>
        </p:nvSpPr>
        <p:spPr>
          <a:xfrm>
            <a:off x="7501688" y="7937707"/>
            <a:ext cx="249334" cy="258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C5AACF-8874-4C4D-91ED-4E9548B15227}"/>
              </a:ext>
            </a:extLst>
          </p:cNvPr>
          <p:cNvSpPr/>
          <p:nvPr/>
        </p:nvSpPr>
        <p:spPr>
          <a:xfrm>
            <a:off x="7963414" y="6732753"/>
            <a:ext cx="249334" cy="379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93F2FC-4F69-804B-BC3E-A1BB915970BD}"/>
              </a:ext>
            </a:extLst>
          </p:cNvPr>
          <p:cNvSpPr/>
          <p:nvPr/>
        </p:nvSpPr>
        <p:spPr>
          <a:xfrm>
            <a:off x="8425140" y="4541605"/>
            <a:ext cx="249334" cy="5982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6D3D13-2865-0C4E-A8C1-0F0552EC056C}"/>
              </a:ext>
            </a:extLst>
          </p:cNvPr>
          <p:cNvSpPr/>
          <p:nvPr/>
        </p:nvSpPr>
        <p:spPr>
          <a:xfrm>
            <a:off x="9692910" y="4953307"/>
            <a:ext cx="249334" cy="5570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74C419-1AB9-B342-8DD3-871EDBCBEB0F}"/>
              </a:ext>
            </a:extLst>
          </p:cNvPr>
          <p:cNvSpPr/>
          <p:nvPr/>
        </p:nvSpPr>
        <p:spPr>
          <a:xfrm>
            <a:off x="10154636" y="7396154"/>
            <a:ext cx="249334" cy="3127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6CCB-9F66-8649-8E71-0028CDBDBE51}"/>
              </a:ext>
            </a:extLst>
          </p:cNvPr>
          <p:cNvSpPr/>
          <p:nvPr/>
        </p:nvSpPr>
        <p:spPr>
          <a:xfrm>
            <a:off x="10616363" y="7937707"/>
            <a:ext cx="249334" cy="258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C49E7B-DC4A-3F44-A554-D48AA6C14FE3}"/>
              </a:ext>
            </a:extLst>
          </p:cNvPr>
          <p:cNvSpPr/>
          <p:nvPr/>
        </p:nvSpPr>
        <p:spPr>
          <a:xfrm>
            <a:off x="11078089" y="6732753"/>
            <a:ext cx="249334" cy="37908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5C583B-7CD7-DD4B-BAE9-B851391E7B59}"/>
              </a:ext>
            </a:extLst>
          </p:cNvPr>
          <p:cNvSpPr/>
          <p:nvPr/>
        </p:nvSpPr>
        <p:spPr>
          <a:xfrm>
            <a:off x="11539815" y="4541605"/>
            <a:ext cx="249334" cy="5982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59173CB9-A8F1-3043-8481-0A5E074A167D}"/>
              </a:ext>
            </a:extLst>
          </p:cNvPr>
          <p:cNvSpPr txBox="1"/>
          <p:nvPr/>
        </p:nvSpPr>
        <p:spPr>
          <a:xfrm rot="16200000">
            <a:off x="3274367" y="4500266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4.3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19CEEAB5-5034-1946-B50D-DE4642F884FA}"/>
              </a:ext>
            </a:extLst>
          </p:cNvPr>
          <p:cNvSpPr txBox="1"/>
          <p:nvPr/>
        </p:nvSpPr>
        <p:spPr>
          <a:xfrm rot="16200000">
            <a:off x="3724311" y="6895123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3.1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8B13D375-6E06-AB45-84B2-412359203F94}"/>
              </a:ext>
            </a:extLst>
          </p:cNvPr>
          <p:cNvSpPr txBox="1"/>
          <p:nvPr/>
        </p:nvSpPr>
        <p:spPr>
          <a:xfrm rot="16200000">
            <a:off x="4203283" y="7417637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2.4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C0803019-3DF1-2646-BCD8-8BCF83A7E218}"/>
              </a:ext>
            </a:extLst>
          </p:cNvPr>
          <p:cNvSpPr txBox="1"/>
          <p:nvPr/>
        </p:nvSpPr>
        <p:spPr>
          <a:xfrm rot="16200000">
            <a:off x="4653227" y="625649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4.8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59650C0D-D0E5-0A4E-8996-4EEDAAA23FFB}"/>
              </a:ext>
            </a:extLst>
          </p:cNvPr>
          <p:cNvSpPr txBox="1"/>
          <p:nvPr/>
        </p:nvSpPr>
        <p:spPr>
          <a:xfrm rot="16200000">
            <a:off x="5132199" y="4050323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5.2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47CB1F0E-AA22-6048-90B2-810327AD46DB}"/>
              </a:ext>
            </a:extLst>
          </p:cNvPr>
          <p:cNvSpPr txBox="1"/>
          <p:nvPr/>
        </p:nvSpPr>
        <p:spPr>
          <a:xfrm rot="16200000">
            <a:off x="6409454" y="4500267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4.3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3C564B28-9D47-E548-83E6-888F1209873D}"/>
              </a:ext>
            </a:extLst>
          </p:cNvPr>
          <p:cNvSpPr txBox="1"/>
          <p:nvPr/>
        </p:nvSpPr>
        <p:spPr>
          <a:xfrm rot="16200000">
            <a:off x="6859398" y="689512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3.1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50E754D7-8FF7-C04D-9546-9E761FAB6E9D}"/>
              </a:ext>
            </a:extLst>
          </p:cNvPr>
          <p:cNvSpPr txBox="1"/>
          <p:nvPr/>
        </p:nvSpPr>
        <p:spPr>
          <a:xfrm rot="16200000">
            <a:off x="7338370" y="7417638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2.4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BE209352-43D1-8D41-B7E4-10F5D32A6D2E}"/>
              </a:ext>
            </a:extLst>
          </p:cNvPr>
          <p:cNvSpPr txBox="1"/>
          <p:nvPr/>
        </p:nvSpPr>
        <p:spPr>
          <a:xfrm rot="16200000">
            <a:off x="7788314" y="6256495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4.8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2C19D46-788F-9043-87D7-C3FF854C96C0}"/>
              </a:ext>
            </a:extLst>
          </p:cNvPr>
          <p:cNvSpPr txBox="1"/>
          <p:nvPr/>
        </p:nvSpPr>
        <p:spPr>
          <a:xfrm rot="16200000">
            <a:off x="8267286" y="405032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5.2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2EA05ECC-29DA-7344-BA0C-C2B947BE77EC}"/>
              </a:ext>
            </a:extLst>
          </p:cNvPr>
          <p:cNvSpPr txBox="1"/>
          <p:nvPr/>
        </p:nvSpPr>
        <p:spPr>
          <a:xfrm rot="16200000">
            <a:off x="9544541" y="4500267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4.3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C4620AAC-EC27-C04E-A711-F7FBE3A21D03}"/>
              </a:ext>
            </a:extLst>
          </p:cNvPr>
          <p:cNvSpPr txBox="1"/>
          <p:nvPr/>
        </p:nvSpPr>
        <p:spPr>
          <a:xfrm rot="16200000">
            <a:off x="9994485" y="689512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3.1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753425F0-9BB6-A049-83D7-BABD64F68CD1}"/>
              </a:ext>
            </a:extLst>
          </p:cNvPr>
          <p:cNvSpPr txBox="1"/>
          <p:nvPr/>
        </p:nvSpPr>
        <p:spPr>
          <a:xfrm rot="16200000">
            <a:off x="10473457" y="7417638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2.4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321B674E-1393-9841-A87F-C37FEE914121}"/>
              </a:ext>
            </a:extLst>
          </p:cNvPr>
          <p:cNvSpPr txBox="1"/>
          <p:nvPr/>
        </p:nvSpPr>
        <p:spPr>
          <a:xfrm rot="16200000">
            <a:off x="10923401" y="6256495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4.8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12BF185C-58DE-AA4D-87C8-A2B43D465C5C}"/>
              </a:ext>
            </a:extLst>
          </p:cNvPr>
          <p:cNvSpPr txBox="1"/>
          <p:nvPr/>
        </p:nvSpPr>
        <p:spPr>
          <a:xfrm rot="16200000">
            <a:off x="11402373" y="4050324"/>
            <a:ext cx="5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202244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B52D37-E5E4-8B4A-BD44-49E836212516}"/>
              </a:ext>
            </a:extLst>
          </p:cNvPr>
          <p:cNvGrpSpPr/>
          <p:nvPr/>
        </p:nvGrpSpPr>
        <p:grpSpPr>
          <a:xfrm>
            <a:off x="8748490" y="4601253"/>
            <a:ext cx="6389909" cy="5703734"/>
            <a:chOff x="2092883" y="4836695"/>
            <a:chExt cx="4849060" cy="570373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516ECC-3299-CF47-83BF-B9FE5D72075B}"/>
                </a:ext>
              </a:extLst>
            </p:cNvPr>
            <p:cNvSpPr/>
            <p:nvPr/>
          </p:nvSpPr>
          <p:spPr>
            <a:xfrm>
              <a:off x="2286000" y="4836695"/>
              <a:ext cx="1010781" cy="57037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108D76B-12BC-264B-A03A-EA1CC7ACACB8}"/>
                </a:ext>
              </a:extLst>
            </p:cNvPr>
            <p:cNvSpPr/>
            <p:nvPr/>
          </p:nvSpPr>
          <p:spPr>
            <a:xfrm>
              <a:off x="3998685" y="7185267"/>
              <a:ext cx="1010781" cy="33551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C4A9637-752C-6840-BB83-65C9BC0F9E67}"/>
                </a:ext>
              </a:extLst>
            </p:cNvPr>
            <p:cNvSpPr/>
            <p:nvPr/>
          </p:nvSpPr>
          <p:spPr>
            <a:xfrm>
              <a:off x="5696857" y="5878285"/>
              <a:ext cx="1010781" cy="46621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06582AEA-F894-084A-9968-2E00AD227A30}"/>
                </a:ext>
              </a:extLst>
            </p:cNvPr>
            <p:cNvSpPr txBox="1"/>
            <p:nvPr/>
          </p:nvSpPr>
          <p:spPr>
            <a:xfrm>
              <a:off x="2092883" y="4946960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4.3</a:t>
              </a:r>
            </a:p>
          </p:txBody>
        </p:sp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EB1B8816-5FB6-6B49-A974-A198F2B0D391}"/>
                </a:ext>
              </a:extLst>
            </p:cNvPr>
            <p:cNvSpPr txBox="1"/>
            <p:nvPr/>
          </p:nvSpPr>
          <p:spPr>
            <a:xfrm>
              <a:off x="3814747" y="7299909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2.5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3A774A45-2C87-9344-B197-C7DC6DB4F8D8}"/>
                </a:ext>
              </a:extLst>
            </p:cNvPr>
            <p:cNvSpPr txBox="1"/>
            <p:nvPr/>
          </p:nvSpPr>
          <p:spPr>
            <a:xfrm>
              <a:off x="5519823" y="6032468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3.5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11A83F-F2B5-1E4A-B3E5-8E68BDF5EC06}"/>
              </a:ext>
            </a:extLst>
          </p:cNvPr>
          <p:cNvGrpSpPr/>
          <p:nvPr/>
        </p:nvGrpSpPr>
        <p:grpSpPr>
          <a:xfrm>
            <a:off x="1615795" y="5498489"/>
            <a:ext cx="5755526" cy="5755526"/>
            <a:chOff x="2305007" y="5318874"/>
            <a:chExt cx="5755526" cy="57555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E72210-3912-5440-8734-F7326EC3093F}"/>
                </a:ext>
              </a:extLst>
            </p:cNvPr>
            <p:cNvGrpSpPr/>
            <p:nvPr/>
          </p:nvGrpSpPr>
          <p:grpSpPr>
            <a:xfrm>
              <a:off x="2305007" y="5318874"/>
              <a:ext cx="5755526" cy="5755526"/>
              <a:chOff x="11260933" y="4988674"/>
              <a:chExt cx="3962400" cy="396240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C95D5F67-64F4-604E-BFAE-C88A93F31AAB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16209941"/>
                  <a:gd name="adj2" fmla="val 16203528"/>
                </a:avLst>
              </a:prstGeom>
              <a:ln w="2540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AF3FEC6-4E30-ED41-88FE-B132318DCAC8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16202126"/>
                  <a:gd name="adj2" fmla="val 20891492"/>
                </a:avLst>
              </a:prstGeom>
              <a:ln w="5080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067485D-7473-844E-9A0C-11ADA7B5AD21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20872419"/>
                  <a:gd name="adj2" fmla="val 7064303"/>
                </a:avLst>
              </a:prstGeom>
              <a:ln w="254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FDDB6F-E4F7-0D4E-B766-05AC81A95C66}"/>
                </a:ext>
              </a:extLst>
            </p:cNvPr>
            <p:cNvGrpSpPr/>
            <p:nvPr/>
          </p:nvGrpSpPr>
          <p:grpSpPr>
            <a:xfrm>
              <a:off x="3836403" y="7196556"/>
              <a:ext cx="2692734" cy="2000162"/>
              <a:chOff x="10662733" y="4826653"/>
              <a:chExt cx="3052187" cy="2267165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2D262085-7257-1E44-8ACB-1DE3FDAA9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2733" y="4826653"/>
                <a:ext cx="3052187" cy="999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 Increase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A6CE1098-BB31-0649-B1BB-5F39E8E26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2733" y="5826288"/>
                <a:ext cx="3052187" cy="1267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35%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</p:grpSp>
      <p:sp>
        <p:nvSpPr>
          <p:cNvPr id="58" name="Rectangle 13">
            <a:extLst>
              <a:ext uri="{FF2B5EF4-FFF2-40B4-BE49-F238E27FC236}">
                <a16:creationId xmlns:a16="http://schemas.microsoft.com/office/drawing/2014/main" id="{835323BD-BB40-C945-BB04-1A4CAFE99FCD}"/>
              </a:ext>
            </a:extLst>
          </p:cNvPr>
          <p:cNvSpPr>
            <a:spLocks/>
          </p:cNvSpPr>
          <p:nvPr/>
        </p:nvSpPr>
        <p:spPr bwMode="auto">
          <a:xfrm>
            <a:off x="16519780" y="4287646"/>
            <a:ext cx="5757862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8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+1470</a:t>
            </a:r>
            <a:endParaRPr lang="x-none" altLang="x-none" sz="8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ABDA92-1C3D-784B-954C-56BABBEDA329}"/>
              </a:ext>
            </a:extLst>
          </p:cNvPr>
          <p:cNvGrpSpPr/>
          <p:nvPr/>
        </p:nvGrpSpPr>
        <p:grpSpPr>
          <a:xfrm>
            <a:off x="16595981" y="6101044"/>
            <a:ext cx="5757863" cy="2234525"/>
            <a:chOff x="1641545" y="6915700"/>
            <a:chExt cx="5757863" cy="223452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105DD5-16CF-C743-BCEF-F245E50A7FE0}"/>
                </a:ext>
              </a:extLst>
            </p:cNvPr>
            <p:cNvSpPr txBox="1"/>
            <p:nvPr/>
          </p:nvSpPr>
          <p:spPr>
            <a:xfrm>
              <a:off x="1641545" y="7765230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953B07-041B-1642-AB65-EA9EF9532378}"/>
                </a:ext>
              </a:extLst>
            </p:cNvPr>
            <p:cNvSpPr txBox="1"/>
            <p:nvPr/>
          </p:nvSpPr>
          <p:spPr>
            <a:xfrm>
              <a:off x="1641546" y="6915700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59" name="Oval 18">
            <a:extLst>
              <a:ext uri="{FF2B5EF4-FFF2-40B4-BE49-F238E27FC236}">
                <a16:creationId xmlns:a16="http://schemas.microsoft.com/office/drawing/2014/main" id="{78813718-26D1-C447-A809-43D58102A599}"/>
              </a:ext>
            </a:extLst>
          </p:cNvPr>
          <p:cNvSpPr>
            <a:spLocks/>
          </p:cNvSpPr>
          <p:nvPr/>
        </p:nvSpPr>
        <p:spPr bwMode="auto">
          <a:xfrm>
            <a:off x="16595981" y="10371514"/>
            <a:ext cx="328613" cy="328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0" name="AutoShape 19">
            <a:extLst>
              <a:ext uri="{FF2B5EF4-FFF2-40B4-BE49-F238E27FC236}">
                <a16:creationId xmlns:a16="http://schemas.microsoft.com/office/drawing/2014/main" id="{7FFFDF5F-5909-5E42-9975-5E530C42B6AE}"/>
              </a:ext>
            </a:extLst>
          </p:cNvPr>
          <p:cNvSpPr>
            <a:spLocks/>
          </p:cNvSpPr>
          <p:nvPr/>
        </p:nvSpPr>
        <p:spPr bwMode="auto">
          <a:xfrm>
            <a:off x="16665831" y="10463589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1" name="Oval 23">
            <a:extLst>
              <a:ext uri="{FF2B5EF4-FFF2-40B4-BE49-F238E27FC236}">
                <a16:creationId xmlns:a16="http://schemas.microsoft.com/office/drawing/2014/main" id="{B17BBE39-1A61-604F-92F9-85AF7E5CB91A}"/>
              </a:ext>
            </a:extLst>
          </p:cNvPr>
          <p:cNvSpPr>
            <a:spLocks/>
          </p:cNvSpPr>
          <p:nvPr/>
        </p:nvSpPr>
        <p:spPr bwMode="auto">
          <a:xfrm>
            <a:off x="16597569" y="11014451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2" name="AutoShape 24">
            <a:extLst>
              <a:ext uri="{FF2B5EF4-FFF2-40B4-BE49-F238E27FC236}">
                <a16:creationId xmlns:a16="http://schemas.microsoft.com/office/drawing/2014/main" id="{CE3AC3EC-5F24-B948-831F-2B46AF094C6C}"/>
              </a:ext>
            </a:extLst>
          </p:cNvPr>
          <p:cNvSpPr>
            <a:spLocks/>
          </p:cNvSpPr>
          <p:nvPr/>
        </p:nvSpPr>
        <p:spPr bwMode="auto">
          <a:xfrm>
            <a:off x="16667419" y="11106526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3" name="Oval 28">
            <a:extLst>
              <a:ext uri="{FF2B5EF4-FFF2-40B4-BE49-F238E27FC236}">
                <a16:creationId xmlns:a16="http://schemas.microsoft.com/office/drawing/2014/main" id="{D36FB414-18AA-C844-9453-9C5EE48F8496}"/>
              </a:ext>
            </a:extLst>
          </p:cNvPr>
          <p:cNvSpPr>
            <a:spLocks/>
          </p:cNvSpPr>
          <p:nvPr/>
        </p:nvSpPr>
        <p:spPr bwMode="auto">
          <a:xfrm>
            <a:off x="16597569" y="11655801"/>
            <a:ext cx="328612" cy="3286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AutoShape 29">
            <a:extLst>
              <a:ext uri="{FF2B5EF4-FFF2-40B4-BE49-F238E27FC236}">
                <a16:creationId xmlns:a16="http://schemas.microsoft.com/office/drawing/2014/main" id="{02CE918A-BDA9-3748-B020-4F99F5FEDBA7}"/>
              </a:ext>
            </a:extLst>
          </p:cNvPr>
          <p:cNvSpPr>
            <a:spLocks/>
          </p:cNvSpPr>
          <p:nvPr/>
        </p:nvSpPr>
        <p:spPr bwMode="auto">
          <a:xfrm>
            <a:off x="16667419" y="11747876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710895-7FB9-864F-9209-0D9721C72014}"/>
              </a:ext>
            </a:extLst>
          </p:cNvPr>
          <p:cNvSpPr txBox="1"/>
          <p:nvPr/>
        </p:nvSpPr>
        <p:spPr>
          <a:xfrm>
            <a:off x="16994445" y="10304987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94F47B-3C82-5849-A20C-BA9A18645F1D}"/>
              </a:ext>
            </a:extLst>
          </p:cNvPr>
          <p:cNvSpPr txBox="1"/>
          <p:nvPr/>
        </p:nvSpPr>
        <p:spPr>
          <a:xfrm>
            <a:off x="16994445" y="10977908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06E3E2-0796-994E-82A0-A53788EDBFC6}"/>
              </a:ext>
            </a:extLst>
          </p:cNvPr>
          <p:cNvSpPr txBox="1"/>
          <p:nvPr/>
        </p:nvSpPr>
        <p:spPr>
          <a:xfrm>
            <a:off x="16994445" y="1162005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D25D53EF-95AB-1A4A-88A0-9702C22F66B4}"/>
              </a:ext>
            </a:extLst>
          </p:cNvPr>
          <p:cNvSpPr txBox="1"/>
          <p:nvPr/>
        </p:nvSpPr>
        <p:spPr>
          <a:xfrm>
            <a:off x="8442929" y="11410407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2.1%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43AFA746-9313-254A-9B40-60EB5FFF9431}"/>
              </a:ext>
            </a:extLst>
          </p:cNvPr>
          <p:cNvSpPr txBox="1"/>
          <p:nvPr/>
        </p:nvSpPr>
        <p:spPr>
          <a:xfrm>
            <a:off x="8912769" y="10865919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80133D21-DF8A-8045-A4E6-ADFB3AB07CD1}"/>
              </a:ext>
            </a:extLst>
          </p:cNvPr>
          <p:cNvSpPr txBox="1"/>
          <p:nvPr/>
        </p:nvSpPr>
        <p:spPr>
          <a:xfrm>
            <a:off x="10735591" y="11410407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7.4%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91B16955-CA6A-194B-90BF-5236E9FBCE2A}"/>
              </a:ext>
            </a:extLst>
          </p:cNvPr>
          <p:cNvSpPr txBox="1"/>
          <p:nvPr/>
        </p:nvSpPr>
        <p:spPr>
          <a:xfrm>
            <a:off x="11205431" y="10865919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75F20-4E26-2A40-836D-4C306A310085}"/>
              </a:ext>
            </a:extLst>
          </p:cNvPr>
          <p:cNvGrpSpPr/>
          <p:nvPr/>
        </p:nvGrpSpPr>
        <p:grpSpPr>
          <a:xfrm>
            <a:off x="12984304" y="10865919"/>
            <a:ext cx="2361800" cy="1252374"/>
            <a:chOff x="11887612" y="10252599"/>
            <a:chExt cx="2361800" cy="1252374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1AA22BEB-1F96-2B46-8BC0-D965CABCA957}"/>
                </a:ext>
              </a:extLst>
            </p:cNvPr>
            <p:cNvSpPr txBox="1"/>
            <p:nvPr/>
          </p:nvSpPr>
          <p:spPr>
            <a:xfrm>
              <a:off x="11887612" y="10797087"/>
              <a:ext cx="236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1.6%</a:t>
              </a:r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60452E07-129D-4C4F-83D6-9A6F3D2A53A2}"/>
                </a:ext>
              </a:extLst>
            </p:cNvPr>
            <p:cNvSpPr txBox="1"/>
            <p:nvPr/>
          </p:nvSpPr>
          <p:spPr>
            <a:xfrm>
              <a:off x="12357452" y="10252599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3DA2B1-A55C-D64E-9E2F-3FDCB3129D84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5C4BFFC7-DB9F-154F-90FE-6CEE5EFA891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06805CA7-0C19-3D40-B64A-E7C8FC5E42EC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0" name="Rectangle 45">
              <a:extLst>
                <a:ext uri="{FF2B5EF4-FFF2-40B4-BE49-F238E27FC236}">
                  <a16:creationId xmlns:a16="http://schemas.microsoft.com/office/drawing/2014/main" id="{2A5F35F9-21C4-9845-A123-712B5833CA6D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76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FC3D79-714E-E24F-961D-1F3B4D0642A4}"/>
              </a:ext>
            </a:extLst>
          </p:cNvPr>
          <p:cNvGrpSpPr/>
          <p:nvPr/>
        </p:nvGrpSpPr>
        <p:grpSpPr>
          <a:xfrm>
            <a:off x="2706372" y="10633634"/>
            <a:ext cx="8754108" cy="1803637"/>
            <a:chOff x="1639572" y="10204044"/>
            <a:chExt cx="8754108" cy="180363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3FFB39-90F4-C24C-93F5-F7885D180CDA}"/>
                </a:ext>
              </a:extLst>
            </p:cNvPr>
            <p:cNvSpPr txBox="1"/>
            <p:nvPr/>
          </p:nvSpPr>
          <p:spPr>
            <a:xfrm>
              <a:off x="1639572" y="11053574"/>
              <a:ext cx="87541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52631B-5883-0948-B8B7-730AC962ADF1}"/>
                </a:ext>
              </a:extLst>
            </p:cNvPr>
            <p:cNvSpPr txBox="1"/>
            <p:nvPr/>
          </p:nvSpPr>
          <p:spPr>
            <a:xfrm>
              <a:off x="1639573" y="10204044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58C8E5D-B8E1-1A4D-994D-5AC578C53326}"/>
              </a:ext>
            </a:extLst>
          </p:cNvPr>
          <p:cNvSpPr/>
          <p:nvPr/>
        </p:nvSpPr>
        <p:spPr>
          <a:xfrm>
            <a:off x="12188826" y="10633634"/>
            <a:ext cx="9491976" cy="1803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15C251-B164-604A-93D0-E558659FEC7A}"/>
              </a:ext>
            </a:extLst>
          </p:cNvPr>
          <p:cNvGrpSpPr/>
          <p:nvPr/>
        </p:nvGrpSpPr>
        <p:grpSpPr>
          <a:xfrm>
            <a:off x="12904344" y="11050430"/>
            <a:ext cx="8126253" cy="1015663"/>
            <a:chOff x="12643690" y="11050430"/>
            <a:chExt cx="8126253" cy="1015663"/>
          </a:xfrm>
        </p:grpSpPr>
        <p:sp>
          <p:nvSpPr>
            <p:cNvPr id="42" name="TextBox 60">
              <a:extLst>
                <a:ext uri="{FF2B5EF4-FFF2-40B4-BE49-F238E27FC236}">
                  <a16:creationId xmlns:a16="http://schemas.microsoft.com/office/drawing/2014/main" id="{C3CD25A2-E767-B14B-AAD8-13017A62EF55}"/>
                </a:ext>
              </a:extLst>
            </p:cNvPr>
            <p:cNvSpPr txBox="1"/>
            <p:nvPr/>
          </p:nvSpPr>
          <p:spPr>
            <a:xfrm flipH="1">
              <a:off x="12643690" y="11050430"/>
              <a:ext cx="30970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+2,725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1F8DA5-077B-384A-9979-6917315D071E}"/>
                </a:ext>
              </a:extLst>
            </p:cNvPr>
            <p:cNvSpPr txBox="1"/>
            <p:nvPr/>
          </p:nvSpPr>
          <p:spPr>
            <a:xfrm>
              <a:off x="15606445" y="11081207"/>
              <a:ext cx="516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45" name="TextBox 60">
            <a:extLst>
              <a:ext uri="{FF2B5EF4-FFF2-40B4-BE49-F238E27FC236}">
                <a16:creationId xmlns:a16="http://schemas.microsoft.com/office/drawing/2014/main" id="{CC0386F7-6D39-E340-9E88-E2F3A214059C}"/>
              </a:ext>
            </a:extLst>
          </p:cNvPr>
          <p:cNvSpPr txBox="1"/>
          <p:nvPr/>
        </p:nvSpPr>
        <p:spPr>
          <a:xfrm flipH="1">
            <a:off x="12394614" y="4321015"/>
            <a:ext cx="163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+2,725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794D1C-65AE-D446-B503-5B19EE255F5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F978C1B0-BCDC-3E41-B743-3626E2BF175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7" name="CuadroTexto 351">
              <a:extLst>
                <a:ext uri="{FF2B5EF4-FFF2-40B4-BE49-F238E27FC236}">
                  <a16:creationId xmlns:a16="http://schemas.microsoft.com/office/drawing/2014/main" id="{B2645E0C-691D-A941-9A86-551E790B2F6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8" name="Rectangle 45">
              <a:extLst>
                <a:ext uri="{FF2B5EF4-FFF2-40B4-BE49-F238E27FC236}">
                  <a16:creationId xmlns:a16="http://schemas.microsoft.com/office/drawing/2014/main" id="{F79CC17C-92AE-1646-A863-33EE8C9B433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002980-6795-FD48-A352-0F1B2F8EC5A4}"/>
              </a:ext>
            </a:extLst>
          </p:cNvPr>
          <p:cNvCxnSpPr/>
          <p:nvPr/>
        </p:nvCxnSpPr>
        <p:spPr>
          <a:xfrm>
            <a:off x="2586796" y="9360373"/>
            <a:ext cx="1984099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D898C74-4DBD-A34C-957B-3712D1AEB0AF}"/>
              </a:ext>
            </a:extLst>
          </p:cNvPr>
          <p:cNvSpPr/>
          <p:nvPr/>
        </p:nvSpPr>
        <p:spPr>
          <a:xfrm>
            <a:off x="3208842" y="6640340"/>
            <a:ext cx="831742" cy="27087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19F3DD-6ED4-8C48-82B1-2F306C07D705}"/>
              </a:ext>
            </a:extLst>
          </p:cNvPr>
          <p:cNvSpPr/>
          <p:nvPr/>
        </p:nvSpPr>
        <p:spPr>
          <a:xfrm>
            <a:off x="5189626" y="7808740"/>
            <a:ext cx="831742" cy="15403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8230F-D8DD-2D40-A91A-EA62A761E089}"/>
              </a:ext>
            </a:extLst>
          </p:cNvPr>
          <p:cNvSpPr/>
          <p:nvPr/>
        </p:nvSpPr>
        <p:spPr>
          <a:xfrm>
            <a:off x="7170410" y="7148340"/>
            <a:ext cx="831742" cy="22007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C1C568-5278-9642-8302-5E1B8FFB0468}"/>
              </a:ext>
            </a:extLst>
          </p:cNvPr>
          <p:cNvSpPr/>
          <p:nvPr/>
        </p:nvSpPr>
        <p:spPr>
          <a:xfrm>
            <a:off x="9127891" y="6462540"/>
            <a:ext cx="831742" cy="28865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48C108-2C48-514B-8C54-ED9B31426444}"/>
              </a:ext>
            </a:extLst>
          </p:cNvPr>
          <p:cNvSpPr/>
          <p:nvPr/>
        </p:nvSpPr>
        <p:spPr>
          <a:xfrm>
            <a:off x="11108675" y="7148340"/>
            <a:ext cx="831742" cy="22007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16AB30-8DF2-7749-B2A9-CED2A35E411A}"/>
              </a:ext>
            </a:extLst>
          </p:cNvPr>
          <p:cNvSpPr/>
          <p:nvPr/>
        </p:nvSpPr>
        <p:spPr>
          <a:xfrm>
            <a:off x="13089459" y="5129215"/>
            <a:ext cx="831742" cy="4219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7BC3CD-7941-0341-84DD-104B2C211D31}"/>
              </a:ext>
            </a:extLst>
          </p:cNvPr>
          <p:cNvSpPr/>
          <p:nvPr/>
        </p:nvSpPr>
        <p:spPr>
          <a:xfrm>
            <a:off x="15070243" y="7529340"/>
            <a:ext cx="831742" cy="18197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4DA295-1714-3C4E-BBF0-37317C1987FD}"/>
              </a:ext>
            </a:extLst>
          </p:cNvPr>
          <p:cNvSpPr/>
          <p:nvPr/>
        </p:nvSpPr>
        <p:spPr>
          <a:xfrm>
            <a:off x="17027724" y="6233940"/>
            <a:ext cx="831742" cy="31151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100417-401F-644F-A905-F4264CD07453}"/>
              </a:ext>
            </a:extLst>
          </p:cNvPr>
          <p:cNvSpPr/>
          <p:nvPr/>
        </p:nvSpPr>
        <p:spPr>
          <a:xfrm>
            <a:off x="19008508" y="8037340"/>
            <a:ext cx="831742" cy="13117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0886DF-419C-944B-AB72-DFFFC2245FAA}"/>
              </a:ext>
            </a:extLst>
          </p:cNvPr>
          <p:cNvSpPr/>
          <p:nvPr/>
        </p:nvSpPr>
        <p:spPr>
          <a:xfrm>
            <a:off x="20965988" y="6995940"/>
            <a:ext cx="831742" cy="23531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DBA6A0-B89A-E345-B1F3-FF6AE74FD927}"/>
              </a:ext>
            </a:extLst>
          </p:cNvPr>
          <p:cNvSpPr txBox="1"/>
          <p:nvPr/>
        </p:nvSpPr>
        <p:spPr>
          <a:xfrm>
            <a:off x="3057305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69A5FC-A303-FD4F-9A35-2BF03AD9D811}"/>
              </a:ext>
            </a:extLst>
          </p:cNvPr>
          <p:cNvSpPr txBox="1"/>
          <p:nvPr/>
        </p:nvSpPr>
        <p:spPr>
          <a:xfrm>
            <a:off x="5073989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Feb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21498A-28A8-B44B-895A-8C2BE7965D94}"/>
              </a:ext>
            </a:extLst>
          </p:cNvPr>
          <p:cNvSpPr txBox="1"/>
          <p:nvPr/>
        </p:nvSpPr>
        <p:spPr>
          <a:xfrm>
            <a:off x="7017614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A5E055-A31B-AE41-A5D2-9A13EDD32DC0}"/>
              </a:ext>
            </a:extLst>
          </p:cNvPr>
          <p:cNvSpPr txBox="1"/>
          <p:nvPr/>
        </p:nvSpPr>
        <p:spPr>
          <a:xfrm>
            <a:off x="8983912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Apr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5E8716-A6FA-1946-803E-65AA84303662}"/>
              </a:ext>
            </a:extLst>
          </p:cNvPr>
          <p:cNvSpPr txBox="1"/>
          <p:nvPr/>
        </p:nvSpPr>
        <p:spPr>
          <a:xfrm>
            <a:off x="10950210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3777EB-0C4A-4B4B-9085-54487125E943}"/>
              </a:ext>
            </a:extLst>
          </p:cNvPr>
          <p:cNvSpPr txBox="1"/>
          <p:nvPr/>
        </p:nvSpPr>
        <p:spPr>
          <a:xfrm>
            <a:off x="12916509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7A37BC-F56C-F147-BF63-A473F918D1B3}"/>
              </a:ext>
            </a:extLst>
          </p:cNvPr>
          <p:cNvSpPr txBox="1"/>
          <p:nvPr/>
        </p:nvSpPr>
        <p:spPr>
          <a:xfrm>
            <a:off x="14950829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B43980-39F7-644D-8A65-814B86ABCB2A}"/>
              </a:ext>
            </a:extLst>
          </p:cNvPr>
          <p:cNvSpPr txBox="1"/>
          <p:nvPr/>
        </p:nvSpPr>
        <p:spPr>
          <a:xfrm>
            <a:off x="16894705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Ago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E6F5BD-0944-CA44-829E-A4C017D85C79}"/>
              </a:ext>
            </a:extLst>
          </p:cNvPr>
          <p:cNvSpPr txBox="1"/>
          <p:nvPr/>
        </p:nvSpPr>
        <p:spPr>
          <a:xfrm>
            <a:off x="18912074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Sep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B1127F-29CB-AC47-B6AF-175025094EEE}"/>
              </a:ext>
            </a:extLst>
          </p:cNvPr>
          <p:cNvSpPr txBox="1"/>
          <p:nvPr/>
        </p:nvSpPr>
        <p:spPr>
          <a:xfrm>
            <a:off x="20823269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Oct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0FE65B-3A56-3644-BB68-D125C0426526}"/>
              </a:ext>
            </a:extLst>
          </p:cNvPr>
          <p:cNvSpPr txBox="1"/>
          <p:nvPr/>
        </p:nvSpPr>
        <p:spPr>
          <a:xfrm>
            <a:off x="1949858" y="5266400"/>
            <a:ext cx="543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7A3CC0-4B34-E242-B317-C820E9E6C7F8}"/>
              </a:ext>
            </a:extLst>
          </p:cNvPr>
          <p:cNvSpPr txBox="1"/>
          <p:nvPr/>
        </p:nvSpPr>
        <p:spPr>
          <a:xfrm>
            <a:off x="1949858" y="5914488"/>
            <a:ext cx="543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8E0119-9E0A-5446-AE34-E03654E5B40B}"/>
              </a:ext>
            </a:extLst>
          </p:cNvPr>
          <p:cNvSpPr txBox="1"/>
          <p:nvPr/>
        </p:nvSpPr>
        <p:spPr>
          <a:xfrm>
            <a:off x="1949858" y="6549130"/>
            <a:ext cx="543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CA4391-6844-284A-8BF3-DB4601CFB2CC}"/>
              </a:ext>
            </a:extLst>
          </p:cNvPr>
          <p:cNvSpPr txBox="1"/>
          <p:nvPr/>
        </p:nvSpPr>
        <p:spPr>
          <a:xfrm>
            <a:off x="1949858" y="7183772"/>
            <a:ext cx="543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499D51-916C-8742-BA39-9F36485FCE5E}"/>
              </a:ext>
            </a:extLst>
          </p:cNvPr>
          <p:cNvSpPr txBox="1"/>
          <p:nvPr/>
        </p:nvSpPr>
        <p:spPr>
          <a:xfrm>
            <a:off x="1949858" y="7782723"/>
            <a:ext cx="543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2B59DF-726E-0E41-BDF1-47662EF8A7C6}"/>
              </a:ext>
            </a:extLst>
          </p:cNvPr>
          <p:cNvSpPr txBox="1"/>
          <p:nvPr/>
        </p:nvSpPr>
        <p:spPr>
          <a:xfrm>
            <a:off x="1949858" y="8444259"/>
            <a:ext cx="543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70E169-A0EF-ED4C-9DB4-B87BF3D95103}"/>
              </a:ext>
            </a:extLst>
          </p:cNvPr>
          <p:cNvSpPr txBox="1"/>
          <p:nvPr/>
        </p:nvSpPr>
        <p:spPr>
          <a:xfrm>
            <a:off x="1949858" y="9040372"/>
            <a:ext cx="543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6C8DB3-3256-E24C-A80C-10D39B83EEAE}"/>
              </a:ext>
            </a:extLst>
          </p:cNvPr>
          <p:cNvSpPr txBox="1"/>
          <p:nvPr/>
        </p:nvSpPr>
        <p:spPr>
          <a:xfrm>
            <a:off x="1949858" y="4031855"/>
            <a:ext cx="543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E47DF4-5D8D-A546-AD4F-EFB007FF3465}"/>
              </a:ext>
            </a:extLst>
          </p:cNvPr>
          <p:cNvSpPr txBox="1"/>
          <p:nvPr/>
        </p:nvSpPr>
        <p:spPr>
          <a:xfrm>
            <a:off x="1949858" y="4666497"/>
            <a:ext cx="5438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60"/>
              </a:lnSpc>
            </a:pPr>
            <a:r>
              <a:rPr lang="en-US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9557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roup 353">
            <a:extLst>
              <a:ext uri="{FF2B5EF4-FFF2-40B4-BE49-F238E27FC236}">
                <a16:creationId xmlns:a16="http://schemas.microsoft.com/office/drawing/2014/main" id="{DE1CDCF4-623A-B244-8E4D-D63F0F4D48B3}"/>
              </a:ext>
            </a:extLst>
          </p:cNvPr>
          <p:cNvGrpSpPr/>
          <p:nvPr/>
        </p:nvGrpSpPr>
        <p:grpSpPr>
          <a:xfrm>
            <a:off x="756397" y="1196803"/>
            <a:ext cx="21967424" cy="11496566"/>
            <a:chOff x="3843494" y="3719583"/>
            <a:chExt cx="16665603" cy="8244191"/>
          </a:xfrm>
          <a:solidFill>
            <a:schemeClr val="bg1">
              <a:lumMod val="95000"/>
            </a:schemeClr>
          </a:solidFill>
        </p:grpSpPr>
        <p:sp>
          <p:nvSpPr>
            <p:cNvPr id="355" name="Freeform 781">
              <a:extLst>
                <a:ext uri="{FF2B5EF4-FFF2-40B4-BE49-F238E27FC236}">
                  <a16:creationId xmlns:a16="http://schemas.microsoft.com/office/drawing/2014/main" id="{B3DD0BFA-4FBF-194E-B1C4-843CA386E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6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403">
              <a:extLst>
                <a:ext uri="{FF2B5EF4-FFF2-40B4-BE49-F238E27FC236}">
                  <a16:creationId xmlns:a16="http://schemas.microsoft.com/office/drawing/2014/main" id="{B5F67539-2308-AA49-ADB5-07CDE33A3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404">
              <a:extLst>
                <a:ext uri="{FF2B5EF4-FFF2-40B4-BE49-F238E27FC236}">
                  <a16:creationId xmlns:a16="http://schemas.microsoft.com/office/drawing/2014/main" id="{3775E383-0D8F-5345-ACE7-2F3B1B035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405">
              <a:extLst>
                <a:ext uri="{FF2B5EF4-FFF2-40B4-BE49-F238E27FC236}">
                  <a16:creationId xmlns:a16="http://schemas.microsoft.com/office/drawing/2014/main" id="{3FD669AB-3ED0-CF4A-B310-2FDB97770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406">
              <a:extLst>
                <a:ext uri="{FF2B5EF4-FFF2-40B4-BE49-F238E27FC236}">
                  <a16:creationId xmlns:a16="http://schemas.microsoft.com/office/drawing/2014/main" id="{BB0E8A43-48BD-2546-B33D-D3623B2CF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407">
              <a:extLst>
                <a:ext uri="{FF2B5EF4-FFF2-40B4-BE49-F238E27FC236}">
                  <a16:creationId xmlns:a16="http://schemas.microsoft.com/office/drawing/2014/main" id="{8E60EAD5-8736-DA48-AAB6-6DD75F31D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3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408">
              <a:extLst>
                <a:ext uri="{FF2B5EF4-FFF2-40B4-BE49-F238E27FC236}">
                  <a16:creationId xmlns:a16="http://schemas.microsoft.com/office/drawing/2014/main" id="{1036D6B6-ADA5-8C44-8A86-84C61DEF9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5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409">
              <a:extLst>
                <a:ext uri="{FF2B5EF4-FFF2-40B4-BE49-F238E27FC236}">
                  <a16:creationId xmlns:a16="http://schemas.microsoft.com/office/drawing/2014/main" id="{24C54BD3-F1AE-8640-A943-01A18231D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1" y="4120961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410">
              <a:extLst>
                <a:ext uri="{FF2B5EF4-FFF2-40B4-BE49-F238E27FC236}">
                  <a16:creationId xmlns:a16="http://schemas.microsoft.com/office/drawing/2014/main" id="{4A34EE86-494D-B24B-B4DB-76C6F93B2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8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411">
              <a:extLst>
                <a:ext uri="{FF2B5EF4-FFF2-40B4-BE49-F238E27FC236}">
                  <a16:creationId xmlns:a16="http://schemas.microsoft.com/office/drawing/2014/main" id="{4C62A0AC-038F-964C-A738-35BC669FD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7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412">
              <a:extLst>
                <a:ext uri="{FF2B5EF4-FFF2-40B4-BE49-F238E27FC236}">
                  <a16:creationId xmlns:a16="http://schemas.microsoft.com/office/drawing/2014/main" id="{76B3256F-DAC7-964F-A281-9897394FA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9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413">
              <a:extLst>
                <a:ext uri="{FF2B5EF4-FFF2-40B4-BE49-F238E27FC236}">
                  <a16:creationId xmlns:a16="http://schemas.microsoft.com/office/drawing/2014/main" id="{BE2C2E31-FC13-F44F-819A-D36A6007F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89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414">
              <a:extLst>
                <a:ext uri="{FF2B5EF4-FFF2-40B4-BE49-F238E27FC236}">
                  <a16:creationId xmlns:a16="http://schemas.microsoft.com/office/drawing/2014/main" id="{722A4C88-EFC5-AA4B-BBE1-A036DDE0B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415">
              <a:extLst>
                <a:ext uri="{FF2B5EF4-FFF2-40B4-BE49-F238E27FC236}">
                  <a16:creationId xmlns:a16="http://schemas.microsoft.com/office/drawing/2014/main" id="{37BBD0B6-44C4-4B4C-B0A4-2E65EAD69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4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416">
              <a:extLst>
                <a:ext uri="{FF2B5EF4-FFF2-40B4-BE49-F238E27FC236}">
                  <a16:creationId xmlns:a16="http://schemas.microsoft.com/office/drawing/2014/main" id="{D4C53A63-A6CC-EC4A-AFB3-C6DD7681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59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417">
              <a:extLst>
                <a:ext uri="{FF2B5EF4-FFF2-40B4-BE49-F238E27FC236}">
                  <a16:creationId xmlns:a16="http://schemas.microsoft.com/office/drawing/2014/main" id="{3C4C45A2-A0B8-6E42-A7B5-19AEA3F4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6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418">
              <a:extLst>
                <a:ext uri="{FF2B5EF4-FFF2-40B4-BE49-F238E27FC236}">
                  <a16:creationId xmlns:a16="http://schemas.microsoft.com/office/drawing/2014/main" id="{5331E032-AAD7-2245-BC90-80C15DBCE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419">
              <a:extLst>
                <a:ext uri="{FF2B5EF4-FFF2-40B4-BE49-F238E27FC236}">
                  <a16:creationId xmlns:a16="http://schemas.microsoft.com/office/drawing/2014/main" id="{FC669708-9719-0245-8B95-EDBA8501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5898497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420">
              <a:extLst>
                <a:ext uri="{FF2B5EF4-FFF2-40B4-BE49-F238E27FC236}">
                  <a16:creationId xmlns:a16="http://schemas.microsoft.com/office/drawing/2014/main" id="{CBAF59B3-4D6D-444D-A044-74E9AB66D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2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421">
              <a:extLst>
                <a:ext uri="{FF2B5EF4-FFF2-40B4-BE49-F238E27FC236}">
                  <a16:creationId xmlns:a16="http://schemas.microsoft.com/office/drawing/2014/main" id="{A5247F9B-6B99-984F-8988-FDFB0311F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7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422">
              <a:extLst>
                <a:ext uri="{FF2B5EF4-FFF2-40B4-BE49-F238E27FC236}">
                  <a16:creationId xmlns:a16="http://schemas.microsoft.com/office/drawing/2014/main" id="{FF136713-B210-B143-9B36-E7F8E1C1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6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423">
              <a:extLst>
                <a:ext uri="{FF2B5EF4-FFF2-40B4-BE49-F238E27FC236}">
                  <a16:creationId xmlns:a16="http://schemas.microsoft.com/office/drawing/2014/main" id="{1320AE7E-CE7F-9147-A891-803467F58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424">
              <a:extLst>
                <a:ext uri="{FF2B5EF4-FFF2-40B4-BE49-F238E27FC236}">
                  <a16:creationId xmlns:a16="http://schemas.microsoft.com/office/drawing/2014/main" id="{F497B5C7-445C-2A40-BFC1-9D7A67F3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425">
              <a:extLst>
                <a:ext uri="{FF2B5EF4-FFF2-40B4-BE49-F238E27FC236}">
                  <a16:creationId xmlns:a16="http://schemas.microsoft.com/office/drawing/2014/main" id="{F3D0CAC9-5965-0442-9D70-59D02D7AF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29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426">
              <a:extLst>
                <a:ext uri="{FF2B5EF4-FFF2-40B4-BE49-F238E27FC236}">
                  <a16:creationId xmlns:a16="http://schemas.microsoft.com/office/drawing/2014/main" id="{D32DB420-D9E0-0D47-9AC6-D2DBFBB8B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59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427">
              <a:extLst>
                <a:ext uri="{FF2B5EF4-FFF2-40B4-BE49-F238E27FC236}">
                  <a16:creationId xmlns:a16="http://schemas.microsoft.com/office/drawing/2014/main" id="{772A0B78-BD70-C846-839A-BACB9041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3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428">
              <a:extLst>
                <a:ext uri="{FF2B5EF4-FFF2-40B4-BE49-F238E27FC236}">
                  <a16:creationId xmlns:a16="http://schemas.microsoft.com/office/drawing/2014/main" id="{5DEC655A-4248-A546-BF32-FC24FD924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3" y="6815932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429">
              <a:extLst>
                <a:ext uri="{FF2B5EF4-FFF2-40B4-BE49-F238E27FC236}">
                  <a16:creationId xmlns:a16="http://schemas.microsoft.com/office/drawing/2014/main" id="{2AC9305A-8301-7F44-AAD6-B9BB5611B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3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5AAE84CB-3921-1F42-8AF3-92ED7B665CF3}"/>
                </a:ext>
              </a:extLst>
            </p:cNvPr>
            <p:cNvGrpSpPr/>
            <p:nvPr/>
          </p:nvGrpSpPr>
          <p:grpSpPr>
            <a:xfrm>
              <a:off x="17709738" y="6761778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748" name="Freeform 430">
                <a:extLst>
                  <a:ext uri="{FF2B5EF4-FFF2-40B4-BE49-F238E27FC236}">
                    <a16:creationId xmlns:a16="http://schemas.microsoft.com/office/drawing/2014/main" id="{5EF57075-E5A6-D144-960E-3091ED82A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9" name="Freeform 431">
                <a:extLst>
                  <a:ext uri="{FF2B5EF4-FFF2-40B4-BE49-F238E27FC236}">
                    <a16:creationId xmlns:a16="http://schemas.microsoft.com/office/drawing/2014/main" id="{F10DA5F9-FC9B-724C-BD7F-8EFBFA69F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384" name="Freeform 432">
              <a:extLst>
                <a:ext uri="{FF2B5EF4-FFF2-40B4-BE49-F238E27FC236}">
                  <a16:creationId xmlns:a16="http://schemas.microsoft.com/office/drawing/2014/main" id="{5F37C0BB-D08B-B34F-A3A7-305587A64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2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433">
              <a:extLst>
                <a:ext uri="{FF2B5EF4-FFF2-40B4-BE49-F238E27FC236}">
                  <a16:creationId xmlns:a16="http://schemas.microsoft.com/office/drawing/2014/main" id="{74C466BE-F9DD-5E4D-9157-74A59727B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7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434">
              <a:extLst>
                <a:ext uri="{FF2B5EF4-FFF2-40B4-BE49-F238E27FC236}">
                  <a16:creationId xmlns:a16="http://schemas.microsoft.com/office/drawing/2014/main" id="{18ADC14B-DC98-F742-A0E8-2418B37EF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09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435">
              <a:extLst>
                <a:ext uri="{FF2B5EF4-FFF2-40B4-BE49-F238E27FC236}">
                  <a16:creationId xmlns:a16="http://schemas.microsoft.com/office/drawing/2014/main" id="{A4B07B9D-04E7-064F-A775-17C8D611B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0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436">
              <a:extLst>
                <a:ext uri="{FF2B5EF4-FFF2-40B4-BE49-F238E27FC236}">
                  <a16:creationId xmlns:a16="http://schemas.microsoft.com/office/drawing/2014/main" id="{E9DB72BF-D8A3-3B4F-9021-0763A0A7C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0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437">
              <a:extLst>
                <a:ext uri="{FF2B5EF4-FFF2-40B4-BE49-F238E27FC236}">
                  <a16:creationId xmlns:a16="http://schemas.microsoft.com/office/drawing/2014/main" id="{FB6741B0-F4E4-E64B-923C-025003BEF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438">
              <a:extLst>
                <a:ext uri="{FF2B5EF4-FFF2-40B4-BE49-F238E27FC236}">
                  <a16:creationId xmlns:a16="http://schemas.microsoft.com/office/drawing/2014/main" id="{C386B121-453E-ED41-8988-6EF070E57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8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439">
              <a:extLst>
                <a:ext uri="{FF2B5EF4-FFF2-40B4-BE49-F238E27FC236}">
                  <a16:creationId xmlns:a16="http://schemas.microsoft.com/office/drawing/2014/main" id="{3D40CC9C-3ABA-3B4D-AE71-C922B7426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2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440">
              <a:extLst>
                <a:ext uri="{FF2B5EF4-FFF2-40B4-BE49-F238E27FC236}">
                  <a16:creationId xmlns:a16="http://schemas.microsoft.com/office/drawing/2014/main" id="{EECF8521-9CAA-EF41-B7BC-8F7685C21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8163420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441">
              <a:extLst>
                <a:ext uri="{FF2B5EF4-FFF2-40B4-BE49-F238E27FC236}">
                  <a16:creationId xmlns:a16="http://schemas.microsoft.com/office/drawing/2014/main" id="{EFC3CF23-F0C3-9F40-A522-DF99D843E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442">
              <a:extLst>
                <a:ext uri="{FF2B5EF4-FFF2-40B4-BE49-F238E27FC236}">
                  <a16:creationId xmlns:a16="http://schemas.microsoft.com/office/drawing/2014/main" id="{675CCDAE-5FCA-A443-B153-FD35B8EEF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09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443">
              <a:extLst>
                <a:ext uri="{FF2B5EF4-FFF2-40B4-BE49-F238E27FC236}">
                  <a16:creationId xmlns:a16="http://schemas.microsoft.com/office/drawing/2014/main" id="{B1E8018B-5A9E-1746-B2F4-3CE46144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8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444">
              <a:extLst>
                <a:ext uri="{FF2B5EF4-FFF2-40B4-BE49-F238E27FC236}">
                  <a16:creationId xmlns:a16="http://schemas.microsoft.com/office/drawing/2014/main" id="{760287F8-4F68-C34C-ABAB-2FD79C8EE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0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445">
              <a:extLst>
                <a:ext uri="{FF2B5EF4-FFF2-40B4-BE49-F238E27FC236}">
                  <a16:creationId xmlns:a16="http://schemas.microsoft.com/office/drawing/2014/main" id="{4CB434FC-8DA9-164B-AA20-301B1068A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8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446">
              <a:extLst>
                <a:ext uri="{FF2B5EF4-FFF2-40B4-BE49-F238E27FC236}">
                  <a16:creationId xmlns:a16="http://schemas.microsoft.com/office/drawing/2014/main" id="{920D6362-6C06-8C41-8BD0-325AB2DC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5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447">
              <a:extLst>
                <a:ext uri="{FF2B5EF4-FFF2-40B4-BE49-F238E27FC236}">
                  <a16:creationId xmlns:a16="http://schemas.microsoft.com/office/drawing/2014/main" id="{D5407F84-2932-5745-8ED7-3B1AE82AE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448">
              <a:extLst>
                <a:ext uri="{FF2B5EF4-FFF2-40B4-BE49-F238E27FC236}">
                  <a16:creationId xmlns:a16="http://schemas.microsoft.com/office/drawing/2014/main" id="{F0C1B55B-742D-A649-8BBD-C9FBA7495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6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449">
              <a:extLst>
                <a:ext uri="{FF2B5EF4-FFF2-40B4-BE49-F238E27FC236}">
                  <a16:creationId xmlns:a16="http://schemas.microsoft.com/office/drawing/2014/main" id="{90C34F80-C8E8-F94C-8CA8-741461DA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3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450">
              <a:extLst>
                <a:ext uri="{FF2B5EF4-FFF2-40B4-BE49-F238E27FC236}">
                  <a16:creationId xmlns:a16="http://schemas.microsoft.com/office/drawing/2014/main" id="{C9EDBBF5-CCE4-5E43-9084-3EBD7461B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8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451">
              <a:extLst>
                <a:ext uri="{FF2B5EF4-FFF2-40B4-BE49-F238E27FC236}">
                  <a16:creationId xmlns:a16="http://schemas.microsoft.com/office/drawing/2014/main" id="{72C41292-E945-0D4F-BDC2-85C69BB80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5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452">
              <a:extLst>
                <a:ext uri="{FF2B5EF4-FFF2-40B4-BE49-F238E27FC236}">
                  <a16:creationId xmlns:a16="http://schemas.microsoft.com/office/drawing/2014/main" id="{25651265-B82C-3F4D-886E-59C5C8A2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59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453">
              <a:extLst>
                <a:ext uri="{FF2B5EF4-FFF2-40B4-BE49-F238E27FC236}">
                  <a16:creationId xmlns:a16="http://schemas.microsoft.com/office/drawing/2014/main" id="{1162BBA3-8898-A94E-B7AE-0FB510482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5" y="8978922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454">
              <a:extLst>
                <a:ext uri="{FF2B5EF4-FFF2-40B4-BE49-F238E27FC236}">
                  <a16:creationId xmlns:a16="http://schemas.microsoft.com/office/drawing/2014/main" id="{06F2A9FF-3F1C-FF45-90A6-3E3FF2821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7" y="9090416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455">
              <a:extLst>
                <a:ext uri="{FF2B5EF4-FFF2-40B4-BE49-F238E27FC236}">
                  <a16:creationId xmlns:a16="http://schemas.microsoft.com/office/drawing/2014/main" id="{4C0D0C6F-6549-424F-8EA7-6D3508C1E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3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456">
              <a:extLst>
                <a:ext uri="{FF2B5EF4-FFF2-40B4-BE49-F238E27FC236}">
                  <a16:creationId xmlns:a16="http://schemas.microsoft.com/office/drawing/2014/main" id="{0C3920C5-DBD2-F145-843B-24821B480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79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457">
              <a:extLst>
                <a:ext uri="{FF2B5EF4-FFF2-40B4-BE49-F238E27FC236}">
                  <a16:creationId xmlns:a16="http://schemas.microsoft.com/office/drawing/2014/main" id="{3AA5975C-7307-3344-8180-379289428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6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458">
              <a:extLst>
                <a:ext uri="{FF2B5EF4-FFF2-40B4-BE49-F238E27FC236}">
                  <a16:creationId xmlns:a16="http://schemas.microsoft.com/office/drawing/2014/main" id="{66D8B831-4B6D-8B46-AB4D-BC1997302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8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459">
              <a:extLst>
                <a:ext uri="{FF2B5EF4-FFF2-40B4-BE49-F238E27FC236}">
                  <a16:creationId xmlns:a16="http://schemas.microsoft.com/office/drawing/2014/main" id="{A05F73C7-707F-1C49-9D48-3B0398E73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8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460">
              <a:extLst>
                <a:ext uri="{FF2B5EF4-FFF2-40B4-BE49-F238E27FC236}">
                  <a16:creationId xmlns:a16="http://schemas.microsoft.com/office/drawing/2014/main" id="{12EB83B4-DA1B-5C4D-AAE3-2C7AB1472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4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461">
              <a:extLst>
                <a:ext uri="{FF2B5EF4-FFF2-40B4-BE49-F238E27FC236}">
                  <a16:creationId xmlns:a16="http://schemas.microsoft.com/office/drawing/2014/main" id="{4440268B-56CC-C844-9E01-EEAA495DE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5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462">
              <a:extLst>
                <a:ext uri="{FF2B5EF4-FFF2-40B4-BE49-F238E27FC236}">
                  <a16:creationId xmlns:a16="http://schemas.microsoft.com/office/drawing/2014/main" id="{BC491A77-1773-F544-ABC6-D0C0C5CAA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6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463">
              <a:extLst>
                <a:ext uri="{FF2B5EF4-FFF2-40B4-BE49-F238E27FC236}">
                  <a16:creationId xmlns:a16="http://schemas.microsoft.com/office/drawing/2014/main" id="{08FC70D5-5D45-6649-8B83-7EB455F11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59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464">
              <a:extLst>
                <a:ext uri="{FF2B5EF4-FFF2-40B4-BE49-F238E27FC236}">
                  <a16:creationId xmlns:a16="http://schemas.microsoft.com/office/drawing/2014/main" id="{880CE73A-6604-E045-B9EC-85712AF49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6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465">
              <a:extLst>
                <a:ext uri="{FF2B5EF4-FFF2-40B4-BE49-F238E27FC236}">
                  <a16:creationId xmlns:a16="http://schemas.microsoft.com/office/drawing/2014/main" id="{0BEC4BDF-C8B7-7D4D-9850-FC0364294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5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466">
              <a:extLst>
                <a:ext uri="{FF2B5EF4-FFF2-40B4-BE49-F238E27FC236}">
                  <a16:creationId xmlns:a16="http://schemas.microsoft.com/office/drawing/2014/main" id="{A9AA1841-23E6-9A49-A417-4E84A5952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8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467">
              <a:extLst>
                <a:ext uri="{FF2B5EF4-FFF2-40B4-BE49-F238E27FC236}">
                  <a16:creationId xmlns:a16="http://schemas.microsoft.com/office/drawing/2014/main" id="{9E793353-3E6A-6646-9871-E1032E62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1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468">
              <a:extLst>
                <a:ext uri="{FF2B5EF4-FFF2-40B4-BE49-F238E27FC236}">
                  <a16:creationId xmlns:a16="http://schemas.microsoft.com/office/drawing/2014/main" id="{3802802C-5491-0E4F-B7D1-93B73BE13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469">
              <a:extLst>
                <a:ext uri="{FF2B5EF4-FFF2-40B4-BE49-F238E27FC236}">
                  <a16:creationId xmlns:a16="http://schemas.microsoft.com/office/drawing/2014/main" id="{8E1228A7-EE4A-FE42-8B5A-B44B4762E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7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470">
              <a:extLst>
                <a:ext uri="{FF2B5EF4-FFF2-40B4-BE49-F238E27FC236}">
                  <a16:creationId xmlns:a16="http://schemas.microsoft.com/office/drawing/2014/main" id="{73E7065A-93D9-7247-B211-382643A7E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3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471">
              <a:extLst>
                <a:ext uri="{FF2B5EF4-FFF2-40B4-BE49-F238E27FC236}">
                  <a16:creationId xmlns:a16="http://schemas.microsoft.com/office/drawing/2014/main" id="{F4533ECF-5EEA-B046-B250-F8EDA43C9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8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472">
              <a:extLst>
                <a:ext uri="{FF2B5EF4-FFF2-40B4-BE49-F238E27FC236}">
                  <a16:creationId xmlns:a16="http://schemas.microsoft.com/office/drawing/2014/main" id="{2248C7E1-93BE-5746-9BCE-21FCAEE4E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8" y="9240134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473">
              <a:extLst>
                <a:ext uri="{FF2B5EF4-FFF2-40B4-BE49-F238E27FC236}">
                  <a16:creationId xmlns:a16="http://schemas.microsoft.com/office/drawing/2014/main" id="{965B23A1-7EFB-9941-9409-3C59D0A45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4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474">
              <a:extLst>
                <a:ext uri="{FF2B5EF4-FFF2-40B4-BE49-F238E27FC236}">
                  <a16:creationId xmlns:a16="http://schemas.microsoft.com/office/drawing/2014/main" id="{EA67BABB-74DE-3941-9EAB-75909AF2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0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475">
              <a:extLst>
                <a:ext uri="{FF2B5EF4-FFF2-40B4-BE49-F238E27FC236}">
                  <a16:creationId xmlns:a16="http://schemas.microsoft.com/office/drawing/2014/main" id="{D9935807-2CFC-2D49-ABA6-FB8B4698D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476">
              <a:extLst>
                <a:ext uri="{FF2B5EF4-FFF2-40B4-BE49-F238E27FC236}">
                  <a16:creationId xmlns:a16="http://schemas.microsoft.com/office/drawing/2014/main" id="{1B5FE421-8417-5043-AFE9-14FF26E41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477">
              <a:extLst>
                <a:ext uri="{FF2B5EF4-FFF2-40B4-BE49-F238E27FC236}">
                  <a16:creationId xmlns:a16="http://schemas.microsoft.com/office/drawing/2014/main" id="{16C64443-3EB3-9B4A-B612-DEE1ED6D5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478">
              <a:extLst>
                <a:ext uri="{FF2B5EF4-FFF2-40B4-BE49-F238E27FC236}">
                  <a16:creationId xmlns:a16="http://schemas.microsoft.com/office/drawing/2014/main" id="{6A4A98BF-C96D-2548-866A-935F99D3E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479">
              <a:extLst>
                <a:ext uri="{FF2B5EF4-FFF2-40B4-BE49-F238E27FC236}">
                  <a16:creationId xmlns:a16="http://schemas.microsoft.com/office/drawing/2014/main" id="{988A69C4-C1A1-3042-9D9B-0D068268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480">
              <a:extLst>
                <a:ext uri="{FF2B5EF4-FFF2-40B4-BE49-F238E27FC236}">
                  <a16:creationId xmlns:a16="http://schemas.microsoft.com/office/drawing/2014/main" id="{4AF829B0-1AD5-1E49-8FB2-91B5EE18D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8" y="11055894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481">
              <a:extLst>
                <a:ext uri="{FF2B5EF4-FFF2-40B4-BE49-F238E27FC236}">
                  <a16:creationId xmlns:a16="http://schemas.microsoft.com/office/drawing/2014/main" id="{6A844B80-E1C4-0A49-B974-F15108F2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482">
              <a:extLst>
                <a:ext uri="{FF2B5EF4-FFF2-40B4-BE49-F238E27FC236}">
                  <a16:creationId xmlns:a16="http://schemas.microsoft.com/office/drawing/2014/main" id="{EA5D1321-7719-0947-83D2-29119DBC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4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483">
              <a:extLst>
                <a:ext uri="{FF2B5EF4-FFF2-40B4-BE49-F238E27FC236}">
                  <a16:creationId xmlns:a16="http://schemas.microsoft.com/office/drawing/2014/main" id="{F4A0F9E9-FD5D-8E49-B72C-1CF72382F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1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484">
              <a:extLst>
                <a:ext uri="{FF2B5EF4-FFF2-40B4-BE49-F238E27FC236}">
                  <a16:creationId xmlns:a16="http://schemas.microsoft.com/office/drawing/2014/main" id="{429D36D6-4F79-A741-B1AE-1EA3C1AF5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3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485">
              <a:extLst>
                <a:ext uri="{FF2B5EF4-FFF2-40B4-BE49-F238E27FC236}">
                  <a16:creationId xmlns:a16="http://schemas.microsoft.com/office/drawing/2014/main" id="{4B07F695-5920-6A45-9F45-C6B309141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4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486">
              <a:extLst>
                <a:ext uri="{FF2B5EF4-FFF2-40B4-BE49-F238E27FC236}">
                  <a16:creationId xmlns:a16="http://schemas.microsoft.com/office/drawing/2014/main" id="{B413B4CD-E951-B643-A372-66605F6C6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0" y="9606474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487">
              <a:extLst>
                <a:ext uri="{FF2B5EF4-FFF2-40B4-BE49-F238E27FC236}">
                  <a16:creationId xmlns:a16="http://schemas.microsoft.com/office/drawing/2014/main" id="{6A3A838A-C704-6748-9FDB-B7AC58F28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6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488">
              <a:extLst>
                <a:ext uri="{FF2B5EF4-FFF2-40B4-BE49-F238E27FC236}">
                  <a16:creationId xmlns:a16="http://schemas.microsoft.com/office/drawing/2014/main" id="{4F060B80-22E7-1F43-9B72-E3CB97DBD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6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489">
              <a:extLst>
                <a:ext uri="{FF2B5EF4-FFF2-40B4-BE49-F238E27FC236}">
                  <a16:creationId xmlns:a16="http://schemas.microsoft.com/office/drawing/2014/main" id="{758723D0-037E-C747-9048-C52C501B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4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490">
              <a:extLst>
                <a:ext uri="{FF2B5EF4-FFF2-40B4-BE49-F238E27FC236}">
                  <a16:creationId xmlns:a16="http://schemas.microsoft.com/office/drawing/2014/main" id="{50C353E0-805E-0249-9CAD-19262A449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5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491">
              <a:extLst>
                <a:ext uri="{FF2B5EF4-FFF2-40B4-BE49-F238E27FC236}">
                  <a16:creationId xmlns:a16="http://schemas.microsoft.com/office/drawing/2014/main" id="{05BDB101-4DE2-FF41-9DA2-CCB31B49E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1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492">
              <a:extLst>
                <a:ext uri="{FF2B5EF4-FFF2-40B4-BE49-F238E27FC236}">
                  <a16:creationId xmlns:a16="http://schemas.microsoft.com/office/drawing/2014/main" id="{96554D5F-49EA-5249-BAF1-06039AF77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0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493">
              <a:extLst>
                <a:ext uri="{FF2B5EF4-FFF2-40B4-BE49-F238E27FC236}">
                  <a16:creationId xmlns:a16="http://schemas.microsoft.com/office/drawing/2014/main" id="{B816DB75-81CE-8047-8EC1-17A51DBFE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494">
              <a:extLst>
                <a:ext uri="{FF2B5EF4-FFF2-40B4-BE49-F238E27FC236}">
                  <a16:creationId xmlns:a16="http://schemas.microsoft.com/office/drawing/2014/main" id="{E1938134-E7D7-0B46-9399-FE215875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0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495">
              <a:extLst>
                <a:ext uri="{FF2B5EF4-FFF2-40B4-BE49-F238E27FC236}">
                  <a16:creationId xmlns:a16="http://schemas.microsoft.com/office/drawing/2014/main" id="{E3AEBF71-64A3-E54B-8E69-A9E7895E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496">
              <a:extLst>
                <a:ext uri="{FF2B5EF4-FFF2-40B4-BE49-F238E27FC236}">
                  <a16:creationId xmlns:a16="http://schemas.microsoft.com/office/drawing/2014/main" id="{54F07F0E-0438-1842-8870-C5B187D4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3" y="7284209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497">
              <a:extLst>
                <a:ext uri="{FF2B5EF4-FFF2-40B4-BE49-F238E27FC236}">
                  <a16:creationId xmlns:a16="http://schemas.microsoft.com/office/drawing/2014/main" id="{FDE3D322-3F5D-D74D-96F2-D0045BC75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1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498">
              <a:extLst>
                <a:ext uri="{FF2B5EF4-FFF2-40B4-BE49-F238E27FC236}">
                  <a16:creationId xmlns:a16="http://schemas.microsoft.com/office/drawing/2014/main" id="{3E384318-EA4F-A047-B0C8-98030789C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3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499">
              <a:extLst>
                <a:ext uri="{FF2B5EF4-FFF2-40B4-BE49-F238E27FC236}">
                  <a16:creationId xmlns:a16="http://schemas.microsoft.com/office/drawing/2014/main" id="{8B4FA560-1914-6349-A55A-368D06593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6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500">
              <a:extLst>
                <a:ext uri="{FF2B5EF4-FFF2-40B4-BE49-F238E27FC236}">
                  <a16:creationId xmlns:a16="http://schemas.microsoft.com/office/drawing/2014/main" id="{BA41EEAE-14BE-C849-A561-F86117DA6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8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501">
              <a:extLst>
                <a:ext uri="{FF2B5EF4-FFF2-40B4-BE49-F238E27FC236}">
                  <a16:creationId xmlns:a16="http://schemas.microsoft.com/office/drawing/2014/main" id="{B9BA6ECD-F0CE-F344-8D1E-1530F45D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502">
              <a:extLst>
                <a:ext uri="{FF2B5EF4-FFF2-40B4-BE49-F238E27FC236}">
                  <a16:creationId xmlns:a16="http://schemas.microsoft.com/office/drawing/2014/main" id="{41CDCBD8-5CF9-4742-AA8A-E75772942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503">
              <a:extLst>
                <a:ext uri="{FF2B5EF4-FFF2-40B4-BE49-F238E27FC236}">
                  <a16:creationId xmlns:a16="http://schemas.microsoft.com/office/drawing/2014/main" id="{E2041396-5DD1-C74B-8ABC-B9058BDA1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3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504">
              <a:extLst>
                <a:ext uri="{FF2B5EF4-FFF2-40B4-BE49-F238E27FC236}">
                  <a16:creationId xmlns:a16="http://schemas.microsoft.com/office/drawing/2014/main" id="{AB79BEE0-F8F2-C542-8DF8-C0CA0BA97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5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505">
              <a:extLst>
                <a:ext uri="{FF2B5EF4-FFF2-40B4-BE49-F238E27FC236}">
                  <a16:creationId xmlns:a16="http://schemas.microsoft.com/office/drawing/2014/main" id="{A70739ED-F6C8-074E-8DF5-AB8D5067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3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506">
              <a:extLst>
                <a:ext uri="{FF2B5EF4-FFF2-40B4-BE49-F238E27FC236}">
                  <a16:creationId xmlns:a16="http://schemas.microsoft.com/office/drawing/2014/main" id="{EC82D76E-1D8A-B94D-946B-35056FA57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1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507">
              <a:extLst>
                <a:ext uri="{FF2B5EF4-FFF2-40B4-BE49-F238E27FC236}">
                  <a16:creationId xmlns:a16="http://schemas.microsoft.com/office/drawing/2014/main" id="{0367EC09-8A37-DC46-B37C-886A88937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508">
              <a:extLst>
                <a:ext uri="{FF2B5EF4-FFF2-40B4-BE49-F238E27FC236}">
                  <a16:creationId xmlns:a16="http://schemas.microsoft.com/office/drawing/2014/main" id="{3CCD776B-7DA2-EC47-A612-A0B5548A8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509">
              <a:extLst>
                <a:ext uri="{FF2B5EF4-FFF2-40B4-BE49-F238E27FC236}">
                  <a16:creationId xmlns:a16="http://schemas.microsoft.com/office/drawing/2014/main" id="{CADDB62A-F16A-B849-A093-8B35DD02C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2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510">
              <a:extLst>
                <a:ext uri="{FF2B5EF4-FFF2-40B4-BE49-F238E27FC236}">
                  <a16:creationId xmlns:a16="http://schemas.microsoft.com/office/drawing/2014/main" id="{CC551E5F-AE3D-174C-8448-A04153792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0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511">
              <a:extLst>
                <a:ext uri="{FF2B5EF4-FFF2-40B4-BE49-F238E27FC236}">
                  <a16:creationId xmlns:a16="http://schemas.microsoft.com/office/drawing/2014/main" id="{97A2F7A4-1D94-1F4B-A37E-DE452076B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8" y="5787003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512">
              <a:extLst>
                <a:ext uri="{FF2B5EF4-FFF2-40B4-BE49-F238E27FC236}">
                  <a16:creationId xmlns:a16="http://schemas.microsoft.com/office/drawing/2014/main" id="{D31F429F-8EFB-0443-AD52-8004C623E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513">
              <a:extLst>
                <a:ext uri="{FF2B5EF4-FFF2-40B4-BE49-F238E27FC236}">
                  <a16:creationId xmlns:a16="http://schemas.microsoft.com/office/drawing/2014/main" id="{7B494942-9102-B148-BDB0-6205ADA65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5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514">
              <a:extLst>
                <a:ext uri="{FF2B5EF4-FFF2-40B4-BE49-F238E27FC236}">
                  <a16:creationId xmlns:a16="http://schemas.microsoft.com/office/drawing/2014/main" id="{7652C190-4331-C043-9346-19BCD428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515">
              <a:extLst>
                <a:ext uri="{FF2B5EF4-FFF2-40B4-BE49-F238E27FC236}">
                  <a16:creationId xmlns:a16="http://schemas.microsoft.com/office/drawing/2014/main" id="{D9FC77FA-B7F0-1C4E-A41E-E6ED64CCF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516">
              <a:extLst>
                <a:ext uri="{FF2B5EF4-FFF2-40B4-BE49-F238E27FC236}">
                  <a16:creationId xmlns:a16="http://schemas.microsoft.com/office/drawing/2014/main" id="{0157E806-B2C5-BB43-B82C-153776B99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517">
              <a:extLst>
                <a:ext uri="{FF2B5EF4-FFF2-40B4-BE49-F238E27FC236}">
                  <a16:creationId xmlns:a16="http://schemas.microsoft.com/office/drawing/2014/main" id="{206B98D9-2A33-AE4B-92CF-D29231CB2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8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518">
              <a:extLst>
                <a:ext uri="{FF2B5EF4-FFF2-40B4-BE49-F238E27FC236}">
                  <a16:creationId xmlns:a16="http://schemas.microsoft.com/office/drawing/2014/main" id="{B7B630AA-12DB-AA4F-A4B8-32AD80F8A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3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519">
              <a:extLst>
                <a:ext uri="{FF2B5EF4-FFF2-40B4-BE49-F238E27FC236}">
                  <a16:creationId xmlns:a16="http://schemas.microsoft.com/office/drawing/2014/main" id="{E6715D84-D749-0247-9EA1-BAFD45FAA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520">
              <a:extLst>
                <a:ext uri="{FF2B5EF4-FFF2-40B4-BE49-F238E27FC236}">
                  <a16:creationId xmlns:a16="http://schemas.microsoft.com/office/drawing/2014/main" id="{FBEEBCF9-9921-944B-B347-1BB4B7C9E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0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521">
              <a:extLst>
                <a:ext uri="{FF2B5EF4-FFF2-40B4-BE49-F238E27FC236}">
                  <a16:creationId xmlns:a16="http://schemas.microsoft.com/office/drawing/2014/main" id="{96CD25CD-9542-C842-8C64-CBB127A87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2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522">
              <a:extLst>
                <a:ext uri="{FF2B5EF4-FFF2-40B4-BE49-F238E27FC236}">
                  <a16:creationId xmlns:a16="http://schemas.microsoft.com/office/drawing/2014/main" id="{ECBF5B21-8CCA-A94A-B975-D0EBACBE9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6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5" name="Freeform 523">
              <a:extLst>
                <a:ext uri="{FF2B5EF4-FFF2-40B4-BE49-F238E27FC236}">
                  <a16:creationId xmlns:a16="http://schemas.microsoft.com/office/drawing/2014/main" id="{33CB766A-D8A3-DA48-A561-69B6713A9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6" name="Freeform 524">
              <a:extLst>
                <a:ext uri="{FF2B5EF4-FFF2-40B4-BE49-F238E27FC236}">
                  <a16:creationId xmlns:a16="http://schemas.microsoft.com/office/drawing/2014/main" id="{65029A09-504B-5448-9B4B-A75654287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7" name="Freeform 525">
              <a:extLst>
                <a:ext uri="{FF2B5EF4-FFF2-40B4-BE49-F238E27FC236}">
                  <a16:creationId xmlns:a16="http://schemas.microsoft.com/office/drawing/2014/main" id="{7EA734B5-38D2-214E-ACCE-6537CCCA3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7" y="9026702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8" name="Freeform 526">
              <a:extLst>
                <a:ext uri="{FF2B5EF4-FFF2-40B4-BE49-F238E27FC236}">
                  <a16:creationId xmlns:a16="http://schemas.microsoft.com/office/drawing/2014/main" id="{A321846A-566F-704E-958C-B19E29CD7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4" y="8163420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9" name="Freeform 527">
              <a:extLst>
                <a:ext uri="{FF2B5EF4-FFF2-40B4-BE49-F238E27FC236}">
                  <a16:creationId xmlns:a16="http://schemas.microsoft.com/office/drawing/2014/main" id="{C1C7D537-FBA1-2947-AD9E-41CDEED26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0" name="Freeform 528">
              <a:extLst>
                <a:ext uri="{FF2B5EF4-FFF2-40B4-BE49-F238E27FC236}">
                  <a16:creationId xmlns:a16="http://schemas.microsoft.com/office/drawing/2014/main" id="{EA1592D6-EA51-DD4E-82CB-A3C2D528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7940432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1" name="Freeform 529">
              <a:extLst>
                <a:ext uri="{FF2B5EF4-FFF2-40B4-BE49-F238E27FC236}">
                  <a16:creationId xmlns:a16="http://schemas.microsoft.com/office/drawing/2014/main" id="{2398C301-42F2-514F-A18A-7565E8121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6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2" name="Freeform 530">
              <a:extLst>
                <a:ext uri="{FF2B5EF4-FFF2-40B4-BE49-F238E27FC236}">
                  <a16:creationId xmlns:a16="http://schemas.microsoft.com/office/drawing/2014/main" id="{35BC1E34-8820-124F-9475-732366F01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6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3" name="Freeform 531">
              <a:extLst>
                <a:ext uri="{FF2B5EF4-FFF2-40B4-BE49-F238E27FC236}">
                  <a16:creationId xmlns:a16="http://schemas.microsoft.com/office/drawing/2014/main" id="{74CDFB49-B77F-784C-9034-0AA02C245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4" name="Freeform 532">
              <a:extLst>
                <a:ext uri="{FF2B5EF4-FFF2-40B4-BE49-F238E27FC236}">
                  <a16:creationId xmlns:a16="http://schemas.microsoft.com/office/drawing/2014/main" id="{9BD155F2-64C7-4E48-A6D5-30320D65D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3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5" name="Freeform 533">
              <a:extLst>
                <a:ext uri="{FF2B5EF4-FFF2-40B4-BE49-F238E27FC236}">
                  <a16:creationId xmlns:a16="http://schemas.microsoft.com/office/drawing/2014/main" id="{97984DD7-E679-7B46-B9FA-2BF3C0F4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7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6" name="Freeform 534">
              <a:extLst>
                <a:ext uri="{FF2B5EF4-FFF2-40B4-BE49-F238E27FC236}">
                  <a16:creationId xmlns:a16="http://schemas.microsoft.com/office/drawing/2014/main" id="{F1814F6F-A125-BE4C-9C68-ECADF98AE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3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7" name="Freeform 535">
              <a:extLst>
                <a:ext uri="{FF2B5EF4-FFF2-40B4-BE49-F238E27FC236}">
                  <a16:creationId xmlns:a16="http://schemas.microsoft.com/office/drawing/2014/main" id="{B0F79F7C-1863-F646-9B60-20A00FAE8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8" name="Freeform 536">
              <a:extLst>
                <a:ext uri="{FF2B5EF4-FFF2-40B4-BE49-F238E27FC236}">
                  <a16:creationId xmlns:a16="http://schemas.microsoft.com/office/drawing/2014/main" id="{E643C85F-6FEB-2B47-B0EA-52846DA2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9" name="Freeform 537">
              <a:extLst>
                <a:ext uri="{FF2B5EF4-FFF2-40B4-BE49-F238E27FC236}">
                  <a16:creationId xmlns:a16="http://schemas.microsoft.com/office/drawing/2014/main" id="{7CEF5BCD-9B97-4E42-B052-6CB3AF818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4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0" name="Freeform 538">
              <a:extLst>
                <a:ext uri="{FF2B5EF4-FFF2-40B4-BE49-F238E27FC236}">
                  <a16:creationId xmlns:a16="http://schemas.microsoft.com/office/drawing/2014/main" id="{52A0E8FB-0A63-3843-8943-87F1B37CC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7" y="5787003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1" name="Freeform 539">
              <a:extLst>
                <a:ext uri="{FF2B5EF4-FFF2-40B4-BE49-F238E27FC236}">
                  <a16:creationId xmlns:a16="http://schemas.microsoft.com/office/drawing/2014/main" id="{4E88525E-3F57-2640-AF94-85BB6F4C0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2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2" name="Freeform 540">
              <a:extLst>
                <a:ext uri="{FF2B5EF4-FFF2-40B4-BE49-F238E27FC236}">
                  <a16:creationId xmlns:a16="http://schemas.microsoft.com/office/drawing/2014/main" id="{E695809A-C051-7B47-A000-49B253FA8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1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3" name="Freeform 541">
              <a:extLst>
                <a:ext uri="{FF2B5EF4-FFF2-40B4-BE49-F238E27FC236}">
                  <a16:creationId xmlns:a16="http://schemas.microsoft.com/office/drawing/2014/main" id="{04E3EBC8-32B7-5446-9324-CF2452D1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0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4" name="Freeform 542">
              <a:extLst>
                <a:ext uri="{FF2B5EF4-FFF2-40B4-BE49-F238E27FC236}">
                  <a16:creationId xmlns:a16="http://schemas.microsoft.com/office/drawing/2014/main" id="{CFF9A77E-A789-314C-9904-5BA2ED494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4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5" name="Freeform 543">
              <a:extLst>
                <a:ext uri="{FF2B5EF4-FFF2-40B4-BE49-F238E27FC236}">
                  <a16:creationId xmlns:a16="http://schemas.microsoft.com/office/drawing/2014/main" id="{BCBC8B3E-AAFB-784C-882C-01090A990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2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6" name="Freeform 544">
              <a:extLst>
                <a:ext uri="{FF2B5EF4-FFF2-40B4-BE49-F238E27FC236}">
                  <a16:creationId xmlns:a16="http://schemas.microsoft.com/office/drawing/2014/main" id="{8DFE67F9-579E-B74C-8991-F805CACFD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7" y="5395179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7" name="Freeform 545">
              <a:extLst>
                <a:ext uri="{FF2B5EF4-FFF2-40B4-BE49-F238E27FC236}">
                  <a16:creationId xmlns:a16="http://schemas.microsoft.com/office/drawing/2014/main" id="{776C5749-D222-C54E-BF37-6CE44CA90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5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8" name="Freeform 546">
              <a:extLst>
                <a:ext uri="{FF2B5EF4-FFF2-40B4-BE49-F238E27FC236}">
                  <a16:creationId xmlns:a16="http://schemas.microsoft.com/office/drawing/2014/main" id="{8D4E7F33-0EEF-B24F-8BE5-62CB95DE8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3" y="5385622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9" name="Freeform 547">
              <a:extLst>
                <a:ext uri="{FF2B5EF4-FFF2-40B4-BE49-F238E27FC236}">
                  <a16:creationId xmlns:a16="http://schemas.microsoft.com/office/drawing/2014/main" id="{ED6A9FF2-5348-0E4F-8E47-C1AFF2A3E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5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0" name="Freeform 548">
              <a:extLst>
                <a:ext uri="{FF2B5EF4-FFF2-40B4-BE49-F238E27FC236}">
                  <a16:creationId xmlns:a16="http://schemas.microsoft.com/office/drawing/2014/main" id="{551694D2-71AF-EF4A-9E51-C4DC8FB42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1" name="Freeform 549">
              <a:extLst>
                <a:ext uri="{FF2B5EF4-FFF2-40B4-BE49-F238E27FC236}">
                  <a16:creationId xmlns:a16="http://schemas.microsoft.com/office/drawing/2014/main" id="{B4270A72-2C1C-9646-9AB7-EA701EF03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2" name="Freeform 550">
              <a:extLst>
                <a:ext uri="{FF2B5EF4-FFF2-40B4-BE49-F238E27FC236}">
                  <a16:creationId xmlns:a16="http://schemas.microsoft.com/office/drawing/2014/main" id="{8D503FD4-F159-8A44-BF63-E5C0C20C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7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3" name="Freeform 551">
              <a:extLst>
                <a:ext uri="{FF2B5EF4-FFF2-40B4-BE49-F238E27FC236}">
                  <a16:creationId xmlns:a16="http://schemas.microsoft.com/office/drawing/2014/main" id="{4AE15156-6C19-F347-B010-3749B692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2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4" name="Freeform 552">
              <a:extLst>
                <a:ext uri="{FF2B5EF4-FFF2-40B4-BE49-F238E27FC236}">
                  <a16:creationId xmlns:a16="http://schemas.microsoft.com/office/drawing/2014/main" id="{2F8060C7-9AF3-6849-B60C-256BCF099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0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5" name="Freeform 553">
              <a:extLst>
                <a:ext uri="{FF2B5EF4-FFF2-40B4-BE49-F238E27FC236}">
                  <a16:creationId xmlns:a16="http://schemas.microsoft.com/office/drawing/2014/main" id="{21046E82-788C-3F45-B9A5-6BCA08D7D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49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6" name="Freeform 554">
              <a:extLst>
                <a:ext uri="{FF2B5EF4-FFF2-40B4-BE49-F238E27FC236}">
                  <a16:creationId xmlns:a16="http://schemas.microsoft.com/office/drawing/2014/main" id="{2D0F83FC-F7DC-ED46-BA7D-27F25368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7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7" name="Freeform 555">
              <a:extLst>
                <a:ext uri="{FF2B5EF4-FFF2-40B4-BE49-F238E27FC236}">
                  <a16:creationId xmlns:a16="http://schemas.microsoft.com/office/drawing/2014/main" id="{0CBF03CA-EB27-E141-82C3-D95CE327C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8" y="4738957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8" name="Freeform 556">
              <a:extLst>
                <a:ext uri="{FF2B5EF4-FFF2-40B4-BE49-F238E27FC236}">
                  <a16:creationId xmlns:a16="http://schemas.microsoft.com/office/drawing/2014/main" id="{C61EF043-172A-C142-9014-B6DEBF945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5" y="6433669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9" name="Freeform 557">
              <a:extLst>
                <a:ext uri="{FF2B5EF4-FFF2-40B4-BE49-F238E27FC236}">
                  <a16:creationId xmlns:a16="http://schemas.microsoft.com/office/drawing/2014/main" id="{0C22576E-C6F1-8A49-A138-450DF5B9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2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0" name="Freeform 558">
              <a:extLst>
                <a:ext uri="{FF2B5EF4-FFF2-40B4-BE49-F238E27FC236}">
                  <a16:creationId xmlns:a16="http://schemas.microsoft.com/office/drawing/2014/main" id="{45A021A5-D14D-A544-9E27-9ACA4305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6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1" name="Freeform 559">
              <a:extLst>
                <a:ext uri="{FF2B5EF4-FFF2-40B4-BE49-F238E27FC236}">
                  <a16:creationId xmlns:a16="http://schemas.microsoft.com/office/drawing/2014/main" id="{8DA90938-E71F-044D-88C7-4BA3355D1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3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2" name="Freeform 560">
              <a:extLst>
                <a:ext uri="{FF2B5EF4-FFF2-40B4-BE49-F238E27FC236}">
                  <a16:creationId xmlns:a16="http://schemas.microsoft.com/office/drawing/2014/main" id="{E7FCFD55-CAF2-BB48-8037-294AAAFC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6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3" name="Freeform 561">
              <a:extLst>
                <a:ext uri="{FF2B5EF4-FFF2-40B4-BE49-F238E27FC236}">
                  <a16:creationId xmlns:a16="http://schemas.microsoft.com/office/drawing/2014/main" id="{F6F99C31-F781-624D-93D0-B9A1D049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1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4" name="Freeform 562">
              <a:extLst>
                <a:ext uri="{FF2B5EF4-FFF2-40B4-BE49-F238E27FC236}">
                  <a16:creationId xmlns:a16="http://schemas.microsoft.com/office/drawing/2014/main" id="{1D16CF6D-0810-D84D-A95B-425846152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4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5" name="Freeform 563">
              <a:extLst>
                <a:ext uri="{FF2B5EF4-FFF2-40B4-BE49-F238E27FC236}">
                  <a16:creationId xmlns:a16="http://schemas.microsoft.com/office/drawing/2014/main" id="{21DD0FC8-2DB4-6E4E-9A01-EE27F2E3F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3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6" name="Freeform 564">
              <a:extLst>
                <a:ext uri="{FF2B5EF4-FFF2-40B4-BE49-F238E27FC236}">
                  <a16:creationId xmlns:a16="http://schemas.microsoft.com/office/drawing/2014/main" id="{9461475A-8453-464B-8355-59A31AC45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3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7" name="Freeform 565">
              <a:extLst>
                <a:ext uri="{FF2B5EF4-FFF2-40B4-BE49-F238E27FC236}">
                  <a16:creationId xmlns:a16="http://schemas.microsoft.com/office/drawing/2014/main" id="{5EEB6B9D-AE2D-2D40-8125-F2F1C4590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6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8" name="Freeform 566">
              <a:extLst>
                <a:ext uri="{FF2B5EF4-FFF2-40B4-BE49-F238E27FC236}">
                  <a16:creationId xmlns:a16="http://schemas.microsoft.com/office/drawing/2014/main" id="{016C7539-D97B-9E45-B676-0EF527475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6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9" name="Freeform 567">
              <a:extLst>
                <a:ext uri="{FF2B5EF4-FFF2-40B4-BE49-F238E27FC236}">
                  <a16:creationId xmlns:a16="http://schemas.microsoft.com/office/drawing/2014/main" id="{C5ED2166-6815-2249-BFB6-3DD631871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29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0" name="Freeform 568">
              <a:extLst>
                <a:ext uri="{FF2B5EF4-FFF2-40B4-BE49-F238E27FC236}">
                  <a16:creationId xmlns:a16="http://schemas.microsoft.com/office/drawing/2014/main" id="{2628D692-385A-8A44-BBBA-D6E069407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4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1" name="Freeform 569">
              <a:extLst>
                <a:ext uri="{FF2B5EF4-FFF2-40B4-BE49-F238E27FC236}">
                  <a16:creationId xmlns:a16="http://schemas.microsoft.com/office/drawing/2014/main" id="{3DF0A9F6-5D84-4044-9DD8-E67012684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3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2" name="Freeform 570">
              <a:extLst>
                <a:ext uri="{FF2B5EF4-FFF2-40B4-BE49-F238E27FC236}">
                  <a16:creationId xmlns:a16="http://schemas.microsoft.com/office/drawing/2014/main" id="{F29A2E1F-EB2A-374A-83C7-9D5C23BE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6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3" name="Freeform 571">
              <a:extLst>
                <a:ext uri="{FF2B5EF4-FFF2-40B4-BE49-F238E27FC236}">
                  <a16:creationId xmlns:a16="http://schemas.microsoft.com/office/drawing/2014/main" id="{28D40C26-2CD3-094D-8E96-7B0E49C7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0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4" name="Freeform 572">
              <a:extLst>
                <a:ext uri="{FF2B5EF4-FFF2-40B4-BE49-F238E27FC236}">
                  <a16:creationId xmlns:a16="http://schemas.microsoft.com/office/drawing/2014/main" id="{F2A1578A-7E5D-BB4C-B1E0-AF44DF01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777184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5" name="Freeform 573">
              <a:extLst>
                <a:ext uri="{FF2B5EF4-FFF2-40B4-BE49-F238E27FC236}">
                  <a16:creationId xmlns:a16="http://schemas.microsoft.com/office/drawing/2014/main" id="{B87F1F47-D07B-7442-84EB-26E40F1B2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7" y="4738957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6" name="Freeform 574">
              <a:extLst>
                <a:ext uri="{FF2B5EF4-FFF2-40B4-BE49-F238E27FC236}">
                  <a16:creationId xmlns:a16="http://schemas.microsoft.com/office/drawing/2014/main" id="{819CEEB7-C2C6-C646-98AA-DF7C1E3E6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7" name="Freeform 575">
              <a:extLst>
                <a:ext uri="{FF2B5EF4-FFF2-40B4-BE49-F238E27FC236}">
                  <a16:creationId xmlns:a16="http://schemas.microsoft.com/office/drawing/2014/main" id="{12924942-03DA-D448-A2C8-7C29B6F2C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8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8" name="Freeform 576">
              <a:extLst>
                <a:ext uri="{FF2B5EF4-FFF2-40B4-BE49-F238E27FC236}">
                  <a16:creationId xmlns:a16="http://schemas.microsoft.com/office/drawing/2014/main" id="{A0C0F7BF-2FFF-614D-9786-5E1853A4F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0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9" name="Freeform 577">
              <a:extLst>
                <a:ext uri="{FF2B5EF4-FFF2-40B4-BE49-F238E27FC236}">
                  <a16:creationId xmlns:a16="http://schemas.microsoft.com/office/drawing/2014/main" id="{33310667-1972-C147-B454-46542C52C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7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0" name="Freeform 578">
              <a:extLst>
                <a:ext uri="{FF2B5EF4-FFF2-40B4-BE49-F238E27FC236}">
                  <a16:creationId xmlns:a16="http://schemas.microsoft.com/office/drawing/2014/main" id="{F9E1EF54-6757-C740-ABA7-5DEF82CDE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4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1" name="Freeform 579">
              <a:extLst>
                <a:ext uri="{FF2B5EF4-FFF2-40B4-BE49-F238E27FC236}">
                  <a16:creationId xmlns:a16="http://schemas.microsoft.com/office/drawing/2014/main" id="{FB7E8C84-719C-1D4C-ADAB-335B9A134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0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2" name="Freeform 580">
              <a:extLst>
                <a:ext uri="{FF2B5EF4-FFF2-40B4-BE49-F238E27FC236}">
                  <a16:creationId xmlns:a16="http://schemas.microsoft.com/office/drawing/2014/main" id="{34676FDF-5D8F-CC48-B406-03A217A57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7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3" name="Freeform 581">
              <a:extLst>
                <a:ext uri="{FF2B5EF4-FFF2-40B4-BE49-F238E27FC236}">
                  <a16:creationId xmlns:a16="http://schemas.microsoft.com/office/drawing/2014/main" id="{B8968311-D0B5-F644-8B69-0F6132D8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79" y="4449070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4" name="Freeform 582">
              <a:extLst>
                <a:ext uri="{FF2B5EF4-FFF2-40B4-BE49-F238E27FC236}">
                  <a16:creationId xmlns:a16="http://schemas.microsoft.com/office/drawing/2014/main" id="{8BFD7205-4132-D149-84B8-093B984E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3" y="4318468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5" name="Freeform 583">
              <a:extLst>
                <a:ext uri="{FF2B5EF4-FFF2-40B4-BE49-F238E27FC236}">
                  <a16:creationId xmlns:a16="http://schemas.microsoft.com/office/drawing/2014/main" id="{BDB19C7D-668E-0A4F-A6D5-6D5E9D978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69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6" name="Freeform 584">
              <a:extLst>
                <a:ext uri="{FF2B5EF4-FFF2-40B4-BE49-F238E27FC236}">
                  <a16:creationId xmlns:a16="http://schemas.microsoft.com/office/drawing/2014/main" id="{4C014E43-FFC6-4444-B767-FFD1AD5C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2" y="4251569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7" name="Freeform 585">
              <a:extLst>
                <a:ext uri="{FF2B5EF4-FFF2-40B4-BE49-F238E27FC236}">
                  <a16:creationId xmlns:a16="http://schemas.microsoft.com/office/drawing/2014/main" id="{6E2F9AC4-0476-6B43-9E7E-28BA6F1A2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7" y="4449070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8" name="Freeform 586">
              <a:extLst>
                <a:ext uri="{FF2B5EF4-FFF2-40B4-BE49-F238E27FC236}">
                  <a16:creationId xmlns:a16="http://schemas.microsoft.com/office/drawing/2014/main" id="{18336452-A97C-3448-AC92-C726B8FF5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6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9" name="Freeform 587">
              <a:extLst>
                <a:ext uri="{FF2B5EF4-FFF2-40B4-BE49-F238E27FC236}">
                  <a16:creationId xmlns:a16="http://schemas.microsoft.com/office/drawing/2014/main" id="{2645715B-2F45-6949-B742-EBA06B618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7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0" name="Freeform 588">
              <a:extLst>
                <a:ext uri="{FF2B5EF4-FFF2-40B4-BE49-F238E27FC236}">
                  <a16:creationId xmlns:a16="http://schemas.microsoft.com/office/drawing/2014/main" id="{69067D10-879A-1346-B0C2-65DD81D06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0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1" name="Freeform 589">
              <a:extLst>
                <a:ext uri="{FF2B5EF4-FFF2-40B4-BE49-F238E27FC236}">
                  <a16:creationId xmlns:a16="http://schemas.microsoft.com/office/drawing/2014/main" id="{EE85C7EC-0DBA-774C-A15A-64705D3D6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6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2" name="Freeform 590">
              <a:extLst>
                <a:ext uri="{FF2B5EF4-FFF2-40B4-BE49-F238E27FC236}">
                  <a16:creationId xmlns:a16="http://schemas.microsoft.com/office/drawing/2014/main" id="{5B9CAD32-0052-344F-98C8-AB3BB5495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399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3" name="Freeform 591">
              <a:extLst>
                <a:ext uri="{FF2B5EF4-FFF2-40B4-BE49-F238E27FC236}">
                  <a16:creationId xmlns:a16="http://schemas.microsoft.com/office/drawing/2014/main" id="{9FE2A25D-59C9-0E4E-8D54-03CB8D88B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3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4" name="Freeform 592">
              <a:extLst>
                <a:ext uri="{FF2B5EF4-FFF2-40B4-BE49-F238E27FC236}">
                  <a16:creationId xmlns:a16="http://schemas.microsoft.com/office/drawing/2014/main" id="{82908AB4-F900-E940-A83A-50117E5B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6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5" name="Freeform 593">
              <a:extLst>
                <a:ext uri="{FF2B5EF4-FFF2-40B4-BE49-F238E27FC236}">
                  <a16:creationId xmlns:a16="http://schemas.microsoft.com/office/drawing/2014/main" id="{E0C85A7A-7D3D-FB4D-B7AB-5176D0D7C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2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6" name="Freeform 594">
              <a:extLst>
                <a:ext uri="{FF2B5EF4-FFF2-40B4-BE49-F238E27FC236}">
                  <a16:creationId xmlns:a16="http://schemas.microsoft.com/office/drawing/2014/main" id="{0047598D-7E42-764D-AFE5-EE9469F0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5" y="4251569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7" name="Freeform 595">
              <a:extLst>
                <a:ext uri="{FF2B5EF4-FFF2-40B4-BE49-F238E27FC236}">
                  <a16:creationId xmlns:a16="http://schemas.microsoft.com/office/drawing/2014/main" id="{C97548FD-33CF-4F4C-9C7B-F222C5305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1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8" name="Freeform 596">
              <a:extLst>
                <a:ext uri="{FF2B5EF4-FFF2-40B4-BE49-F238E27FC236}">
                  <a16:creationId xmlns:a16="http://schemas.microsoft.com/office/drawing/2014/main" id="{98E297E7-3154-AB4F-B096-E53E777E0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9" name="Freeform 597">
              <a:extLst>
                <a:ext uri="{FF2B5EF4-FFF2-40B4-BE49-F238E27FC236}">
                  <a16:creationId xmlns:a16="http://schemas.microsoft.com/office/drawing/2014/main" id="{AA57233E-03D0-AC46-9AD2-FC2D01664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5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0" name="Freeform 598">
              <a:extLst>
                <a:ext uri="{FF2B5EF4-FFF2-40B4-BE49-F238E27FC236}">
                  <a16:creationId xmlns:a16="http://schemas.microsoft.com/office/drawing/2014/main" id="{F1DCDFBC-B26C-FC47-807C-2828B9B2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5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1" name="Freeform 599">
              <a:extLst>
                <a:ext uri="{FF2B5EF4-FFF2-40B4-BE49-F238E27FC236}">
                  <a16:creationId xmlns:a16="http://schemas.microsoft.com/office/drawing/2014/main" id="{D6BDD9AE-7079-B843-8A25-1043BC3E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0" y="4449070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2" name="Freeform 600">
              <a:extLst>
                <a:ext uri="{FF2B5EF4-FFF2-40B4-BE49-F238E27FC236}">
                  <a16:creationId xmlns:a16="http://schemas.microsoft.com/office/drawing/2014/main" id="{DCD5D081-DFBD-3B40-90B1-08374BE63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8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3" name="Freeform 601">
              <a:extLst>
                <a:ext uri="{FF2B5EF4-FFF2-40B4-BE49-F238E27FC236}">
                  <a16:creationId xmlns:a16="http://schemas.microsoft.com/office/drawing/2014/main" id="{92500038-6169-994F-8A02-837F918AC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6999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4" name="Freeform 602">
              <a:extLst>
                <a:ext uri="{FF2B5EF4-FFF2-40B4-BE49-F238E27FC236}">
                  <a16:creationId xmlns:a16="http://schemas.microsoft.com/office/drawing/2014/main" id="{9CBC5A28-9C60-0B4E-AB08-1905B52A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5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5" name="Freeform 604">
              <a:extLst>
                <a:ext uri="{FF2B5EF4-FFF2-40B4-BE49-F238E27FC236}">
                  <a16:creationId xmlns:a16="http://schemas.microsoft.com/office/drawing/2014/main" id="{5C5A158F-401A-4C42-8D36-4D57A960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7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6" name="Freeform 605">
              <a:extLst>
                <a:ext uri="{FF2B5EF4-FFF2-40B4-BE49-F238E27FC236}">
                  <a16:creationId xmlns:a16="http://schemas.microsoft.com/office/drawing/2014/main" id="{F31E6615-BC73-7442-8D5D-40CB8F4E4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399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7" name="Freeform 606">
              <a:extLst>
                <a:ext uri="{FF2B5EF4-FFF2-40B4-BE49-F238E27FC236}">
                  <a16:creationId xmlns:a16="http://schemas.microsoft.com/office/drawing/2014/main" id="{B528F4CD-EE5B-ED4C-85B6-D629506B0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7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8" name="Freeform 607">
              <a:extLst>
                <a:ext uri="{FF2B5EF4-FFF2-40B4-BE49-F238E27FC236}">
                  <a16:creationId xmlns:a16="http://schemas.microsoft.com/office/drawing/2014/main" id="{F0D15AD8-1B40-E848-ADBD-A66450669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6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9" name="Freeform 608">
              <a:extLst>
                <a:ext uri="{FF2B5EF4-FFF2-40B4-BE49-F238E27FC236}">
                  <a16:creationId xmlns:a16="http://schemas.microsoft.com/office/drawing/2014/main" id="{4CD6B77B-64C8-8E4B-B9AD-1A3DA6B01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8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0" name="Freeform 609">
              <a:extLst>
                <a:ext uri="{FF2B5EF4-FFF2-40B4-BE49-F238E27FC236}">
                  <a16:creationId xmlns:a16="http://schemas.microsoft.com/office/drawing/2014/main" id="{630AACE8-CE58-F541-A49F-63041BEAD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6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1" name="Freeform 610">
              <a:extLst>
                <a:ext uri="{FF2B5EF4-FFF2-40B4-BE49-F238E27FC236}">
                  <a16:creationId xmlns:a16="http://schemas.microsoft.com/office/drawing/2014/main" id="{BDA5A5CD-E7BF-7D46-BF89-B7670FEE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3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2" name="Freeform 611">
              <a:extLst>
                <a:ext uri="{FF2B5EF4-FFF2-40B4-BE49-F238E27FC236}">
                  <a16:creationId xmlns:a16="http://schemas.microsoft.com/office/drawing/2014/main" id="{7EC82E4E-4E2C-F140-8D72-F3F2F197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4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3" name="Freeform 612">
              <a:extLst>
                <a:ext uri="{FF2B5EF4-FFF2-40B4-BE49-F238E27FC236}">
                  <a16:creationId xmlns:a16="http://schemas.microsoft.com/office/drawing/2014/main" id="{4D8C4EB9-330F-0340-A912-4DCE0638A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6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4" name="Rectangle 613">
              <a:extLst>
                <a:ext uri="{FF2B5EF4-FFF2-40B4-BE49-F238E27FC236}">
                  <a16:creationId xmlns:a16="http://schemas.microsoft.com/office/drawing/2014/main" id="{3D6052A0-F46E-A940-A82B-72DB8B573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5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5" name="Freeform 614">
              <a:extLst>
                <a:ext uri="{FF2B5EF4-FFF2-40B4-BE49-F238E27FC236}">
                  <a16:creationId xmlns:a16="http://schemas.microsoft.com/office/drawing/2014/main" id="{CF70D550-E8A5-A346-97FC-8EEFC673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5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6" name="Freeform 615">
              <a:extLst>
                <a:ext uri="{FF2B5EF4-FFF2-40B4-BE49-F238E27FC236}">
                  <a16:creationId xmlns:a16="http://schemas.microsoft.com/office/drawing/2014/main" id="{3FF2FA56-61DC-7E44-BC9E-E4090441F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7" name="Freeform 616">
              <a:extLst>
                <a:ext uri="{FF2B5EF4-FFF2-40B4-BE49-F238E27FC236}">
                  <a16:creationId xmlns:a16="http://schemas.microsoft.com/office/drawing/2014/main" id="{32AACEDE-AE87-AC44-99E3-746C755A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0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8" name="Freeform 617">
              <a:extLst>
                <a:ext uri="{FF2B5EF4-FFF2-40B4-BE49-F238E27FC236}">
                  <a16:creationId xmlns:a16="http://schemas.microsoft.com/office/drawing/2014/main" id="{F6FE74CC-B15E-CB47-A457-C8A712062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79" y="11747159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9" name="Freeform 618">
              <a:extLst>
                <a:ext uri="{FF2B5EF4-FFF2-40B4-BE49-F238E27FC236}">
                  <a16:creationId xmlns:a16="http://schemas.microsoft.com/office/drawing/2014/main" id="{5E1A231A-3E5D-294C-8911-50EA5E826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0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0" name="Freeform 619">
              <a:extLst>
                <a:ext uri="{FF2B5EF4-FFF2-40B4-BE49-F238E27FC236}">
                  <a16:creationId xmlns:a16="http://schemas.microsoft.com/office/drawing/2014/main" id="{FFFC8318-2628-C143-8E95-AB5580209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1" name="Freeform 620">
              <a:extLst>
                <a:ext uri="{FF2B5EF4-FFF2-40B4-BE49-F238E27FC236}">
                  <a16:creationId xmlns:a16="http://schemas.microsoft.com/office/drawing/2014/main" id="{D4729F14-B8D6-1B4F-8564-DCC74CB90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5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2" name="Freeform 621">
              <a:extLst>
                <a:ext uri="{FF2B5EF4-FFF2-40B4-BE49-F238E27FC236}">
                  <a16:creationId xmlns:a16="http://schemas.microsoft.com/office/drawing/2014/main" id="{46CBA2A5-B9A8-A047-8465-18BEC0BDA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6" y="8771860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3" name="Freeform 622">
              <a:extLst>
                <a:ext uri="{FF2B5EF4-FFF2-40B4-BE49-F238E27FC236}">
                  <a16:creationId xmlns:a16="http://schemas.microsoft.com/office/drawing/2014/main" id="{FE12F463-34B4-6D40-8A07-5DEC7D525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2" y="8453303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4" name="Freeform 623">
              <a:extLst>
                <a:ext uri="{FF2B5EF4-FFF2-40B4-BE49-F238E27FC236}">
                  <a16:creationId xmlns:a16="http://schemas.microsoft.com/office/drawing/2014/main" id="{BDA4C5BE-19EF-334B-B445-F9DE395AF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1" y="8978917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5" name="Freeform 624">
              <a:extLst>
                <a:ext uri="{FF2B5EF4-FFF2-40B4-BE49-F238E27FC236}">
                  <a16:creationId xmlns:a16="http://schemas.microsoft.com/office/drawing/2014/main" id="{09E8D737-F4E3-0B45-85B1-93FF7BD5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49" y="9036258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6" name="Freeform 625">
              <a:extLst>
                <a:ext uri="{FF2B5EF4-FFF2-40B4-BE49-F238E27FC236}">
                  <a16:creationId xmlns:a16="http://schemas.microsoft.com/office/drawing/2014/main" id="{1EA51080-7F3E-894F-A0FC-1FE139F71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1" y="9867686"/>
              <a:ext cx="407642" cy="1984598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7" name="Freeform 626">
              <a:extLst>
                <a:ext uri="{FF2B5EF4-FFF2-40B4-BE49-F238E27FC236}">
                  <a16:creationId xmlns:a16="http://schemas.microsoft.com/office/drawing/2014/main" id="{9D1565C0-2415-8141-AB9A-B6745050F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0" y="9485419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8" name="Freeform 627">
              <a:extLst>
                <a:ext uri="{FF2B5EF4-FFF2-40B4-BE49-F238E27FC236}">
                  <a16:creationId xmlns:a16="http://schemas.microsoft.com/office/drawing/2014/main" id="{718BC488-D988-0D44-BDF1-B3B0AD075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1" y="9950509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9" name="Freeform 628">
              <a:extLst>
                <a:ext uri="{FF2B5EF4-FFF2-40B4-BE49-F238E27FC236}">
                  <a16:creationId xmlns:a16="http://schemas.microsoft.com/office/drawing/2014/main" id="{D157C560-4022-2045-B6EE-DDCC498714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4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0" name="Freeform 629">
              <a:extLst>
                <a:ext uri="{FF2B5EF4-FFF2-40B4-BE49-F238E27FC236}">
                  <a16:creationId xmlns:a16="http://schemas.microsoft.com/office/drawing/2014/main" id="{34AF6C7C-434B-0343-BEAF-0C1390B73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8" y="10485682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1" name="Freeform 630">
              <a:extLst>
                <a:ext uri="{FF2B5EF4-FFF2-40B4-BE49-F238E27FC236}">
                  <a16:creationId xmlns:a16="http://schemas.microsoft.com/office/drawing/2014/main" id="{96F70C65-5E14-7F43-94A6-D813E9BA4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4" y="10074745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2" name="Freeform 631">
              <a:extLst>
                <a:ext uri="{FF2B5EF4-FFF2-40B4-BE49-F238E27FC236}">
                  <a16:creationId xmlns:a16="http://schemas.microsoft.com/office/drawing/2014/main" id="{E4D6246C-4483-DF47-9F1E-7C65D5BA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8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3" name="Freeform 632">
              <a:extLst>
                <a:ext uri="{FF2B5EF4-FFF2-40B4-BE49-F238E27FC236}">
                  <a16:creationId xmlns:a16="http://schemas.microsoft.com/office/drawing/2014/main" id="{FB86F3CB-3EF6-C84D-B318-3FD232259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5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4" name="Freeform 633">
              <a:extLst>
                <a:ext uri="{FF2B5EF4-FFF2-40B4-BE49-F238E27FC236}">
                  <a16:creationId xmlns:a16="http://schemas.microsoft.com/office/drawing/2014/main" id="{8E763E2E-1225-DC43-8300-E89D97AE3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29" y="8360922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5" name="Freeform 634">
              <a:extLst>
                <a:ext uri="{FF2B5EF4-FFF2-40B4-BE49-F238E27FC236}">
                  <a16:creationId xmlns:a16="http://schemas.microsoft.com/office/drawing/2014/main" id="{2196D17D-B9A0-7943-9BC3-5B9039DE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4" y="8192092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6" name="Freeform 635">
              <a:extLst>
                <a:ext uri="{FF2B5EF4-FFF2-40B4-BE49-F238E27FC236}">
                  <a16:creationId xmlns:a16="http://schemas.microsoft.com/office/drawing/2014/main" id="{FE051958-C0CA-884A-A641-FA7CF79D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3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7" name="Freeform 636">
              <a:extLst>
                <a:ext uri="{FF2B5EF4-FFF2-40B4-BE49-F238E27FC236}">
                  <a16:creationId xmlns:a16="http://schemas.microsoft.com/office/drawing/2014/main" id="{2F18B5A7-449B-CA4E-8F1C-CF4F37750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287657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8" name="Freeform 637">
              <a:extLst>
                <a:ext uri="{FF2B5EF4-FFF2-40B4-BE49-F238E27FC236}">
                  <a16:creationId xmlns:a16="http://schemas.microsoft.com/office/drawing/2014/main" id="{03BD2D98-5B5C-D940-B853-6F64A8969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3" y="8163420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9" name="Freeform 638">
              <a:extLst>
                <a:ext uri="{FF2B5EF4-FFF2-40B4-BE49-F238E27FC236}">
                  <a16:creationId xmlns:a16="http://schemas.microsoft.com/office/drawing/2014/main" id="{7F3D1718-578E-6540-BFBC-E1DAA98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6" y="8080593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0" name="Freeform 639">
              <a:extLst>
                <a:ext uri="{FF2B5EF4-FFF2-40B4-BE49-F238E27FC236}">
                  <a16:creationId xmlns:a16="http://schemas.microsoft.com/office/drawing/2014/main" id="{3AA2683A-A815-FF42-B15C-A33BD8304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4" y="8080593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1" name="Freeform 640">
              <a:extLst>
                <a:ext uri="{FF2B5EF4-FFF2-40B4-BE49-F238E27FC236}">
                  <a16:creationId xmlns:a16="http://schemas.microsoft.com/office/drawing/2014/main" id="{B355FA4D-DA79-764A-A6E2-A54C79685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4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2" name="Freeform 641">
              <a:extLst>
                <a:ext uri="{FF2B5EF4-FFF2-40B4-BE49-F238E27FC236}">
                  <a16:creationId xmlns:a16="http://schemas.microsoft.com/office/drawing/2014/main" id="{74AB4AB4-997E-5943-901C-88F5AF6AD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8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3" name="Freeform 642">
              <a:extLst>
                <a:ext uri="{FF2B5EF4-FFF2-40B4-BE49-F238E27FC236}">
                  <a16:creationId xmlns:a16="http://schemas.microsoft.com/office/drawing/2014/main" id="{9D329678-188B-784D-A124-E633B9395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3" y="4907792"/>
              <a:ext cx="3984077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4" name="Freeform 643">
              <a:extLst>
                <a:ext uri="{FF2B5EF4-FFF2-40B4-BE49-F238E27FC236}">
                  <a16:creationId xmlns:a16="http://schemas.microsoft.com/office/drawing/2014/main" id="{D43B7137-E791-534E-94E3-4F342021B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3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5" name="Freeform 644">
              <a:extLst>
                <a:ext uri="{FF2B5EF4-FFF2-40B4-BE49-F238E27FC236}">
                  <a16:creationId xmlns:a16="http://schemas.microsoft.com/office/drawing/2014/main" id="{89963A00-C821-114B-B044-39695DE51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5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6" name="Freeform 645">
              <a:extLst>
                <a:ext uri="{FF2B5EF4-FFF2-40B4-BE49-F238E27FC236}">
                  <a16:creationId xmlns:a16="http://schemas.microsoft.com/office/drawing/2014/main" id="{C7E6C6C8-6C7F-AB4D-BD3D-F7772FE28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0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7" name="Freeform 646">
              <a:extLst>
                <a:ext uri="{FF2B5EF4-FFF2-40B4-BE49-F238E27FC236}">
                  <a16:creationId xmlns:a16="http://schemas.microsoft.com/office/drawing/2014/main" id="{1B1F481D-27D5-AA45-8B05-FD024CB4D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8" name="Freeform 647">
              <a:extLst>
                <a:ext uri="{FF2B5EF4-FFF2-40B4-BE49-F238E27FC236}">
                  <a16:creationId xmlns:a16="http://schemas.microsoft.com/office/drawing/2014/main" id="{94F7F431-7150-9142-8A62-D3D85749F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99" name="Freeform 648">
              <a:extLst>
                <a:ext uri="{FF2B5EF4-FFF2-40B4-BE49-F238E27FC236}">
                  <a16:creationId xmlns:a16="http://schemas.microsoft.com/office/drawing/2014/main" id="{EBEC1C9F-AC38-1648-8351-999FEC40D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0" name="Freeform 649">
              <a:extLst>
                <a:ext uri="{FF2B5EF4-FFF2-40B4-BE49-F238E27FC236}">
                  <a16:creationId xmlns:a16="http://schemas.microsoft.com/office/drawing/2014/main" id="{1EBDD01D-A76B-D44E-90E9-ADA9C2F8C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1" name="Freeform 650">
              <a:extLst>
                <a:ext uri="{FF2B5EF4-FFF2-40B4-BE49-F238E27FC236}">
                  <a16:creationId xmlns:a16="http://schemas.microsoft.com/office/drawing/2014/main" id="{8066093E-50BB-B24A-A0EA-259D006BF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2" name="Freeform 651">
              <a:extLst>
                <a:ext uri="{FF2B5EF4-FFF2-40B4-BE49-F238E27FC236}">
                  <a16:creationId xmlns:a16="http://schemas.microsoft.com/office/drawing/2014/main" id="{B21C979F-C72E-9948-9AD6-74C5888B9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3" name="Freeform 652">
              <a:extLst>
                <a:ext uri="{FF2B5EF4-FFF2-40B4-BE49-F238E27FC236}">
                  <a16:creationId xmlns:a16="http://schemas.microsoft.com/office/drawing/2014/main" id="{C3D5E2EC-CBAD-BF48-9B66-7C11D266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4" name="Freeform 653">
              <a:extLst>
                <a:ext uri="{FF2B5EF4-FFF2-40B4-BE49-F238E27FC236}">
                  <a16:creationId xmlns:a16="http://schemas.microsoft.com/office/drawing/2014/main" id="{A25D7AA8-20ED-CC45-A2CA-D9BA3A2F6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3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5" name="Freeform 654">
              <a:extLst>
                <a:ext uri="{FF2B5EF4-FFF2-40B4-BE49-F238E27FC236}">
                  <a16:creationId xmlns:a16="http://schemas.microsoft.com/office/drawing/2014/main" id="{CAD88A3F-63C7-C34A-BCF3-D98E27470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4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6" name="Freeform 655">
              <a:extLst>
                <a:ext uri="{FF2B5EF4-FFF2-40B4-BE49-F238E27FC236}">
                  <a16:creationId xmlns:a16="http://schemas.microsoft.com/office/drawing/2014/main" id="{6333E714-C0C9-6E48-94DB-A5C065C9D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5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7" name="Freeform 656">
              <a:extLst>
                <a:ext uri="{FF2B5EF4-FFF2-40B4-BE49-F238E27FC236}">
                  <a16:creationId xmlns:a16="http://schemas.microsoft.com/office/drawing/2014/main" id="{A04BD0E0-2F2F-D247-B7C2-939FE549E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8" name="Freeform 657">
              <a:extLst>
                <a:ext uri="{FF2B5EF4-FFF2-40B4-BE49-F238E27FC236}">
                  <a16:creationId xmlns:a16="http://schemas.microsoft.com/office/drawing/2014/main" id="{82C30B64-AE1C-ED48-88ED-7596BB82A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09" name="Freeform 658">
              <a:extLst>
                <a:ext uri="{FF2B5EF4-FFF2-40B4-BE49-F238E27FC236}">
                  <a16:creationId xmlns:a16="http://schemas.microsoft.com/office/drawing/2014/main" id="{9CC4C74D-9C74-1D42-937A-A29CA90FF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6086442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0" name="Freeform 659">
              <a:extLst>
                <a:ext uri="{FF2B5EF4-FFF2-40B4-BE49-F238E27FC236}">
                  <a16:creationId xmlns:a16="http://schemas.microsoft.com/office/drawing/2014/main" id="{0994E7CB-BE61-134D-A2B6-9AE202BD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1" name="Freeform 660">
              <a:extLst>
                <a:ext uri="{FF2B5EF4-FFF2-40B4-BE49-F238E27FC236}">
                  <a16:creationId xmlns:a16="http://schemas.microsoft.com/office/drawing/2014/main" id="{F9F86A9D-E8FB-5147-8AA4-966268684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0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2" name="Freeform 661">
              <a:extLst>
                <a:ext uri="{FF2B5EF4-FFF2-40B4-BE49-F238E27FC236}">
                  <a16:creationId xmlns:a16="http://schemas.microsoft.com/office/drawing/2014/main" id="{C2797F30-C7C5-FE45-BB92-CD5FE2F6B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89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3" name="Freeform 662">
              <a:extLst>
                <a:ext uri="{FF2B5EF4-FFF2-40B4-BE49-F238E27FC236}">
                  <a16:creationId xmlns:a16="http://schemas.microsoft.com/office/drawing/2014/main" id="{2F568721-3618-CE41-80C4-63E9BCB0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3" y="6143783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4" name="Freeform 663">
              <a:extLst>
                <a:ext uri="{FF2B5EF4-FFF2-40B4-BE49-F238E27FC236}">
                  <a16:creationId xmlns:a16="http://schemas.microsoft.com/office/drawing/2014/main" id="{9A69B15D-6D2E-1646-84A8-BBCFF19B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5" name="Freeform 664">
              <a:extLst>
                <a:ext uri="{FF2B5EF4-FFF2-40B4-BE49-F238E27FC236}">
                  <a16:creationId xmlns:a16="http://schemas.microsoft.com/office/drawing/2014/main" id="{973BE147-F20B-A047-8F3B-97F1326BD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6" name="Freeform 665">
              <a:extLst>
                <a:ext uri="{FF2B5EF4-FFF2-40B4-BE49-F238E27FC236}">
                  <a16:creationId xmlns:a16="http://schemas.microsoft.com/office/drawing/2014/main" id="{6249CA8D-04DB-6544-A279-0648CBBFA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7" name="Freeform 666">
              <a:extLst>
                <a:ext uri="{FF2B5EF4-FFF2-40B4-BE49-F238E27FC236}">
                  <a16:creationId xmlns:a16="http://schemas.microsoft.com/office/drawing/2014/main" id="{B6AEF029-BED6-FE46-B511-8EF06BEF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5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8" name="Freeform 667">
              <a:extLst>
                <a:ext uri="{FF2B5EF4-FFF2-40B4-BE49-F238E27FC236}">
                  <a16:creationId xmlns:a16="http://schemas.microsoft.com/office/drawing/2014/main" id="{4EA98D4F-DEC0-1B4F-90E8-C62A8D79C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19" name="Freeform 668">
              <a:extLst>
                <a:ext uri="{FF2B5EF4-FFF2-40B4-BE49-F238E27FC236}">
                  <a16:creationId xmlns:a16="http://schemas.microsoft.com/office/drawing/2014/main" id="{3194FB32-8634-5142-9CA4-B6FFFE185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0" y="6771335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0" name="Freeform 669">
              <a:extLst>
                <a:ext uri="{FF2B5EF4-FFF2-40B4-BE49-F238E27FC236}">
                  <a16:creationId xmlns:a16="http://schemas.microsoft.com/office/drawing/2014/main" id="{8026D798-2419-6F42-98B0-FFB8A1D3A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1" name="Freeform 670">
              <a:extLst>
                <a:ext uri="{FF2B5EF4-FFF2-40B4-BE49-F238E27FC236}">
                  <a16:creationId xmlns:a16="http://schemas.microsoft.com/office/drawing/2014/main" id="{8454B4A8-6603-3C43-8A42-BA659AED2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5" y="6554720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2" name="Freeform 671">
              <a:extLst>
                <a:ext uri="{FF2B5EF4-FFF2-40B4-BE49-F238E27FC236}">
                  <a16:creationId xmlns:a16="http://schemas.microsoft.com/office/drawing/2014/main" id="{4DB9041E-E7BA-9E4D-9989-316DF626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3" name="Freeform 672">
              <a:extLst>
                <a:ext uri="{FF2B5EF4-FFF2-40B4-BE49-F238E27FC236}">
                  <a16:creationId xmlns:a16="http://schemas.microsoft.com/office/drawing/2014/main" id="{574FC007-EBBF-3643-BC32-01490FCF1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0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4" name="Freeform 673">
              <a:extLst>
                <a:ext uri="{FF2B5EF4-FFF2-40B4-BE49-F238E27FC236}">
                  <a16:creationId xmlns:a16="http://schemas.microsoft.com/office/drawing/2014/main" id="{2C0CEEB9-19DD-2141-B741-060461B57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7" y="6911500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5" name="Freeform 674">
              <a:extLst>
                <a:ext uri="{FF2B5EF4-FFF2-40B4-BE49-F238E27FC236}">
                  <a16:creationId xmlns:a16="http://schemas.microsoft.com/office/drawing/2014/main" id="{13643544-0436-3848-AC2F-B9578FA1C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4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6" name="Freeform 675">
              <a:extLst>
                <a:ext uri="{FF2B5EF4-FFF2-40B4-BE49-F238E27FC236}">
                  <a16:creationId xmlns:a16="http://schemas.microsoft.com/office/drawing/2014/main" id="{6DD3A24E-3792-6A46-846F-DCDE94155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7" name="Freeform 676">
              <a:extLst>
                <a:ext uri="{FF2B5EF4-FFF2-40B4-BE49-F238E27FC236}">
                  <a16:creationId xmlns:a16="http://schemas.microsoft.com/office/drawing/2014/main" id="{A5AF5A35-7C22-354E-94B3-2EA8E3373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8" name="Freeform 677">
              <a:extLst>
                <a:ext uri="{FF2B5EF4-FFF2-40B4-BE49-F238E27FC236}">
                  <a16:creationId xmlns:a16="http://schemas.microsoft.com/office/drawing/2014/main" id="{BBCFFB4B-821F-314C-B7FD-C98A27F0F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29" name="Freeform 678">
              <a:extLst>
                <a:ext uri="{FF2B5EF4-FFF2-40B4-BE49-F238E27FC236}">
                  <a16:creationId xmlns:a16="http://schemas.microsoft.com/office/drawing/2014/main" id="{CE6FCAEE-A5B4-FF40-9A21-E65AAAF52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1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0" name="Freeform 679">
              <a:extLst>
                <a:ext uri="{FF2B5EF4-FFF2-40B4-BE49-F238E27FC236}">
                  <a16:creationId xmlns:a16="http://schemas.microsoft.com/office/drawing/2014/main" id="{153913BB-9E38-9A41-9DE9-A094D41AC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8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1" name="Freeform 680">
              <a:extLst>
                <a:ext uri="{FF2B5EF4-FFF2-40B4-BE49-F238E27FC236}">
                  <a16:creationId xmlns:a16="http://schemas.microsoft.com/office/drawing/2014/main" id="{850E1758-80B5-8443-979F-04F058CD1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2" name="Freeform 681">
              <a:extLst>
                <a:ext uri="{FF2B5EF4-FFF2-40B4-BE49-F238E27FC236}">
                  <a16:creationId xmlns:a16="http://schemas.microsoft.com/office/drawing/2014/main" id="{159C90D0-27ED-5146-9112-1C4F74F30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6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3" name="Freeform 682">
              <a:extLst>
                <a:ext uri="{FF2B5EF4-FFF2-40B4-BE49-F238E27FC236}">
                  <a16:creationId xmlns:a16="http://schemas.microsoft.com/office/drawing/2014/main" id="{49193E6E-17E4-3B49-9477-194E67E94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4" name="Freeform 683">
              <a:extLst>
                <a:ext uri="{FF2B5EF4-FFF2-40B4-BE49-F238E27FC236}">
                  <a16:creationId xmlns:a16="http://schemas.microsoft.com/office/drawing/2014/main" id="{39ED964C-29A7-0C4F-A3C4-1C0AE97D3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4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5" name="Freeform 684">
              <a:extLst>
                <a:ext uri="{FF2B5EF4-FFF2-40B4-BE49-F238E27FC236}">
                  <a16:creationId xmlns:a16="http://schemas.microsoft.com/office/drawing/2014/main" id="{092F643E-8619-814E-B9F7-DE3152804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6" name="Freeform 685">
              <a:extLst>
                <a:ext uri="{FF2B5EF4-FFF2-40B4-BE49-F238E27FC236}">
                  <a16:creationId xmlns:a16="http://schemas.microsoft.com/office/drawing/2014/main" id="{EB477C8D-39F8-3147-8D23-071FFAAD5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24370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7" name="Freeform 686">
              <a:extLst>
                <a:ext uri="{FF2B5EF4-FFF2-40B4-BE49-F238E27FC236}">
                  <a16:creationId xmlns:a16="http://schemas.microsoft.com/office/drawing/2014/main" id="{171509A5-9A1C-CC42-943A-A47A03762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8" name="Freeform 687">
              <a:extLst>
                <a:ext uri="{FF2B5EF4-FFF2-40B4-BE49-F238E27FC236}">
                  <a16:creationId xmlns:a16="http://schemas.microsoft.com/office/drawing/2014/main" id="{14B69131-F8F4-7B4C-B478-7E4072FBB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6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39" name="Freeform 688">
              <a:extLst>
                <a:ext uri="{FF2B5EF4-FFF2-40B4-BE49-F238E27FC236}">
                  <a16:creationId xmlns:a16="http://schemas.microsoft.com/office/drawing/2014/main" id="{19EA9D2D-3C42-C041-9718-45369ECF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1" y="7424370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0" name="Freeform 689">
              <a:extLst>
                <a:ext uri="{FF2B5EF4-FFF2-40B4-BE49-F238E27FC236}">
                  <a16:creationId xmlns:a16="http://schemas.microsoft.com/office/drawing/2014/main" id="{7C273DBD-1C40-5A46-80C9-4FD18D5F5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5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1" name="Freeform 690">
              <a:extLst>
                <a:ext uri="{FF2B5EF4-FFF2-40B4-BE49-F238E27FC236}">
                  <a16:creationId xmlns:a16="http://schemas.microsoft.com/office/drawing/2014/main" id="{952BD137-B0BD-3547-A3D6-504CB6BD7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5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2" name="Freeform 691">
              <a:extLst>
                <a:ext uri="{FF2B5EF4-FFF2-40B4-BE49-F238E27FC236}">
                  <a16:creationId xmlns:a16="http://schemas.microsoft.com/office/drawing/2014/main" id="{4462D46E-8791-4440-BEC2-B09CDB456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3" name="Freeform 692">
              <a:extLst>
                <a:ext uri="{FF2B5EF4-FFF2-40B4-BE49-F238E27FC236}">
                  <a16:creationId xmlns:a16="http://schemas.microsoft.com/office/drawing/2014/main" id="{4938DA90-AC11-E348-AA77-5DC052DFB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0" y="6892387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4" name="Freeform 693">
              <a:extLst>
                <a:ext uri="{FF2B5EF4-FFF2-40B4-BE49-F238E27FC236}">
                  <a16:creationId xmlns:a16="http://schemas.microsoft.com/office/drawing/2014/main" id="{61AA1D35-E396-F043-8C9A-6B8220D31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29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5" name="Freeform 694">
              <a:extLst>
                <a:ext uri="{FF2B5EF4-FFF2-40B4-BE49-F238E27FC236}">
                  <a16:creationId xmlns:a16="http://schemas.microsoft.com/office/drawing/2014/main" id="{FD85594E-7AA2-3847-A342-09E893681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6" name="Freeform 695">
              <a:extLst>
                <a:ext uri="{FF2B5EF4-FFF2-40B4-BE49-F238E27FC236}">
                  <a16:creationId xmlns:a16="http://schemas.microsoft.com/office/drawing/2014/main" id="{2835997D-AD03-494B-B895-9F0AC3097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7" name="Freeform 696">
              <a:extLst>
                <a:ext uri="{FF2B5EF4-FFF2-40B4-BE49-F238E27FC236}">
                  <a16:creationId xmlns:a16="http://schemas.microsoft.com/office/drawing/2014/main" id="{837421C9-35E5-FC43-A74C-E4DAAB2B7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6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8" name="Freeform 697">
              <a:extLst>
                <a:ext uri="{FF2B5EF4-FFF2-40B4-BE49-F238E27FC236}">
                  <a16:creationId xmlns:a16="http://schemas.microsoft.com/office/drawing/2014/main" id="{F2F2A7DF-1526-1A4F-BE44-3F1264FA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49" name="Freeform 698">
              <a:extLst>
                <a:ext uri="{FF2B5EF4-FFF2-40B4-BE49-F238E27FC236}">
                  <a16:creationId xmlns:a16="http://schemas.microsoft.com/office/drawing/2014/main" id="{85C50BAD-C210-C14E-B1C2-01019BB34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4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0" name="Freeform 699">
              <a:extLst>
                <a:ext uri="{FF2B5EF4-FFF2-40B4-BE49-F238E27FC236}">
                  <a16:creationId xmlns:a16="http://schemas.microsoft.com/office/drawing/2014/main" id="{C06E5431-F7FE-4343-AA72-8EC9738AE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5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1" name="Freeform 700">
              <a:extLst>
                <a:ext uri="{FF2B5EF4-FFF2-40B4-BE49-F238E27FC236}">
                  <a16:creationId xmlns:a16="http://schemas.microsoft.com/office/drawing/2014/main" id="{A80DBA35-EBEE-5845-97F1-ADC3272277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1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2" name="Freeform 701">
              <a:extLst>
                <a:ext uri="{FF2B5EF4-FFF2-40B4-BE49-F238E27FC236}">
                  <a16:creationId xmlns:a16="http://schemas.microsoft.com/office/drawing/2014/main" id="{0108C3D5-0410-754F-B89D-A7C650F69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3" name="Freeform 702">
              <a:extLst>
                <a:ext uri="{FF2B5EF4-FFF2-40B4-BE49-F238E27FC236}">
                  <a16:creationId xmlns:a16="http://schemas.microsoft.com/office/drawing/2014/main" id="{C6C09839-A314-814F-80E7-FA5C25845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4" name="Freeform 703">
              <a:extLst>
                <a:ext uri="{FF2B5EF4-FFF2-40B4-BE49-F238E27FC236}">
                  <a16:creationId xmlns:a16="http://schemas.microsoft.com/office/drawing/2014/main" id="{A4D3A22E-0672-1B42-BB86-7369E840B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5" name="Freeform 704">
              <a:extLst>
                <a:ext uri="{FF2B5EF4-FFF2-40B4-BE49-F238E27FC236}">
                  <a16:creationId xmlns:a16="http://schemas.microsoft.com/office/drawing/2014/main" id="{59591075-43DD-2543-A9F0-E6A3800E7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6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6" name="Freeform 705">
              <a:extLst>
                <a:ext uri="{FF2B5EF4-FFF2-40B4-BE49-F238E27FC236}">
                  <a16:creationId xmlns:a16="http://schemas.microsoft.com/office/drawing/2014/main" id="{CC8CC160-B3C9-9F4D-83CD-15C90148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0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7" name="Freeform 706">
              <a:extLst>
                <a:ext uri="{FF2B5EF4-FFF2-40B4-BE49-F238E27FC236}">
                  <a16:creationId xmlns:a16="http://schemas.microsoft.com/office/drawing/2014/main" id="{1146DBA7-856C-BF4A-B384-BF62B805F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6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8" name="Freeform 707">
              <a:extLst>
                <a:ext uri="{FF2B5EF4-FFF2-40B4-BE49-F238E27FC236}">
                  <a16:creationId xmlns:a16="http://schemas.microsoft.com/office/drawing/2014/main" id="{569B2C50-C871-BE4D-99FB-BEFD9A2ED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59" name="Freeform 708">
              <a:extLst>
                <a:ext uri="{FF2B5EF4-FFF2-40B4-BE49-F238E27FC236}">
                  <a16:creationId xmlns:a16="http://schemas.microsoft.com/office/drawing/2014/main" id="{15448718-FFF3-A348-B1EB-0771C874A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4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0" name="Freeform 709">
              <a:extLst>
                <a:ext uri="{FF2B5EF4-FFF2-40B4-BE49-F238E27FC236}">
                  <a16:creationId xmlns:a16="http://schemas.microsoft.com/office/drawing/2014/main" id="{256B002E-1E32-F743-93A6-9DA400BE9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1" name="Freeform 710">
              <a:extLst>
                <a:ext uri="{FF2B5EF4-FFF2-40B4-BE49-F238E27FC236}">
                  <a16:creationId xmlns:a16="http://schemas.microsoft.com/office/drawing/2014/main" id="{E6D7109A-BC0A-1A43-B2E9-82C0BB59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2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2" name="Freeform 711">
              <a:extLst>
                <a:ext uri="{FF2B5EF4-FFF2-40B4-BE49-F238E27FC236}">
                  <a16:creationId xmlns:a16="http://schemas.microsoft.com/office/drawing/2014/main" id="{620E3976-6A57-E349-A3DD-79744B87F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3" name="Freeform 712">
              <a:extLst>
                <a:ext uri="{FF2B5EF4-FFF2-40B4-BE49-F238E27FC236}">
                  <a16:creationId xmlns:a16="http://schemas.microsoft.com/office/drawing/2014/main" id="{A03D95DC-FA85-504B-9095-F8A2C5151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4" name="Freeform 713">
              <a:extLst>
                <a:ext uri="{FF2B5EF4-FFF2-40B4-BE49-F238E27FC236}">
                  <a16:creationId xmlns:a16="http://schemas.microsoft.com/office/drawing/2014/main" id="{29F5B976-8B59-0A4B-B835-C169A0813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2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5" name="Freeform 714">
              <a:extLst>
                <a:ext uri="{FF2B5EF4-FFF2-40B4-BE49-F238E27FC236}">
                  <a16:creationId xmlns:a16="http://schemas.microsoft.com/office/drawing/2014/main" id="{13E11996-8821-A945-945D-BD4502F5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6" name="Freeform 715">
              <a:extLst>
                <a:ext uri="{FF2B5EF4-FFF2-40B4-BE49-F238E27FC236}">
                  <a16:creationId xmlns:a16="http://schemas.microsoft.com/office/drawing/2014/main" id="{09551C26-E3AF-4949-8AF1-8E77D3743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3"/>
              <a:ext cx="2799365" cy="182531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7" name="Freeform 716">
              <a:extLst>
                <a:ext uri="{FF2B5EF4-FFF2-40B4-BE49-F238E27FC236}">
                  <a16:creationId xmlns:a16="http://schemas.microsoft.com/office/drawing/2014/main" id="{2B486B0D-2DF5-A841-B8BD-29814F20B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8" name="Freeform 717">
              <a:extLst>
                <a:ext uri="{FF2B5EF4-FFF2-40B4-BE49-F238E27FC236}">
                  <a16:creationId xmlns:a16="http://schemas.microsoft.com/office/drawing/2014/main" id="{8FAB5753-FB3E-C04C-BD67-9561FDF81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69" name="Freeform 718">
              <a:extLst>
                <a:ext uri="{FF2B5EF4-FFF2-40B4-BE49-F238E27FC236}">
                  <a16:creationId xmlns:a16="http://schemas.microsoft.com/office/drawing/2014/main" id="{98DDFE32-F19D-CE47-8828-E22149F03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0" name="Freeform 719">
              <a:extLst>
                <a:ext uri="{FF2B5EF4-FFF2-40B4-BE49-F238E27FC236}">
                  <a16:creationId xmlns:a16="http://schemas.microsoft.com/office/drawing/2014/main" id="{40B88357-92E1-BB4D-B420-137F3E21E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1" name="Freeform 720">
              <a:extLst>
                <a:ext uri="{FF2B5EF4-FFF2-40B4-BE49-F238E27FC236}">
                  <a16:creationId xmlns:a16="http://schemas.microsoft.com/office/drawing/2014/main" id="{A9215A58-2A6B-3548-833D-5C9007B262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2" y="4366247"/>
              <a:ext cx="7563695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2" name="Freeform 721">
              <a:extLst>
                <a:ext uri="{FF2B5EF4-FFF2-40B4-BE49-F238E27FC236}">
                  <a16:creationId xmlns:a16="http://schemas.microsoft.com/office/drawing/2014/main" id="{EBBE36B7-04C3-4740-B4FC-F0CBA9FD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3" name="Freeform 722">
              <a:extLst>
                <a:ext uri="{FF2B5EF4-FFF2-40B4-BE49-F238E27FC236}">
                  <a16:creationId xmlns:a16="http://schemas.microsoft.com/office/drawing/2014/main" id="{DF28D103-0B6C-2B44-8AEF-FBB59A515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4" name="Freeform 723">
              <a:extLst>
                <a:ext uri="{FF2B5EF4-FFF2-40B4-BE49-F238E27FC236}">
                  <a16:creationId xmlns:a16="http://schemas.microsoft.com/office/drawing/2014/main" id="{57296B18-8514-4B4D-959A-18EAB4D1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2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5" name="Freeform 724">
              <a:extLst>
                <a:ext uri="{FF2B5EF4-FFF2-40B4-BE49-F238E27FC236}">
                  <a16:creationId xmlns:a16="http://schemas.microsoft.com/office/drawing/2014/main" id="{66C7048B-B14C-5F4C-A998-23A4E6224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9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6" name="Freeform 725">
              <a:extLst>
                <a:ext uri="{FF2B5EF4-FFF2-40B4-BE49-F238E27FC236}">
                  <a16:creationId xmlns:a16="http://schemas.microsoft.com/office/drawing/2014/main" id="{FD362C62-B5BB-9540-A299-67EDFC77F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7" name="Freeform 726">
              <a:extLst>
                <a:ext uri="{FF2B5EF4-FFF2-40B4-BE49-F238E27FC236}">
                  <a16:creationId xmlns:a16="http://schemas.microsoft.com/office/drawing/2014/main" id="{24A34D3A-7B57-4B4C-A9BD-83C1CD202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1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8" name="Freeform 727">
              <a:extLst>
                <a:ext uri="{FF2B5EF4-FFF2-40B4-BE49-F238E27FC236}">
                  <a16:creationId xmlns:a16="http://schemas.microsoft.com/office/drawing/2014/main" id="{09C3A3AF-E9CF-0541-9B8E-A9E4D1A6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9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79" name="Freeform 728">
              <a:extLst>
                <a:ext uri="{FF2B5EF4-FFF2-40B4-BE49-F238E27FC236}">
                  <a16:creationId xmlns:a16="http://schemas.microsoft.com/office/drawing/2014/main" id="{FDB950DA-7A57-CE4A-8185-0DF8DBA55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0" name="Freeform 729">
              <a:extLst>
                <a:ext uri="{FF2B5EF4-FFF2-40B4-BE49-F238E27FC236}">
                  <a16:creationId xmlns:a16="http://schemas.microsoft.com/office/drawing/2014/main" id="{E22E7F09-9E59-9842-B7FC-624D2B987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1" name="Freeform 730">
              <a:extLst>
                <a:ext uri="{FF2B5EF4-FFF2-40B4-BE49-F238E27FC236}">
                  <a16:creationId xmlns:a16="http://schemas.microsoft.com/office/drawing/2014/main" id="{0994836D-14E8-824C-BFFB-97D18A46F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9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2" name="Freeform 731">
              <a:extLst>
                <a:ext uri="{FF2B5EF4-FFF2-40B4-BE49-F238E27FC236}">
                  <a16:creationId xmlns:a16="http://schemas.microsoft.com/office/drawing/2014/main" id="{B378DC25-B836-5446-B669-796118842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3" name="Freeform 732">
              <a:extLst>
                <a:ext uri="{FF2B5EF4-FFF2-40B4-BE49-F238E27FC236}">
                  <a16:creationId xmlns:a16="http://schemas.microsoft.com/office/drawing/2014/main" id="{E00B2FCE-E7B7-B642-BF78-412EC2E3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5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4" name="Freeform 733">
              <a:extLst>
                <a:ext uri="{FF2B5EF4-FFF2-40B4-BE49-F238E27FC236}">
                  <a16:creationId xmlns:a16="http://schemas.microsoft.com/office/drawing/2014/main" id="{6D393258-13A4-AD44-9F2A-AF616FD1F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6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5" name="Freeform 734">
              <a:extLst>
                <a:ext uri="{FF2B5EF4-FFF2-40B4-BE49-F238E27FC236}">
                  <a16:creationId xmlns:a16="http://schemas.microsoft.com/office/drawing/2014/main" id="{29A4F7EC-AD4E-7445-A436-98105291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1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6" name="Freeform 735">
              <a:extLst>
                <a:ext uri="{FF2B5EF4-FFF2-40B4-BE49-F238E27FC236}">
                  <a16:creationId xmlns:a16="http://schemas.microsoft.com/office/drawing/2014/main" id="{E0A7A162-1C63-DB40-9DFF-82E98AF45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6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7" name="Freeform 736">
              <a:extLst>
                <a:ext uri="{FF2B5EF4-FFF2-40B4-BE49-F238E27FC236}">
                  <a16:creationId xmlns:a16="http://schemas.microsoft.com/office/drawing/2014/main" id="{7FA88FC9-E466-C54D-9639-1B16F4E4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8" name="Freeform 737">
              <a:extLst>
                <a:ext uri="{FF2B5EF4-FFF2-40B4-BE49-F238E27FC236}">
                  <a16:creationId xmlns:a16="http://schemas.microsoft.com/office/drawing/2014/main" id="{6B6E0D72-5B5B-4147-BF14-DF3490437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89" name="Freeform 738">
              <a:extLst>
                <a:ext uri="{FF2B5EF4-FFF2-40B4-BE49-F238E27FC236}">
                  <a16:creationId xmlns:a16="http://schemas.microsoft.com/office/drawing/2014/main" id="{975729BF-BEA0-C940-843C-AA6C747195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4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0" name="Freeform 739">
              <a:extLst>
                <a:ext uri="{FF2B5EF4-FFF2-40B4-BE49-F238E27FC236}">
                  <a16:creationId xmlns:a16="http://schemas.microsoft.com/office/drawing/2014/main" id="{9FF841F9-9E5B-3F46-9DF6-692F1E6B0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3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1" name="Freeform 740">
              <a:extLst>
                <a:ext uri="{FF2B5EF4-FFF2-40B4-BE49-F238E27FC236}">
                  <a16:creationId xmlns:a16="http://schemas.microsoft.com/office/drawing/2014/main" id="{DD0ED8DD-8FD8-BB43-BD27-63DBB8251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1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2" name="Freeform 741">
              <a:extLst>
                <a:ext uri="{FF2B5EF4-FFF2-40B4-BE49-F238E27FC236}">
                  <a16:creationId xmlns:a16="http://schemas.microsoft.com/office/drawing/2014/main" id="{7BC50C99-FDC5-0C45-873A-6DFCC563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8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3" name="Freeform 742">
              <a:extLst>
                <a:ext uri="{FF2B5EF4-FFF2-40B4-BE49-F238E27FC236}">
                  <a16:creationId xmlns:a16="http://schemas.microsoft.com/office/drawing/2014/main" id="{F2B50413-9102-494F-BA42-079333330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8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4" name="Freeform 743">
              <a:extLst>
                <a:ext uri="{FF2B5EF4-FFF2-40B4-BE49-F238E27FC236}">
                  <a16:creationId xmlns:a16="http://schemas.microsoft.com/office/drawing/2014/main" id="{0F5B4A1E-BB1A-3E49-9284-F13EA24D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6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5" name="Freeform 744">
              <a:extLst>
                <a:ext uri="{FF2B5EF4-FFF2-40B4-BE49-F238E27FC236}">
                  <a16:creationId xmlns:a16="http://schemas.microsoft.com/office/drawing/2014/main" id="{5FBCFC76-7EEB-EB42-B6FF-C05A67076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30"/>
              <a:ext cx="767516" cy="946108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6" name="Freeform 745">
              <a:extLst>
                <a:ext uri="{FF2B5EF4-FFF2-40B4-BE49-F238E27FC236}">
                  <a16:creationId xmlns:a16="http://schemas.microsoft.com/office/drawing/2014/main" id="{26366508-C9B9-C343-987C-E9E265B0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1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7" name="Freeform 746">
              <a:extLst>
                <a:ext uri="{FF2B5EF4-FFF2-40B4-BE49-F238E27FC236}">
                  <a16:creationId xmlns:a16="http://schemas.microsoft.com/office/drawing/2014/main" id="{EDC59A81-5E4D-1C45-A32B-1B3AD06C4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8" name="Freeform 747">
              <a:extLst>
                <a:ext uri="{FF2B5EF4-FFF2-40B4-BE49-F238E27FC236}">
                  <a16:creationId xmlns:a16="http://schemas.microsoft.com/office/drawing/2014/main" id="{E6986EF4-CC6A-314F-97F5-7CD6DD02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4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699" name="Freeform 748">
              <a:extLst>
                <a:ext uri="{FF2B5EF4-FFF2-40B4-BE49-F238E27FC236}">
                  <a16:creationId xmlns:a16="http://schemas.microsoft.com/office/drawing/2014/main" id="{114905CD-7219-D34D-80A6-0A292DDC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0" name="Freeform 749">
              <a:extLst>
                <a:ext uri="{FF2B5EF4-FFF2-40B4-BE49-F238E27FC236}">
                  <a16:creationId xmlns:a16="http://schemas.microsoft.com/office/drawing/2014/main" id="{13A9F75C-A2A7-2F4E-8E6A-AD75A5A08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2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1" name="Freeform 750">
              <a:extLst>
                <a:ext uri="{FF2B5EF4-FFF2-40B4-BE49-F238E27FC236}">
                  <a16:creationId xmlns:a16="http://schemas.microsoft.com/office/drawing/2014/main" id="{D0F383B3-74C1-B648-8975-B42F72E31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2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2" name="Freeform 751">
              <a:extLst>
                <a:ext uri="{FF2B5EF4-FFF2-40B4-BE49-F238E27FC236}">
                  <a16:creationId xmlns:a16="http://schemas.microsoft.com/office/drawing/2014/main" id="{7BA24C18-5E1E-1541-8A6E-0F2934038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4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3" name="Freeform 752">
              <a:extLst>
                <a:ext uri="{FF2B5EF4-FFF2-40B4-BE49-F238E27FC236}">
                  <a16:creationId xmlns:a16="http://schemas.microsoft.com/office/drawing/2014/main" id="{C23F45BF-7EAC-0C46-900B-DF2D5EFAF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2" y="9061742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4" name="Freeform 753">
              <a:extLst>
                <a:ext uri="{FF2B5EF4-FFF2-40B4-BE49-F238E27FC236}">
                  <a16:creationId xmlns:a16="http://schemas.microsoft.com/office/drawing/2014/main" id="{93A7CDEF-3944-8D4D-AB18-33556571D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5" name="Freeform 754">
              <a:extLst>
                <a:ext uri="{FF2B5EF4-FFF2-40B4-BE49-F238E27FC236}">
                  <a16:creationId xmlns:a16="http://schemas.microsoft.com/office/drawing/2014/main" id="{52BEB9E4-9BBD-DC40-96D6-FBA62F3DC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1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6" name="Freeform 755">
              <a:extLst>
                <a:ext uri="{FF2B5EF4-FFF2-40B4-BE49-F238E27FC236}">
                  <a16:creationId xmlns:a16="http://schemas.microsoft.com/office/drawing/2014/main" id="{16227333-5D71-6D44-946E-EFE955F5D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8" y="8427820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7" name="Freeform 756">
              <a:extLst>
                <a:ext uri="{FF2B5EF4-FFF2-40B4-BE49-F238E27FC236}">
                  <a16:creationId xmlns:a16="http://schemas.microsoft.com/office/drawing/2014/main" id="{74DCBD77-428C-654C-8B21-630771911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4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8" name="Freeform 757">
              <a:extLst>
                <a:ext uri="{FF2B5EF4-FFF2-40B4-BE49-F238E27FC236}">
                  <a16:creationId xmlns:a16="http://schemas.microsoft.com/office/drawing/2014/main" id="{EE7625A8-C15A-BA47-86FC-4B793BE9C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09" name="Freeform 758">
              <a:extLst>
                <a:ext uri="{FF2B5EF4-FFF2-40B4-BE49-F238E27FC236}">
                  <a16:creationId xmlns:a16="http://schemas.microsoft.com/office/drawing/2014/main" id="{57593412-7104-C641-B386-F40FFDC8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0" name="Freeform 759">
              <a:extLst>
                <a:ext uri="{FF2B5EF4-FFF2-40B4-BE49-F238E27FC236}">
                  <a16:creationId xmlns:a16="http://schemas.microsoft.com/office/drawing/2014/main" id="{EE7D88DF-CD82-0A41-83F5-ADA86882A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7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1" name="Freeform 760">
              <a:extLst>
                <a:ext uri="{FF2B5EF4-FFF2-40B4-BE49-F238E27FC236}">
                  <a16:creationId xmlns:a16="http://schemas.microsoft.com/office/drawing/2014/main" id="{4FD4422C-9412-F448-8D33-79DCC7852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2" name="Freeform 761">
              <a:extLst>
                <a:ext uri="{FF2B5EF4-FFF2-40B4-BE49-F238E27FC236}">
                  <a16:creationId xmlns:a16="http://schemas.microsoft.com/office/drawing/2014/main" id="{AC6A6862-E335-8F45-A542-C3FC8DAB7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5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3" name="Freeform 762">
              <a:extLst>
                <a:ext uri="{FF2B5EF4-FFF2-40B4-BE49-F238E27FC236}">
                  <a16:creationId xmlns:a16="http://schemas.microsoft.com/office/drawing/2014/main" id="{6D04820A-7720-F948-AB01-3CD57E3D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2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4" name="Freeform 763">
              <a:extLst>
                <a:ext uri="{FF2B5EF4-FFF2-40B4-BE49-F238E27FC236}">
                  <a16:creationId xmlns:a16="http://schemas.microsoft.com/office/drawing/2014/main" id="{A62B0E38-5EE5-6845-BA09-866256A9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5" name="Freeform 764">
              <a:extLst>
                <a:ext uri="{FF2B5EF4-FFF2-40B4-BE49-F238E27FC236}">
                  <a16:creationId xmlns:a16="http://schemas.microsoft.com/office/drawing/2014/main" id="{555772E6-FE0D-044D-802F-968BD7D4B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6" name="Freeform 765">
              <a:extLst>
                <a:ext uri="{FF2B5EF4-FFF2-40B4-BE49-F238E27FC236}">
                  <a16:creationId xmlns:a16="http://schemas.microsoft.com/office/drawing/2014/main" id="{AD4365CB-EA71-8847-AB7C-635AEE9A3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0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7" name="Freeform 766">
              <a:extLst>
                <a:ext uri="{FF2B5EF4-FFF2-40B4-BE49-F238E27FC236}">
                  <a16:creationId xmlns:a16="http://schemas.microsoft.com/office/drawing/2014/main" id="{8D5992E1-A67B-C74B-BCE9-0464FF03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5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8" name="Freeform 767">
              <a:extLst>
                <a:ext uri="{FF2B5EF4-FFF2-40B4-BE49-F238E27FC236}">
                  <a16:creationId xmlns:a16="http://schemas.microsoft.com/office/drawing/2014/main" id="{76891523-43ED-1247-B1F8-F0D7E0C4A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19" name="Freeform 768">
              <a:extLst>
                <a:ext uri="{FF2B5EF4-FFF2-40B4-BE49-F238E27FC236}">
                  <a16:creationId xmlns:a16="http://schemas.microsoft.com/office/drawing/2014/main" id="{998CB368-8F60-9F4E-BDEE-0EC20DC61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0" name="Freeform 769">
              <a:extLst>
                <a:ext uri="{FF2B5EF4-FFF2-40B4-BE49-F238E27FC236}">
                  <a16:creationId xmlns:a16="http://schemas.microsoft.com/office/drawing/2014/main" id="{16EB694F-92E2-9C4B-9E2D-CA6EC9DFA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1" name="Freeform 770">
              <a:extLst>
                <a:ext uri="{FF2B5EF4-FFF2-40B4-BE49-F238E27FC236}">
                  <a16:creationId xmlns:a16="http://schemas.microsoft.com/office/drawing/2014/main" id="{F5E66763-4BFA-FE45-9D71-0876CB22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2" name="Freeform 771">
              <a:extLst>
                <a:ext uri="{FF2B5EF4-FFF2-40B4-BE49-F238E27FC236}">
                  <a16:creationId xmlns:a16="http://schemas.microsoft.com/office/drawing/2014/main" id="{4A24B843-E27A-C54A-95BF-18202A143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3" name="Freeform 772">
              <a:extLst>
                <a:ext uri="{FF2B5EF4-FFF2-40B4-BE49-F238E27FC236}">
                  <a16:creationId xmlns:a16="http://schemas.microsoft.com/office/drawing/2014/main" id="{9D3FE1F3-B02E-8B4B-B750-ACDB20465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4" name="Freeform 773">
              <a:extLst>
                <a:ext uri="{FF2B5EF4-FFF2-40B4-BE49-F238E27FC236}">
                  <a16:creationId xmlns:a16="http://schemas.microsoft.com/office/drawing/2014/main" id="{6937BF42-FD0A-D140-93DB-09A6BE922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5" name="Freeform 774">
              <a:extLst>
                <a:ext uri="{FF2B5EF4-FFF2-40B4-BE49-F238E27FC236}">
                  <a16:creationId xmlns:a16="http://schemas.microsoft.com/office/drawing/2014/main" id="{6652EC4B-18B4-2E4B-A0C2-F60D1E8C9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6" name="Freeform 775">
              <a:extLst>
                <a:ext uri="{FF2B5EF4-FFF2-40B4-BE49-F238E27FC236}">
                  <a16:creationId xmlns:a16="http://schemas.microsoft.com/office/drawing/2014/main" id="{772C6BD6-A1DC-A84A-ACDB-BBD1BCD09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7" name="Freeform 776">
              <a:extLst>
                <a:ext uri="{FF2B5EF4-FFF2-40B4-BE49-F238E27FC236}">
                  <a16:creationId xmlns:a16="http://schemas.microsoft.com/office/drawing/2014/main" id="{86F5A9CF-9EC3-D444-B766-01A696684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2" y="3719583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8" name="Freeform 777">
              <a:extLst>
                <a:ext uri="{FF2B5EF4-FFF2-40B4-BE49-F238E27FC236}">
                  <a16:creationId xmlns:a16="http://schemas.microsoft.com/office/drawing/2014/main" id="{F87A6F87-993A-6246-8AC6-91855B083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6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29" name="Freeform 778">
              <a:extLst>
                <a:ext uri="{FF2B5EF4-FFF2-40B4-BE49-F238E27FC236}">
                  <a16:creationId xmlns:a16="http://schemas.microsoft.com/office/drawing/2014/main" id="{0303FF2C-DBC5-1242-A461-1AC5CFC3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59" y="4965130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0" name="Freeform 779">
              <a:extLst>
                <a:ext uri="{FF2B5EF4-FFF2-40B4-BE49-F238E27FC236}">
                  <a16:creationId xmlns:a16="http://schemas.microsoft.com/office/drawing/2014/main" id="{4D229218-2F26-0146-87AF-57C13DDE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1" y="3859746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1" name="Freeform 780">
              <a:extLst>
                <a:ext uri="{FF2B5EF4-FFF2-40B4-BE49-F238E27FC236}">
                  <a16:creationId xmlns:a16="http://schemas.microsoft.com/office/drawing/2014/main" id="{23C9F98D-9786-B34B-B13E-77C45CB0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7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2" name="Freeform 782">
              <a:extLst>
                <a:ext uri="{FF2B5EF4-FFF2-40B4-BE49-F238E27FC236}">
                  <a16:creationId xmlns:a16="http://schemas.microsoft.com/office/drawing/2014/main" id="{B0A9FF83-6464-5746-ABF5-D4F5CDFFD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3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3" name="Freeform 783">
              <a:extLst>
                <a:ext uri="{FF2B5EF4-FFF2-40B4-BE49-F238E27FC236}">
                  <a16:creationId xmlns:a16="http://schemas.microsoft.com/office/drawing/2014/main" id="{9B04F958-3D12-0D43-A40A-3B082B64D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4" name="Freeform 784">
              <a:extLst>
                <a:ext uri="{FF2B5EF4-FFF2-40B4-BE49-F238E27FC236}">
                  <a16:creationId xmlns:a16="http://schemas.microsoft.com/office/drawing/2014/main" id="{7BE71069-4F70-294D-B6B0-BB08576C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5" name="Freeform 785">
              <a:extLst>
                <a:ext uri="{FF2B5EF4-FFF2-40B4-BE49-F238E27FC236}">
                  <a16:creationId xmlns:a16="http://schemas.microsoft.com/office/drawing/2014/main" id="{D93B2D82-9630-3245-B83D-D2104490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0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6" name="Freeform 786">
              <a:extLst>
                <a:ext uri="{FF2B5EF4-FFF2-40B4-BE49-F238E27FC236}">
                  <a16:creationId xmlns:a16="http://schemas.microsoft.com/office/drawing/2014/main" id="{74179675-565B-1A42-AC1B-417D8A5A8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1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7" name="Freeform 787">
              <a:extLst>
                <a:ext uri="{FF2B5EF4-FFF2-40B4-BE49-F238E27FC236}">
                  <a16:creationId xmlns:a16="http://schemas.microsoft.com/office/drawing/2014/main" id="{1B0A8511-3AD5-E84C-9EF9-808F47802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1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8" name="Freeform 788">
              <a:extLst>
                <a:ext uri="{FF2B5EF4-FFF2-40B4-BE49-F238E27FC236}">
                  <a16:creationId xmlns:a16="http://schemas.microsoft.com/office/drawing/2014/main" id="{3771E4D6-46A4-F847-B724-791C9206C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89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39" name="Freeform 789">
              <a:extLst>
                <a:ext uri="{FF2B5EF4-FFF2-40B4-BE49-F238E27FC236}">
                  <a16:creationId xmlns:a16="http://schemas.microsoft.com/office/drawing/2014/main" id="{37EC9C9A-3BD4-4B41-BEA4-1D4477D17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7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0" name="Freeform 790">
              <a:extLst>
                <a:ext uri="{FF2B5EF4-FFF2-40B4-BE49-F238E27FC236}">
                  <a16:creationId xmlns:a16="http://schemas.microsoft.com/office/drawing/2014/main" id="{47E8A931-F72F-D747-9067-BFF5A3E7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4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1" name="Freeform 791">
              <a:extLst>
                <a:ext uri="{FF2B5EF4-FFF2-40B4-BE49-F238E27FC236}">
                  <a16:creationId xmlns:a16="http://schemas.microsoft.com/office/drawing/2014/main" id="{6E33E259-929C-DF47-BD21-85664FA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2" name="Freeform 792">
              <a:extLst>
                <a:ext uri="{FF2B5EF4-FFF2-40B4-BE49-F238E27FC236}">
                  <a16:creationId xmlns:a16="http://schemas.microsoft.com/office/drawing/2014/main" id="{AE11238C-428E-3B49-AA57-AB6B575B6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3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3" name="Freeform 793">
              <a:extLst>
                <a:ext uri="{FF2B5EF4-FFF2-40B4-BE49-F238E27FC236}">
                  <a16:creationId xmlns:a16="http://schemas.microsoft.com/office/drawing/2014/main" id="{E77A690F-743A-2146-B2F3-DEEA314A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5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4" name="Freeform 794">
              <a:extLst>
                <a:ext uri="{FF2B5EF4-FFF2-40B4-BE49-F238E27FC236}">
                  <a16:creationId xmlns:a16="http://schemas.microsoft.com/office/drawing/2014/main" id="{B4E55BBB-1959-834B-B278-9EA134A65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1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5" name="Freeform 795">
              <a:extLst>
                <a:ext uri="{FF2B5EF4-FFF2-40B4-BE49-F238E27FC236}">
                  <a16:creationId xmlns:a16="http://schemas.microsoft.com/office/drawing/2014/main" id="{20D3E6EA-4AA2-4646-9742-4364813B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4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6" name="Freeform 796">
              <a:extLst>
                <a:ext uri="{FF2B5EF4-FFF2-40B4-BE49-F238E27FC236}">
                  <a16:creationId xmlns:a16="http://schemas.microsoft.com/office/drawing/2014/main" id="{6AE6AA63-F34E-404A-B0A4-8C2E4E79E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6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747" name="Freeform 797">
              <a:extLst>
                <a:ext uri="{FF2B5EF4-FFF2-40B4-BE49-F238E27FC236}">
                  <a16:creationId xmlns:a16="http://schemas.microsoft.com/office/drawing/2014/main" id="{D75F461B-B8A4-114E-AB5E-DC1D58AFD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555BC948-6C1D-BA46-B877-19C9531ACA19}"/>
              </a:ext>
            </a:extLst>
          </p:cNvPr>
          <p:cNvGrpSpPr/>
          <p:nvPr/>
        </p:nvGrpSpPr>
        <p:grpSpPr>
          <a:xfrm>
            <a:off x="19142537" y="10312076"/>
            <a:ext cx="1595280" cy="1590561"/>
            <a:chOff x="3065929" y="5091954"/>
            <a:chExt cx="6060141" cy="6042212"/>
          </a:xfrm>
        </p:grpSpPr>
        <p:sp>
          <p:nvSpPr>
            <p:cNvPr id="776" name="Pie 775">
              <a:extLst>
                <a:ext uri="{FF2B5EF4-FFF2-40B4-BE49-F238E27FC236}">
                  <a16:creationId xmlns:a16="http://schemas.microsoft.com/office/drawing/2014/main" id="{462FDA5C-5CC2-A847-B00F-24976CD8CE50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734875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7" name="Pie 776">
              <a:extLst>
                <a:ext uri="{FF2B5EF4-FFF2-40B4-BE49-F238E27FC236}">
                  <a16:creationId xmlns:a16="http://schemas.microsoft.com/office/drawing/2014/main" id="{C337161F-77D5-F140-8C44-76FCB6AF60EB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7245028"/>
                <a:gd name="adj2" fmla="val 162043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95B959AD-C5FE-B24C-9160-634EE3BDEA7A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4EAEEFC2-9494-C247-AB94-B8E6E2554F72}"/>
              </a:ext>
            </a:extLst>
          </p:cNvPr>
          <p:cNvGrpSpPr/>
          <p:nvPr/>
        </p:nvGrpSpPr>
        <p:grpSpPr>
          <a:xfrm>
            <a:off x="20472583" y="5329433"/>
            <a:ext cx="2201682" cy="2195170"/>
            <a:chOff x="3065929" y="5091954"/>
            <a:chExt cx="6060141" cy="6042212"/>
          </a:xfrm>
        </p:grpSpPr>
        <p:sp>
          <p:nvSpPr>
            <p:cNvPr id="772" name="Pie 771">
              <a:extLst>
                <a:ext uri="{FF2B5EF4-FFF2-40B4-BE49-F238E27FC236}">
                  <a16:creationId xmlns:a16="http://schemas.microsoft.com/office/drawing/2014/main" id="{CF713D19-95A4-D84F-B108-DDEC4DE9B9B3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215737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3" name="Pie 772">
              <a:extLst>
                <a:ext uri="{FF2B5EF4-FFF2-40B4-BE49-F238E27FC236}">
                  <a16:creationId xmlns:a16="http://schemas.microsoft.com/office/drawing/2014/main" id="{D014F177-09E2-7F43-A551-FFDB61ADC40C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21551998"/>
                <a:gd name="adj2" fmla="val 1620431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0E4DFE33-BBE4-F247-909B-5A6E0994D413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E8F2D7EE-BCDA-8A41-8227-D97C35D9E003}"/>
              </a:ext>
            </a:extLst>
          </p:cNvPr>
          <p:cNvGrpSpPr/>
          <p:nvPr/>
        </p:nvGrpSpPr>
        <p:grpSpPr>
          <a:xfrm>
            <a:off x="16743543" y="4086418"/>
            <a:ext cx="2610255" cy="2602534"/>
            <a:chOff x="3065929" y="5091954"/>
            <a:chExt cx="6060141" cy="6042212"/>
          </a:xfrm>
        </p:grpSpPr>
        <p:sp>
          <p:nvSpPr>
            <p:cNvPr id="768" name="Pie 767">
              <a:extLst>
                <a:ext uri="{FF2B5EF4-FFF2-40B4-BE49-F238E27FC236}">
                  <a16:creationId xmlns:a16="http://schemas.microsoft.com/office/drawing/2014/main" id="{371B27F4-7DDE-8E44-B7A7-052C18328FD6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276552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9" name="Pie 768">
              <a:extLst>
                <a:ext uri="{FF2B5EF4-FFF2-40B4-BE49-F238E27FC236}">
                  <a16:creationId xmlns:a16="http://schemas.microsoft.com/office/drawing/2014/main" id="{62B13C11-A9E2-2841-8F6B-4ED555830992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2683300"/>
                <a:gd name="adj2" fmla="val 1620431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BD20B05F-4F15-6F4A-AE93-70F7AA6D5114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042ABF8B-E96C-D74E-AB4C-60809EF5B63E}"/>
              </a:ext>
            </a:extLst>
          </p:cNvPr>
          <p:cNvGrpSpPr/>
          <p:nvPr/>
        </p:nvGrpSpPr>
        <p:grpSpPr>
          <a:xfrm>
            <a:off x="12690937" y="4012876"/>
            <a:ext cx="1595280" cy="1590561"/>
            <a:chOff x="3065929" y="5091954"/>
            <a:chExt cx="6060141" cy="6042212"/>
          </a:xfrm>
        </p:grpSpPr>
        <p:sp>
          <p:nvSpPr>
            <p:cNvPr id="764" name="Pie 763">
              <a:extLst>
                <a:ext uri="{FF2B5EF4-FFF2-40B4-BE49-F238E27FC236}">
                  <a16:creationId xmlns:a16="http://schemas.microsoft.com/office/drawing/2014/main" id="{17D57EC2-D574-1341-8AEC-7A607FBFB5A4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892080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5" name="Pie 764">
              <a:extLst>
                <a:ext uri="{FF2B5EF4-FFF2-40B4-BE49-F238E27FC236}">
                  <a16:creationId xmlns:a16="http://schemas.microsoft.com/office/drawing/2014/main" id="{9E1AB666-1A73-5A4F-A986-E818C986A699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8814958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FAF75DC-05BB-0642-A2AD-D6A5F1C836AC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27B555AF-0580-664B-B8D2-1234505EC4D2}"/>
              </a:ext>
            </a:extLst>
          </p:cNvPr>
          <p:cNvGrpSpPr/>
          <p:nvPr/>
        </p:nvGrpSpPr>
        <p:grpSpPr>
          <a:xfrm>
            <a:off x="11379582" y="8703336"/>
            <a:ext cx="1852616" cy="1847136"/>
            <a:chOff x="3065929" y="5091954"/>
            <a:chExt cx="6060141" cy="6042212"/>
          </a:xfrm>
        </p:grpSpPr>
        <p:sp>
          <p:nvSpPr>
            <p:cNvPr id="760" name="Pie 759">
              <a:extLst>
                <a:ext uri="{FF2B5EF4-FFF2-40B4-BE49-F238E27FC236}">
                  <a16:creationId xmlns:a16="http://schemas.microsoft.com/office/drawing/2014/main" id="{4C6508CD-1D9D-B84C-9B5B-3018A035ECDD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811868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1" name="Pie 760">
              <a:extLst>
                <a:ext uri="{FF2B5EF4-FFF2-40B4-BE49-F238E27FC236}">
                  <a16:creationId xmlns:a16="http://schemas.microsoft.com/office/drawing/2014/main" id="{1254898D-B8E7-F64D-BCDD-15A3BAB14545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7963333"/>
                <a:gd name="adj2" fmla="val 1620431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AD707759-9DB3-D849-8B7F-46FDFF6A5F36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0588BAD8-07CC-054A-B903-CD07EC58337A}"/>
              </a:ext>
            </a:extLst>
          </p:cNvPr>
          <p:cNvGrpSpPr/>
          <p:nvPr/>
        </p:nvGrpSpPr>
        <p:grpSpPr>
          <a:xfrm>
            <a:off x="7156731" y="2950857"/>
            <a:ext cx="1595280" cy="1590561"/>
            <a:chOff x="3065929" y="5091954"/>
            <a:chExt cx="6060141" cy="6042212"/>
          </a:xfrm>
        </p:grpSpPr>
        <p:sp>
          <p:nvSpPr>
            <p:cNvPr id="756" name="Pie 755">
              <a:extLst>
                <a:ext uri="{FF2B5EF4-FFF2-40B4-BE49-F238E27FC236}">
                  <a16:creationId xmlns:a16="http://schemas.microsoft.com/office/drawing/2014/main" id="{C29394F9-3D3A-6540-8951-15C5F85012A1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89208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7" name="Pie 756">
              <a:extLst>
                <a:ext uri="{FF2B5EF4-FFF2-40B4-BE49-F238E27FC236}">
                  <a16:creationId xmlns:a16="http://schemas.microsoft.com/office/drawing/2014/main" id="{52D2F9ED-0A1E-C94A-821F-F94158D60740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8814958"/>
                <a:gd name="adj2" fmla="val 1620431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FFD38809-35F4-434E-B7A7-75BC02FEF79F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789ACC38-BAFC-5149-BBDD-5929D9D81CD3}"/>
              </a:ext>
            </a:extLst>
          </p:cNvPr>
          <p:cNvGrpSpPr/>
          <p:nvPr/>
        </p:nvGrpSpPr>
        <p:grpSpPr>
          <a:xfrm>
            <a:off x="4685527" y="8070755"/>
            <a:ext cx="1852616" cy="1847136"/>
            <a:chOff x="3065929" y="5091954"/>
            <a:chExt cx="6060141" cy="6042212"/>
          </a:xfrm>
        </p:grpSpPr>
        <p:sp>
          <p:nvSpPr>
            <p:cNvPr id="752" name="Pie 751">
              <a:extLst>
                <a:ext uri="{FF2B5EF4-FFF2-40B4-BE49-F238E27FC236}">
                  <a16:creationId xmlns:a16="http://schemas.microsoft.com/office/drawing/2014/main" id="{63D0AF51-A0E3-1343-B5AE-C567421CF470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39425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3" name="Pie 752">
              <a:extLst>
                <a:ext uri="{FF2B5EF4-FFF2-40B4-BE49-F238E27FC236}">
                  <a16:creationId xmlns:a16="http://schemas.microsoft.com/office/drawing/2014/main" id="{EB320702-91A0-6847-AAF2-05CE047EA6BF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3813815"/>
                <a:gd name="adj2" fmla="val 162043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2A224B23-0B26-CD4D-A31B-8324E8956327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63%">
            <a:extLst>
              <a:ext uri="{FF2B5EF4-FFF2-40B4-BE49-F238E27FC236}">
                <a16:creationId xmlns:a16="http://schemas.microsoft.com/office/drawing/2014/main" id="{B467CAA5-080F-7744-BD1D-AACE9EDB3337}"/>
              </a:ext>
            </a:extLst>
          </p:cNvPr>
          <p:cNvSpPr txBox="1"/>
          <p:nvPr/>
        </p:nvSpPr>
        <p:spPr bwMode="auto">
          <a:xfrm>
            <a:off x="11734390" y="9334874"/>
            <a:ext cx="11430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 cap="all">
                <a:solidFill>
                  <a:srgbClr val="646879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kern="0">
                <a:solidFill>
                  <a:schemeClr val="tx2"/>
                </a:solidFill>
                <a:latin typeface="Century Gothic" panose="020B0502020202020204" pitchFamily="34" charset="0"/>
              </a:rPr>
              <a:t>63%</a:t>
            </a:r>
          </a:p>
        </p:txBody>
      </p:sp>
      <p:sp>
        <p:nvSpPr>
          <p:cNvPr id="111" name="26%">
            <a:extLst>
              <a:ext uri="{FF2B5EF4-FFF2-40B4-BE49-F238E27FC236}">
                <a16:creationId xmlns:a16="http://schemas.microsoft.com/office/drawing/2014/main" id="{6CAE581A-9F92-9B4C-9F10-C97B5273AD61}"/>
              </a:ext>
            </a:extLst>
          </p:cNvPr>
          <p:cNvSpPr txBox="1"/>
          <p:nvPr/>
        </p:nvSpPr>
        <p:spPr bwMode="auto">
          <a:xfrm>
            <a:off x="21008565" y="6141618"/>
            <a:ext cx="11414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 cap="all">
                <a:solidFill>
                  <a:srgbClr val="646879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kern="0">
                <a:solidFill>
                  <a:schemeClr val="tx2"/>
                </a:solidFill>
                <a:latin typeface="Century Gothic" panose="020B0502020202020204" pitchFamily="34" charset="0"/>
              </a:rPr>
              <a:t>26%</a:t>
            </a:r>
          </a:p>
        </p:txBody>
      </p:sp>
      <p:sp>
        <p:nvSpPr>
          <p:cNvPr id="106" name="10%">
            <a:extLst>
              <a:ext uri="{FF2B5EF4-FFF2-40B4-BE49-F238E27FC236}">
                <a16:creationId xmlns:a16="http://schemas.microsoft.com/office/drawing/2014/main" id="{B4121EE7-7B9B-F745-A30C-B842169F4107}"/>
              </a:ext>
            </a:extLst>
          </p:cNvPr>
          <p:cNvSpPr txBox="1"/>
          <p:nvPr/>
        </p:nvSpPr>
        <p:spPr bwMode="auto">
          <a:xfrm>
            <a:off x="7395320" y="3472308"/>
            <a:ext cx="113982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 cap="all">
                <a:solidFill>
                  <a:srgbClr val="646879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kern="0" dirty="0">
                <a:solidFill>
                  <a:schemeClr val="tx2"/>
                </a:solidFill>
                <a:latin typeface="Century Gothic" panose="020B0502020202020204" pitchFamily="34" charset="0"/>
              </a:rPr>
              <a:t>10%</a:t>
            </a:r>
          </a:p>
        </p:txBody>
      </p:sp>
      <p:sp>
        <p:nvSpPr>
          <p:cNvPr id="103" name="81%">
            <a:extLst>
              <a:ext uri="{FF2B5EF4-FFF2-40B4-BE49-F238E27FC236}">
                <a16:creationId xmlns:a16="http://schemas.microsoft.com/office/drawing/2014/main" id="{4354B197-045A-D745-A227-8CBAD446B8F4}"/>
              </a:ext>
            </a:extLst>
          </p:cNvPr>
          <p:cNvSpPr txBox="1"/>
          <p:nvPr/>
        </p:nvSpPr>
        <p:spPr bwMode="auto">
          <a:xfrm>
            <a:off x="17503365" y="5101012"/>
            <a:ext cx="114141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 cap="all">
                <a:solidFill>
                  <a:srgbClr val="646879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kern="0">
                <a:solidFill>
                  <a:schemeClr val="tx2"/>
                </a:solidFill>
                <a:latin typeface="Century Gothic" panose="020B0502020202020204" pitchFamily="34" charset="0"/>
              </a:rPr>
              <a:t>81%</a:t>
            </a:r>
          </a:p>
        </p:txBody>
      </p:sp>
      <p:sp>
        <p:nvSpPr>
          <p:cNvPr id="100" name="8%">
            <a:extLst>
              <a:ext uri="{FF2B5EF4-FFF2-40B4-BE49-F238E27FC236}">
                <a16:creationId xmlns:a16="http://schemas.microsoft.com/office/drawing/2014/main" id="{14FCFF9E-2F36-6041-823F-1D1D03081954}"/>
              </a:ext>
            </a:extLst>
          </p:cNvPr>
          <p:cNvSpPr txBox="1"/>
          <p:nvPr/>
        </p:nvSpPr>
        <p:spPr bwMode="auto">
          <a:xfrm>
            <a:off x="12918665" y="4541418"/>
            <a:ext cx="113982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 cap="all">
                <a:solidFill>
                  <a:srgbClr val="646879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kern="0">
                <a:solidFill>
                  <a:schemeClr val="tx2"/>
                </a:solidFill>
                <a:latin typeface="Century Gothic" panose="020B0502020202020204" pitchFamily="34" charset="0"/>
              </a:rPr>
              <a:t>8%</a:t>
            </a:r>
          </a:p>
        </p:txBody>
      </p:sp>
      <p:sp>
        <p:nvSpPr>
          <p:cNvPr id="97" name="90%">
            <a:extLst>
              <a:ext uri="{FF2B5EF4-FFF2-40B4-BE49-F238E27FC236}">
                <a16:creationId xmlns:a16="http://schemas.microsoft.com/office/drawing/2014/main" id="{5443D3B7-5D84-1E4A-87CF-30D0A0991D59}"/>
              </a:ext>
            </a:extLst>
          </p:cNvPr>
          <p:cNvSpPr txBox="1"/>
          <p:nvPr/>
        </p:nvSpPr>
        <p:spPr bwMode="auto">
          <a:xfrm>
            <a:off x="5054190" y="8699874"/>
            <a:ext cx="11430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 cap="all">
                <a:solidFill>
                  <a:srgbClr val="646879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kern="0">
                <a:solidFill>
                  <a:schemeClr val="tx2"/>
                </a:solidFill>
                <a:latin typeface="Century Gothic" panose="020B0502020202020204" pitchFamily="34" charset="0"/>
              </a:rPr>
              <a:t>90%</a:t>
            </a:r>
          </a:p>
        </p:txBody>
      </p:sp>
      <p:sp>
        <p:nvSpPr>
          <p:cNvPr id="94" name="4%">
            <a:extLst>
              <a:ext uri="{FF2B5EF4-FFF2-40B4-BE49-F238E27FC236}">
                <a16:creationId xmlns:a16="http://schemas.microsoft.com/office/drawing/2014/main" id="{00E26606-226F-F34C-B164-93908CDAE11D}"/>
              </a:ext>
            </a:extLst>
          </p:cNvPr>
          <p:cNvSpPr txBox="1"/>
          <p:nvPr/>
        </p:nvSpPr>
        <p:spPr bwMode="auto">
          <a:xfrm>
            <a:off x="19395665" y="10815218"/>
            <a:ext cx="113982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defRPr sz="2600" b="0" cap="all">
                <a:solidFill>
                  <a:srgbClr val="646879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</a:lstStyle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kern="0">
                <a:solidFill>
                  <a:schemeClr val="tx2"/>
                </a:solidFill>
                <a:latin typeface="Century Gothic" panose="020B0502020202020204" pitchFamily="34" charset="0"/>
              </a:rPr>
              <a:t>4%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07DB2EF-79BD-7143-B8CD-D7FB95115189}"/>
              </a:ext>
            </a:extLst>
          </p:cNvPr>
          <p:cNvSpPr txBox="1"/>
          <p:nvPr/>
        </p:nvSpPr>
        <p:spPr>
          <a:xfrm>
            <a:off x="3299372" y="9934382"/>
            <a:ext cx="293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EBC33C0-68D2-8B4E-A7F2-1874D40CC825}"/>
              </a:ext>
            </a:extLst>
          </p:cNvPr>
          <p:cNvSpPr txBox="1"/>
          <p:nvPr/>
        </p:nvSpPr>
        <p:spPr>
          <a:xfrm>
            <a:off x="7322732" y="4699442"/>
            <a:ext cx="293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Suppliers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EEC15C4-B469-D84A-BB03-9B222885F118}"/>
              </a:ext>
            </a:extLst>
          </p:cNvPr>
          <p:cNvSpPr txBox="1"/>
          <p:nvPr/>
        </p:nvSpPr>
        <p:spPr>
          <a:xfrm>
            <a:off x="9540152" y="10734482"/>
            <a:ext cx="293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Community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BF997A1-B0C7-054F-B788-56F1E318044C}"/>
              </a:ext>
            </a:extLst>
          </p:cNvPr>
          <p:cNvSpPr txBox="1"/>
          <p:nvPr/>
        </p:nvSpPr>
        <p:spPr>
          <a:xfrm>
            <a:off x="13837832" y="3396422"/>
            <a:ext cx="293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Competitors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F7D8F7B-CF5C-9240-A502-3E0D58228C79}"/>
              </a:ext>
            </a:extLst>
          </p:cNvPr>
          <p:cNvSpPr txBox="1"/>
          <p:nvPr/>
        </p:nvSpPr>
        <p:spPr>
          <a:xfrm>
            <a:off x="16238132" y="9842942"/>
            <a:ext cx="293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Financial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A78436-191C-C645-93EE-F0D5A6A6710C}"/>
              </a:ext>
            </a:extLst>
          </p:cNvPr>
          <p:cNvSpPr txBox="1"/>
          <p:nvPr/>
        </p:nvSpPr>
        <p:spPr>
          <a:xfrm>
            <a:off x="21130289" y="4424400"/>
            <a:ext cx="293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Marketing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5E262-46BF-7841-BBCE-B3AEFA927B70}"/>
              </a:ext>
            </a:extLst>
          </p:cNvPr>
          <p:cNvGrpSpPr/>
          <p:nvPr/>
        </p:nvGrpSpPr>
        <p:grpSpPr>
          <a:xfrm>
            <a:off x="3670373" y="4719904"/>
            <a:ext cx="643880" cy="643878"/>
            <a:chOff x="16595981" y="10371513"/>
            <a:chExt cx="643880" cy="643878"/>
          </a:xfrm>
        </p:grpSpPr>
        <p:sp>
          <p:nvSpPr>
            <p:cNvPr id="264" name="Oval 18">
              <a:extLst>
                <a:ext uri="{FF2B5EF4-FFF2-40B4-BE49-F238E27FC236}">
                  <a16:creationId xmlns:a16="http://schemas.microsoft.com/office/drawing/2014/main" id="{9F547160-5A3A-4A49-A829-6FFD7268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981" y="10371513"/>
              <a:ext cx="643880" cy="643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65" name="AutoShape 19">
              <a:extLst>
                <a:ext uri="{FF2B5EF4-FFF2-40B4-BE49-F238E27FC236}">
                  <a16:creationId xmlns:a16="http://schemas.microsoft.com/office/drawing/2014/main" id="{ABF6A289-CF1C-4D4C-B7B5-8E008616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2844" y="10551924"/>
              <a:ext cx="370154" cy="283057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E0ADF71-1DA4-7C4B-97D2-DC3ED92BFC61}"/>
              </a:ext>
            </a:extLst>
          </p:cNvPr>
          <p:cNvGrpSpPr/>
          <p:nvPr/>
        </p:nvGrpSpPr>
        <p:grpSpPr>
          <a:xfrm>
            <a:off x="7130741" y="8179547"/>
            <a:ext cx="643878" cy="640769"/>
            <a:chOff x="16599093" y="11631276"/>
            <a:chExt cx="643878" cy="640769"/>
          </a:xfrm>
        </p:grpSpPr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9E65C2E5-8EA0-054D-B119-1C3AB251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1631276"/>
              <a:ext cx="643878" cy="6407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67" name="AutoShape 24">
              <a:extLst>
                <a:ext uri="{FF2B5EF4-FFF2-40B4-BE49-F238E27FC236}">
                  <a16:creationId xmlns:a16="http://schemas.microsoft.com/office/drawing/2014/main" id="{B7626968-AF76-D34F-B97B-81E5436F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1811687"/>
              <a:ext cx="370152" cy="279948"/>
            </a:xfrm>
            <a:custGeom>
              <a:avLst/>
              <a:gdLst>
                <a:gd name="T0" fmla="*/ 94404 w 21600"/>
                <a:gd name="T1" fmla="*/ 71745 h 21600"/>
                <a:gd name="T2" fmla="*/ 94404 w 21600"/>
                <a:gd name="T3" fmla="*/ 71745 h 21600"/>
                <a:gd name="T4" fmla="*/ 94404 w 21600"/>
                <a:gd name="T5" fmla="*/ 71745 h 21600"/>
                <a:gd name="T6" fmla="*/ 94404 w 21600"/>
                <a:gd name="T7" fmla="*/ 717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2416C15-72D4-CE4A-992D-642371FB64CC}"/>
              </a:ext>
            </a:extLst>
          </p:cNvPr>
          <p:cNvGrpSpPr/>
          <p:nvPr/>
        </p:nvGrpSpPr>
        <p:grpSpPr>
          <a:xfrm>
            <a:off x="11716308" y="4000442"/>
            <a:ext cx="643878" cy="643880"/>
            <a:chOff x="16599093" y="12887930"/>
            <a:chExt cx="643878" cy="643880"/>
          </a:xfrm>
        </p:grpSpPr>
        <p:sp>
          <p:nvSpPr>
            <p:cNvPr id="268" name="Oval 28">
              <a:extLst>
                <a:ext uri="{FF2B5EF4-FFF2-40B4-BE49-F238E27FC236}">
                  <a16:creationId xmlns:a16="http://schemas.microsoft.com/office/drawing/2014/main" id="{5841481F-C737-9645-8AA4-70F554EB0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69" name="AutoShape 29">
              <a:extLst>
                <a:ext uri="{FF2B5EF4-FFF2-40B4-BE49-F238E27FC236}">
                  <a16:creationId xmlns:a16="http://schemas.microsoft.com/office/drawing/2014/main" id="{C53056C6-6983-134C-915D-BBABA0380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902F1E6-8606-8245-A956-D9962A577C82}"/>
              </a:ext>
            </a:extLst>
          </p:cNvPr>
          <p:cNvGrpSpPr/>
          <p:nvPr/>
        </p:nvGrpSpPr>
        <p:grpSpPr>
          <a:xfrm>
            <a:off x="4617430" y="5079132"/>
            <a:ext cx="643880" cy="643878"/>
            <a:chOff x="16595981" y="10371513"/>
            <a:chExt cx="643880" cy="643878"/>
          </a:xfrm>
        </p:grpSpPr>
        <p:sp>
          <p:nvSpPr>
            <p:cNvPr id="273" name="Oval 18">
              <a:extLst>
                <a:ext uri="{FF2B5EF4-FFF2-40B4-BE49-F238E27FC236}">
                  <a16:creationId xmlns:a16="http://schemas.microsoft.com/office/drawing/2014/main" id="{5F18F139-0870-9C41-864C-EE688691E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981" y="10371513"/>
              <a:ext cx="643880" cy="643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74" name="AutoShape 19">
              <a:extLst>
                <a:ext uri="{FF2B5EF4-FFF2-40B4-BE49-F238E27FC236}">
                  <a16:creationId xmlns:a16="http://schemas.microsoft.com/office/drawing/2014/main" id="{82C1DD37-CEA0-C94E-92A9-7FB2F02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2844" y="10551924"/>
              <a:ext cx="370154" cy="283057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C66E345-06CA-0746-827A-8D949C5B6A0E}"/>
              </a:ext>
            </a:extLst>
          </p:cNvPr>
          <p:cNvGrpSpPr/>
          <p:nvPr/>
        </p:nvGrpSpPr>
        <p:grpSpPr>
          <a:xfrm>
            <a:off x="3801001" y="5895561"/>
            <a:ext cx="643880" cy="643878"/>
            <a:chOff x="16595981" y="10371513"/>
            <a:chExt cx="643880" cy="643878"/>
          </a:xfrm>
        </p:grpSpPr>
        <p:sp>
          <p:nvSpPr>
            <p:cNvPr id="276" name="Oval 18">
              <a:extLst>
                <a:ext uri="{FF2B5EF4-FFF2-40B4-BE49-F238E27FC236}">
                  <a16:creationId xmlns:a16="http://schemas.microsoft.com/office/drawing/2014/main" id="{7B71EAD6-0571-0344-ACA7-EBF6A47F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981" y="10371513"/>
              <a:ext cx="643880" cy="643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77" name="AutoShape 19">
              <a:extLst>
                <a:ext uri="{FF2B5EF4-FFF2-40B4-BE49-F238E27FC236}">
                  <a16:creationId xmlns:a16="http://schemas.microsoft.com/office/drawing/2014/main" id="{1C1FED77-363A-3F49-A80D-2936C8487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2844" y="10551924"/>
              <a:ext cx="370154" cy="283057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38641B2-838F-1648-999C-4615C8F4BF50}"/>
              </a:ext>
            </a:extLst>
          </p:cNvPr>
          <p:cNvGrpSpPr/>
          <p:nvPr/>
        </p:nvGrpSpPr>
        <p:grpSpPr>
          <a:xfrm>
            <a:off x="4748058" y="4230046"/>
            <a:ext cx="643880" cy="643878"/>
            <a:chOff x="16595981" y="10371513"/>
            <a:chExt cx="643880" cy="643878"/>
          </a:xfrm>
        </p:grpSpPr>
        <p:sp>
          <p:nvSpPr>
            <p:cNvPr id="279" name="Oval 18">
              <a:extLst>
                <a:ext uri="{FF2B5EF4-FFF2-40B4-BE49-F238E27FC236}">
                  <a16:creationId xmlns:a16="http://schemas.microsoft.com/office/drawing/2014/main" id="{26AFE5CE-9160-3442-B7B1-61AACD828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981" y="10371513"/>
              <a:ext cx="643880" cy="643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80" name="AutoShape 19">
              <a:extLst>
                <a:ext uri="{FF2B5EF4-FFF2-40B4-BE49-F238E27FC236}">
                  <a16:creationId xmlns:a16="http://schemas.microsoft.com/office/drawing/2014/main" id="{11D8EE48-72D4-FC46-978B-3E9534774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2844" y="10551924"/>
              <a:ext cx="370154" cy="283057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8043EC4-901B-3548-9F9C-2B72172738DC}"/>
              </a:ext>
            </a:extLst>
          </p:cNvPr>
          <p:cNvGrpSpPr/>
          <p:nvPr/>
        </p:nvGrpSpPr>
        <p:grpSpPr>
          <a:xfrm>
            <a:off x="4780716" y="6875275"/>
            <a:ext cx="643880" cy="643878"/>
            <a:chOff x="16595981" y="10371513"/>
            <a:chExt cx="643880" cy="643878"/>
          </a:xfrm>
        </p:grpSpPr>
        <p:sp>
          <p:nvSpPr>
            <p:cNvPr id="282" name="Oval 18">
              <a:extLst>
                <a:ext uri="{FF2B5EF4-FFF2-40B4-BE49-F238E27FC236}">
                  <a16:creationId xmlns:a16="http://schemas.microsoft.com/office/drawing/2014/main" id="{859B9E57-F9DE-0845-8721-1A567C3B9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981" y="10371513"/>
              <a:ext cx="643880" cy="643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83" name="AutoShape 19">
              <a:extLst>
                <a:ext uri="{FF2B5EF4-FFF2-40B4-BE49-F238E27FC236}">
                  <a16:creationId xmlns:a16="http://schemas.microsoft.com/office/drawing/2014/main" id="{47A977F1-1B0D-454A-AAAB-CA89A5386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2844" y="10551924"/>
              <a:ext cx="370154" cy="283057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E9011E6-86C1-A24A-AD0F-B807454C9EAB}"/>
              </a:ext>
            </a:extLst>
          </p:cNvPr>
          <p:cNvGrpSpPr/>
          <p:nvPr/>
        </p:nvGrpSpPr>
        <p:grpSpPr>
          <a:xfrm>
            <a:off x="6369360" y="2562292"/>
            <a:ext cx="643878" cy="640769"/>
            <a:chOff x="16599093" y="11631276"/>
            <a:chExt cx="643878" cy="640769"/>
          </a:xfrm>
        </p:grpSpPr>
        <p:sp>
          <p:nvSpPr>
            <p:cNvPr id="285" name="Oval 23">
              <a:extLst>
                <a:ext uri="{FF2B5EF4-FFF2-40B4-BE49-F238E27FC236}">
                  <a16:creationId xmlns:a16="http://schemas.microsoft.com/office/drawing/2014/main" id="{E20A35C2-2B3A-A442-ABE6-2289FE0E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1631276"/>
              <a:ext cx="643878" cy="6407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86" name="AutoShape 24">
              <a:extLst>
                <a:ext uri="{FF2B5EF4-FFF2-40B4-BE49-F238E27FC236}">
                  <a16:creationId xmlns:a16="http://schemas.microsoft.com/office/drawing/2014/main" id="{9DCED928-6E5F-C446-B091-7B08E7453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1811687"/>
              <a:ext cx="370152" cy="279948"/>
            </a:xfrm>
            <a:custGeom>
              <a:avLst/>
              <a:gdLst>
                <a:gd name="T0" fmla="*/ 94404 w 21600"/>
                <a:gd name="T1" fmla="*/ 71745 h 21600"/>
                <a:gd name="T2" fmla="*/ 94404 w 21600"/>
                <a:gd name="T3" fmla="*/ 71745 h 21600"/>
                <a:gd name="T4" fmla="*/ 94404 w 21600"/>
                <a:gd name="T5" fmla="*/ 71745 h 21600"/>
                <a:gd name="T6" fmla="*/ 94404 w 21600"/>
                <a:gd name="T7" fmla="*/ 717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FB087F44-DB39-BB4E-AD2A-0240C7A05483}"/>
              </a:ext>
            </a:extLst>
          </p:cNvPr>
          <p:cNvGrpSpPr/>
          <p:nvPr/>
        </p:nvGrpSpPr>
        <p:grpSpPr>
          <a:xfrm>
            <a:off x="8800656" y="2222463"/>
            <a:ext cx="643878" cy="640769"/>
            <a:chOff x="16599093" y="11631276"/>
            <a:chExt cx="643878" cy="640769"/>
          </a:xfrm>
        </p:grpSpPr>
        <p:sp>
          <p:nvSpPr>
            <p:cNvPr id="288" name="Oval 23">
              <a:extLst>
                <a:ext uri="{FF2B5EF4-FFF2-40B4-BE49-F238E27FC236}">
                  <a16:creationId xmlns:a16="http://schemas.microsoft.com/office/drawing/2014/main" id="{72385797-9C04-764A-8DA6-5A4B740AA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1631276"/>
              <a:ext cx="643878" cy="6407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89" name="AutoShape 24">
              <a:extLst>
                <a:ext uri="{FF2B5EF4-FFF2-40B4-BE49-F238E27FC236}">
                  <a16:creationId xmlns:a16="http://schemas.microsoft.com/office/drawing/2014/main" id="{C197CB55-33C7-1740-9D77-EF77645F6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1811687"/>
              <a:ext cx="370152" cy="279948"/>
            </a:xfrm>
            <a:custGeom>
              <a:avLst/>
              <a:gdLst>
                <a:gd name="T0" fmla="*/ 94404 w 21600"/>
                <a:gd name="T1" fmla="*/ 71745 h 21600"/>
                <a:gd name="T2" fmla="*/ 94404 w 21600"/>
                <a:gd name="T3" fmla="*/ 71745 h 21600"/>
                <a:gd name="T4" fmla="*/ 94404 w 21600"/>
                <a:gd name="T5" fmla="*/ 71745 h 21600"/>
                <a:gd name="T6" fmla="*/ 94404 w 21600"/>
                <a:gd name="T7" fmla="*/ 717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C7E76AC-D384-B24A-8D89-382DB1000D27}"/>
              </a:ext>
            </a:extLst>
          </p:cNvPr>
          <p:cNvGrpSpPr/>
          <p:nvPr/>
        </p:nvGrpSpPr>
        <p:grpSpPr>
          <a:xfrm>
            <a:off x="6075446" y="4685007"/>
            <a:ext cx="643878" cy="640769"/>
            <a:chOff x="16599093" y="11631276"/>
            <a:chExt cx="643878" cy="640769"/>
          </a:xfrm>
        </p:grpSpPr>
        <p:sp>
          <p:nvSpPr>
            <p:cNvPr id="291" name="Oval 23">
              <a:extLst>
                <a:ext uri="{FF2B5EF4-FFF2-40B4-BE49-F238E27FC236}">
                  <a16:creationId xmlns:a16="http://schemas.microsoft.com/office/drawing/2014/main" id="{268A747F-F1CF-4F47-951E-26E53501F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1631276"/>
              <a:ext cx="643878" cy="6407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92" name="AutoShape 24">
              <a:extLst>
                <a:ext uri="{FF2B5EF4-FFF2-40B4-BE49-F238E27FC236}">
                  <a16:creationId xmlns:a16="http://schemas.microsoft.com/office/drawing/2014/main" id="{5EC5683E-076C-1E40-96CD-3C79AEB16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1811687"/>
              <a:ext cx="370152" cy="279948"/>
            </a:xfrm>
            <a:custGeom>
              <a:avLst/>
              <a:gdLst>
                <a:gd name="T0" fmla="*/ 94404 w 21600"/>
                <a:gd name="T1" fmla="*/ 71745 h 21600"/>
                <a:gd name="T2" fmla="*/ 94404 w 21600"/>
                <a:gd name="T3" fmla="*/ 71745 h 21600"/>
                <a:gd name="T4" fmla="*/ 94404 w 21600"/>
                <a:gd name="T5" fmla="*/ 71745 h 21600"/>
                <a:gd name="T6" fmla="*/ 94404 w 21600"/>
                <a:gd name="T7" fmla="*/ 717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179A46B-A4B0-754E-89A0-8B9EC1BC0B36}"/>
              </a:ext>
            </a:extLst>
          </p:cNvPr>
          <p:cNvGrpSpPr/>
          <p:nvPr/>
        </p:nvGrpSpPr>
        <p:grpSpPr>
          <a:xfrm>
            <a:off x="12663365" y="3053385"/>
            <a:ext cx="643878" cy="643880"/>
            <a:chOff x="16599093" y="12887930"/>
            <a:chExt cx="643878" cy="643880"/>
          </a:xfrm>
        </p:grpSpPr>
        <p:sp>
          <p:nvSpPr>
            <p:cNvPr id="294" name="Oval 28">
              <a:extLst>
                <a:ext uri="{FF2B5EF4-FFF2-40B4-BE49-F238E27FC236}">
                  <a16:creationId xmlns:a16="http://schemas.microsoft.com/office/drawing/2014/main" id="{0E3F3B37-0F24-3648-95E7-701039B91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95" name="AutoShape 29">
              <a:extLst>
                <a:ext uri="{FF2B5EF4-FFF2-40B4-BE49-F238E27FC236}">
                  <a16:creationId xmlns:a16="http://schemas.microsoft.com/office/drawing/2014/main" id="{7D091482-F215-844A-AA5F-E50FB1C33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1C44305-9FA0-4F43-9C45-D6930665EB29}"/>
              </a:ext>
            </a:extLst>
          </p:cNvPr>
          <p:cNvGrpSpPr/>
          <p:nvPr/>
        </p:nvGrpSpPr>
        <p:grpSpPr>
          <a:xfrm>
            <a:off x="11259108" y="4653585"/>
            <a:ext cx="643878" cy="643880"/>
            <a:chOff x="16599093" y="12887930"/>
            <a:chExt cx="643878" cy="643880"/>
          </a:xfrm>
        </p:grpSpPr>
        <p:sp>
          <p:nvSpPr>
            <p:cNvPr id="297" name="Oval 28">
              <a:extLst>
                <a:ext uri="{FF2B5EF4-FFF2-40B4-BE49-F238E27FC236}">
                  <a16:creationId xmlns:a16="http://schemas.microsoft.com/office/drawing/2014/main" id="{3078D4E9-FC37-164F-B0B3-3015DF0E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98" name="AutoShape 29">
              <a:extLst>
                <a:ext uri="{FF2B5EF4-FFF2-40B4-BE49-F238E27FC236}">
                  <a16:creationId xmlns:a16="http://schemas.microsoft.com/office/drawing/2014/main" id="{C1CD0E44-F41E-A74D-9170-45B62422D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0D66DE95-60F3-804F-BEEC-9BD50C25BCC2}"/>
              </a:ext>
            </a:extLst>
          </p:cNvPr>
          <p:cNvGrpSpPr/>
          <p:nvPr/>
        </p:nvGrpSpPr>
        <p:grpSpPr>
          <a:xfrm>
            <a:off x="12206165" y="5600642"/>
            <a:ext cx="643878" cy="643880"/>
            <a:chOff x="16599093" y="12887930"/>
            <a:chExt cx="643878" cy="643880"/>
          </a:xfrm>
        </p:grpSpPr>
        <p:sp>
          <p:nvSpPr>
            <p:cNvPr id="300" name="Oval 28">
              <a:extLst>
                <a:ext uri="{FF2B5EF4-FFF2-40B4-BE49-F238E27FC236}">
                  <a16:creationId xmlns:a16="http://schemas.microsoft.com/office/drawing/2014/main" id="{95C2E9CE-9D0E-354D-9297-2BBA012E0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01" name="AutoShape 29">
              <a:extLst>
                <a:ext uri="{FF2B5EF4-FFF2-40B4-BE49-F238E27FC236}">
                  <a16:creationId xmlns:a16="http://schemas.microsoft.com/office/drawing/2014/main" id="{8F14A15D-E05F-174E-8320-F2D990759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6880827-BCFD-8F4C-AEBD-459A9CAA6CED}"/>
              </a:ext>
            </a:extLst>
          </p:cNvPr>
          <p:cNvGrpSpPr/>
          <p:nvPr/>
        </p:nvGrpSpPr>
        <p:grpSpPr>
          <a:xfrm>
            <a:off x="6936087" y="10238961"/>
            <a:ext cx="643880" cy="643878"/>
            <a:chOff x="16595981" y="10371513"/>
            <a:chExt cx="643880" cy="643878"/>
          </a:xfrm>
        </p:grpSpPr>
        <p:sp>
          <p:nvSpPr>
            <p:cNvPr id="303" name="Oval 18">
              <a:extLst>
                <a:ext uri="{FF2B5EF4-FFF2-40B4-BE49-F238E27FC236}">
                  <a16:creationId xmlns:a16="http://schemas.microsoft.com/office/drawing/2014/main" id="{9E3D8364-CF1D-4D47-87D0-989B838C1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981" y="10371513"/>
              <a:ext cx="643880" cy="643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04" name="AutoShape 19">
              <a:extLst>
                <a:ext uri="{FF2B5EF4-FFF2-40B4-BE49-F238E27FC236}">
                  <a16:creationId xmlns:a16="http://schemas.microsoft.com/office/drawing/2014/main" id="{48763333-CD3F-064C-BA08-ACCB7F588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2844" y="10551924"/>
              <a:ext cx="370154" cy="283057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A1E082F-E090-0545-B19D-45D0B49D3897}"/>
              </a:ext>
            </a:extLst>
          </p:cNvPr>
          <p:cNvGrpSpPr/>
          <p:nvPr/>
        </p:nvGrpSpPr>
        <p:grpSpPr>
          <a:xfrm>
            <a:off x="6609515" y="10990075"/>
            <a:ext cx="643880" cy="643878"/>
            <a:chOff x="16595981" y="10371513"/>
            <a:chExt cx="643880" cy="643878"/>
          </a:xfrm>
        </p:grpSpPr>
        <p:sp>
          <p:nvSpPr>
            <p:cNvPr id="306" name="Oval 18">
              <a:extLst>
                <a:ext uri="{FF2B5EF4-FFF2-40B4-BE49-F238E27FC236}">
                  <a16:creationId xmlns:a16="http://schemas.microsoft.com/office/drawing/2014/main" id="{3EC42F92-5DFB-5F47-998C-B0F156E9E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5981" y="10371513"/>
              <a:ext cx="643880" cy="643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07" name="AutoShape 19">
              <a:extLst>
                <a:ext uri="{FF2B5EF4-FFF2-40B4-BE49-F238E27FC236}">
                  <a16:creationId xmlns:a16="http://schemas.microsoft.com/office/drawing/2014/main" id="{E1754A61-492B-9347-B910-C0C54AFF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2844" y="10551924"/>
              <a:ext cx="370154" cy="283057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199496A1-F781-7841-9534-95B70B08B570}"/>
              </a:ext>
            </a:extLst>
          </p:cNvPr>
          <p:cNvGrpSpPr/>
          <p:nvPr/>
        </p:nvGrpSpPr>
        <p:grpSpPr>
          <a:xfrm>
            <a:off x="7679290" y="8910284"/>
            <a:ext cx="643878" cy="640769"/>
            <a:chOff x="16599093" y="11631276"/>
            <a:chExt cx="643878" cy="640769"/>
          </a:xfrm>
        </p:grpSpPr>
        <p:sp>
          <p:nvSpPr>
            <p:cNvPr id="309" name="Oval 23">
              <a:extLst>
                <a:ext uri="{FF2B5EF4-FFF2-40B4-BE49-F238E27FC236}">
                  <a16:creationId xmlns:a16="http://schemas.microsoft.com/office/drawing/2014/main" id="{CE4E2AA9-E2AE-1B4A-BCC6-0AE655398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1631276"/>
              <a:ext cx="643878" cy="6407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10" name="AutoShape 24">
              <a:extLst>
                <a:ext uri="{FF2B5EF4-FFF2-40B4-BE49-F238E27FC236}">
                  <a16:creationId xmlns:a16="http://schemas.microsoft.com/office/drawing/2014/main" id="{8B0C3120-C7D3-F046-8925-1BEC5B97E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1811687"/>
              <a:ext cx="370152" cy="279948"/>
            </a:xfrm>
            <a:custGeom>
              <a:avLst/>
              <a:gdLst>
                <a:gd name="T0" fmla="*/ 94404 w 21600"/>
                <a:gd name="T1" fmla="*/ 71745 h 21600"/>
                <a:gd name="T2" fmla="*/ 94404 w 21600"/>
                <a:gd name="T3" fmla="*/ 71745 h 21600"/>
                <a:gd name="T4" fmla="*/ 94404 w 21600"/>
                <a:gd name="T5" fmla="*/ 71745 h 21600"/>
                <a:gd name="T6" fmla="*/ 94404 w 21600"/>
                <a:gd name="T7" fmla="*/ 717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C8FB99AA-DCC1-7049-9B8E-9B86EC5FE408}"/>
              </a:ext>
            </a:extLst>
          </p:cNvPr>
          <p:cNvGrpSpPr/>
          <p:nvPr/>
        </p:nvGrpSpPr>
        <p:grpSpPr>
          <a:xfrm>
            <a:off x="13251194" y="8049928"/>
            <a:ext cx="643878" cy="643880"/>
            <a:chOff x="16599093" y="12887930"/>
            <a:chExt cx="643878" cy="643880"/>
          </a:xfrm>
        </p:grpSpPr>
        <p:sp>
          <p:nvSpPr>
            <p:cNvPr id="312" name="Oval 28">
              <a:extLst>
                <a:ext uri="{FF2B5EF4-FFF2-40B4-BE49-F238E27FC236}">
                  <a16:creationId xmlns:a16="http://schemas.microsoft.com/office/drawing/2014/main" id="{50282E57-8E3D-9A4B-9B8A-B3EA4CEBC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13" name="AutoShape 29">
              <a:extLst>
                <a:ext uri="{FF2B5EF4-FFF2-40B4-BE49-F238E27FC236}">
                  <a16:creationId xmlns:a16="http://schemas.microsoft.com/office/drawing/2014/main" id="{A9E807E7-3334-8743-911B-0712E194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F9985651-988B-6745-B498-5570AD89BAEA}"/>
              </a:ext>
            </a:extLst>
          </p:cNvPr>
          <p:cNvGrpSpPr/>
          <p:nvPr/>
        </p:nvGrpSpPr>
        <p:grpSpPr>
          <a:xfrm>
            <a:off x="14147665" y="7780987"/>
            <a:ext cx="643878" cy="643880"/>
            <a:chOff x="16599093" y="12887930"/>
            <a:chExt cx="643878" cy="643880"/>
          </a:xfrm>
        </p:grpSpPr>
        <p:sp>
          <p:nvSpPr>
            <p:cNvPr id="315" name="Oval 28">
              <a:extLst>
                <a:ext uri="{FF2B5EF4-FFF2-40B4-BE49-F238E27FC236}">
                  <a16:creationId xmlns:a16="http://schemas.microsoft.com/office/drawing/2014/main" id="{10D787ED-905C-8A44-B1CE-595E2322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16" name="AutoShape 29">
              <a:extLst>
                <a:ext uri="{FF2B5EF4-FFF2-40B4-BE49-F238E27FC236}">
                  <a16:creationId xmlns:a16="http://schemas.microsoft.com/office/drawing/2014/main" id="{CF4B54E6-11A3-5142-BFB8-3F93D90FF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0BF72785-5230-654A-9766-6E6B8ED79EDA}"/>
              </a:ext>
            </a:extLst>
          </p:cNvPr>
          <p:cNvGrpSpPr/>
          <p:nvPr/>
        </p:nvGrpSpPr>
        <p:grpSpPr>
          <a:xfrm>
            <a:off x="13753218" y="9430493"/>
            <a:ext cx="643878" cy="643880"/>
            <a:chOff x="16599093" y="12887930"/>
            <a:chExt cx="643878" cy="643880"/>
          </a:xfrm>
        </p:grpSpPr>
        <p:sp>
          <p:nvSpPr>
            <p:cNvPr id="318" name="Oval 28">
              <a:extLst>
                <a:ext uri="{FF2B5EF4-FFF2-40B4-BE49-F238E27FC236}">
                  <a16:creationId xmlns:a16="http://schemas.microsoft.com/office/drawing/2014/main" id="{6384343D-26F3-ED4B-A9C1-47C5FD1A1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19" name="AutoShape 29">
              <a:extLst>
                <a:ext uri="{FF2B5EF4-FFF2-40B4-BE49-F238E27FC236}">
                  <a16:creationId xmlns:a16="http://schemas.microsoft.com/office/drawing/2014/main" id="{3E13BDE5-7B10-9742-B674-CEDD7DDBA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E10B7FD-4C73-A645-BDB1-A619E908AF98}"/>
              </a:ext>
            </a:extLst>
          </p:cNvPr>
          <p:cNvGrpSpPr/>
          <p:nvPr/>
        </p:nvGrpSpPr>
        <p:grpSpPr>
          <a:xfrm>
            <a:off x="14058490" y="6215990"/>
            <a:ext cx="643878" cy="643880"/>
            <a:chOff x="16599093" y="12887930"/>
            <a:chExt cx="643878" cy="643880"/>
          </a:xfrm>
        </p:grpSpPr>
        <p:sp>
          <p:nvSpPr>
            <p:cNvPr id="321" name="Oval 28">
              <a:extLst>
                <a:ext uri="{FF2B5EF4-FFF2-40B4-BE49-F238E27FC236}">
                  <a16:creationId xmlns:a16="http://schemas.microsoft.com/office/drawing/2014/main" id="{73F20E08-12CC-8E4C-BD95-CF701B19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22" name="AutoShape 29">
              <a:extLst>
                <a:ext uri="{FF2B5EF4-FFF2-40B4-BE49-F238E27FC236}">
                  <a16:creationId xmlns:a16="http://schemas.microsoft.com/office/drawing/2014/main" id="{6CCB5671-7B24-4A4E-AE03-2C3C4B43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01D7F01C-2828-124C-B1FD-FE59117CF93B}"/>
              </a:ext>
            </a:extLst>
          </p:cNvPr>
          <p:cNvGrpSpPr/>
          <p:nvPr/>
        </p:nvGrpSpPr>
        <p:grpSpPr>
          <a:xfrm>
            <a:off x="17773240" y="3091790"/>
            <a:ext cx="643878" cy="643880"/>
            <a:chOff x="16599093" y="12887930"/>
            <a:chExt cx="643878" cy="643880"/>
          </a:xfrm>
        </p:grpSpPr>
        <p:sp>
          <p:nvSpPr>
            <p:cNvPr id="324" name="Oval 28">
              <a:extLst>
                <a:ext uri="{FF2B5EF4-FFF2-40B4-BE49-F238E27FC236}">
                  <a16:creationId xmlns:a16="http://schemas.microsoft.com/office/drawing/2014/main" id="{D2940749-9DFC-7341-93C4-4E803E7E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25" name="AutoShape 29">
              <a:extLst>
                <a:ext uri="{FF2B5EF4-FFF2-40B4-BE49-F238E27FC236}">
                  <a16:creationId xmlns:a16="http://schemas.microsoft.com/office/drawing/2014/main" id="{7E900CB3-0370-8A4D-913D-4495F375D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B31B9504-02C3-C540-B03C-D3C652030147}"/>
              </a:ext>
            </a:extLst>
          </p:cNvPr>
          <p:cNvGrpSpPr/>
          <p:nvPr/>
        </p:nvGrpSpPr>
        <p:grpSpPr>
          <a:xfrm>
            <a:off x="16173040" y="6235040"/>
            <a:ext cx="643878" cy="643880"/>
            <a:chOff x="16599093" y="12887930"/>
            <a:chExt cx="643878" cy="643880"/>
          </a:xfrm>
        </p:grpSpPr>
        <p:sp>
          <p:nvSpPr>
            <p:cNvPr id="327" name="Oval 28">
              <a:extLst>
                <a:ext uri="{FF2B5EF4-FFF2-40B4-BE49-F238E27FC236}">
                  <a16:creationId xmlns:a16="http://schemas.microsoft.com/office/drawing/2014/main" id="{7964212A-386D-C749-9E22-C0A2F7D0F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28" name="AutoShape 29">
              <a:extLst>
                <a:ext uri="{FF2B5EF4-FFF2-40B4-BE49-F238E27FC236}">
                  <a16:creationId xmlns:a16="http://schemas.microsoft.com/office/drawing/2014/main" id="{C3BD8B8C-B6F5-384F-9A08-59BDD11B0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2657B4E-1AEA-3647-8E1B-499D4ABC1288}"/>
              </a:ext>
            </a:extLst>
          </p:cNvPr>
          <p:cNvGrpSpPr/>
          <p:nvPr/>
        </p:nvGrpSpPr>
        <p:grpSpPr>
          <a:xfrm>
            <a:off x="19545278" y="4359717"/>
            <a:ext cx="643878" cy="643880"/>
            <a:chOff x="16599093" y="12887930"/>
            <a:chExt cx="643878" cy="643880"/>
          </a:xfrm>
        </p:grpSpPr>
        <p:sp>
          <p:nvSpPr>
            <p:cNvPr id="330" name="Oval 28">
              <a:extLst>
                <a:ext uri="{FF2B5EF4-FFF2-40B4-BE49-F238E27FC236}">
                  <a16:creationId xmlns:a16="http://schemas.microsoft.com/office/drawing/2014/main" id="{99445E7B-92C9-B940-8141-0688A7B9C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31" name="AutoShape 29">
              <a:extLst>
                <a:ext uri="{FF2B5EF4-FFF2-40B4-BE49-F238E27FC236}">
                  <a16:creationId xmlns:a16="http://schemas.microsoft.com/office/drawing/2014/main" id="{0A166017-F682-8D45-BC58-FA67F138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78D1264-8E4F-2B4C-A9B7-5B673CAC939F}"/>
              </a:ext>
            </a:extLst>
          </p:cNvPr>
          <p:cNvGrpSpPr/>
          <p:nvPr/>
        </p:nvGrpSpPr>
        <p:grpSpPr>
          <a:xfrm>
            <a:off x="19316678" y="6169467"/>
            <a:ext cx="643878" cy="643880"/>
            <a:chOff x="16599093" y="12887930"/>
            <a:chExt cx="643878" cy="643880"/>
          </a:xfrm>
        </p:grpSpPr>
        <p:sp>
          <p:nvSpPr>
            <p:cNvPr id="333" name="Oval 28">
              <a:extLst>
                <a:ext uri="{FF2B5EF4-FFF2-40B4-BE49-F238E27FC236}">
                  <a16:creationId xmlns:a16="http://schemas.microsoft.com/office/drawing/2014/main" id="{58A3F50D-14F8-0B4D-85A3-B0A40A959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34" name="AutoShape 29">
              <a:extLst>
                <a:ext uri="{FF2B5EF4-FFF2-40B4-BE49-F238E27FC236}">
                  <a16:creationId xmlns:a16="http://schemas.microsoft.com/office/drawing/2014/main" id="{8D95DA72-4832-3246-812F-53115DB17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A5509CC-41BA-7946-BDF2-EBC9F06BF263}"/>
              </a:ext>
            </a:extLst>
          </p:cNvPr>
          <p:cNvGrpSpPr/>
          <p:nvPr/>
        </p:nvGrpSpPr>
        <p:grpSpPr>
          <a:xfrm>
            <a:off x="20686626" y="4541418"/>
            <a:ext cx="643878" cy="643880"/>
            <a:chOff x="16599093" y="12887930"/>
            <a:chExt cx="643878" cy="643880"/>
          </a:xfrm>
        </p:grpSpPr>
        <p:sp>
          <p:nvSpPr>
            <p:cNvPr id="336" name="Oval 28">
              <a:extLst>
                <a:ext uri="{FF2B5EF4-FFF2-40B4-BE49-F238E27FC236}">
                  <a16:creationId xmlns:a16="http://schemas.microsoft.com/office/drawing/2014/main" id="{99A71EEE-AC21-9844-8CB0-203FC998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37" name="AutoShape 29">
              <a:extLst>
                <a:ext uri="{FF2B5EF4-FFF2-40B4-BE49-F238E27FC236}">
                  <a16:creationId xmlns:a16="http://schemas.microsoft.com/office/drawing/2014/main" id="{39ACC3A1-8C3F-F24E-A6D5-E9C1C8D03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32A65E3-7282-C447-970A-DEE88DE9DD04}"/>
              </a:ext>
            </a:extLst>
          </p:cNvPr>
          <p:cNvGrpSpPr/>
          <p:nvPr/>
        </p:nvGrpSpPr>
        <p:grpSpPr>
          <a:xfrm>
            <a:off x="20210376" y="7246518"/>
            <a:ext cx="643878" cy="643880"/>
            <a:chOff x="16599093" y="12887930"/>
            <a:chExt cx="643878" cy="643880"/>
          </a:xfrm>
        </p:grpSpPr>
        <p:sp>
          <p:nvSpPr>
            <p:cNvPr id="339" name="Oval 28">
              <a:extLst>
                <a:ext uri="{FF2B5EF4-FFF2-40B4-BE49-F238E27FC236}">
                  <a16:creationId xmlns:a16="http://schemas.microsoft.com/office/drawing/2014/main" id="{F053B8AD-F05B-3143-98E3-14694B967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0" name="AutoShape 29">
              <a:extLst>
                <a:ext uri="{FF2B5EF4-FFF2-40B4-BE49-F238E27FC236}">
                  <a16:creationId xmlns:a16="http://schemas.microsoft.com/office/drawing/2014/main" id="{54481911-1BC1-604A-A366-2F1897705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2BDB6146-AAF8-0C48-B185-A046E433E426}"/>
              </a:ext>
            </a:extLst>
          </p:cNvPr>
          <p:cNvGrpSpPr/>
          <p:nvPr/>
        </p:nvGrpSpPr>
        <p:grpSpPr>
          <a:xfrm>
            <a:off x="21524826" y="8218068"/>
            <a:ext cx="643878" cy="643880"/>
            <a:chOff x="16599093" y="12887930"/>
            <a:chExt cx="643878" cy="643880"/>
          </a:xfrm>
        </p:grpSpPr>
        <p:sp>
          <p:nvSpPr>
            <p:cNvPr id="342" name="Oval 28">
              <a:extLst>
                <a:ext uri="{FF2B5EF4-FFF2-40B4-BE49-F238E27FC236}">
                  <a16:creationId xmlns:a16="http://schemas.microsoft.com/office/drawing/2014/main" id="{7075FCF7-9532-CD4C-A51D-AF27E009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3" name="AutoShape 29">
              <a:extLst>
                <a:ext uri="{FF2B5EF4-FFF2-40B4-BE49-F238E27FC236}">
                  <a16:creationId xmlns:a16="http://schemas.microsoft.com/office/drawing/2014/main" id="{932B2D5D-28D1-A848-B599-1F9F51918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3914AB7-15DD-E64A-B60E-63CA150A7378}"/>
              </a:ext>
            </a:extLst>
          </p:cNvPr>
          <p:cNvGrpSpPr/>
          <p:nvPr/>
        </p:nvGrpSpPr>
        <p:grpSpPr>
          <a:xfrm>
            <a:off x="20686626" y="9799218"/>
            <a:ext cx="643878" cy="643880"/>
            <a:chOff x="16599093" y="12887930"/>
            <a:chExt cx="643878" cy="643880"/>
          </a:xfrm>
        </p:grpSpPr>
        <p:sp>
          <p:nvSpPr>
            <p:cNvPr id="345" name="Oval 28">
              <a:extLst>
                <a:ext uri="{FF2B5EF4-FFF2-40B4-BE49-F238E27FC236}">
                  <a16:creationId xmlns:a16="http://schemas.microsoft.com/office/drawing/2014/main" id="{5D8D70F2-B7D7-4C49-A1D5-A1D4DDCB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6" name="AutoShape 29">
              <a:extLst>
                <a:ext uri="{FF2B5EF4-FFF2-40B4-BE49-F238E27FC236}">
                  <a16:creationId xmlns:a16="http://schemas.microsoft.com/office/drawing/2014/main" id="{5C0A674C-F7DD-2644-824B-56DA75163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66262BFD-158E-6C4D-AE2E-2586BB836EF7}"/>
              </a:ext>
            </a:extLst>
          </p:cNvPr>
          <p:cNvGrpSpPr/>
          <p:nvPr/>
        </p:nvGrpSpPr>
        <p:grpSpPr>
          <a:xfrm>
            <a:off x="21429576" y="10199268"/>
            <a:ext cx="643878" cy="643880"/>
            <a:chOff x="16599093" y="12887930"/>
            <a:chExt cx="643878" cy="643880"/>
          </a:xfrm>
        </p:grpSpPr>
        <p:sp>
          <p:nvSpPr>
            <p:cNvPr id="348" name="Oval 28">
              <a:extLst>
                <a:ext uri="{FF2B5EF4-FFF2-40B4-BE49-F238E27FC236}">
                  <a16:creationId xmlns:a16="http://schemas.microsoft.com/office/drawing/2014/main" id="{B64768E3-6EB6-9043-A564-19E77C544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9" name="AutoShape 29">
              <a:extLst>
                <a:ext uri="{FF2B5EF4-FFF2-40B4-BE49-F238E27FC236}">
                  <a16:creationId xmlns:a16="http://schemas.microsoft.com/office/drawing/2014/main" id="{2A9B5EA4-10BA-C84C-B0CD-A114A1445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348248A-5E8D-E843-A7C4-D0D7993E1CF4}"/>
              </a:ext>
            </a:extLst>
          </p:cNvPr>
          <p:cNvGrpSpPr/>
          <p:nvPr/>
        </p:nvGrpSpPr>
        <p:grpSpPr>
          <a:xfrm>
            <a:off x="19296299" y="8314171"/>
            <a:ext cx="643878" cy="643880"/>
            <a:chOff x="16599093" y="12887930"/>
            <a:chExt cx="643878" cy="643880"/>
          </a:xfrm>
        </p:grpSpPr>
        <p:sp>
          <p:nvSpPr>
            <p:cNvPr id="351" name="Oval 28">
              <a:extLst>
                <a:ext uri="{FF2B5EF4-FFF2-40B4-BE49-F238E27FC236}">
                  <a16:creationId xmlns:a16="http://schemas.microsoft.com/office/drawing/2014/main" id="{BEBB85E2-5DDB-9E4E-9490-E8735A638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9093" y="12887930"/>
              <a:ext cx="643878" cy="643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52" name="AutoShape 29">
              <a:extLst>
                <a:ext uri="{FF2B5EF4-FFF2-40B4-BE49-F238E27FC236}">
                  <a16:creationId xmlns:a16="http://schemas.microsoft.com/office/drawing/2014/main" id="{0CC0B603-DFFD-C844-87E3-A5B32F402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5956" y="13068340"/>
              <a:ext cx="370152" cy="283059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24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853ACC-718B-2E4B-8551-5E210D9C7BA2}"/>
              </a:ext>
            </a:extLst>
          </p:cNvPr>
          <p:cNvGrpSpPr/>
          <p:nvPr/>
        </p:nvGrpSpPr>
        <p:grpSpPr>
          <a:xfrm>
            <a:off x="2129789" y="4630131"/>
            <a:ext cx="6047147" cy="6047148"/>
            <a:chOff x="2501264" y="5529943"/>
            <a:chExt cx="6262823" cy="6262824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092C0CB0-4421-8743-BEDC-9E2101610DA8}"/>
                </a:ext>
              </a:extLst>
            </p:cNvPr>
            <p:cNvSpPr/>
            <p:nvPr/>
          </p:nvSpPr>
          <p:spPr>
            <a:xfrm>
              <a:off x="2501264" y="5529944"/>
              <a:ext cx="6262823" cy="6262823"/>
            </a:xfrm>
            <a:prstGeom prst="blockArc">
              <a:avLst>
                <a:gd name="adj1" fmla="val 10800000"/>
                <a:gd name="adj2" fmla="val 24324"/>
                <a:gd name="adj3" fmla="val 546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046B916-4210-CE43-868F-B6CAACCF151F}"/>
                </a:ext>
              </a:extLst>
            </p:cNvPr>
            <p:cNvSpPr/>
            <p:nvPr/>
          </p:nvSpPr>
          <p:spPr>
            <a:xfrm>
              <a:off x="2501264" y="5529943"/>
              <a:ext cx="6262823" cy="6262823"/>
            </a:xfrm>
            <a:prstGeom prst="blockArc">
              <a:avLst>
                <a:gd name="adj1" fmla="val 10800000"/>
                <a:gd name="adj2" fmla="val 18008905"/>
                <a:gd name="adj3" fmla="val 52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49E820-C201-9140-870F-E55B428791ED}"/>
              </a:ext>
            </a:extLst>
          </p:cNvPr>
          <p:cNvGrpSpPr/>
          <p:nvPr/>
        </p:nvGrpSpPr>
        <p:grpSpPr>
          <a:xfrm>
            <a:off x="9165252" y="4630131"/>
            <a:ext cx="6047147" cy="6047148"/>
            <a:chOff x="2501264" y="5529943"/>
            <a:chExt cx="6262823" cy="6262824"/>
          </a:xfrm>
        </p:grpSpPr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8CFE1F63-539E-1B46-972E-E460574B026E}"/>
                </a:ext>
              </a:extLst>
            </p:cNvPr>
            <p:cNvSpPr/>
            <p:nvPr/>
          </p:nvSpPr>
          <p:spPr>
            <a:xfrm>
              <a:off x="2501264" y="5529944"/>
              <a:ext cx="6262823" cy="6262823"/>
            </a:xfrm>
            <a:prstGeom prst="blockArc">
              <a:avLst>
                <a:gd name="adj1" fmla="val 10800000"/>
                <a:gd name="adj2" fmla="val 24324"/>
                <a:gd name="adj3" fmla="val 546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D2CACFFC-7860-E041-8A91-69C9B1F53C7E}"/>
                </a:ext>
              </a:extLst>
            </p:cNvPr>
            <p:cNvSpPr/>
            <p:nvPr/>
          </p:nvSpPr>
          <p:spPr>
            <a:xfrm>
              <a:off x="2501264" y="5529943"/>
              <a:ext cx="6262823" cy="6262823"/>
            </a:xfrm>
            <a:prstGeom prst="blockArc">
              <a:avLst>
                <a:gd name="adj1" fmla="val 10800000"/>
                <a:gd name="adj2" fmla="val 13794296"/>
                <a:gd name="adj3" fmla="val 4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E46D0-EF07-6045-B92A-270570A2F28F}"/>
              </a:ext>
            </a:extLst>
          </p:cNvPr>
          <p:cNvGrpSpPr/>
          <p:nvPr/>
        </p:nvGrpSpPr>
        <p:grpSpPr>
          <a:xfrm>
            <a:off x="16200715" y="4630130"/>
            <a:ext cx="6047147" cy="6047148"/>
            <a:chOff x="2501264" y="5529943"/>
            <a:chExt cx="6262823" cy="6262824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0FEC4D03-F6F9-D546-A192-DFD3E58E17D5}"/>
                </a:ext>
              </a:extLst>
            </p:cNvPr>
            <p:cNvSpPr/>
            <p:nvPr/>
          </p:nvSpPr>
          <p:spPr>
            <a:xfrm>
              <a:off x="2501264" y="5529944"/>
              <a:ext cx="6262823" cy="6262823"/>
            </a:xfrm>
            <a:prstGeom prst="blockArc">
              <a:avLst>
                <a:gd name="adj1" fmla="val 10800000"/>
                <a:gd name="adj2" fmla="val 24324"/>
                <a:gd name="adj3" fmla="val 546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60C653DB-C6DE-B746-841C-F85C04F3A57E}"/>
                </a:ext>
              </a:extLst>
            </p:cNvPr>
            <p:cNvSpPr/>
            <p:nvPr/>
          </p:nvSpPr>
          <p:spPr>
            <a:xfrm>
              <a:off x="2501264" y="5529943"/>
              <a:ext cx="6262823" cy="6262823"/>
            </a:xfrm>
            <a:prstGeom prst="blockArc">
              <a:avLst>
                <a:gd name="adj1" fmla="val 10800000"/>
                <a:gd name="adj2" fmla="val 16221389"/>
                <a:gd name="adj3" fmla="val 51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6D1C45-F365-224E-8EAA-7B314A1306C2}"/>
              </a:ext>
            </a:extLst>
          </p:cNvPr>
          <p:cNvGrpSpPr/>
          <p:nvPr/>
        </p:nvGrpSpPr>
        <p:grpSpPr>
          <a:xfrm>
            <a:off x="2958614" y="7960879"/>
            <a:ext cx="4341088" cy="1762464"/>
            <a:chOff x="2958614" y="6744440"/>
            <a:chExt cx="4341088" cy="1762464"/>
          </a:xfrm>
        </p:grpSpPr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C3A450F4-696C-704F-8CF4-739D852C4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14" y="8012794"/>
              <a:ext cx="434108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FF3A9FCE-E2CB-5543-8FC3-371DCB0AF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91" y="6744440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70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571ECD-ABEF-2D4B-882F-ACFCB9569F76}"/>
              </a:ext>
            </a:extLst>
          </p:cNvPr>
          <p:cNvGrpSpPr/>
          <p:nvPr/>
        </p:nvGrpSpPr>
        <p:grpSpPr>
          <a:xfrm>
            <a:off x="10018282" y="7960879"/>
            <a:ext cx="4341088" cy="1762464"/>
            <a:chOff x="2958614" y="6744440"/>
            <a:chExt cx="4341088" cy="1762464"/>
          </a:xfrm>
        </p:grpSpPr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E7C007FC-1C0F-0040-BA03-1D07AF71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14" y="8012794"/>
              <a:ext cx="434108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Business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26B16419-6A33-2B47-BFA4-4DBE3EF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91" y="6744440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30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765304-1A9A-EB4A-A3A6-CCF29416E902}"/>
              </a:ext>
            </a:extLst>
          </p:cNvPr>
          <p:cNvGrpSpPr/>
          <p:nvPr/>
        </p:nvGrpSpPr>
        <p:grpSpPr>
          <a:xfrm>
            <a:off x="17053744" y="8074439"/>
            <a:ext cx="4341088" cy="1762464"/>
            <a:chOff x="2958614" y="6744440"/>
            <a:chExt cx="4341088" cy="1762464"/>
          </a:xfrm>
        </p:grpSpPr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3529933-9A30-C844-A379-0AAE7A08C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14" y="8012794"/>
              <a:ext cx="434108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22DEB7F0-20A2-3B40-AB57-74F5E8E12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91" y="6744440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66D0CA-34A4-0745-9C74-7D322B9D5D1A}"/>
              </a:ext>
            </a:extLst>
          </p:cNvPr>
          <p:cNvSpPr txBox="1"/>
          <p:nvPr/>
        </p:nvSpPr>
        <p:spPr>
          <a:xfrm>
            <a:off x="1713593" y="11037437"/>
            <a:ext cx="209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 There are people who have a significant number of followers in every business domain on social media. </a:t>
            </a:r>
          </a:p>
        </p:txBody>
      </p:sp>
      <p:grpSp>
        <p:nvGrpSpPr>
          <p:cNvPr id="34" name="Gráfico 282">
            <a:extLst>
              <a:ext uri="{FF2B5EF4-FFF2-40B4-BE49-F238E27FC236}">
                <a16:creationId xmlns:a16="http://schemas.microsoft.com/office/drawing/2014/main" id="{2B8823C3-67B4-EF45-8771-50A354DEAFD7}"/>
              </a:ext>
            </a:extLst>
          </p:cNvPr>
          <p:cNvGrpSpPr/>
          <p:nvPr/>
        </p:nvGrpSpPr>
        <p:grpSpPr>
          <a:xfrm>
            <a:off x="11828243" y="6255077"/>
            <a:ext cx="721164" cy="721160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35" name="Forma libre 285">
              <a:extLst>
                <a:ext uri="{FF2B5EF4-FFF2-40B4-BE49-F238E27FC236}">
                  <a16:creationId xmlns:a16="http://schemas.microsoft.com/office/drawing/2014/main" id="{BF123171-A07C-054E-8CCA-910C28619BAC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286">
              <a:extLst>
                <a:ext uri="{FF2B5EF4-FFF2-40B4-BE49-F238E27FC236}">
                  <a16:creationId xmlns:a16="http://schemas.microsoft.com/office/drawing/2014/main" id="{53445F9C-4B4D-1345-8475-9CC8A6ACE3ED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0" name="Gráfico 229">
            <a:extLst>
              <a:ext uri="{FF2B5EF4-FFF2-40B4-BE49-F238E27FC236}">
                <a16:creationId xmlns:a16="http://schemas.microsoft.com/office/drawing/2014/main" id="{2A9ED8E5-39F1-B346-BCAD-BF5049181FB3}"/>
              </a:ext>
            </a:extLst>
          </p:cNvPr>
          <p:cNvGrpSpPr/>
          <p:nvPr/>
        </p:nvGrpSpPr>
        <p:grpSpPr>
          <a:xfrm>
            <a:off x="4758880" y="6166528"/>
            <a:ext cx="788966" cy="788962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41" name="Forma libre 427">
              <a:extLst>
                <a:ext uri="{FF2B5EF4-FFF2-40B4-BE49-F238E27FC236}">
                  <a16:creationId xmlns:a16="http://schemas.microsoft.com/office/drawing/2014/main" id="{E0E416F8-4632-A342-A47F-29F1695D3715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428">
              <a:extLst>
                <a:ext uri="{FF2B5EF4-FFF2-40B4-BE49-F238E27FC236}">
                  <a16:creationId xmlns:a16="http://schemas.microsoft.com/office/drawing/2014/main" id="{DD7ADD12-3848-324B-B71D-67AA9748857E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6" name="Gráfico 236">
            <a:extLst>
              <a:ext uri="{FF2B5EF4-FFF2-40B4-BE49-F238E27FC236}">
                <a16:creationId xmlns:a16="http://schemas.microsoft.com/office/drawing/2014/main" id="{23FA2C88-EF2D-214D-ABCC-417379F9F624}"/>
              </a:ext>
            </a:extLst>
          </p:cNvPr>
          <p:cNvSpPr/>
          <p:nvPr/>
        </p:nvSpPr>
        <p:spPr>
          <a:xfrm>
            <a:off x="18878186" y="6204743"/>
            <a:ext cx="692204" cy="755130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55F234-D531-174D-97BD-10715A4502C3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C327F4E9-E46F-1642-BB88-4B9CACF79FD6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540DB327-AD30-A144-8155-77AC79C2876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5BC68B57-B634-0D48-9F84-BBA392B41C70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61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2BDFEB-C1A8-B24D-81A2-6182AF0CDA25}"/>
              </a:ext>
            </a:extLst>
          </p:cNvPr>
          <p:cNvSpPr/>
          <p:nvPr/>
        </p:nvSpPr>
        <p:spPr>
          <a:xfrm>
            <a:off x="9936436" y="5937343"/>
            <a:ext cx="4504778" cy="450477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E3B133-C45C-7140-A29A-210BFCBD3F2E}"/>
              </a:ext>
            </a:extLst>
          </p:cNvPr>
          <p:cNvGrpSpPr/>
          <p:nvPr/>
        </p:nvGrpSpPr>
        <p:grpSpPr>
          <a:xfrm>
            <a:off x="8706727" y="4707634"/>
            <a:ext cx="6964198" cy="6964198"/>
            <a:chOff x="9165252" y="4440944"/>
            <a:chExt cx="6047147" cy="604714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AD4B8BD-CCB9-3F4A-AE7E-4ED53E09016D}"/>
                </a:ext>
              </a:extLst>
            </p:cNvPr>
            <p:cNvGrpSpPr/>
            <p:nvPr/>
          </p:nvGrpSpPr>
          <p:grpSpPr>
            <a:xfrm>
              <a:off x="9165252" y="4440945"/>
              <a:ext cx="6047147" cy="6047148"/>
              <a:chOff x="2501264" y="5529943"/>
              <a:chExt cx="6262823" cy="6262824"/>
            </a:xfrm>
          </p:grpSpPr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C771E921-CEAC-314E-8A8A-1327A30F1272}"/>
                  </a:ext>
                </a:extLst>
              </p:cNvPr>
              <p:cNvSpPr/>
              <p:nvPr/>
            </p:nvSpPr>
            <p:spPr>
              <a:xfrm>
                <a:off x="2501264" y="5529944"/>
                <a:ext cx="6262823" cy="6262823"/>
              </a:xfrm>
              <a:prstGeom prst="blockArc">
                <a:avLst>
                  <a:gd name="adj1" fmla="val 10800000"/>
                  <a:gd name="adj2" fmla="val 24324"/>
                  <a:gd name="adj3" fmla="val 546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81B90CDF-A60C-C647-8C00-8DC0D02ECE63}"/>
                  </a:ext>
                </a:extLst>
              </p:cNvPr>
              <p:cNvSpPr/>
              <p:nvPr/>
            </p:nvSpPr>
            <p:spPr>
              <a:xfrm>
                <a:off x="2501264" y="5529943"/>
                <a:ext cx="6262823" cy="6262823"/>
              </a:xfrm>
              <a:prstGeom prst="blockArc">
                <a:avLst>
                  <a:gd name="adj1" fmla="val 10800000"/>
                  <a:gd name="adj2" fmla="val 18008905"/>
                  <a:gd name="adj3" fmla="val 522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8AC47E-B6F3-C447-A7E7-C96BDAC648F8}"/>
                </a:ext>
              </a:extLst>
            </p:cNvPr>
            <p:cNvGrpSpPr/>
            <p:nvPr/>
          </p:nvGrpSpPr>
          <p:grpSpPr>
            <a:xfrm rot="10800000">
              <a:off x="9165252" y="4440944"/>
              <a:ext cx="6047147" cy="6047148"/>
              <a:chOff x="2501264" y="5529943"/>
              <a:chExt cx="6262823" cy="6262824"/>
            </a:xfrm>
          </p:grpSpPr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C1214AE7-6633-774A-9980-75336E69E8BD}"/>
                  </a:ext>
                </a:extLst>
              </p:cNvPr>
              <p:cNvSpPr/>
              <p:nvPr/>
            </p:nvSpPr>
            <p:spPr>
              <a:xfrm>
                <a:off x="2501264" y="5529944"/>
                <a:ext cx="6262823" cy="6262823"/>
              </a:xfrm>
              <a:prstGeom prst="blockArc">
                <a:avLst>
                  <a:gd name="adj1" fmla="val 10800000"/>
                  <a:gd name="adj2" fmla="val 24324"/>
                  <a:gd name="adj3" fmla="val 546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7816EF38-39E5-154D-AFB3-B1943AD63B8A}"/>
                  </a:ext>
                </a:extLst>
              </p:cNvPr>
              <p:cNvSpPr/>
              <p:nvPr/>
            </p:nvSpPr>
            <p:spPr>
              <a:xfrm>
                <a:off x="2501264" y="5529943"/>
                <a:ext cx="6262823" cy="6262823"/>
              </a:xfrm>
              <a:prstGeom prst="blockArc">
                <a:avLst>
                  <a:gd name="adj1" fmla="val 10800000"/>
                  <a:gd name="adj2" fmla="val 13966048"/>
                  <a:gd name="adj3" fmla="val 529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A65E03-F6CF-DA4D-85E0-72B1EECD77B4}"/>
              </a:ext>
            </a:extLst>
          </p:cNvPr>
          <p:cNvGrpSpPr/>
          <p:nvPr/>
        </p:nvGrpSpPr>
        <p:grpSpPr>
          <a:xfrm>
            <a:off x="10842458" y="7189651"/>
            <a:ext cx="2692734" cy="2000162"/>
            <a:chOff x="3147191" y="7376171"/>
            <a:chExt cx="2692734" cy="2000162"/>
          </a:xfrm>
        </p:grpSpPr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D082078-518C-8546-A81C-EE267C80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191" y="7376171"/>
              <a:ext cx="2692734" cy="881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Increase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48" name="Rectangle 26">
              <a:extLst>
                <a:ext uri="{FF2B5EF4-FFF2-40B4-BE49-F238E27FC236}">
                  <a16:creationId xmlns:a16="http://schemas.microsoft.com/office/drawing/2014/main" id="{8477B9E3-4450-894A-816F-CFB91C3D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191" y="8258079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+35%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E6DA67-11F2-DC4A-9D1C-49F062D98ED3}"/>
              </a:ext>
            </a:extLst>
          </p:cNvPr>
          <p:cNvGrpSpPr/>
          <p:nvPr/>
        </p:nvGrpSpPr>
        <p:grpSpPr>
          <a:xfrm>
            <a:off x="1691600" y="6427131"/>
            <a:ext cx="20994450" cy="3525201"/>
            <a:chOff x="1837184" y="6427131"/>
            <a:chExt cx="20994450" cy="352520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F05CD9-B65B-B14D-9102-650546B5C4CC}"/>
                </a:ext>
              </a:extLst>
            </p:cNvPr>
            <p:cNvGrpSpPr/>
            <p:nvPr/>
          </p:nvGrpSpPr>
          <p:grpSpPr>
            <a:xfrm>
              <a:off x="1837184" y="6427131"/>
              <a:ext cx="6254688" cy="3525201"/>
              <a:chOff x="2753744" y="4150686"/>
              <a:chExt cx="6254688" cy="3525201"/>
            </a:xfrm>
          </p:grpSpPr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65483446-64F4-1442-872E-04FBE9138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3744" y="4150686"/>
                <a:ext cx="6254687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r" eaLnBrk="1">
                  <a:defRPr/>
                </a:pPr>
                <a:r>
                  <a:rPr lang="en-US" altLang="x-none" sz="6400" b="1" baseline="0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Customer</a:t>
                </a:r>
                <a:endParaRPr lang="x-none" altLang="x-none" sz="6400" b="1" baseline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3BB2E8-600C-DE40-B760-A7BDE8806E14}"/>
                  </a:ext>
                </a:extLst>
              </p:cNvPr>
              <p:cNvSpPr txBox="1"/>
              <p:nvPr/>
            </p:nvSpPr>
            <p:spPr>
              <a:xfrm>
                <a:off x="2829945" y="6290892"/>
                <a:ext cx="617848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4A94D3-123E-CE46-AA36-4BD4378A4FC0}"/>
                  </a:ext>
                </a:extLst>
              </p:cNvPr>
              <p:cNvSpPr txBox="1"/>
              <p:nvPr/>
            </p:nvSpPr>
            <p:spPr>
              <a:xfrm>
                <a:off x="2829947" y="5441362"/>
                <a:ext cx="6130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CF9BB0-E7A1-AC4B-BF4A-82C85BD0ACC7}"/>
                </a:ext>
              </a:extLst>
            </p:cNvPr>
            <p:cNvGrpSpPr/>
            <p:nvPr/>
          </p:nvGrpSpPr>
          <p:grpSpPr>
            <a:xfrm>
              <a:off x="16576947" y="6427131"/>
              <a:ext cx="6254687" cy="3525201"/>
              <a:chOff x="2753745" y="4150686"/>
              <a:chExt cx="6254687" cy="3525201"/>
            </a:xfrm>
          </p:grpSpPr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9069AFF9-739F-034D-83B9-F93267524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3745" y="4150686"/>
                <a:ext cx="5757862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6400" b="1" baseline="0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Products</a:t>
                </a:r>
                <a:endParaRPr lang="x-none" altLang="x-none" sz="6400" b="1" baseline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13468E1-A33E-8945-86CB-A670A9019FE5}"/>
                  </a:ext>
                </a:extLst>
              </p:cNvPr>
              <p:cNvSpPr txBox="1"/>
              <p:nvPr/>
            </p:nvSpPr>
            <p:spPr>
              <a:xfrm>
                <a:off x="2829945" y="6290892"/>
                <a:ext cx="617848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479432-79CB-2A42-9529-F0C349C61DB4}"/>
                  </a:ext>
                </a:extLst>
              </p:cNvPr>
              <p:cNvSpPr txBox="1"/>
              <p:nvPr/>
            </p:nvSpPr>
            <p:spPr>
              <a:xfrm>
                <a:off x="2829947" y="5441362"/>
                <a:ext cx="5757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1EC845-A3F8-D74F-8C45-CE023AAF9AB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A8ADC185-4838-C24B-A677-800FACEB40AE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B5D3F3E3-5932-FB4B-A609-8D545EF63EDB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F7FAC8EB-618C-FA40-8591-0A8C112C1CBD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3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362F29F-795A-F145-9D88-547B26094D0F}"/>
              </a:ext>
            </a:extLst>
          </p:cNvPr>
          <p:cNvGrpSpPr/>
          <p:nvPr/>
        </p:nvGrpSpPr>
        <p:grpSpPr>
          <a:xfrm>
            <a:off x="18232859" y="4612443"/>
            <a:ext cx="4042416" cy="4030457"/>
            <a:chOff x="3065929" y="5091954"/>
            <a:chExt cx="6060141" cy="6042212"/>
          </a:xfrm>
        </p:grpSpPr>
        <p:sp>
          <p:nvSpPr>
            <p:cNvPr id="59" name="Pie 58">
              <a:extLst>
                <a:ext uri="{FF2B5EF4-FFF2-40B4-BE49-F238E27FC236}">
                  <a16:creationId xmlns:a16="http://schemas.microsoft.com/office/drawing/2014/main" id="{76E05FB6-BB47-AF4B-82EE-FA3C59F7F9AE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215261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Pie 60">
              <a:extLst>
                <a:ext uri="{FF2B5EF4-FFF2-40B4-BE49-F238E27FC236}">
                  <a16:creationId xmlns:a16="http://schemas.microsoft.com/office/drawing/2014/main" id="{A90D4F29-FAA4-B045-9B9D-DFB20FCCB9FD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21466884"/>
                <a:gd name="adj2" fmla="val 1620431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A0299E-C44E-0247-8F55-48EC77E540A5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5B5D5E-D03C-AF44-9ADD-D0407CFA7BC9}"/>
              </a:ext>
            </a:extLst>
          </p:cNvPr>
          <p:cNvGrpSpPr/>
          <p:nvPr/>
        </p:nvGrpSpPr>
        <p:grpSpPr>
          <a:xfrm>
            <a:off x="12880274" y="4612443"/>
            <a:ext cx="4042416" cy="4030457"/>
            <a:chOff x="3065929" y="5091954"/>
            <a:chExt cx="6060141" cy="6042212"/>
          </a:xfrm>
        </p:grpSpPr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C79C3877-1D88-BD40-B64A-E8F35B5378C0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706550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Pie 52">
              <a:extLst>
                <a:ext uri="{FF2B5EF4-FFF2-40B4-BE49-F238E27FC236}">
                  <a16:creationId xmlns:a16="http://schemas.microsoft.com/office/drawing/2014/main" id="{78125226-1C87-4140-A956-29965EF10C86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7049665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EF93AE1-453A-6C40-A72F-1CFD3D8E997D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099936-383D-D14F-92D7-F04ACFA44FCA}"/>
              </a:ext>
            </a:extLst>
          </p:cNvPr>
          <p:cNvGrpSpPr/>
          <p:nvPr/>
        </p:nvGrpSpPr>
        <p:grpSpPr>
          <a:xfrm>
            <a:off x="7483084" y="4612443"/>
            <a:ext cx="4042416" cy="4030457"/>
            <a:chOff x="3065929" y="5091954"/>
            <a:chExt cx="6060141" cy="6042212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09D4640A-C14B-AC42-AF4B-7F4864FD78CE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983781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Pie 47">
              <a:extLst>
                <a:ext uri="{FF2B5EF4-FFF2-40B4-BE49-F238E27FC236}">
                  <a16:creationId xmlns:a16="http://schemas.microsoft.com/office/drawing/2014/main" id="{0AB218E5-8DF5-014D-BD73-64F591CC755B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9766642"/>
                <a:gd name="adj2" fmla="val 1620431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43620D-89B4-714C-B340-8926CE0B5777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E3DAFA-2E94-C94D-A62C-7DC10A8407C8}"/>
              </a:ext>
            </a:extLst>
          </p:cNvPr>
          <p:cNvGrpSpPr/>
          <p:nvPr/>
        </p:nvGrpSpPr>
        <p:grpSpPr>
          <a:xfrm>
            <a:off x="2111583" y="4612443"/>
            <a:ext cx="4042416" cy="4030457"/>
            <a:chOff x="3065929" y="5091954"/>
            <a:chExt cx="6060141" cy="6042212"/>
          </a:xfrm>
        </p:grpSpPr>
        <p:sp>
          <p:nvSpPr>
            <p:cNvPr id="31" name="Pie 30">
              <a:extLst>
                <a:ext uri="{FF2B5EF4-FFF2-40B4-BE49-F238E27FC236}">
                  <a16:creationId xmlns:a16="http://schemas.microsoft.com/office/drawing/2014/main" id="{40AC4E6A-327B-2743-961B-B053FCE364BF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36011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15E1ABBB-D7B8-9D4D-91DE-937FFE78F20D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541659"/>
                <a:gd name="adj2" fmla="val 162043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B430460-FAB9-BA41-90E8-FACD4F83694D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42%">
            <a:extLst>
              <a:ext uri="{FF2B5EF4-FFF2-40B4-BE49-F238E27FC236}">
                <a16:creationId xmlns:a16="http://schemas.microsoft.com/office/drawing/2014/main" id="{2E8376E0-E035-7F4E-BE54-15AA5AB2FFB3}"/>
              </a:ext>
            </a:extLst>
          </p:cNvPr>
          <p:cNvSpPr txBox="1"/>
          <p:nvPr/>
        </p:nvSpPr>
        <p:spPr>
          <a:xfrm>
            <a:off x="3509913" y="6228720"/>
            <a:ext cx="1214748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42%</a:t>
            </a:r>
          </a:p>
        </p:txBody>
      </p:sp>
      <p:sp>
        <p:nvSpPr>
          <p:cNvPr id="46" name="21%">
            <a:extLst>
              <a:ext uri="{FF2B5EF4-FFF2-40B4-BE49-F238E27FC236}">
                <a16:creationId xmlns:a16="http://schemas.microsoft.com/office/drawing/2014/main" id="{F491E7EB-838C-B34A-A22C-19329135D5DB}"/>
              </a:ext>
            </a:extLst>
          </p:cNvPr>
          <p:cNvSpPr txBox="1"/>
          <p:nvPr/>
        </p:nvSpPr>
        <p:spPr>
          <a:xfrm>
            <a:off x="8890939" y="6228720"/>
            <a:ext cx="1214749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>
                <a:solidFill>
                  <a:schemeClr val="tx2"/>
                </a:solidFill>
                <a:latin typeface="Century Gothic" panose="020B0502020202020204" pitchFamily="34" charset="0"/>
              </a:rPr>
              <a:t>21%</a:t>
            </a:r>
          </a:p>
        </p:txBody>
      </p:sp>
      <p:sp>
        <p:nvSpPr>
          <p:cNvPr id="54" name="57%">
            <a:extLst>
              <a:ext uri="{FF2B5EF4-FFF2-40B4-BE49-F238E27FC236}">
                <a16:creationId xmlns:a16="http://schemas.microsoft.com/office/drawing/2014/main" id="{3D24AF73-F199-3D47-9F4F-19BD4F8084F6}"/>
              </a:ext>
            </a:extLst>
          </p:cNvPr>
          <p:cNvSpPr txBox="1"/>
          <p:nvPr/>
        </p:nvSpPr>
        <p:spPr>
          <a:xfrm>
            <a:off x="14271964" y="6228720"/>
            <a:ext cx="1214748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57%</a:t>
            </a:r>
          </a:p>
        </p:txBody>
      </p:sp>
      <p:graphicFrame>
        <p:nvGraphicFramePr>
          <p:cNvPr id="55" name="2D Pie Chart">
            <a:extLst>
              <a:ext uri="{FF2B5EF4-FFF2-40B4-BE49-F238E27FC236}">
                <a16:creationId xmlns:a16="http://schemas.microsoft.com/office/drawing/2014/main" id="{75DD3C03-A484-C54D-B435-82AB3A13B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458924"/>
              </p:ext>
            </p:extLst>
          </p:nvPr>
        </p:nvGraphicFramePr>
        <p:xfrm>
          <a:off x="18245135" y="4612443"/>
          <a:ext cx="4030457" cy="403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6" name="Circle">
            <a:extLst>
              <a:ext uri="{FF2B5EF4-FFF2-40B4-BE49-F238E27FC236}">
                <a16:creationId xmlns:a16="http://schemas.microsoft.com/office/drawing/2014/main" id="{D76E4132-77D9-A642-A52C-1C488CE2BEC7}"/>
              </a:ext>
            </a:extLst>
          </p:cNvPr>
          <p:cNvSpPr/>
          <p:nvPr/>
        </p:nvSpPr>
        <p:spPr>
          <a:xfrm>
            <a:off x="18812453" y="5179761"/>
            <a:ext cx="2895821" cy="289582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" name="57%">
            <a:extLst>
              <a:ext uri="{FF2B5EF4-FFF2-40B4-BE49-F238E27FC236}">
                <a16:creationId xmlns:a16="http://schemas.microsoft.com/office/drawing/2014/main" id="{CF28CDA2-14C0-8A4D-B3B7-82ED9F974586}"/>
              </a:ext>
            </a:extLst>
          </p:cNvPr>
          <p:cNvSpPr txBox="1"/>
          <p:nvPr/>
        </p:nvSpPr>
        <p:spPr>
          <a:xfrm>
            <a:off x="19652989" y="6228720"/>
            <a:ext cx="121474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25</a:t>
            </a:r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%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E923B8-A680-1846-97D2-D1737BAB8D93}"/>
              </a:ext>
            </a:extLst>
          </p:cNvPr>
          <p:cNvGrpSpPr/>
          <p:nvPr/>
        </p:nvGrpSpPr>
        <p:grpSpPr>
          <a:xfrm>
            <a:off x="2044135" y="9210218"/>
            <a:ext cx="4146303" cy="2893100"/>
            <a:chOff x="4706472" y="10733129"/>
            <a:chExt cx="4146303" cy="289310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BCE5AB-57D2-7B42-8857-792F3A4DD279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421488-C6E9-2845-8AD9-5E877B32DF30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9A16CF5-61EF-F547-A6D4-C5A8FCCFE2BA}"/>
              </a:ext>
            </a:extLst>
          </p:cNvPr>
          <p:cNvGrpSpPr/>
          <p:nvPr/>
        </p:nvGrpSpPr>
        <p:grpSpPr>
          <a:xfrm>
            <a:off x="7425160" y="9210218"/>
            <a:ext cx="4146303" cy="2893100"/>
            <a:chOff x="4706472" y="10733129"/>
            <a:chExt cx="4146303" cy="289310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A720E9-F22B-C94F-AE26-B21E32420B82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644B6BC-459A-6742-905E-77BA10D27151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AC1D5FE-A68C-714F-A19D-127E1D188011}"/>
              </a:ext>
            </a:extLst>
          </p:cNvPr>
          <p:cNvGrpSpPr/>
          <p:nvPr/>
        </p:nvGrpSpPr>
        <p:grpSpPr>
          <a:xfrm>
            <a:off x="12806186" y="9210218"/>
            <a:ext cx="4146303" cy="2893100"/>
            <a:chOff x="4706472" y="10733129"/>
            <a:chExt cx="4146303" cy="28931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0A3094-70D4-F147-B92C-7E7943100E74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6DA5C1-8F36-FE4F-810C-5D8923CB67A4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Report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D33F08B-0DE5-BD42-8E70-FC346E28B9BC}"/>
              </a:ext>
            </a:extLst>
          </p:cNvPr>
          <p:cNvGrpSpPr/>
          <p:nvPr/>
        </p:nvGrpSpPr>
        <p:grpSpPr>
          <a:xfrm>
            <a:off x="18187214" y="9210218"/>
            <a:ext cx="4146303" cy="2893100"/>
            <a:chOff x="4706472" y="10733129"/>
            <a:chExt cx="4146303" cy="289310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5FC0ED7-0441-8940-A545-7BB266FB375A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687230-0FC2-134A-BE28-5AA5851AE027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D2BBEE-A735-6544-B43A-52B8CC71CE9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1E82E461-A460-2943-A6BA-1E60F192EAC2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E94B33B3-E1C3-9E4A-92F1-64770FEC3B80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6" name="Rectangle 45">
              <a:extLst>
                <a:ext uri="{FF2B5EF4-FFF2-40B4-BE49-F238E27FC236}">
                  <a16:creationId xmlns:a16="http://schemas.microsoft.com/office/drawing/2014/main" id="{86798727-D117-744E-9922-7821A6DB55C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58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D3DC556-E4D9-C843-952A-417C22B1B0EF}"/>
              </a:ext>
            </a:extLst>
          </p:cNvPr>
          <p:cNvGrpSpPr/>
          <p:nvPr/>
        </p:nvGrpSpPr>
        <p:grpSpPr>
          <a:xfrm>
            <a:off x="19964549" y="10347038"/>
            <a:ext cx="1808987" cy="1803636"/>
            <a:chOff x="3065929" y="5091954"/>
            <a:chExt cx="6060141" cy="6042212"/>
          </a:xfrm>
        </p:grpSpPr>
        <p:sp>
          <p:nvSpPr>
            <p:cNvPr id="132" name="Pie 131">
              <a:extLst>
                <a:ext uri="{FF2B5EF4-FFF2-40B4-BE49-F238E27FC236}">
                  <a16:creationId xmlns:a16="http://schemas.microsoft.com/office/drawing/2014/main" id="{D7BC649F-C4C7-644B-A525-19F7E57CA415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07485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Pie 132">
              <a:extLst>
                <a:ext uri="{FF2B5EF4-FFF2-40B4-BE49-F238E27FC236}">
                  <a16:creationId xmlns:a16="http://schemas.microsoft.com/office/drawing/2014/main" id="{8999713A-CDF1-7D4B-9F83-8BBA95F6598E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0651112"/>
                <a:gd name="adj2" fmla="val 1620431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D5707E2-C496-1A46-A79A-675F1D84C314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06A80C3-4026-6641-B3E2-61A08380EA3F}"/>
              </a:ext>
            </a:extLst>
          </p:cNvPr>
          <p:cNvGrpSpPr/>
          <p:nvPr/>
        </p:nvGrpSpPr>
        <p:grpSpPr>
          <a:xfrm>
            <a:off x="16694877" y="10347038"/>
            <a:ext cx="1808987" cy="1803636"/>
            <a:chOff x="3065929" y="5091954"/>
            <a:chExt cx="6060141" cy="6042212"/>
          </a:xfrm>
        </p:grpSpPr>
        <p:sp>
          <p:nvSpPr>
            <p:cNvPr id="128" name="Pie 127">
              <a:extLst>
                <a:ext uri="{FF2B5EF4-FFF2-40B4-BE49-F238E27FC236}">
                  <a16:creationId xmlns:a16="http://schemas.microsoft.com/office/drawing/2014/main" id="{E52FE2F9-5A59-ED4B-9807-08387E2D5248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535426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Pie 128">
              <a:extLst>
                <a:ext uri="{FF2B5EF4-FFF2-40B4-BE49-F238E27FC236}">
                  <a16:creationId xmlns:a16="http://schemas.microsoft.com/office/drawing/2014/main" id="{A8C2A866-07CE-A643-AA22-4F76C62E44B0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5337756"/>
                <a:gd name="adj2" fmla="val 1620431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5FDE88A-A2A7-BA46-8D4D-A7EAB6F40ABC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019D2E1-32DF-8F49-AF3B-77DE839F2175}"/>
              </a:ext>
            </a:extLst>
          </p:cNvPr>
          <p:cNvGrpSpPr/>
          <p:nvPr/>
        </p:nvGrpSpPr>
        <p:grpSpPr>
          <a:xfrm>
            <a:off x="13563749" y="10347038"/>
            <a:ext cx="1808987" cy="1803636"/>
            <a:chOff x="3065929" y="5091954"/>
            <a:chExt cx="6060141" cy="6042212"/>
          </a:xfrm>
        </p:grpSpPr>
        <p:sp>
          <p:nvSpPr>
            <p:cNvPr id="124" name="Pie 123">
              <a:extLst>
                <a:ext uri="{FF2B5EF4-FFF2-40B4-BE49-F238E27FC236}">
                  <a16:creationId xmlns:a16="http://schemas.microsoft.com/office/drawing/2014/main" id="{30B9908D-DDB3-F840-A462-E0767A54C39B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26981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Pie 124">
              <a:extLst>
                <a:ext uri="{FF2B5EF4-FFF2-40B4-BE49-F238E27FC236}">
                  <a16:creationId xmlns:a16="http://schemas.microsoft.com/office/drawing/2014/main" id="{17D30985-E58D-D941-BF15-F3CFF83B7972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2650072"/>
                <a:gd name="adj2" fmla="val 1620431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60CC824-47ED-A843-A640-BAA1E131FF87}"/>
                </a:ext>
              </a:extLst>
            </p:cNvPr>
            <p:cNvSpPr/>
            <p:nvPr/>
          </p:nvSpPr>
          <p:spPr>
            <a:xfrm>
              <a:off x="4008972" y="6006426"/>
              <a:ext cx="4213276" cy="4213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D2F63-0A36-EF4F-8568-81213F1529AB}"/>
              </a:ext>
            </a:extLst>
          </p:cNvPr>
          <p:cNvGrpSpPr/>
          <p:nvPr/>
        </p:nvGrpSpPr>
        <p:grpSpPr>
          <a:xfrm flipH="1">
            <a:off x="7528636" y="4170285"/>
            <a:ext cx="2439776" cy="1590319"/>
            <a:chOff x="4164815" y="6983981"/>
            <a:chExt cx="2439776" cy="1590319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0C7BFDD-E615-7845-BC44-06E9955FCEE2}"/>
                </a:ext>
              </a:extLst>
            </p:cNvPr>
            <p:cNvSpPr/>
            <p:nvPr/>
          </p:nvSpPr>
          <p:spPr>
            <a:xfrm>
              <a:off x="4164815" y="6983981"/>
              <a:ext cx="2439776" cy="118381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389C86-8456-F845-BE41-933E7E0AEE8F}"/>
                </a:ext>
              </a:extLst>
            </p:cNvPr>
            <p:cNvGrpSpPr/>
            <p:nvPr/>
          </p:nvGrpSpPr>
          <p:grpSpPr>
            <a:xfrm>
              <a:off x="4164815" y="7233921"/>
              <a:ext cx="2439776" cy="1340379"/>
              <a:chOff x="20791502" y="4569867"/>
              <a:chExt cx="2439776" cy="1340379"/>
            </a:xfrm>
          </p:grpSpPr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D3E9B6C8-C552-A84E-AB12-CDC1E36C3027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60">
                <a:extLst>
                  <a:ext uri="{FF2B5EF4-FFF2-40B4-BE49-F238E27FC236}">
                    <a16:creationId xmlns:a16="http://schemas.microsoft.com/office/drawing/2014/main" id="{E517E71A-E218-7D48-B08D-B9E451C81013}"/>
                  </a:ext>
                </a:extLst>
              </p:cNvPr>
              <p:cNvSpPr txBox="1"/>
              <p:nvPr/>
            </p:nvSpPr>
            <p:spPr>
              <a:xfrm>
                <a:off x="20791502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$7.5K</a:t>
                </a:r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5E90F-3269-EE42-9704-AE84300C5F3E}"/>
              </a:ext>
            </a:extLst>
          </p:cNvPr>
          <p:cNvSpPr/>
          <p:nvPr/>
        </p:nvSpPr>
        <p:spPr>
          <a:xfrm>
            <a:off x="2701611" y="10358354"/>
            <a:ext cx="9491976" cy="18036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266BE7-946B-4748-8D8A-E15018038CBD}"/>
              </a:ext>
            </a:extLst>
          </p:cNvPr>
          <p:cNvGrpSpPr/>
          <p:nvPr/>
        </p:nvGrpSpPr>
        <p:grpSpPr>
          <a:xfrm>
            <a:off x="3417129" y="10775150"/>
            <a:ext cx="8126253" cy="1015663"/>
            <a:chOff x="12643690" y="11050430"/>
            <a:chExt cx="8126253" cy="1015663"/>
          </a:xfrm>
        </p:grpSpPr>
        <p:sp>
          <p:nvSpPr>
            <p:cNvPr id="34" name="TextBox 60">
              <a:extLst>
                <a:ext uri="{FF2B5EF4-FFF2-40B4-BE49-F238E27FC236}">
                  <a16:creationId xmlns:a16="http://schemas.microsoft.com/office/drawing/2014/main" id="{BC24EF2A-D03B-C648-BD3F-C23A8EA1E54A}"/>
                </a:ext>
              </a:extLst>
            </p:cNvPr>
            <p:cNvSpPr txBox="1"/>
            <p:nvPr/>
          </p:nvSpPr>
          <p:spPr>
            <a:xfrm flipH="1">
              <a:off x="12643690" y="11050430"/>
              <a:ext cx="30970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$7,500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79E68A-4E18-A542-AE91-FF86627C2D17}"/>
                </a:ext>
              </a:extLst>
            </p:cNvPr>
            <p:cNvSpPr txBox="1"/>
            <p:nvPr/>
          </p:nvSpPr>
          <p:spPr>
            <a:xfrm>
              <a:off x="15606445" y="11081207"/>
              <a:ext cx="516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44" name="42%">
            <a:extLst>
              <a:ext uri="{FF2B5EF4-FFF2-40B4-BE49-F238E27FC236}">
                <a16:creationId xmlns:a16="http://schemas.microsoft.com/office/drawing/2014/main" id="{773F6174-681F-C34D-84E6-3EBB76668B6B}"/>
              </a:ext>
            </a:extLst>
          </p:cNvPr>
          <p:cNvSpPr txBox="1"/>
          <p:nvPr/>
        </p:nvSpPr>
        <p:spPr>
          <a:xfrm>
            <a:off x="13598717" y="11016240"/>
            <a:ext cx="18036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May</a:t>
            </a:r>
            <a:endParaRPr sz="28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42%">
            <a:extLst>
              <a:ext uri="{FF2B5EF4-FFF2-40B4-BE49-F238E27FC236}">
                <a16:creationId xmlns:a16="http://schemas.microsoft.com/office/drawing/2014/main" id="{2C61DDA5-7B49-0D44-AF5B-DDA6DC303F97}"/>
              </a:ext>
            </a:extLst>
          </p:cNvPr>
          <p:cNvSpPr txBox="1"/>
          <p:nvPr/>
        </p:nvSpPr>
        <p:spPr>
          <a:xfrm>
            <a:off x="16722992" y="11016240"/>
            <a:ext cx="18036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Ago</a:t>
            </a:r>
            <a:endParaRPr sz="28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42%">
            <a:extLst>
              <a:ext uri="{FF2B5EF4-FFF2-40B4-BE49-F238E27FC236}">
                <a16:creationId xmlns:a16="http://schemas.microsoft.com/office/drawing/2014/main" id="{B90DA9DD-43CC-B849-8E56-3AB7BCA7CC7C}"/>
              </a:ext>
            </a:extLst>
          </p:cNvPr>
          <p:cNvSpPr txBox="1"/>
          <p:nvPr/>
        </p:nvSpPr>
        <p:spPr>
          <a:xfrm>
            <a:off x="19959069" y="11016240"/>
            <a:ext cx="180363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Oct</a:t>
            </a:r>
            <a:endParaRPr sz="28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C2ACAC-07A2-484D-9B94-8E0389D6451B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2E0AAF0A-7F03-2448-8DAB-CCCFB3FF3990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02E9ED0A-C7CB-2643-80B6-B924983D84E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9" name="Rectangle 45">
              <a:extLst>
                <a:ext uri="{FF2B5EF4-FFF2-40B4-BE49-F238E27FC236}">
                  <a16:creationId xmlns:a16="http://schemas.microsoft.com/office/drawing/2014/main" id="{67377012-D064-F84A-B466-62F0A118C4C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E8A477-AD98-AD4D-9766-38D7DFAE8C98}"/>
              </a:ext>
            </a:extLst>
          </p:cNvPr>
          <p:cNvCxnSpPr/>
          <p:nvPr/>
        </p:nvCxnSpPr>
        <p:spPr>
          <a:xfrm>
            <a:off x="2268327" y="9360373"/>
            <a:ext cx="1984099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827AB23-C030-5742-B938-6C2B81BDF2B6}"/>
              </a:ext>
            </a:extLst>
          </p:cNvPr>
          <p:cNvSpPr/>
          <p:nvPr/>
        </p:nvSpPr>
        <p:spPr>
          <a:xfrm>
            <a:off x="2890373" y="6640340"/>
            <a:ext cx="831742" cy="2708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DDCC2B-1A23-5146-8437-A19E2D029DD5}"/>
              </a:ext>
            </a:extLst>
          </p:cNvPr>
          <p:cNvSpPr/>
          <p:nvPr/>
        </p:nvSpPr>
        <p:spPr>
          <a:xfrm>
            <a:off x="4871157" y="7808740"/>
            <a:ext cx="831742" cy="154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180978-3538-CE44-BD25-A40F626A713C}"/>
              </a:ext>
            </a:extLst>
          </p:cNvPr>
          <p:cNvSpPr/>
          <p:nvPr/>
        </p:nvSpPr>
        <p:spPr>
          <a:xfrm>
            <a:off x="6851941" y="7148340"/>
            <a:ext cx="831742" cy="2200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9AFC03F-19BB-5D4B-9A9B-C67ACA3B1D23}"/>
              </a:ext>
            </a:extLst>
          </p:cNvPr>
          <p:cNvSpPr/>
          <p:nvPr/>
        </p:nvSpPr>
        <p:spPr>
          <a:xfrm>
            <a:off x="10790206" y="7148340"/>
            <a:ext cx="831742" cy="2200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411719-0AF5-A740-B8DD-C417DB01B3E8}"/>
              </a:ext>
            </a:extLst>
          </p:cNvPr>
          <p:cNvSpPr/>
          <p:nvPr/>
        </p:nvSpPr>
        <p:spPr>
          <a:xfrm>
            <a:off x="12770990" y="6233940"/>
            <a:ext cx="831742" cy="3115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0D0BE05-5048-B840-82CB-57D018EB3CCD}"/>
              </a:ext>
            </a:extLst>
          </p:cNvPr>
          <p:cNvSpPr/>
          <p:nvPr/>
        </p:nvSpPr>
        <p:spPr>
          <a:xfrm>
            <a:off x="14751774" y="7529340"/>
            <a:ext cx="831742" cy="1819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2CEA60-0D23-F04F-A41E-7F989DD02013}"/>
              </a:ext>
            </a:extLst>
          </p:cNvPr>
          <p:cNvSpPr/>
          <p:nvPr/>
        </p:nvSpPr>
        <p:spPr>
          <a:xfrm>
            <a:off x="16709255" y="6233940"/>
            <a:ext cx="831742" cy="3115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F9269E-0005-7A4F-9534-D640F986C934}"/>
              </a:ext>
            </a:extLst>
          </p:cNvPr>
          <p:cNvSpPr/>
          <p:nvPr/>
        </p:nvSpPr>
        <p:spPr>
          <a:xfrm>
            <a:off x="18690039" y="8037340"/>
            <a:ext cx="831742" cy="1311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C9B81B-C516-A443-9A60-288A86382415}"/>
              </a:ext>
            </a:extLst>
          </p:cNvPr>
          <p:cNvSpPr/>
          <p:nvPr/>
        </p:nvSpPr>
        <p:spPr>
          <a:xfrm>
            <a:off x="20647519" y="6995940"/>
            <a:ext cx="831742" cy="2353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DE7B1C-107D-F348-852C-549ED52536AD}"/>
              </a:ext>
            </a:extLst>
          </p:cNvPr>
          <p:cNvSpPr txBox="1"/>
          <p:nvPr/>
        </p:nvSpPr>
        <p:spPr>
          <a:xfrm>
            <a:off x="2738836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8ECD841-EEFB-344A-8FDD-C904626B7988}"/>
              </a:ext>
            </a:extLst>
          </p:cNvPr>
          <p:cNvSpPr txBox="1"/>
          <p:nvPr/>
        </p:nvSpPr>
        <p:spPr>
          <a:xfrm>
            <a:off x="4755520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Feb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6C1415-C7BA-C648-8A4E-AA81A5EF2BD0}"/>
              </a:ext>
            </a:extLst>
          </p:cNvPr>
          <p:cNvSpPr txBox="1"/>
          <p:nvPr/>
        </p:nvSpPr>
        <p:spPr>
          <a:xfrm>
            <a:off x="6699145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1A5AD8-4DEF-E34C-9D4D-110B3583FA31}"/>
              </a:ext>
            </a:extLst>
          </p:cNvPr>
          <p:cNvSpPr txBox="1"/>
          <p:nvPr/>
        </p:nvSpPr>
        <p:spPr>
          <a:xfrm>
            <a:off x="8665443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Apr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4B4AF0-08C1-3348-B279-14146620EB0D}"/>
              </a:ext>
            </a:extLst>
          </p:cNvPr>
          <p:cNvSpPr txBox="1"/>
          <p:nvPr/>
        </p:nvSpPr>
        <p:spPr>
          <a:xfrm>
            <a:off x="10631741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May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7D28C9-3A2B-F745-82B4-43CBEF35181A}"/>
              </a:ext>
            </a:extLst>
          </p:cNvPr>
          <p:cNvSpPr txBox="1"/>
          <p:nvPr/>
        </p:nvSpPr>
        <p:spPr>
          <a:xfrm>
            <a:off x="12598040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0EE55CC-7883-E544-8465-C3408A4E343B}"/>
              </a:ext>
            </a:extLst>
          </p:cNvPr>
          <p:cNvSpPr txBox="1"/>
          <p:nvPr/>
        </p:nvSpPr>
        <p:spPr>
          <a:xfrm>
            <a:off x="14632360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Jul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2408A0-6052-364A-B066-21A7F60234F5}"/>
              </a:ext>
            </a:extLst>
          </p:cNvPr>
          <p:cNvSpPr txBox="1"/>
          <p:nvPr/>
        </p:nvSpPr>
        <p:spPr>
          <a:xfrm>
            <a:off x="16576236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Ago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0440BC-A40F-8241-AFBC-A667D6B6E65F}"/>
              </a:ext>
            </a:extLst>
          </p:cNvPr>
          <p:cNvSpPr txBox="1"/>
          <p:nvPr/>
        </p:nvSpPr>
        <p:spPr>
          <a:xfrm>
            <a:off x="18593605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Sep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58CD0A-5467-4947-A3B1-6E563C6C293D}"/>
              </a:ext>
            </a:extLst>
          </p:cNvPr>
          <p:cNvSpPr txBox="1"/>
          <p:nvPr/>
        </p:nvSpPr>
        <p:spPr>
          <a:xfrm>
            <a:off x="20504800" y="9359281"/>
            <a:ext cx="11081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0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Oct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C8F6C80-9E93-7248-BDBD-ECA6302CFA31}"/>
              </a:ext>
            </a:extLst>
          </p:cNvPr>
          <p:cNvSpPr/>
          <p:nvPr/>
        </p:nvSpPr>
        <p:spPr>
          <a:xfrm>
            <a:off x="2890373" y="5472842"/>
            <a:ext cx="831742" cy="118381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C1992F5-7821-294A-8D2A-18E2399F17B4}"/>
              </a:ext>
            </a:extLst>
          </p:cNvPr>
          <p:cNvSpPr/>
          <p:nvPr/>
        </p:nvSpPr>
        <p:spPr>
          <a:xfrm>
            <a:off x="4871157" y="7150738"/>
            <a:ext cx="831742" cy="67317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6DB6CF-5308-844C-B408-1B48EC19B4EF}"/>
              </a:ext>
            </a:extLst>
          </p:cNvPr>
          <p:cNvSpPr/>
          <p:nvPr/>
        </p:nvSpPr>
        <p:spPr>
          <a:xfrm>
            <a:off x="6851941" y="6201718"/>
            <a:ext cx="831742" cy="9617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B97399-3AD0-9B47-A634-00411D3EF7F2}"/>
              </a:ext>
            </a:extLst>
          </p:cNvPr>
          <p:cNvSpPr/>
          <p:nvPr/>
        </p:nvSpPr>
        <p:spPr>
          <a:xfrm>
            <a:off x="8809422" y="7055047"/>
            <a:ext cx="831742" cy="2294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8ABE066-EAE7-154D-AFE7-452E22F8F7C5}"/>
              </a:ext>
            </a:extLst>
          </p:cNvPr>
          <p:cNvSpPr/>
          <p:nvPr/>
        </p:nvSpPr>
        <p:spPr>
          <a:xfrm>
            <a:off x="8809422" y="6064536"/>
            <a:ext cx="831742" cy="100257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1A8C29-E00B-134D-8FA9-A44A202B9612}"/>
              </a:ext>
            </a:extLst>
          </p:cNvPr>
          <p:cNvSpPr/>
          <p:nvPr/>
        </p:nvSpPr>
        <p:spPr>
          <a:xfrm>
            <a:off x="10790206" y="6227624"/>
            <a:ext cx="831742" cy="9617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7B002-A9C1-5E48-84DA-5A5A8FC54DE2}"/>
              </a:ext>
            </a:extLst>
          </p:cNvPr>
          <p:cNvSpPr/>
          <p:nvPr/>
        </p:nvSpPr>
        <p:spPr>
          <a:xfrm>
            <a:off x="12770990" y="5402672"/>
            <a:ext cx="831742" cy="13614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7593E83-728B-AD49-BF4A-C9CC1C9CE538}"/>
              </a:ext>
            </a:extLst>
          </p:cNvPr>
          <p:cNvSpPr/>
          <p:nvPr/>
        </p:nvSpPr>
        <p:spPr>
          <a:xfrm>
            <a:off x="14751774" y="6750696"/>
            <a:ext cx="831742" cy="7952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F513CC-D98F-C34E-80A6-5EEAE204723B}"/>
              </a:ext>
            </a:extLst>
          </p:cNvPr>
          <p:cNvSpPr/>
          <p:nvPr/>
        </p:nvSpPr>
        <p:spPr>
          <a:xfrm>
            <a:off x="16709255" y="5008594"/>
            <a:ext cx="831742" cy="136142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B2C81ED-7FC2-4A49-94FC-B5985393B6C8}"/>
              </a:ext>
            </a:extLst>
          </p:cNvPr>
          <p:cNvSpPr/>
          <p:nvPr/>
        </p:nvSpPr>
        <p:spPr>
          <a:xfrm>
            <a:off x="18690039" y="7487327"/>
            <a:ext cx="831742" cy="57327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ACA41A-1724-4D41-A291-C8F0E88DC8A2}"/>
              </a:ext>
            </a:extLst>
          </p:cNvPr>
          <p:cNvSpPr/>
          <p:nvPr/>
        </p:nvSpPr>
        <p:spPr>
          <a:xfrm>
            <a:off x="20647519" y="6083386"/>
            <a:ext cx="831742" cy="10284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24866DD-BC67-EC46-AE3E-46E0671E9CCA}"/>
              </a:ext>
            </a:extLst>
          </p:cNvPr>
          <p:cNvGrpSpPr/>
          <p:nvPr/>
        </p:nvGrpSpPr>
        <p:grpSpPr>
          <a:xfrm>
            <a:off x="2129589" y="4424681"/>
            <a:ext cx="7866173" cy="7842902"/>
            <a:chOff x="3065929" y="5091954"/>
            <a:chExt cx="6060141" cy="6042212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E5709AC9-07F3-1A46-A77D-65DB79ECC283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432266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6D0F3451-5521-EC4B-AF85-BFB84C09F3CC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541659"/>
                <a:gd name="adj2" fmla="val 1620431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776944-AC62-B345-B7C4-2C1D9D4E46A8}"/>
                </a:ext>
              </a:extLst>
            </p:cNvPr>
            <p:cNvSpPr/>
            <p:nvPr/>
          </p:nvSpPr>
          <p:spPr>
            <a:xfrm>
              <a:off x="3329576" y="5327028"/>
              <a:ext cx="5572065" cy="55720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ie 42">
              <a:extLst>
                <a:ext uri="{FF2B5EF4-FFF2-40B4-BE49-F238E27FC236}">
                  <a16:creationId xmlns:a16="http://schemas.microsoft.com/office/drawing/2014/main" id="{C3254927-DA52-364A-AADE-413F31954925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2773657"/>
                <a:gd name="adj2" fmla="val 1620431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Oval 21">
            <a:extLst>
              <a:ext uri="{FF2B5EF4-FFF2-40B4-BE49-F238E27FC236}">
                <a16:creationId xmlns:a16="http://schemas.microsoft.com/office/drawing/2014/main" id="{C18DF43E-0574-FB45-824A-DBFE0029E97E}"/>
              </a:ext>
            </a:extLst>
          </p:cNvPr>
          <p:cNvSpPr>
            <a:spLocks/>
          </p:cNvSpPr>
          <p:nvPr/>
        </p:nvSpPr>
        <p:spPr bwMode="auto">
          <a:xfrm>
            <a:off x="2362168" y="4618393"/>
            <a:ext cx="7370038" cy="737003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705AB-9422-A147-BCAB-A608F52D1211}"/>
              </a:ext>
            </a:extLst>
          </p:cNvPr>
          <p:cNvSpPr/>
          <p:nvPr/>
        </p:nvSpPr>
        <p:spPr>
          <a:xfrm>
            <a:off x="11805661" y="5095356"/>
            <a:ext cx="1386348" cy="1386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0B5297-E99F-1444-89C1-CBB6E4B9E66A}"/>
              </a:ext>
            </a:extLst>
          </p:cNvPr>
          <p:cNvSpPr/>
          <p:nvPr/>
        </p:nvSpPr>
        <p:spPr>
          <a:xfrm>
            <a:off x="11805661" y="7555975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CBF025-2912-EC4F-8D6D-AB7A135C0213}"/>
              </a:ext>
            </a:extLst>
          </p:cNvPr>
          <p:cNvSpPr/>
          <p:nvPr/>
        </p:nvSpPr>
        <p:spPr>
          <a:xfrm>
            <a:off x="11805661" y="9944172"/>
            <a:ext cx="1386348" cy="1386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32FFBD-7A5E-1F47-A2FD-5588DE6A16FA}"/>
              </a:ext>
            </a:extLst>
          </p:cNvPr>
          <p:cNvGrpSpPr/>
          <p:nvPr/>
        </p:nvGrpSpPr>
        <p:grpSpPr>
          <a:xfrm>
            <a:off x="13701929" y="4988311"/>
            <a:ext cx="9184689" cy="1600438"/>
            <a:chOff x="1365659" y="10733129"/>
            <a:chExt cx="14039878" cy="160043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8E5DF5-DBF0-0F42-9524-DD2B03FA91FF}"/>
                </a:ext>
              </a:extLst>
            </p:cNvPr>
            <p:cNvSpPr txBox="1"/>
            <p:nvPr/>
          </p:nvSpPr>
          <p:spPr>
            <a:xfrm>
              <a:off x="1365659" y="11379460"/>
              <a:ext cx="140398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142836-5700-594F-BB8D-3BE7A176B493}"/>
                </a:ext>
              </a:extLst>
            </p:cNvPr>
            <p:cNvSpPr txBox="1"/>
            <p:nvPr/>
          </p:nvSpPr>
          <p:spPr>
            <a:xfrm>
              <a:off x="1365659" y="10733129"/>
              <a:ext cx="108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447DEB-64CB-D940-844E-D77E24DACFCE}"/>
              </a:ext>
            </a:extLst>
          </p:cNvPr>
          <p:cNvGrpSpPr/>
          <p:nvPr/>
        </p:nvGrpSpPr>
        <p:grpSpPr>
          <a:xfrm>
            <a:off x="13701929" y="7448930"/>
            <a:ext cx="9184689" cy="1600438"/>
            <a:chOff x="1365659" y="10733129"/>
            <a:chExt cx="14039878" cy="160043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FBCA57-FF33-E94E-9660-FCDE95C29911}"/>
                </a:ext>
              </a:extLst>
            </p:cNvPr>
            <p:cNvSpPr txBox="1"/>
            <p:nvPr/>
          </p:nvSpPr>
          <p:spPr>
            <a:xfrm>
              <a:off x="1365659" y="11379460"/>
              <a:ext cx="140398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D776BE-2561-0947-89C7-EB0975F9B60A}"/>
                </a:ext>
              </a:extLst>
            </p:cNvPr>
            <p:cNvSpPr txBox="1"/>
            <p:nvPr/>
          </p:nvSpPr>
          <p:spPr>
            <a:xfrm>
              <a:off x="1365659" y="10733129"/>
              <a:ext cx="108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988216-4FD3-2942-9D3D-9807F43F1B5D}"/>
              </a:ext>
            </a:extLst>
          </p:cNvPr>
          <p:cNvGrpSpPr/>
          <p:nvPr/>
        </p:nvGrpSpPr>
        <p:grpSpPr>
          <a:xfrm>
            <a:off x="13701929" y="9837127"/>
            <a:ext cx="9184689" cy="1600438"/>
            <a:chOff x="1365659" y="10733129"/>
            <a:chExt cx="14039878" cy="160043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7B5ABA-AE25-5449-8ED4-1E795F5AE423}"/>
                </a:ext>
              </a:extLst>
            </p:cNvPr>
            <p:cNvSpPr txBox="1"/>
            <p:nvPr/>
          </p:nvSpPr>
          <p:spPr>
            <a:xfrm>
              <a:off x="1365659" y="11379460"/>
              <a:ext cx="140398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8D88812-2EE4-E44E-9E6B-41243D3C023C}"/>
                </a:ext>
              </a:extLst>
            </p:cNvPr>
            <p:cNvSpPr txBox="1"/>
            <p:nvPr/>
          </p:nvSpPr>
          <p:spPr>
            <a:xfrm>
              <a:off x="1365659" y="10733129"/>
              <a:ext cx="108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71" name="Gráfico 282">
            <a:extLst>
              <a:ext uri="{FF2B5EF4-FFF2-40B4-BE49-F238E27FC236}">
                <a16:creationId xmlns:a16="http://schemas.microsoft.com/office/drawing/2014/main" id="{08EF0618-4C2E-A340-A36F-DE6E61462584}"/>
              </a:ext>
            </a:extLst>
          </p:cNvPr>
          <p:cNvGrpSpPr/>
          <p:nvPr/>
        </p:nvGrpSpPr>
        <p:grpSpPr>
          <a:xfrm>
            <a:off x="12285587" y="8034769"/>
            <a:ext cx="477530" cy="47752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74" name="Forma libre 285">
              <a:extLst>
                <a:ext uri="{FF2B5EF4-FFF2-40B4-BE49-F238E27FC236}">
                  <a16:creationId xmlns:a16="http://schemas.microsoft.com/office/drawing/2014/main" id="{29EBB12C-80DF-6244-9660-DB0D61184D80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286">
              <a:extLst>
                <a:ext uri="{FF2B5EF4-FFF2-40B4-BE49-F238E27FC236}">
                  <a16:creationId xmlns:a16="http://schemas.microsoft.com/office/drawing/2014/main" id="{28C356C7-3AB9-AD4D-A849-FB503A8DDDC6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2" name="Gráfico 229">
            <a:extLst>
              <a:ext uri="{FF2B5EF4-FFF2-40B4-BE49-F238E27FC236}">
                <a16:creationId xmlns:a16="http://schemas.microsoft.com/office/drawing/2014/main" id="{58AB5C73-5A3F-DB45-9F3A-1D4B05F785F9}"/>
              </a:ext>
            </a:extLst>
          </p:cNvPr>
          <p:cNvGrpSpPr/>
          <p:nvPr/>
        </p:nvGrpSpPr>
        <p:grpSpPr>
          <a:xfrm>
            <a:off x="12240435" y="5521967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83" name="Forma libre 427">
              <a:extLst>
                <a:ext uri="{FF2B5EF4-FFF2-40B4-BE49-F238E27FC236}">
                  <a16:creationId xmlns:a16="http://schemas.microsoft.com/office/drawing/2014/main" id="{B95F5C9D-3F00-8245-8260-0474E0E6210D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428">
              <a:extLst>
                <a:ext uri="{FF2B5EF4-FFF2-40B4-BE49-F238E27FC236}">
                  <a16:creationId xmlns:a16="http://schemas.microsoft.com/office/drawing/2014/main" id="{D989AC14-97F1-334F-89A8-1999A8FA0E3A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8" name="Gráfico 236">
            <a:extLst>
              <a:ext uri="{FF2B5EF4-FFF2-40B4-BE49-F238E27FC236}">
                <a16:creationId xmlns:a16="http://schemas.microsoft.com/office/drawing/2014/main" id="{798C9B28-A0E2-8C4F-9A16-A0D1FEEFA155}"/>
              </a:ext>
            </a:extLst>
          </p:cNvPr>
          <p:cNvSpPr/>
          <p:nvPr/>
        </p:nvSpPr>
        <p:spPr>
          <a:xfrm>
            <a:off x="12262339" y="10387335"/>
            <a:ext cx="458354" cy="500021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ED7BB-22E1-F54D-998D-CF2FA0F9446B}"/>
              </a:ext>
            </a:extLst>
          </p:cNvPr>
          <p:cNvGrpSpPr/>
          <p:nvPr/>
        </p:nvGrpSpPr>
        <p:grpSpPr>
          <a:xfrm>
            <a:off x="3120756" y="6041364"/>
            <a:ext cx="5852862" cy="4522592"/>
            <a:chOff x="3120756" y="5983119"/>
            <a:chExt cx="5852862" cy="4522592"/>
          </a:xfrm>
        </p:grpSpPr>
        <p:grpSp>
          <p:nvGrpSpPr>
            <p:cNvPr id="89" name="Gráfico 87">
              <a:extLst>
                <a:ext uri="{FF2B5EF4-FFF2-40B4-BE49-F238E27FC236}">
                  <a16:creationId xmlns:a16="http://schemas.microsoft.com/office/drawing/2014/main" id="{4C184AE1-F178-D54E-B746-D682B58C557A}"/>
                </a:ext>
              </a:extLst>
            </p:cNvPr>
            <p:cNvGrpSpPr/>
            <p:nvPr/>
          </p:nvGrpSpPr>
          <p:grpSpPr>
            <a:xfrm>
              <a:off x="4882915" y="5983119"/>
              <a:ext cx="2266030" cy="2266030"/>
              <a:chOff x="7398242" y="4759790"/>
              <a:chExt cx="570831" cy="570831"/>
            </a:xfrm>
            <a:solidFill>
              <a:schemeClr val="tx2"/>
            </a:solidFill>
          </p:grpSpPr>
          <p:sp>
            <p:nvSpPr>
              <p:cNvPr id="90" name="Forma libre 188">
                <a:extLst>
                  <a:ext uri="{FF2B5EF4-FFF2-40B4-BE49-F238E27FC236}">
                    <a16:creationId xmlns:a16="http://schemas.microsoft.com/office/drawing/2014/main" id="{29E06E5C-03B8-9E47-AA45-03B59565EC19}"/>
                  </a:ext>
                </a:extLst>
              </p:cNvPr>
              <p:cNvSpPr/>
              <p:nvPr/>
            </p:nvSpPr>
            <p:spPr>
              <a:xfrm>
                <a:off x="7887468" y="5167478"/>
                <a:ext cx="81537" cy="81537"/>
              </a:xfrm>
              <a:custGeom>
                <a:avLst/>
                <a:gdLst>
                  <a:gd name="connsiteX0" fmla="*/ 0 w 81537"/>
                  <a:gd name="connsiteY0" fmla="*/ 0 h 81537"/>
                  <a:gd name="connsiteX1" fmla="*/ 81538 w 81537"/>
                  <a:gd name="connsiteY1" fmla="*/ 0 h 81537"/>
                  <a:gd name="connsiteX2" fmla="*/ 81538 w 81537"/>
                  <a:gd name="connsiteY2" fmla="*/ 81538 h 81537"/>
                  <a:gd name="connsiteX3" fmla="*/ 0 w 81537"/>
                  <a:gd name="connsiteY3" fmla="*/ 81538 h 8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81537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81538"/>
                    </a:lnTo>
                    <a:lnTo>
                      <a:pt x="0" y="81538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1" name="Forma libre 189">
                <a:extLst>
                  <a:ext uri="{FF2B5EF4-FFF2-40B4-BE49-F238E27FC236}">
                    <a16:creationId xmlns:a16="http://schemas.microsoft.com/office/drawing/2014/main" id="{8BE0BDD3-8BCC-4B44-A3F9-54BCE572EE40}"/>
                  </a:ext>
                </a:extLst>
              </p:cNvPr>
              <p:cNvSpPr/>
              <p:nvPr/>
            </p:nvSpPr>
            <p:spPr>
              <a:xfrm>
                <a:off x="7398242" y="5126709"/>
                <a:ext cx="81537" cy="122306"/>
              </a:xfrm>
              <a:custGeom>
                <a:avLst/>
                <a:gdLst>
                  <a:gd name="connsiteX0" fmla="*/ 0 w 81537"/>
                  <a:gd name="connsiteY0" fmla="*/ 0 h 122306"/>
                  <a:gd name="connsiteX1" fmla="*/ 81538 w 81537"/>
                  <a:gd name="connsiteY1" fmla="*/ 0 h 122306"/>
                  <a:gd name="connsiteX2" fmla="*/ 81538 w 81537"/>
                  <a:gd name="connsiteY2" fmla="*/ 122307 h 122306"/>
                  <a:gd name="connsiteX3" fmla="*/ 0 w 81537"/>
                  <a:gd name="connsiteY3" fmla="*/ 122307 h 122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122306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122307"/>
                    </a:lnTo>
                    <a:lnTo>
                      <a:pt x="0" y="122307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2" name="Forma libre 190">
                <a:extLst>
                  <a:ext uri="{FF2B5EF4-FFF2-40B4-BE49-F238E27FC236}">
                    <a16:creationId xmlns:a16="http://schemas.microsoft.com/office/drawing/2014/main" id="{16F95FE5-4893-4A46-BBC0-73F6A35BACFA}"/>
                  </a:ext>
                </a:extLst>
              </p:cNvPr>
              <p:cNvSpPr/>
              <p:nvPr/>
            </p:nvSpPr>
            <p:spPr>
              <a:xfrm>
                <a:off x="7520548" y="5045172"/>
                <a:ext cx="81537" cy="203844"/>
              </a:xfrm>
              <a:custGeom>
                <a:avLst/>
                <a:gdLst>
                  <a:gd name="connsiteX0" fmla="*/ 0 w 81537"/>
                  <a:gd name="connsiteY0" fmla="*/ 0 h 203844"/>
                  <a:gd name="connsiteX1" fmla="*/ 81538 w 81537"/>
                  <a:gd name="connsiteY1" fmla="*/ 0 h 203844"/>
                  <a:gd name="connsiteX2" fmla="*/ 81538 w 81537"/>
                  <a:gd name="connsiteY2" fmla="*/ 203844 h 203844"/>
                  <a:gd name="connsiteX3" fmla="*/ 0 w 81537"/>
                  <a:gd name="connsiteY3" fmla="*/ 203844 h 20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203844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203844"/>
                    </a:lnTo>
                    <a:lnTo>
                      <a:pt x="0" y="203844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3" name="Forma libre 191">
                <a:extLst>
                  <a:ext uri="{FF2B5EF4-FFF2-40B4-BE49-F238E27FC236}">
                    <a16:creationId xmlns:a16="http://schemas.microsoft.com/office/drawing/2014/main" id="{2EAEC7F6-2686-3C47-ADF2-23909FFEB054}"/>
                  </a:ext>
                </a:extLst>
              </p:cNvPr>
              <p:cNvSpPr/>
              <p:nvPr/>
            </p:nvSpPr>
            <p:spPr>
              <a:xfrm>
                <a:off x="7642855" y="4922865"/>
                <a:ext cx="81537" cy="326150"/>
              </a:xfrm>
              <a:custGeom>
                <a:avLst/>
                <a:gdLst>
                  <a:gd name="connsiteX0" fmla="*/ 0 w 81537"/>
                  <a:gd name="connsiteY0" fmla="*/ 0 h 326150"/>
                  <a:gd name="connsiteX1" fmla="*/ 81538 w 81537"/>
                  <a:gd name="connsiteY1" fmla="*/ 0 h 326150"/>
                  <a:gd name="connsiteX2" fmla="*/ 81538 w 81537"/>
                  <a:gd name="connsiteY2" fmla="*/ 326151 h 326150"/>
                  <a:gd name="connsiteX3" fmla="*/ 0 w 81537"/>
                  <a:gd name="connsiteY3" fmla="*/ 326151 h 32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326150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326151"/>
                    </a:lnTo>
                    <a:lnTo>
                      <a:pt x="0" y="326151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4" name="Forma libre 192">
                <a:extLst>
                  <a:ext uri="{FF2B5EF4-FFF2-40B4-BE49-F238E27FC236}">
                    <a16:creationId xmlns:a16="http://schemas.microsoft.com/office/drawing/2014/main" id="{A2CF9AF8-F06D-D54C-A51E-B954D3DEB169}"/>
                  </a:ext>
                </a:extLst>
              </p:cNvPr>
              <p:cNvSpPr/>
              <p:nvPr/>
            </p:nvSpPr>
            <p:spPr>
              <a:xfrm>
                <a:off x="7765161" y="4841327"/>
                <a:ext cx="81537" cy="407688"/>
              </a:xfrm>
              <a:custGeom>
                <a:avLst/>
                <a:gdLst>
                  <a:gd name="connsiteX0" fmla="*/ 0 w 81537"/>
                  <a:gd name="connsiteY0" fmla="*/ 0 h 407688"/>
                  <a:gd name="connsiteX1" fmla="*/ 81538 w 81537"/>
                  <a:gd name="connsiteY1" fmla="*/ 0 h 407688"/>
                  <a:gd name="connsiteX2" fmla="*/ 81538 w 81537"/>
                  <a:gd name="connsiteY2" fmla="*/ 407689 h 407688"/>
                  <a:gd name="connsiteX3" fmla="*/ 0 w 81537"/>
                  <a:gd name="connsiteY3" fmla="*/ 407689 h 40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407688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407689"/>
                    </a:lnTo>
                    <a:lnTo>
                      <a:pt x="0" y="407689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A9F99EA-58AA-7740-9A8F-2A173BC7BCF7}"/>
                </a:ext>
              </a:extLst>
            </p:cNvPr>
            <p:cNvSpPr txBox="1"/>
            <p:nvPr/>
          </p:nvSpPr>
          <p:spPr>
            <a:xfrm>
              <a:off x="3120756" y="8382053"/>
              <a:ext cx="5852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0DE5A7-5BF5-E34A-A50E-016DEFF611D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ACFD83E8-9D1D-D940-A5A4-CD0C3473720D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16E7B3CA-30D0-C24F-BF39-5CD7839C1A02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B9BD7937-2B03-2D4B-9AC7-3174AB384710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53F522E-4A6F-ED4A-A78F-B1298D2C78B3}"/>
              </a:ext>
            </a:extLst>
          </p:cNvPr>
          <p:cNvSpPr txBox="1"/>
          <p:nvPr/>
        </p:nvSpPr>
        <p:spPr>
          <a:xfrm>
            <a:off x="2971110" y="4259927"/>
            <a:ext cx="13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8D3128-CAC0-4A49-A16C-26EEA9A75CBC}"/>
              </a:ext>
            </a:extLst>
          </p:cNvPr>
          <p:cNvSpPr txBox="1"/>
          <p:nvPr/>
        </p:nvSpPr>
        <p:spPr>
          <a:xfrm>
            <a:off x="9647955" y="6520048"/>
            <a:ext cx="13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47%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A3062-8BDB-634A-B937-109F08822269}"/>
              </a:ext>
            </a:extLst>
          </p:cNvPr>
          <p:cNvSpPr txBox="1"/>
          <p:nvPr/>
        </p:nvSpPr>
        <p:spPr>
          <a:xfrm>
            <a:off x="1504619" y="10350176"/>
            <a:ext cx="13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39%</a:t>
            </a:r>
          </a:p>
        </p:txBody>
      </p:sp>
    </p:spTree>
    <p:extLst>
      <p:ext uri="{BB962C8B-B14F-4D97-AF65-F5344CB8AC3E}">
        <p14:creationId xmlns:p14="http://schemas.microsoft.com/office/powerpoint/2010/main" val="38458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>
            <a:extLst>
              <a:ext uri="{FF2B5EF4-FFF2-40B4-BE49-F238E27FC236}">
                <a16:creationId xmlns:a16="http://schemas.microsoft.com/office/drawing/2014/main" id="{7CF66758-03AB-FF4D-9641-DDD4C0E258A5}"/>
              </a:ext>
            </a:extLst>
          </p:cNvPr>
          <p:cNvSpPr>
            <a:spLocks/>
          </p:cNvSpPr>
          <p:nvPr/>
        </p:nvSpPr>
        <p:spPr bwMode="auto">
          <a:xfrm>
            <a:off x="9806933" y="4529096"/>
            <a:ext cx="5757863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92D5233A-EF9A-9B41-BEA6-48E89CD9D678}"/>
              </a:ext>
            </a:extLst>
          </p:cNvPr>
          <p:cNvSpPr txBox="1">
            <a:spLocks/>
          </p:cNvSpPr>
          <p:nvPr/>
        </p:nvSpPr>
        <p:spPr bwMode="auto">
          <a:xfrm>
            <a:off x="10430821" y="4647685"/>
            <a:ext cx="434816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Payments</a:t>
            </a:r>
            <a:endParaRPr lang="x-none" altLang="x-none" sz="3600" b="1">
              <a:solidFill>
                <a:srgbClr val="FFFFFF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A7A40CBD-1A12-EA44-8941-2EA616F990C7}"/>
              </a:ext>
            </a:extLst>
          </p:cNvPr>
          <p:cNvSpPr>
            <a:spLocks/>
          </p:cNvSpPr>
          <p:nvPr/>
        </p:nvSpPr>
        <p:spPr bwMode="auto">
          <a:xfrm>
            <a:off x="16588733" y="4529096"/>
            <a:ext cx="5757863" cy="8985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87DC450F-92EF-8A49-A41A-7EBB4324C3F0}"/>
              </a:ext>
            </a:extLst>
          </p:cNvPr>
          <p:cNvSpPr txBox="1">
            <a:spLocks/>
          </p:cNvSpPr>
          <p:nvPr/>
        </p:nvSpPr>
        <p:spPr bwMode="auto">
          <a:xfrm>
            <a:off x="17293583" y="4645536"/>
            <a:ext cx="434816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Transactions</a:t>
            </a:r>
            <a:endParaRPr lang="x-none" altLang="x-none" sz="3600" b="1">
              <a:solidFill>
                <a:srgbClr val="FFFFFF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44BD1DD9-CF00-B645-BB54-8CB9B9FCB4D5}"/>
              </a:ext>
            </a:extLst>
          </p:cNvPr>
          <p:cNvSpPr>
            <a:spLocks/>
          </p:cNvSpPr>
          <p:nvPr/>
        </p:nvSpPr>
        <p:spPr bwMode="auto">
          <a:xfrm>
            <a:off x="9725971" y="6097790"/>
            <a:ext cx="5757862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$ 2.560</a:t>
            </a:r>
          </a:p>
        </p:txBody>
      </p:sp>
      <p:sp>
        <p:nvSpPr>
          <p:cNvPr id="40" name="Oval 18">
            <a:extLst>
              <a:ext uri="{FF2B5EF4-FFF2-40B4-BE49-F238E27FC236}">
                <a16:creationId xmlns:a16="http://schemas.microsoft.com/office/drawing/2014/main" id="{1842767B-CBA0-DB43-8576-D02F057EE886}"/>
              </a:ext>
            </a:extLst>
          </p:cNvPr>
          <p:cNvSpPr>
            <a:spLocks/>
          </p:cNvSpPr>
          <p:nvPr/>
        </p:nvSpPr>
        <p:spPr bwMode="auto">
          <a:xfrm>
            <a:off x="9802172" y="10540429"/>
            <a:ext cx="328613" cy="328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AutoShape 19">
            <a:extLst>
              <a:ext uri="{FF2B5EF4-FFF2-40B4-BE49-F238E27FC236}">
                <a16:creationId xmlns:a16="http://schemas.microsoft.com/office/drawing/2014/main" id="{E273A7D3-F2A3-6245-9BE4-3EFD30F8B280}"/>
              </a:ext>
            </a:extLst>
          </p:cNvPr>
          <p:cNvSpPr>
            <a:spLocks/>
          </p:cNvSpPr>
          <p:nvPr/>
        </p:nvSpPr>
        <p:spPr bwMode="auto">
          <a:xfrm>
            <a:off x="9872022" y="10632504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9887A233-1D08-A64B-A2F8-CFA772838AC9}"/>
              </a:ext>
            </a:extLst>
          </p:cNvPr>
          <p:cNvSpPr>
            <a:spLocks/>
          </p:cNvSpPr>
          <p:nvPr/>
        </p:nvSpPr>
        <p:spPr bwMode="auto">
          <a:xfrm>
            <a:off x="9803760" y="11183366"/>
            <a:ext cx="328612" cy="3270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AutoShape 24">
            <a:extLst>
              <a:ext uri="{FF2B5EF4-FFF2-40B4-BE49-F238E27FC236}">
                <a16:creationId xmlns:a16="http://schemas.microsoft.com/office/drawing/2014/main" id="{D23A9DE7-A9B7-E048-AD85-79F4A9CADE7F}"/>
              </a:ext>
            </a:extLst>
          </p:cNvPr>
          <p:cNvSpPr>
            <a:spLocks/>
          </p:cNvSpPr>
          <p:nvPr/>
        </p:nvSpPr>
        <p:spPr bwMode="auto">
          <a:xfrm>
            <a:off x="9873610" y="11275441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F06DDB86-DDDE-9D45-8FCA-5AD59FDFCAF8}"/>
              </a:ext>
            </a:extLst>
          </p:cNvPr>
          <p:cNvSpPr>
            <a:spLocks/>
          </p:cNvSpPr>
          <p:nvPr/>
        </p:nvSpPr>
        <p:spPr bwMode="auto">
          <a:xfrm>
            <a:off x="9803760" y="11824716"/>
            <a:ext cx="328612" cy="328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AutoShape 29">
            <a:extLst>
              <a:ext uri="{FF2B5EF4-FFF2-40B4-BE49-F238E27FC236}">
                <a16:creationId xmlns:a16="http://schemas.microsoft.com/office/drawing/2014/main" id="{F0A81DB7-F2B2-CA49-A11B-55BD689E9D57}"/>
              </a:ext>
            </a:extLst>
          </p:cNvPr>
          <p:cNvSpPr>
            <a:spLocks/>
          </p:cNvSpPr>
          <p:nvPr/>
        </p:nvSpPr>
        <p:spPr bwMode="auto">
          <a:xfrm>
            <a:off x="9873610" y="11916791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A99364A5-E970-A348-AF9F-1AB067EDF0CF}"/>
              </a:ext>
            </a:extLst>
          </p:cNvPr>
          <p:cNvSpPr>
            <a:spLocks/>
          </p:cNvSpPr>
          <p:nvPr/>
        </p:nvSpPr>
        <p:spPr bwMode="auto">
          <a:xfrm>
            <a:off x="16482371" y="6097790"/>
            <a:ext cx="5757862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$ 3.870</a:t>
            </a:r>
          </a:p>
        </p:txBody>
      </p:sp>
      <p:sp>
        <p:nvSpPr>
          <p:cNvPr id="72" name="Oval 42">
            <a:extLst>
              <a:ext uri="{FF2B5EF4-FFF2-40B4-BE49-F238E27FC236}">
                <a16:creationId xmlns:a16="http://schemas.microsoft.com/office/drawing/2014/main" id="{D04A0351-289F-2349-81A9-C783A0B57A8E}"/>
              </a:ext>
            </a:extLst>
          </p:cNvPr>
          <p:cNvSpPr>
            <a:spLocks/>
          </p:cNvSpPr>
          <p:nvPr/>
        </p:nvSpPr>
        <p:spPr bwMode="auto">
          <a:xfrm>
            <a:off x="16588733" y="10540429"/>
            <a:ext cx="328613" cy="3286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AutoShape 43">
            <a:extLst>
              <a:ext uri="{FF2B5EF4-FFF2-40B4-BE49-F238E27FC236}">
                <a16:creationId xmlns:a16="http://schemas.microsoft.com/office/drawing/2014/main" id="{71287534-723D-F142-84D7-F9FB00618514}"/>
              </a:ext>
            </a:extLst>
          </p:cNvPr>
          <p:cNvSpPr>
            <a:spLocks/>
          </p:cNvSpPr>
          <p:nvPr/>
        </p:nvSpPr>
        <p:spPr bwMode="auto">
          <a:xfrm>
            <a:off x="16658583" y="10632504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77" name="Oval 47">
            <a:extLst>
              <a:ext uri="{FF2B5EF4-FFF2-40B4-BE49-F238E27FC236}">
                <a16:creationId xmlns:a16="http://schemas.microsoft.com/office/drawing/2014/main" id="{A1C12858-A876-CC4D-9D56-94035AEC22AD}"/>
              </a:ext>
            </a:extLst>
          </p:cNvPr>
          <p:cNvSpPr>
            <a:spLocks/>
          </p:cNvSpPr>
          <p:nvPr/>
        </p:nvSpPr>
        <p:spPr bwMode="auto">
          <a:xfrm>
            <a:off x="16590321" y="11183366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8" name="AutoShape 48">
            <a:extLst>
              <a:ext uri="{FF2B5EF4-FFF2-40B4-BE49-F238E27FC236}">
                <a16:creationId xmlns:a16="http://schemas.microsoft.com/office/drawing/2014/main" id="{3582FA94-C421-FA4E-845E-CFD586CD2E0D}"/>
              </a:ext>
            </a:extLst>
          </p:cNvPr>
          <p:cNvSpPr>
            <a:spLocks/>
          </p:cNvSpPr>
          <p:nvPr/>
        </p:nvSpPr>
        <p:spPr bwMode="auto">
          <a:xfrm>
            <a:off x="16660171" y="11275441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84" name="Oval 52">
            <a:extLst>
              <a:ext uri="{FF2B5EF4-FFF2-40B4-BE49-F238E27FC236}">
                <a16:creationId xmlns:a16="http://schemas.microsoft.com/office/drawing/2014/main" id="{02DD1A93-9A51-FE40-A1DE-E63F55B4EC0E}"/>
              </a:ext>
            </a:extLst>
          </p:cNvPr>
          <p:cNvSpPr>
            <a:spLocks/>
          </p:cNvSpPr>
          <p:nvPr/>
        </p:nvSpPr>
        <p:spPr bwMode="auto">
          <a:xfrm>
            <a:off x="16590321" y="11824716"/>
            <a:ext cx="328612" cy="3286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5" name="AutoShape 53">
            <a:extLst>
              <a:ext uri="{FF2B5EF4-FFF2-40B4-BE49-F238E27FC236}">
                <a16:creationId xmlns:a16="http://schemas.microsoft.com/office/drawing/2014/main" id="{04CE95C6-2837-FE45-910F-A9577DFCBC8B}"/>
              </a:ext>
            </a:extLst>
          </p:cNvPr>
          <p:cNvSpPr>
            <a:spLocks/>
          </p:cNvSpPr>
          <p:nvPr/>
        </p:nvSpPr>
        <p:spPr bwMode="auto">
          <a:xfrm>
            <a:off x="16660171" y="11916791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B95039-340E-5444-8516-4EF108D863FA}"/>
              </a:ext>
            </a:extLst>
          </p:cNvPr>
          <p:cNvGrpSpPr/>
          <p:nvPr/>
        </p:nvGrpSpPr>
        <p:grpSpPr>
          <a:xfrm>
            <a:off x="9802172" y="7604576"/>
            <a:ext cx="5757863" cy="2234525"/>
            <a:chOff x="1641545" y="6915700"/>
            <a:chExt cx="5757863" cy="223452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118ABC-FA12-5F47-A538-3EF6EDA07B37}"/>
                </a:ext>
              </a:extLst>
            </p:cNvPr>
            <p:cNvSpPr txBox="1"/>
            <p:nvPr/>
          </p:nvSpPr>
          <p:spPr>
            <a:xfrm>
              <a:off x="1641545" y="7765230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031F8FF-3427-D24B-8775-2BD317463055}"/>
                </a:ext>
              </a:extLst>
            </p:cNvPr>
            <p:cNvSpPr txBox="1"/>
            <p:nvPr/>
          </p:nvSpPr>
          <p:spPr>
            <a:xfrm>
              <a:off x="1641546" y="6915700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FE4FD05-0324-AE49-BEE7-B479704DCE81}"/>
              </a:ext>
            </a:extLst>
          </p:cNvPr>
          <p:cNvGrpSpPr/>
          <p:nvPr/>
        </p:nvGrpSpPr>
        <p:grpSpPr>
          <a:xfrm>
            <a:off x="16588733" y="7604576"/>
            <a:ext cx="5757863" cy="2234525"/>
            <a:chOff x="1641545" y="6915700"/>
            <a:chExt cx="5757863" cy="223452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5759737-4929-4D4A-8CFB-72C160F8D213}"/>
                </a:ext>
              </a:extLst>
            </p:cNvPr>
            <p:cNvSpPr txBox="1"/>
            <p:nvPr/>
          </p:nvSpPr>
          <p:spPr>
            <a:xfrm>
              <a:off x="1641545" y="7765230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B0BC5C1-9F69-4849-BC88-C92D4A025A6C}"/>
                </a:ext>
              </a:extLst>
            </p:cNvPr>
            <p:cNvSpPr txBox="1"/>
            <p:nvPr/>
          </p:nvSpPr>
          <p:spPr>
            <a:xfrm>
              <a:off x="1641546" y="6915700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7303AC6-BBAC-D34C-AB64-1E5E97305BB7}"/>
              </a:ext>
            </a:extLst>
          </p:cNvPr>
          <p:cNvSpPr txBox="1"/>
          <p:nvPr/>
        </p:nvSpPr>
        <p:spPr>
          <a:xfrm>
            <a:off x="10200636" y="1047390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AB7068-A08B-9041-902C-57CB2E3029EA}"/>
              </a:ext>
            </a:extLst>
          </p:cNvPr>
          <p:cNvSpPr txBox="1"/>
          <p:nvPr/>
        </p:nvSpPr>
        <p:spPr>
          <a:xfrm>
            <a:off x="10200636" y="11146823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26301C-47CB-F84C-AA80-66870EDBCD37}"/>
              </a:ext>
            </a:extLst>
          </p:cNvPr>
          <p:cNvSpPr txBox="1"/>
          <p:nvPr/>
        </p:nvSpPr>
        <p:spPr>
          <a:xfrm>
            <a:off x="10200636" y="11788967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0CA685-7031-074F-9C93-93E3E2D262AA}"/>
              </a:ext>
            </a:extLst>
          </p:cNvPr>
          <p:cNvSpPr txBox="1"/>
          <p:nvPr/>
        </p:nvSpPr>
        <p:spPr>
          <a:xfrm>
            <a:off x="16987196" y="1047390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BB91DC-4C3E-4E40-8025-1E7973FD5695}"/>
              </a:ext>
            </a:extLst>
          </p:cNvPr>
          <p:cNvSpPr txBox="1"/>
          <p:nvPr/>
        </p:nvSpPr>
        <p:spPr>
          <a:xfrm>
            <a:off x="16987196" y="11146823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2ED064-646D-2145-BCE8-BAD04D80227F}"/>
              </a:ext>
            </a:extLst>
          </p:cNvPr>
          <p:cNvSpPr txBox="1"/>
          <p:nvPr/>
        </p:nvSpPr>
        <p:spPr>
          <a:xfrm>
            <a:off x="16987196" y="11788967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6F70DB9C-117C-1645-9C9D-206CEFC1A3EB}"/>
              </a:ext>
            </a:extLst>
          </p:cNvPr>
          <p:cNvSpPr txBox="1"/>
          <p:nvPr/>
        </p:nvSpPr>
        <p:spPr>
          <a:xfrm>
            <a:off x="1623043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2.1%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8667466C-46A3-604B-8ABC-39151EF5451D}"/>
              </a:ext>
            </a:extLst>
          </p:cNvPr>
          <p:cNvSpPr txBox="1"/>
          <p:nvPr/>
        </p:nvSpPr>
        <p:spPr>
          <a:xfrm>
            <a:off x="2092883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USA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66CAD50D-85D7-D64D-8610-8D2A60F0B5A7}"/>
              </a:ext>
            </a:extLst>
          </p:cNvPr>
          <p:cNvSpPr txBox="1"/>
          <p:nvPr/>
        </p:nvSpPr>
        <p:spPr>
          <a:xfrm>
            <a:off x="3344907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7.4%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C4F26F69-939A-DF44-A2A1-F62879B678E8}"/>
              </a:ext>
            </a:extLst>
          </p:cNvPr>
          <p:cNvSpPr txBox="1"/>
          <p:nvPr/>
        </p:nvSpPr>
        <p:spPr>
          <a:xfrm>
            <a:off x="3814747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Italy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A81E4964-40C3-814C-BB9D-481AA18D176B}"/>
              </a:ext>
            </a:extLst>
          </p:cNvPr>
          <p:cNvSpPr txBox="1"/>
          <p:nvPr/>
        </p:nvSpPr>
        <p:spPr>
          <a:xfrm>
            <a:off x="5049983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1.6%</a:t>
            </a:r>
          </a:p>
        </p:txBody>
      </p:sp>
      <p:sp>
        <p:nvSpPr>
          <p:cNvPr id="112" name="CuadroTexto 395">
            <a:extLst>
              <a:ext uri="{FF2B5EF4-FFF2-40B4-BE49-F238E27FC236}">
                <a16:creationId xmlns:a16="http://schemas.microsoft.com/office/drawing/2014/main" id="{0B891B91-4672-8743-9468-59399E3299F4}"/>
              </a:ext>
            </a:extLst>
          </p:cNvPr>
          <p:cNvSpPr txBox="1"/>
          <p:nvPr/>
        </p:nvSpPr>
        <p:spPr>
          <a:xfrm>
            <a:off x="5519823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India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F59016FE-687E-AD4E-AF92-D9B9BC2EA217}"/>
              </a:ext>
            </a:extLst>
          </p:cNvPr>
          <p:cNvSpPr txBox="1"/>
          <p:nvPr/>
        </p:nvSpPr>
        <p:spPr>
          <a:xfrm>
            <a:off x="6743271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3.7%</a:t>
            </a:r>
          </a:p>
        </p:txBody>
      </p: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57F9F356-A29B-A84C-9802-B7EBA4783924}"/>
              </a:ext>
            </a:extLst>
          </p:cNvPr>
          <p:cNvSpPr txBox="1"/>
          <p:nvPr/>
        </p:nvSpPr>
        <p:spPr>
          <a:xfrm>
            <a:off x="7241687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Australia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2AA679-C43E-7245-A0A9-85B4E975E6EB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2E9337CD-F543-474E-84DE-1E88A2B16C4A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97AAABD1-4625-FA45-9BED-95C9CFCBA59C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ADA8AE4-DD58-BD43-83FC-E9DE7AD7D453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F1F70C6-F354-D249-B66C-D3C4A3219425}"/>
              </a:ext>
            </a:extLst>
          </p:cNvPr>
          <p:cNvSpPr/>
          <p:nvPr/>
        </p:nvSpPr>
        <p:spPr>
          <a:xfrm>
            <a:off x="2286000" y="4836695"/>
            <a:ext cx="1010781" cy="5703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5D3BBD-507D-8941-A1B8-D5894EC65A04}"/>
              </a:ext>
            </a:extLst>
          </p:cNvPr>
          <p:cNvSpPr/>
          <p:nvPr/>
        </p:nvSpPr>
        <p:spPr>
          <a:xfrm>
            <a:off x="3998685" y="7185267"/>
            <a:ext cx="1010781" cy="3355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533AD3-1F2F-CD44-89DD-AE4D36E9A46D}"/>
              </a:ext>
            </a:extLst>
          </p:cNvPr>
          <p:cNvSpPr/>
          <p:nvPr/>
        </p:nvSpPr>
        <p:spPr>
          <a:xfrm>
            <a:off x="5696857" y="5878285"/>
            <a:ext cx="1010781" cy="4662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7A78F7-AC5D-F444-8500-23FDB3B66B07}"/>
              </a:ext>
            </a:extLst>
          </p:cNvPr>
          <p:cNvSpPr/>
          <p:nvPr/>
        </p:nvSpPr>
        <p:spPr>
          <a:xfrm>
            <a:off x="7409542" y="4529097"/>
            <a:ext cx="1010781" cy="6011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059E8B16-B6B5-9B4F-B7AA-B5E8E5E5DD48}"/>
              </a:ext>
            </a:extLst>
          </p:cNvPr>
          <p:cNvSpPr txBox="1"/>
          <p:nvPr/>
        </p:nvSpPr>
        <p:spPr>
          <a:xfrm>
            <a:off x="2092883" y="494696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4.3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D8776CAA-E8CD-F04C-8315-542871310DC2}"/>
              </a:ext>
            </a:extLst>
          </p:cNvPr>
          <p:cNvSpPr txBox="1"/>
          <p:nvPr/>
        </p:nvSpPr>
        <p:spPr>
          <a:xfrm>
            <a:off x="3814747" y="7299909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2.5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F64DD44D-1559-B246-A352-010ECEC76459}"/>
              </a:ext>
            </a:extLst>
          </p:cNvPr>
          <p:cNvSpPr txBox="1"/>
          <p:nvPr/>
        </p:nvSpPr>
        <p:spPr>
          <a:xfrm>
            <a:off x="5519823" y="6032468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3.5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26DB6D65-955C-4A44-8368-E78C44999ADF}"/>
              </a:ext>
            </a:extLst>
          </p:cNvPr>
          <p:cNvSpPr txBox="1"/>
          <p:nvPr/>
        </p:nvSpPr>
        <p:spPr>
          <a:xfrm>
            <a:off x="7241687" y="4729192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191741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2FD6CFC-E8CB-2F4F-A2A7-513898083683}"/>
              </a:ext>
            </a:extLst>
          </p:cNvPr>
          <p:cNvGrpSpPr/>
          <p:nvPr/>
        </p:nvGrpSpPr>
        <p:grpSpPr>
          <a:xfrm>
            <a:off x="3788587" y="4101479"/>
            <a:ext cx="4042416" cy="4030457"/>
            <a:chOff x="3065929" y="5091954"/>
            <a:chExt cx="6060141" cy="6042212"/>
          </a:xfrm>
        </p:grpSpPr>
        <p:sp>
          <p:nvSpPr>
            <p:cNvPr id="34" name="Pie 33">
              <a:extLst>
                <a:ext uri="{FF2B5EF4-FFF2-40B4-BE49-F238E27FC236}">
                  <a16:creationId xmlns:a16="http://schemas.microsoft.com/office/drawing/2014/main" id="{310B778B-995B-0048-9B01-43CBBA1BC0E0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360113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9DE56B28-BF64-7940-94BE-99300D0E8094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3541659"/>
                <a:gd name="adj2" fmla="val 162043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036DBC8-3D16-F646-8BEC-478B4EBDFBD4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42%">
            <a:extLst>
              <a:ext uri="{FF2B5EF4-FFF2-40B4-BE49-F238E27FC236}">
                <a16:creationId xmlns:a16="http://schemas.microsoft.com/office/drawing/2014/main" id="{CE843F9E-1C67-994A-84B1-5E30FFC196E9}"/>
              </a:ext>
            </a:extLst>
          </p:cNvPr>
          <p:cNvSpPr txBox="1"/>
          <p:nvPr/>
        </p:nvSpPr>
        <p:spPr>
          <a:xfrm>
            <a:off x="5190377" y="5717756"/>
            <a:ext cx="1214748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42%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183583-E1C3-7540-BFF1-3E1FEE967FAE}"/>
              </a:ext>
            </a:extLst>
          </p:cNvPr>
          <p:cNvGrpSpPr/>
          <p:nvPr/>
        </p:nvGrpSpPr>
        <p:grpSpPr>
          <a:xfrm>
            <a:off x="16500769" y="4101479"/>
            <a:ext cx="4042416" cy="4030457"/>
            <a:chOff x="3065929" y="5091954"/>
            <a:chExt cx="6060141" cy="6042212"/>
          </a:xfrm>
        </p:grpSpPr>
        <p:sp>
          <p:nvSpPr>
            <p:cNvPr id="30" name="Pie 29">
              <a:extLst>
                <a:ext uri="{FF2B5EF4-FFF2-40B4-BE49-F238E27FC236}">
                  <a16:creationId xmlns:a16="http://schemas.microsoft.com/office/drawing/2014/main" id="{EE1E4BB9-33D4-8A4F-B8CC-9114D81F7E99}"/>
                </a:ext>
              </a:extLst>
            </p:cNvPr>
            <p:cNvSpPr/>
            <p:nvPr/>
          </p:nvSpPr>
          <p:spPr>
            <a:xfrm>
              <a:off x="3065929" y="5091954"/>
              <a:ext cx="6042212" cy="6042212"/>
            </a:xfrm>
            <a:prstGeom prst="pie">
              <a:avLst>
                <a:gd name="adj1" fmla="val 16238735"/>
                <a:gd name="adj2" fmla="val 198378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Pie 30">
              <a:extLst>
                <a:ext uri="{FF2B5EF4-FFF2-40B4-BE49-F238E27FC236}">
                  <a16:creationId xmlns:a16="http://schemas.microsoft.com/office/drawing/2014/main" id="{66953D7B-C730-F147-AF6E-58DF508AF2F6}"/>
                </a:ext>
              </a:extLst>
            </p:cNvPr>
            <p:cNvSpPr/>
            <p:nvPr/>
          </p:nvSpPr>
          <p:spPr>
            <a:xfrm>
              <a:off x="3083858" y="5091954"/>
              <a:ext cx="6042212" cy="6042212"/>
            </a:xfrm>
            <a:prstGeom prst="pie">
              <a:avLst>
                <a:gd name="adj1" fmla="val 19766642"/>
                <a:gd name="adj2" fmla="val 162043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B0D4193-824E-FE4C-B8EB-D2D84F65C138}"/>
                </a:ext>
              </a:extLst>
            </p:cNvPr>
            <p:cNvSpPr/>
            <p:nvPr/>
          </p:nvSpPr>
          <p:spPr>
            <a:xfrm>
              <a:off x="3973561" y="5971013"/>
              <a:ext cx="4284094" cy="42840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27">
            <a:extLst>
              <a:ext uri="{FF2B5EF4-FFF2-40B4-BE49-F238E27FC236}">
                <a16:creationId xmlns:a16="http://schemas.microsoft.com/office/drawing/2014/main" id="{670B9312-CA17-2649-8209-26A6FA696358}"/>
              </a:ext>
            </a:extLst>
          </p:cNvPr>
          <p:cNvSpPr>
            <a:spLocks/>
          </p:cNvSpPr>
          <p:nvPr/>
        </p:nvSpPr>
        <p:spPr bwMode="auto">
          <a:xfrm>
            <a:off x="9003507" y="3761695"/>
            <a:ext cx="6370638" cy="87709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7BC01-59D5-4F48-B2CB-2293E4BEEF05}"/>
              </a:ext>
            </a:extLst>
          </p:cNvPr>
          <p:cNvGrpSpPr/>
          <p:nvPr/>
        </p:nvGrpSpPr>
        <p:grpSpPr>
          <a:xfrm>
            <a:off x="9309895" y="5377972"/>
            <a:ext cx="5757862" cy="2077443"/>
            <a:chOff x="9309895" y="4635414"/>
            <a:chExt cx="5757862" cy="2077443"/>
          </a:xfrm>
        </p:grpSpPr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75D5AF39-B6EE-694D-90C9-A4ACA5B27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7407" y="4635414"/>
              <a:ext cx="492283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50" name="Rectangle 26">
              <a:extLst>
                <a:ext uri="{FF2B5EF4-FFF2-40B4-BE49-F238E27FC236}">
                  <a16:creationId xmlns:a16="http://schemas.microsoft.com/office/drawing/2014/main" id="{B390FCA8-06C0-9747-A919-3319AA824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895" y="5173756"/>
              <a:ext cx="575786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 sz="64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$ 2.560</a:t>
              </a:r>
            </a:p>
          </p:txBody>
        </p:sp>
        <p:sp>
          <p:nvSpPr>
            <p:cNvPr id="54" name="Line 32">
              <a:extLst>
                <a:ext uri="{FF2B5EF4-FFF2-40B4-BE49-F238E27FC236}">
                  <a16:creationId xmlns:a16="http://schemas.microsoft.com/office/drawing/2014/main" id="{3D106119-6152-E94A-9D4B-D41DF8A9A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3357" y="6712857"/>
              <a:ext cx="1150938" cy="0"/>
            </a:xfrm>
            <a:prstGeom prst="line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x-none" altLang="x-none" sz="320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E00A6F9-FD72-E149-A95B-559FADBDD9DC}"/>
              </a:ext>
            </a:extLst>
          </p:cNvPr>
          <p:cNvSpPr txBox="1"/>
          <p:nvPr/>
        </p:nvSpPr>
        <p:spPr>
          <a:xfrm>
            <a:off x="10106481" y="9092890"/>
            <a:ext cx="4164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c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EBD485-77A0-9B45-93E3-1DEA13E200BC}"/>
              </a:ext>
            </a:extLst>
          </p:cNvPr>
          <p:cNvGrpSpPr/>
          <p:nvPr/>
        </p:nvGrpSpPr>
        <p:grpSpPr>
          <a:xfrm>
            <a:off x="3724599" y="9299747"/>
            <a:ext cx="4146303" cy="2893100"/>
            <a:chOff x="4706472" y="10733129"/>
            <a:chExt cx="4146303" cy="28931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D46E39-214F-444B-ADB3-8051D73BBE43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2B7884B-D6D9-4D42-BABF-DC3425CCCBD3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69" name="21%">
            <a:extLst>
              <a:ext uri="{FF2B5EF4-FFF2-40B4-BE49-F238E27FC236}">
                <a16:creationId xmlns:a16="http://schemas.microsoft.com/office/drawing/2014/main" id="{700684E0-4FB7-4B4A-B0E8-2B42E1E4063B}"/>
              </a:ext>
            </a:extLst>
          </p:cNvPr>
          <p:cNvSpPr txBox="1"/>
          <p:nvPr/>
        </p:nvSpPr>
        <p:spPr>
          <a:xfrm>
            <a:off x="17914604" y="5717756"/>
            <a:ext cx="1214749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>
                <a:solidFill>
                  <a:schemeClr val="tx2"/>
                </a:solidFill>
                <a:latin typeface="Century Gothic" panose="020B0502020202020204" pitchFamily="34" charset="0"/>
              </a:rPr>
              <a:t>21%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96D45D-D6C7-2B47-980E-B6AA84E8F355}"/>
              </a:ext>
            </a:extLst>
          </p:cNvPr>
          <p:cNvGrpSpPr/>
          <p:nvPr/>
        </p:nvGrpSpPr>
        <p:grpSpPr>
          <a:xfrm>
            <a:off x="16506749" y="9299747"/>
            <a:ext cx="4146303" cy="2893100"/>
            <a:chOff x="4706472" y="10733129"/>
            <a:chExt cx="4146303" cy="289310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01E51CB-ACE3-E742-9C36-A43A3BE49BE9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21BC4C-4DE8-F148-8930-2DD9B22BBD72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F543AB-DD03-6248-A3AB-B7972EF3CC73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18757107-960C-5C49-9844-D4077DDE96E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A3161874-C409-ED4F-B960-FE85530A4FC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40BEB7A0-F6C6-BC4A-BC03-953143790D1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534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">
            <a:extLst>
              <a:ext uri="{FF2B5EF4-FFF2-40B4-BE49-F238E27FC236}">
                <a16:creationId xmlns:a16="http://schemas.microsoft.com/office/drawing/2014/main" id="{4C89AA8A-18A2-5943-9211-3D0F31903791}"/>
              </a:ext>
            </a:extLst>
          </p:cNvPr>
          <p:cNvSpPr/>
          <p:nvPr/>
        </p:nvSpPr>
        <p:spPr>
          <a:xfrm>
            <a:off x="-146304" y="1"/>
            <a:ext cx="24767267" cy="14784740"/>
          </a:xfrm>
          <a:prstGeom prst="rect">
            <a:avLst/>
          </a:prstGeom>
          <a:solidFill>
            <a:srgbClr val="EDF0F3">
              <a:alpha val="7769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EAA40C8D-2921-7348-B642-98DBEDB6738A}"/>
              </a:ext>
            </a:extLst>
          </p:cNvPr>
          <p:cNvSpPr/>
          <p:nvPr/>
        </p:nvSpPr>
        <p:spPr>
          <a:xfrm>
            <a:off x="-554179" y="6707693"/>
            <a:ext cx="25193366" cy="8037580"/>
          </a:xfrm>
          <a:custGeom>
            <a:avLst/>
            <a:gdLst>
              <a:gd name="connsiteX0" fmla="*/ 0 w 17288540"/>
              <a:gd name="connsiteY0" fmla="*/ 0 h 4953713"/>
              <a:gd name="connsiteX1" fmla="*/ 17288540 w 17288540"/>
              <a:gd name="connsiteY1" fmla="*/ 0 h 4953713"/>
              <a:gd name="connsiteX2" fmla="*/ 17288540 w 17288540"/>
              <a:gd name="connsiteY2" fmla="*/ 4953713 h 4953713"/>
              <a:gd name="connsiteX3" fmla="*/ 0 w 17288540"/>
              <a:gd name="connsiteY3" fmla="*/ 4953713 h 4953713"/>
              <a:gd name="connsiteX4" fmla="*/ 0 w 17288540"/>
              <a:gd name="connsiteY4" fmla="*/ 0 h 4953713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17288540 w 17288540"/>
              <a:gd name="connsiteY2" fmla="*/ 1059 h 4954772"/>
              <a:gd name="connsiteX3" fmla="*/ 17288540 w 17288540"/>
              <a:gd name="connsiteY3" fmla="*/ 4954772 h 4954772"/>
              <a:gd name="connsiteX4" fmla="*/ 0 w 17288540"/>
              <a:gd name="connsiteY4" fmla="*/ 4954772 h 4954772"/>
              <a:gd name="connsiteX5" fmla="*/ 0 w 17288540"/>
              <a:gd name="connsiteY5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17288540 w 17288540"/>
              <a:gd name="connsiteY3" fmla="*/ 1059 h 4954772"/>
              <a:gd name="connsiteX4" fmla="*/ 17288540 w 17288540"/>
              <a:gd name="connsiteY4" fmla="*/ 4954772 h 4954772"/>
              <a:gd name="connsiteX5" fmla="*/ 0 w 17288540"/>
              <a:gd name="connsiteY5" fmla="*/ 4954772 h 4954772"/>
              <a:gd name="connsiteX6" fmla="*/ 0 w 17288540"/>
              <a:gd name="connsiteY6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17288540 w 17288540"/>
              <a:gd name="connsiteY4" fmla="*/ 1059 h 4954772"/>
              <a:gd name="connsiteX5" fmla="*/ 17288540 w 17288540"/>
              <a:gd name="connsiteY5" fmla="*/ 4954772 h 4954772"/>
              <a:gd name="connsiteX6" fmla="*/ 0 w 17288540"/>
              <a:gd name="connsiteY6" fmla="*/ 4954772 h 4954772"/>
              <a:gd name="connsiteX7" fmla="*/ 0 w 17288540"/>
              <a:gd name="connsiteY7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7288540 w 17288540"/>
              <a:gd name="connsiteY5" fmla="*/ 1059 h 4954772"/>
              <a:gd name="connsiteX6" fmla="*/ 17288540 w 17288540"/>
              <a:gd name="connsiteY6" fmla="*/ 4954772 h 4954772"/>
              <a:gd name="connsiteX7" fmla="*/ 0 w 17288540"/>
              <a:gd name="connsiteY7" fmla="*/ 4954772 h 4954772"/>
              <a:gd name="connsiteX8" fmla="*/ 0 w 17288540"/>
              <a:gd name="connsiteY8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7288540 w 17288540"/>
              <a:gd name="connsiteY6" fmla="*/ 1059 h 4954772"/>
              <a:gd name="connsiteX7" fmla="*/ 17288540 w 17288540"/>
              <a:gd name="connsiteY7" fmla="*/ 4954772 h 4954772"/>
              <a:gd name="connsiteX8" fmla="*/ 0 w 17288540"/>
              <a:gd name="connsiteY8" fmla="*/ 4954772 h 4954772"/>
              <a:gd name="connsiteX9" fmla="*/ 0 w 17288540"/>
              <a:gd name="connsiteY9" fmla="*/ 1059 h 4954772"/>
              <a:gd name="connsiteX0" fmla="*/ 0 w 17288540"/>
              <a:gd name="connsiteY0" fmla="*/ 105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059 h 4954772"/>
              <a:gd name="connsiteX0" fmla="*/ 0 w 17288540"/>
              <a:gd name="connsiteY0" fmla="*/ 1646979 h 4954772"/>
              <a:gd name="connsiteX1" fmla="*/ 2615610 w 17288540"/>
              <a:gd name="connsiteY1" fmla="*/ 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646979 h 4954772"/>
              <a:gd name="connsiteX0" fmla="*/ 0 w 17288540"/>
              <a:gd name="connsiteY0" fmla="*/ 1646979 h 4954772"/>
              <a:gd name="connsiteX1" fmla="*/ 2501310 w 17288540"/>
              <a:gd name="connsiteY1" fmla="*/ 765810 h 4954772"/>
              <a:gd name="connsiteX2" fmla="*/ 4890977 w 17288540"/>
              <a:gd name="connsiteY2" fmla="*/ 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646979 h 4954772"/>
              <a:gd name="connsiteX0" fmla="*/ 0 w 17288540"/>
              <a:gd name="connsiteY0" fmla="*/ 1646979 h 4954772"/>
              <a:gd name="connsiteX1" fmla="*/ 2501310 w 17288540"/>
              <a:gd name="connsiteY1" fmla="*/ 765810 h 4954772"/>
              <a:gd name="connsiteX2" fmla="*/ 4936697 w 17288540"/>
              <a:gd name="connsiteY2" fmla="*/ 1954530 h 4954772"/>
              <a:gd name="connsiteX3" fmla="*/ 7485321 w 17288540"/>
              <a:gd name="connsiteY3" fmla="*/ 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646979 h 4954772"/>
              <a:gd name="connsiteX0" fmla="*/ 0 w 17288540"/>
              <a:gd name="connsiteY0" fmla="*/ 1646979 h 4954772"/>
              <a:gd name="connsiteX1" fmla="*/ 2501310 w 17288540"/>
              <a:gd name="connsiteY1" fmla="*/ 765810 h 4954772"/>
              <a:gd name="connsiteX2" fmla="*/ 4936697 w 17288540"/>
              <a:gd name="connsiteY2" fmla="*/ 1954530 h 4954772"/>
              <a:gd name="connsiteX3" fmla="*/ 7393881 w 17288540"/>
              <a:gd name="connsiteY3" fmla="*/ 1485900 h 4954772"/>
              <a:gd name="connsiteX4" fmla="*/ 9824484 w 17288540"/>
              <a:gd name="connsiteY4" fmla="*/ 0 h 4954772"/>
              <a:gd name="connsiteX5" fmla="*/ 12546419 w 17288540"/>
              <a:gd name="connsiteY5" fmla="*/ 21265 h 4954772"/>
              <a:gd name="connsiteX6" fmla="*/ 14672930 w 17288540"/>
              <a:gd name="connsiteY6" fmla="*/ 21265 h 4954772"/>
              <a:gd name="connsiteX7" fmla="*/ 17288540 w 17288540"/>
              <a:gd name="connsiteY7" fmla="*/ 1059 h 4954772"/>
              <a:gd name="connsiteX8" fmla="*/ 17288540 w 17288540"/>
              <a:gd name="connsiteY8" fmla="*/ 4954772 h 4954772"/>
              <a:gd name="connsiteX9" fmla="*/ 0 w 17288540"/>
              <a:gd name="connsiteY9" fmla="*/ 4954772 h 4954772"/>
              <a:gd name="connsiteX10" fmla="*/ 0 w 17288540"/>
              <a:gd name="connsiteY10" fmla="*/ 1646979 h 4954772"/>
              <a:gd name="connsiteX0" fmla="*/ 0 w 17288540"/>
              <a:gd name="connsiteY0" fmla="*/ 1645920 h 4953713"/>
              <a:gd name="connsiteX1" fmla="*/ 2501310 w 17288540"/>
              <a:gd name="connsiteY1" fmla="*/ 764751 h 4953713"/>
              <a:gd name="connsiteX2" fmla="*/ 4936697 w 17288540"/>
              <a:gd name="connsiteY2" fmla="*/ 1953471 h 4953713"/>
              <a:gd name="connsiteX3" fmla="*/ 7393881 w 17288540"/>
              <a:gd name="connsiteY3" fmla="*/ 1484841 h 4953713"/>
              <a:gd name="connsiteX4" fmla="*/ 9881634 w 17288540"/>
              <a:gd name="connsiteY4" fmla="*/ 67521 h 4953713"/>
              <a:gd name="connsiteX5" fmla="*/ 12546419 w 17288540"/>
              <a:gd name="connsiteY5" fmla="*/ 20206 h 4953713"/>
              <a:gd name="connsiteX6" fmla="*/ 14672930 w 17288540"/>
              <a:gd name="connsiteY6" fmla="*/ 20206 h 4953713"/>
              <a:gd name="connsiteX7" fmla="*/ 17288540 w 17288540"/>
              <a:gd name="connsiteY7" fmla="*/ 0 h 4953713"/>
              <a:gd name="connsiteX8" fmla="*/ 17288540 w 17288540"/>
              <a:gd name="connsiteY8" fmla="*/ 4953713 h 4953713"/>
              <a:gd name="connsiteX9" fmla="*/ 0 w 17288540"/>
              <a:gd name="connsiteY9" fmla="*/ 4953713 h 4953713"/>
              <a:gd name="connsiteX10" fmla="*/ 0 w 17288540"/>
              <a:gd name="connsiteY10" fmla="*/ 1645920 h 4953713"/>
              <a:gd name="connsiteX0" fmla="*/ 0 w 17288540"/>
              <a:gd name="connsiteY0" fmla="*/ 1645920 h 4953713"/>
              <a:gd name="connsiteX1" fmla="*/ 2501310 w 17288540"/>
              <a:gd name="connsiteY1" fmla="*/ 764751 h 4953713"/>
              <a:gd name="connsiteX2" fmla="*/ 4936697 w 17288540"/>
              <a:gd name="connsiteY2" fmla="*/ 1953471 h 4953713"/>
              <a:gd name="connsiteX3" fmla="*/ 7393881 w 17288540"/>
              <a:gd name="connsiteY3" fmla="*/ 1484841 h 4953713"/>
              <a:gd name="connsiteX4" fmla="*/ 9881634 w 17288540"/>
              <a:gd name="connsiteY4" fmla="*/ 67521 h 4953713"/>
              <a:gd name="connsiteX5" fmla="*/ 12352109 w 17288540"/>
              <a:gd name="connsiteY5" fmla="*/ 1311796 h 4953713"/>
              <a:gd name="connsiteX6" fmla="*/ 14672930 w 17288540"/>
              <a:gd name="connsiteY6" fmla="*/ 20206 h 4953713"/>
              <a:gd name="connsiteX7" fmla="*/ 17288540 w 17288540"/>
              <a:gd name="connsiteY7" fmla="*/ 0 h 4953713"/>
              <a:gd name="connsiteX8" fmla="*/ 17288540 w 17288540"/>
              <a:gd name="connsiteY8" fmla="*/ 4953713 h 4953713"/>
              <a:gd name="connsiteX9" fmla="*/ 0 w 17288540"/>
              <a:gd name="connsiteY9" fmla="*/ 4953713 h 4953713"/>
              <a:gd name="connsiteX10" fmla="*/ 0 w 17288540"/>
              <a:gd name="connsiteY10" fmla="*/ 1645920 h 4953713"/>
              <a:gd name="connsiteX0" fmla="*/ 0 w 17288540"/>
              <a:gd name="connsiteY0" fmla="*/ 1645920 h 4953713"/>
              <a:gd name="connsiteX1" fmla="*/ 2501310 w 17288540"/>
              <a:gd name="connsiteY1" fmla="*/ 764751 h 4953713"/>
              <a:gd name="connsiteX2" fmla="*/ 4936697 w 17288540"/>
              <a:gd name="connsiteY2" fmla="*/ 1953471 h 4953713"/>
              <a:gd name="connsiteX3" fmla="*/ 7393881 w 17288540"/>
              <a:gd name="connsiteY3" fmla="*/ 1484841 h 4953713"/>
              <a:gd name="connsiteX4" fmla="*/ 9881634 w 17288540"/>
              <a:gd name="connsiteY4" fmla="*/ 67521 h 4953713"/>
              <a:gd name="connsiteX5" fmla="*/ 12352109 w 17288540"/>
              <a:gd name="connsiteY5" fmla="*/ 1311796 h 4953713"/>
              <a:gd name="connsiteX6" fmla="*/ 14775800 w 17288540"/>
              <a:gd name="connsiteY6" fmla="*/ 854596 h 4953713"/>
              <a:gd name="connsiteX7" fmla="*/ 17288540 w 17288540"/>
              <a:gd name="connsiteY7" fmla="*/ 0 h 4953713"/>
              <a:gd name="connsiteX8" fmla="*/ 17288540 w 17288540"/>
              <a:gd name="connsiteY8" fmla="*/ 4953713 h 4953713"/>
              <a:gd name="connsiteX9" fmla="*/ 0 w 17288540"/>
              <a:gd name="connsiteY9" fmla="*/ 4953713 h 4953713"/>
              <a:gd name="connsiteX10" fmla="*/ 0 w 17288540"/>
              <a:gd name="connsiteY10" fmla="*/ 1645920 h 4953713"/>
              <a:gd name="connsiteX0" fmla="*/ 0 w 17288540"/>
              <a:gd name="connsiteY0" fmla="*/ 1578399 h 4886192"/>
              <a:gd name="connsiteX1" fmla="*/ 2501310 w 17288540"/>
              <a:gd name="connsiteY1" fmla="*/ 697230 h 4886192"/>
              <a:gd name="connsiteX2" fmla="*/ 4936697 w 17288540"/>
              <a:gd name="connsiteY2" fmla="*/ 1885950 h 4886192"/>
              <a:gd name="connsiteX3" fmla="*/ 7393881 w 17288540"/>
              <a:gd name="connsiteY3" fmla="*/ 1417320 h 4886192"/>
              <a:gd name="connsiteX4" fmla="*/ 9881634 w 17288540"/>
              <a:gd name="connsiteY4" fmla="*/ 0 h 4886192"/>
              <a:gd name="connsiteX5" fmla="*/ 12352109 w 17288540"/>
              <a:gd name="connsiteY5" fmla="*/ 1244275 h 4886192"/>
              <a:gd name="connsiteX6" fmla="*/ 14775800 w 17288540"/>
              <a:gd name="connsiteY6" fmla="*/ 787075 h 4886192"/>
              <a:gd name="connsiteX7" fmla="*/ 17288540 w 17288540"/>
              <a:gd name="connsiteY7" fmla="*/ 1955589 h 4886192"/>
              <a:gd name="connsiteX8" fmla="*/ 17288540 w 17288540"/>
              <a:gd name="connsiteY8" fmla="*/ 4886192 h 4886192"/>
              <a:gd name="connsiteX9" fmla="*/ 0 w 17288540"/>
              <a:gd name="connsiteY9" fmla="*/ 4886192 h 4886192"/>
              <a:gd name="connsiteX10" fmla="*/ 0 w 17288540"/>
              <a:gd name="connsiteY10" fmla="*/ 1578399 h 4886192"/>
              <a:gd name="connsiteX0" fmla="*/ 0 w 17288540"/>
              <a:gd name="connsiteY0" fmla="*/ 1578399 h 4886192"/>
              <a:gd name="connsiteX1" fmla="*/ 2501310 w 17288540"/>
              <a:gd name="connsiteY1" fmla="*/ 697230 h 4886192"/>
              <a:gd name="connsiteX2" fmla="*/ 4936697 w 17288540"/>
              <a:gd name="connsiteY2" fmla="*/ 1885950 h 4886192"/>
              <a:gd name="connsiteX3" fmla="*/ 7393881 w 17288540"/>
              <a:gd name="connsiteY3" fmla="*/ 1417320 h 4886192"/>
              <a:gd name="connsiteX4" fmla="*/ 9881634 w 17288540"/>
              <a:gd name="connsiteY4" fmla="*/ 0 h 4886192"/>
              <a:gd name="connsiteX5" fmla="*/ 12352109 w 17288540"/>
              <a:gd name="connsiteY5" fmla="*/ 1244275 h 4886192"/>
              <a:gd name="connsiteX6" fmla="*/ 17288540 w 17288540"/>
              <a:gd name="connsiteY6" fmla="*/ 1955589 h 4886192"/>
              <a:gd name="connsiteX7" fmla="*/ 17288540 w 17288540"/>
              <a:gd name="connsiteY7" fmla="*/ 4886192 h 4886192"/>
              <a:gd name="connsiteX8" fmla="*/ 0 w 17288540"/>
              <a:gd name="connsiteY8" fmla="*/ 4886192 h 4886192"/>
              <a:gd name="connsiteX9" fmla="*/ 0 w 17288540"/>
              <a:gd name="connsiteY9" fmla="*/ 1578399 h 4886192"/>
              <a:gd name="connsiteX0" fmla="*/ 0 w 17288540"/>
              <a:gd name="connsiteY0" fmla="*/ 1578399 h 4886192"/>
              <a:gd name="connsiteX1" fmla="*/ 2501310 w 17288540"/>
              <a:gd name="connsiteY1" fmla="*/ 697230 h 4886192"/>
              <a:gd name="connsiteX2" fmla="*/ 4936697 w 17288540"/>
              <a:gd name="connsiteY2" fmla="*/ 1885950 h 4886192"/>
              <a:gd name="connsiteX3" fmla="*/ 7393881 w 17288540"/>
              <a:gd name="connsiteY3" fmla="*/ 1417320 h 4886192"/>
              <a:gd name="connsiteX4" fmla="*/ 9881634 w 17288540"/>
              <a:gd name="connsiteY4" fmla="*/ 0 h 4886192"/>
              <a:gd name="connsiteX5" fmla="*/ 17288540 w 17288540"/>
              <a:gd name="connsiteY5" fmla="*/ 1955589 h 4886192"/>
              <a:gd name="connsiteX6" fmla="*/ 17288540 w 17288540"/>
              <a:gd name="connsiteY6" fmla="*/ 4886192 h 4886192"/>
              <a:gd name="connsiteX7" fmla="*/ 0 w 17288540"/>
              <a:gd name="connsiteY7" fmla="*/ 4886192 h 4886192"/>
              <a:gd name="connsiteX8" fmla="*/ 0 w 17288540"/>
              <a:gd name="connsiteY8" fmla="*/ 1578399 h 4886192"/>
              <a:gd name="connsiteX0" fmla="*/ 0 w 17288540"/>
              <a:gd name="connsiteY0" fmla="*/ 1578399 h 4886192"/>
              <a:gd name="connsiteX1" fmla="*/ 2501310 w 17288540"/>
              <a:gd name="connsiteY1" fmla="*/ 697230 h 4886192"/>
              <a:gd name="connsiteX2" fmla="*/ 4936697 w 17288540"/>
              <a:gd name="connsiteY2" fmla="*/ 1885950 h 4886192"/>
              <a:gd name="connsiteX3" fmla="*/ 7393881 w 17288540"/>
              <a:gd name="connsiteY3" fmla="*/ 1417320 h 4886192"/>
              <a:gd name="connsiteX4" fmla="*/ 9881634 w 17288540"/>
              <a:gd name="connsiteY4" fmla="*/ 0 h 4886192"/>
              <a:gd name="connsiteX5" fmla="*/ 9879563 w 17288540"/>
              <a:gd name="connsiteY5" fmla="*/ 698289 h 4886192"/>
              <a:gd name="connsiteX6" fmla="*/ 17288540 w 17288540"/>
              <a:gd name="connsiteY6" fmla="*/ 4886192 h 4886192"/>
              <a:gd name="connsiteX7" fmla="*/ 0 w 17288540"/>
              <a:gd name="connsiteY7" fmla="*/ 4886192 h 4886192"/>
              <a:gd name="connsiteX8" fmla="*/ 0 w 17288540"/>
              <a:gd name="connsiteY8" fmla="*/ 1578399 h 4886192"/>
              <a:gd name="connsiteX0" fmla="*/ 0 w 9895882"/>
              <a:gd name="connsiteY0" fmla="*/ 1578399 h 4886192"/>
              <a:gd name="connsiteX1" fmla="*/ 2501310 w 9895882"/>
              <a:gd name="connsiteY1" fmla="*/ 697230 h 4886192"/>
              <a:gd name="connsiteX2" fmla="*/ 4936697 w 9895882"/>
              <a:gd name="connsiteY2" fmla="*/ 1885950 h 4886192"/>
              <a:gd name="connsiteX3" fmla="*/ 7393881 w 9895882"/>
              <a:gd name="connsiteY3" fmla="*/ 1417320 h 4886192"/>
              <a:gd name="connsiteX4" fmla="*/ 9881634 w 9895882"/>
              <a:gd name="connsiteY4" fmla="*/ 0 h 4886192"/>
              <a:gd name="connsiteX5" fmla="*/ 9879563 w 9895882"/>
              <a:gd name="connsiteY5" fmla="*/ 698289 h 4886192"/>
              <a:gd name="connsiteX6" fmla="*/ 9895882 w 9895882"/>
              <a:gd name="connsiteY6" fmla="*/ 4886192 h 4886192"/>
              <a:gd name="connsiteX7" fmla="*/ 0 w 9895882"/>
              <a:gd name="connsiteY7" fmla="*/ 4886192 h 4886192"/>
              <a:gd name="connsiteX8" fmla="*/ 0 w 9895882"/>
              <a:gd name="connsiteY8" fmla="*/ 1578399 h 4886192"/>
              <a:gd name="connsiteX0" fmla="*/ 0 w 9895882"/>
              <a:gd name="connsiteY0" fmla="*/ 1578399 h 4886192"/>
              <a:gd name="connsiteX1" fmla="*/ 1612005 w 9895882"/>
              <a:gd name="connsiteY1" fmla="*/ 991771 h 4886192"/>
              <a:gd name="connsiteX2" fmla="*/ 2501310 w 9895882"/>
              <a:gd name="connsiteY2" fmla="*/ 697230 h 4886192"/>
              <a:gd name="connsiteX3" fmla="*/ 4936697 w 9895882"/>
              <a:gd name="connsiteY3" fmla="*/ 1885950 h 4886192"/>
              <a:gd name="connsiteX4" fmla="*/ 7393881 w 9895882"/>
              <a:gd name="connsiteY4" fmla="*/ 1417320 h 4886192"/>
              <a:gd name="connsiteX5" fmla="*/ 9881634 w 9895882"/>
              <a:gd name="connsiteY5" fmla="*/ 0 h 4886192"/>
              <a:gd name="connsiteX6" fmla="*/ 9879563 w 9895882"/>
              <a:gd name="connsiteY6" fmla="*/ 698289 h 4886192"/>
              <a:gd name="connsiteX7" fmla="*/ 9895882 w 9895882"/>
              <a:gd name="connsiteY7" fmla="*/ 4886192 h 4886192"/>
              <a:gd name="connsiteX8" fmla="*/ 0 w 9895882"/>
              <a:gd name="connsiteY8" fmla="*/ 4886192 h 4886192"/>
              <a:gd name="connsiteX9" fmla="*/ 0 w 9895882"/>
              <a:gd name="connsiteY9" fmla="*/ 1578399 h 4886192"/>
              <a:gd name="connsiteX0" fmla="*/ 0 w 9895882"/>
              <a:gd name="connsiteY0" fmla="*/ 1578399 h 4886192"/>
              <a:gd name="connsiteX1" fmla="*/ 1622897 w 9895882"/>
              <a:gd name="connsiteY1" fmla="*/ 1356318 h 4886192"/>
              <a:gd name="connsiteX2" fmla="*/ 2501310 w 9895882"/>
              <a:gd name="connsiteY2" fmla="*/ 697230 h 4886192"/>
              <a:gd name="connsiteX3" fmla="*/ 4936697 w 9895882"/>
              <a:gd name="connsiteY3" fmla="*/ 1885950 h 4886192"/>
              <a:gd name="connsiteX4" fmla="*/ 7393881 w 9895882"/>
              <a:gd name="connsiteY4" fmla="*/ 1417320 h 4886192"/>
              <a:gd name="connsiteX5" fmla="*/ 9881634 w 9895882"/>
              <a:gd name="connsiteY5" fmla="*/ 0 h 4886192"/>
              <a:gd name="connsiteX6" fmla="*/ 9879563 w 9895882"/>
              <a:gd name="connsiteY6" fmla="*/ 698289 h 4886192"/>
              <a:gd name="connsiteX7" fmla="*/ 9895882 w 9895882"/>
              <a:gd name="connsiteY7" fmla="*/ 4886192 h 4886192"/>
              <a:gd name="connsiteX8" fmla="*/ 0 w 9895882"/>
              <a:gd name="connsiteY8" fmla="*/ 4886192 h 4886192"/>
              <a:gd name="connsiteX9" fmla="*/ 0 w 9895882"/>
              <a:gd name="connsiteY9" fmla="*/ 1578399 h 4886192"/>
              <a:gd name="connsiteX0" fmla="*/ 0 w 9895882"/>
              <a:gd name="connsiteY0" fmla="*/ 2429014 h 4886192"/>
              <a:gd name="connsiteX1" fmla="*/ 1622897 w 9895882"/>
              <a:gd name="connsiteY1" fmla="*/ 1356318 h 4886192"/>
              <a:gd name="connsiteX2" fmla="*/ 2501310 w 9895882"/>
              <a:gd name="connsiteY2" fmla="*/ 697230 h 4886192"/>
              <a:gd name="connsiteX3" fmla="*/ 4936697 w 9895882"/>
              <a:gd name="connsiteY3" fmla="*/ 1885950 h 4886192"/>
              <a:gd name="connsiteX4" fmla="*/ 7393881 w 9895882"/>
              <a:gd name="connsiteY4" fmla="*/ 1417320 h 4886192"/>
              <a:gd name="connsiteX5" fmla="*/ 9881634 w 9895882"/>
              <a:gd name="connsiteY5" fmla="*/ 0 h 4886192"/>
              <a:gd name="connsiteX6" fmla="*/ 9879563 w 9895882"/>
              <a:gd name="connsiteY6" fmla="*/ 698289 h 4886192"/>
              <a:gd name="connsiteX7" fmla="*/ 9895882 w 9895882"/>
              <a:gd name="connsiteY7" fmla="*/ 4886192 h 4886192"/>
              <a:gd name="connsiteX8" fmla="*/ 0 w 9895882"/>
              <a:gd name="connsiteY8" fmla="*/ 4886192 h 4886192"/>
              <a:gd name="connsiteX9" fmla="*/ 0 w 9895882"/>
              <a:gd name="connsiteY9" fmla="*/ 2429014 h 4886192"/>
              <a:gd name="connsiteX0" fmla="*/ 0 w 9895882"/>
              <a:gd name="connsiteY0" fmla="*/ 4243120 h 6700298"/>
              <a:gd name="connsiteX1" fmla="*/ 1622897 w 9895882"/>
              <a:gd name="connsiteY1" fmla="*/ 3170424 h 6700298"/>
              <a:gd name="connsiteX2" fmla="*/ 3252853 w 9895882"/>
              <a:gd name="connsiteY2" fmla="*/ 0 h 6700298"/>
              <a:gd name="connsiteX3" fmla="*/ 4936697 w 9895882"/>
              <a:gd name="connsiteY3" fmla="*/ 3700056 h 6700298"/>
              <a:gd name="connsiteX4" fmla="*/ 7393881 w 9895882"/>
              <a:gd name="connsiteY4" fmla="*/ 3231426 h 6700298"/>
              <a:gd name="connsiteX5" fmla="*/ 9881634 w 9895882"/>
              <a:gd name="connsiteY5" fmla="*/ 1814106 h 6700298"/>
              <a:gd name="connsiteX6" fmla="*/ 9879563 w 9895882"/>
              <a:gd name="connsiteY6" fmla="*/ 2512395 h 6700298"/>
              <a:gd name="connsiteX7" fmla="*/ 9895882 w 9895882"/>
              <a:gd name="connsiteY7" fmla="*/ 6700298 h 6700298"/>
              <a:gd name="connsiteX8" fmla="*/ 0 w 9895882"/>
              <a:gd name="connsiteY8" fmla="*/ 6700298 h 6700298"/>
              <a:gd name="connsiteX9" fmla="*/ 0 w 9895882"/>
              <a:gd name="connsiteY9" fmla="*/ 4243120 h 6700298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7393881 w 9895882"/>
              <a:gd name="connsiteY4" fmla="*/ 8280542 h 11749414"/>
              <a:gd name="connsiteX5" fmla="*/ 9881634 w 9895882"/>
              <a:gd name="connsiteY5" fmla="*/ 6863222 h 11749414"/>
              <a:gd name="connsiteX6" fmla="*/ 9879563 w 9895882"/>
              <a:gd name="connsiteY6" fmla="*/ 7561511 h 11749414"/>
              <a:gd name="connsiteX7" fmla="*/ 9895882 w 9895882"/>
              <a:gd name="connsiteY7" fmla="*/ 11749414 h 11749414"/>
              <a:gd name="connsiteX8" fmla="*/ 0 w 9895882"/>
              <a:gd name="connsiteY8" fmla="*/ 11749414 h 11749414"/>
              <a:gd name="connsiteX9" fmla="*/ 0 w 9895882"/>
              <a:gd name="connsiteY9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9881634 w 9895882"/>
              <a:gd name="connsiteY5" fmla="*/ 6863222 h 11749414"/>
              <a:gd name="connsiteX6" fmla="*/ 9879563 w 9895882"/>
              <a:gd name="connsiteY6" fmla="*/ 7561511 h 11749414"/>
              <a:gd name="connsiteX7" fmla="*/ 9895882 w 9895882"/>
              <a:gd name="connsiteY7" fmla="*/ 11749414 h 11749414"/>
              <a:gd name="connsiteX8" fmla="*/ 0 w 9895882"/>
              <a:gd name="connsiteY8" fmla="*/ 11749414 h 11749414"/>
              <a:gd name="connsiteX9" fmla="*/ 0 w 9895882"/>
              <a:gd name="connsiteY9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68948 w 9895882"/>
              <a:gd name="connsiteY5" fmla="*/ 5424667 h 11749414"/>
              <a:gd name="connsiteX6" fmla="*/ 9881634 w 9895882"/>
              <a:gd name="connsiteY6" fmla="*/ 6863222 h 11749414"/>
              <a:gd name="connsiteX7" fmla="*/ 9879563 w 9895882"/>
              <a:gd name="connsiteY7" fmla="*/ 7561511 h 11749414"/>
              <a:gd name="connsiteX8" fmla="*/ 9895882 w 9895882"/>
              <a:gd name="connsiteY8" fmla="*/ 11749414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81634 w 9895882"/>
              <a:gd name="connsiteY6" fmla="*/ 6863222 h 11749414"/>
              <a:gd name="connsiteX7" fmla="*/ 9879563 w 9895882"/>
              <a:gd name="connsiteY7" fmla="*/ 7561511 h 11749414"/>
              <a:gd name="connsiteX8" fmla="*/ 9895882 w 9895882"/>
              <a:gd name="connsiteY8" fmla="*/ 11749414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59851 w 9895882"/>
              <a:gd name="connsiteY6" fmla="*/ 3865821 h 11749414"/>
              <a:gd name="connsiteX7" fmla="*/ 9879563 w 9895882"/>
              <a:gd name="connsiteY7" fmla="*/ 7561511 h 11749414"/>
              <a:gd name="connsiteX8" fmla="*/ 9895882 w 9895882"/>
              <a:gd name="connsiteY8" fmla="*/ 11749414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59851 w 9895882"/>
              <a:gd name="connsiteY6" fmla="*/ 3865821 h 11749414"/>
              <a:gd name="connsiteX7" fmla="*/ 9879563 w 9895882"/>
              <a:gd name="connsiteY7" fmla="*/ 7561511 h 11749414"/>
              <a:gd name="connsiteX8" fmla="*/ 9895882 w 9895882"/>
              <a:gd name="connsiteY8" fmla="*/ 11708909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91944 w 9895882"/>
              <a:gd name="connsiteY6" fmla="*/ 3841951 h 11749414"/>
              <a:gd name="connsiteX7" fmla="*/ 9879563 w 9895882"/>
              <a:gd name="connsiteY7" fmla="*/ 7561511 h 11749414"/>
              <a:gd name="connsiteX8" fmla="*/ 9895882 w 9895882"/>
              <a:gd name="connsiteY8" fmla="*/ 11708909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900112"/>
              <a:gd name="connsiteY0" fmla="*/ 9292236 h 11749414"/>
              <a:gd name="connsiteX1" fmla="*/ 1622897 w 9900112"/>
              <a:gd name="connsiteY1" fmla="*/ 8219540 h 11749414"/>
              <a:gd name="connsiteX2" fmla="*/ 3252853 w 9900112"/>
              <a:gd name="connsiteY2" fmla="*/ 5049116 h 11749414"/>
              <a:gd name="connsiteX3" fmla="*/ 4904021 w 9900112"/>
              <a:gd name="connsiteY3" fmla="*/ 0 h 11749414"/>
              <a:gd name="connsiteX4" fmla="*/ 6576986 w 9900112"/>
              <a:gd name="connsiteY4" fmla="*/ 3986968 h 11749414"/>
              <a:gd name="connsiteX5" fmla="*/ 8190732 w 9900112"/>
              <a:gd name="connsiteY5" fmla="*/ 5060118 h 11749414"/>
              <a:gd name="connsiteX6" fmla="*/ 9891944 w 9900112"/>
              <a:gd name="connsiteY6" fmla="*/ 3841951 h 11749414"/>
              <a:gd name="connsiteX7" fmla="*/ 9898818 w 9900112"/>
              <a:gd name="connsiteY7" fmla="*/ 7633120 h 11749414"/>
              <a:gd name="connsiteX8" fmla="*/ 9895882 w 9900112"/>
              <a:gd name="connsiteY8" fmla="*/ 11708909 h 11749414"/>
              <a:gd name="connsiteX9" fmla="*/ 0 w 9900112"/>
              <a:gd name="connsiteY9" fmla="*/ 11749414 h 11749414"/>
              <a:gd name="connsiteX10" fmla="*/ 0 w 9900112"/>
              <a:gd name="connsiteY10" fmla="*/ 9292236 h 11749414"/>
              <a:gd name="connsiteX0" fmla="*/ 0 w 9895882"/>
              <a:gd name="connsiteY0" fmla="*/ 9292236 h 11749414"/>
              <a:gd name="connsiteX1" fmla="*/ 1622897 w 9895882"/>
              <a:gd name="connsiteY1" fmla="*/ 8219540 h 11749414"/>
              <a:gd name="connsiteX2" fmla="*/ 3252853 w 9895882"/>
              <a:gd name="connsiteY2" fmla="*/ 5049116 h 11749414"/>
              <a:gd name="connsiteX3" fmla="*/ 4904021 w 9895882"/>
              <a:gd name="connsiteY3" fmla="*/ 0 h 11749414"/>
              <a:gd name="connsiteX4" fmla="*/ 6576986 w 9895882"/>
              <a:gd name="connsiteY4" fmla="*/ 3986968 h 11749414"/>
              <a:gd name="connsiteX5" fmla="*/ 8190732 w 9895882"/>
              <a:gd name="connsiteY5" fmla="*/ 5060118 h 11749414"/>
              <a:gd name="connsiteX6" fmla="*/ 9891944 w 9895882"/>
              <a:gd name="connsiteY6" fmla="*/ 3841951 h 11749414"/>
              <a:gd name="connsiteX7" fmla="*/ 9885982 w 9895882"/>
              <a:gd name="connsiteY7" fmla="*/ 7609251 h 11749414"/>
              <a:gd name="connsiteX8" fmla="*/ 9895882 w 9895882"/>
              <a:gd name="connsiteY8" fmla="*/ 11708909 h 11749414"/>
              <a:gd name="connsiteX9" fmla="*/ 0 w 9895882"/>
              <a:gd name="connsiteY9" fmla="*/ 11749414 h 11749414"/>
              <a:gd name="connsiteX10" fmla="*/ 0 w 9895882"/>
              <a:gd name="connsiteY10" fmla="*/ 9292236 h 11749414"/>
              <a:gd name="connsiteX0" fmla="*/ 0 w 9903047"/>
              <a:gd name="connsiteY0" fmla="*/ 9292236 h 11749414"/>
              <a:gd name="connsiteX1" fmla="*/ 1622897 w 9903047"/>
              <a:gd name="connsiteY1" fmla="*/ 8219540 h 11749414"/>
              <a:gd name="connsiteX2" fmla="*/ 3252853 w 9903047"/>
              <a:gd name="connsiteY2" fmla="*/ 5049116 h 11749414"/>
              <a:gd name="connsiteX3" fmla="*/ 4904021 w 9903047"/>
              <a:gd name="connsiteY3" fmla="*/ 0 h 11749414"/>
              <a:gd name="connsiteX4" fmla="*/ 6576986 w 9903047"/>
              <a:gd name="connsiteY4" fmla="*/ 3986968 h 11749414"/>
              <a:gd name="connsiteX5" fmla="*/ 8190732 w 9903047"/>
              <a:gd name="connsiteY5" fmla="*/ 5060118 h 11749414"/>
              <a:gd name="connsiteX6" fmla="*/ 9891944 w 9903047"/>
              <a:gd name="connsiteY6" fmla="*/ 3841951 h 11749414"/>
              <a:gd name="connsiteX7" fmla="*/ 9901957 w 9903047"/>
              <a:gd name="connsiteY7" fmla="*/ 7624103 h 11749414"/>
              <a:gd name="connsiteX8" fmla="*/ 9895882 w 9903047"/>
              <a:gd name="connsiteY8" fmla="*/ 11708909 h 11749414"/>
              <a:gd name="connsiteX9" fmla="*/ 0 w 9903047"/>
              <a:gd name="connsiteY9" fmla="*/ 11749414 h 11749414"/>
              <a:gd name="connsiteX10" fmla="*/ 0 w 9903047"/>
              <a:gd name="connsiteY10" fmla="*/ 9292236 h 1174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03047" h="11749414">
                <a:moveTo>
                  <a:pt x="0" y="9292236"/>
                </a:moveTo>
                <a:lnTo>
                  <a:pt x="1622897" y="8219540"/>
                </a:lnTo>
                <a:lnTo>
                  <a:pt x="3252853" y="5049116"/>
                </a:lnTo>
                <a:lnTo>
                  <a:pt x="4904021" y="0"/>
                </a:lnTo>
                <a:lnTo>
                  <a:pt x="6576986" y="3986968"/>
                </a:lnTo>
                <a:lnTo>
                  <a:pt x="8190732" y="5060118"/>
                </a:lnTo>
                <a:lnTo>
                  <a:pt x="9891944" y="3841951"/>
                </a:lnTo>
                <a:cubicBezTo>
                  <a:pt x="9891254" y="4074714"/>
                  <a:pt x="9902647" y="7391340"/>
                  <a:pt x="9901957" y="7624103"/>
                </a:cubicBezTo>
                <a:cubicBezTo>
                  <a:pt x="9907397" y="9020071"/>
                  <a:pt x="9890442" y="10312941"/>
                  <a:pt x="9895882" y="11708909"/>
                </a:cubicBezTo>
                <a:lnTo>
                  <a:pt x="0" y="11749414"/>
                </a:lnTo>
                <a:lnTo>
                  <a:pt x="0" y="929223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A60297-3612-7B49-B6B6-03C7F30D89AA}"/>
              </a:ext>
            </a:extLst>
          </p:cNvPr>
          <p:cNvGrpSpPr/>
          <p:nvPr/>
        </p:nvGrpSpPr>
        <p:grpSpPr>
          <a:xfrm>
            <a:off x="3490057" y="7002957"/>
            <a:ext cx="16803358" cy="8564105"/>
            <a:chOff x="3490057" y="7002957"/>
            <a:chExt cx="16803358" cy="8564105"/>
          </a:xfrm>
        </p:grpSpPr>
        <p:sp>
          <p:nvSpPr>
            <p:cNvPr id="72" name="Line">
              <a:extLst>
                <a:ext uri="{FF2B5EF4-FFF2-40B4-BE49-F238E27FC236}">
                  <a16:creationId xmlns:a16="http://schemas.microsoft.com/office/drawing/2014/main" id="{F54975FF-5380-BB4A-8408-C7F78A8F92F8}"/>
                </a:ext>
              </a:extLst>
            </p:cNvPr>
            <p:cNvSpPr/>
            <p:nvPr/>
          </p:nvSpPr>
          <p:spPr>
            <a:xfrm flipV="1">
              <a:off x="7690896" y="10404475"/>
              <a:ext cx="1" cy="5107181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87E3E34-962A-BC40-A3D9-3E332C4A1927}"/>
                </a:ext>
              </a:extLst>
            </p:cNvPr>
            <p:cNvSpPr/>
            <p:nvPr/>
          </p:nvSpPr>
          <p:spPr>
            <a:xfrm flipV="1">
              <a:off x="16092574" y="9677560"/>
              <a:ext cx="1" cy="5107181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AD697C48-5EF2-8044-B37A-02F7A044B441}"/>
                </a:ext>
              </a:extLst>
            </p:cNvPr>
            <p:cNvSpPr/>
            <p:nvPr/>
          </p:nvSpPr>
          <p:spPr>
            <a:xfrm flipV="1">
              <a:off x="11904435" y="7002957"/>
              <a:ext cx="1" cy="8564105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9217A035-7C30-6443-8EA4-CA11B4DFD8B4}"/>
                </a:ext>
              </a:extLst>
            </p:cNvPr>
            <p:cNvSpPr/>
            <p:nvPr/>
          </p:nvSpPr>
          <p:spPr>
            <a:xfrm flipV="1">
              <a:off x="20293414" y="10350625"/>
              <a:ext cx="1" cy="4220916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83095FFF-FC65-8D44-80C5-C60417733799}"/>
                </a:ext>
              </a:extLst>
            </p:cNvPr>
            <p:cNvSpPr/>
            <p:nvPr/>
          </p:nvSpPr>
          <p:spPr>
            <a:xfrm flipV="1">
              <a:off x="3490057" y="12500062"/>
              <a:ext cx="1" cy="2144195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8304DED-8146-834B-A7F3-9F4DBA54D4C7}"/>
              </a:ext>
            </a:extLst>
          </p:cNvPr>
          <p:cNvGrpSpPr/>
          <p:nvPr/>
        </p:nvGrpSpPr>
        <p:grpSpPr>
          <a:xfrm>
            <a:off x="17786582" y="8204125"/>
            <a:ext cx="3115084" cy="1730277"/>
            <a:chOff x="19021022" y="4422664"/>
            <a:chExt cx="3115084" cy="173027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7AA254-AC51-004E-9C98-C50FFF6288E0}"/>
                </a:ext>
              </a:extLst>
            </p:cNvPr>
            <p:cNvGrpSpPr/>
            <p:nvPr/>
          </p:nvGrpSpPr>
          <p:grpSpPr>
            <a:xfrm rot="10800000">
              <a:off x="19021022" y="4422664"/>
              <a:ext cx="3115084" cy="1730277"/>
              <a:chOff x="17490622" y="6354241"/>
              <a:chExt cx="3115084" cy="17302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C071BC9-0299-524C-8378-8FAF62B1EC15}"/>
                  </a:ext>
                </a:extLst>
              </p:cNvPr>
              <p:cNvGrpSpPr/>
              <p:nvPr/>
            </p:nvGrpSpPr>
            <p:grpSpPr>
              <a:xfrm>
                <a:off x="17490622" y="6596936"/>
                <a:ext cx="3115084" cy="1487582"/>
                <a:chOff x="5632676" y="9607138"/>
                <a:chExt cx="3115084" cy="1487582"/>
              </a:xfrm>
              <a:solidFill>
                <a:schemeClr val="tx2"/>
              </a:solidFill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728433D-6CD2-A241-AC75-0FE94AA3D93E}"/>
                    </a:ext>
                  </a:extLst>
                </p:cNvPr>
                <p:cNvSpPr/>
                <p:nvPr/>
              </p:nvSpPr>
              <p:spPr>
                <a:xfrm>
                  <a:off x="5632676" y="9906000"/>
                  <a:ext cx="3115084" cy="1188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iangle 89">
                  <a:extLst>
                    <a:ext uri="{FF2B5EF4-FFF2-40B4-BE49-F238E27FC236}">
                      <a16:creationId xmlns:a16="http://schemas.microsoft.com/office/drawing/2014/main" id="{18F4CBC3-1138-CF45-94BB-1F429B6F65BA}"/>
                    </a:ext>
                  </a:extLst>
                </p:cNvPr>
                <p:cNvSpPr/>
                <p:nvPr/>
              </p:nvSpPr>
              <p:spPr>
                <a:xfrm>
                  <a:off x="5961413" y="9607138"/>
                  <a:ext cx="523464" cy="4512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FDC479D-DA8C-094D-98F8-0975C46D1DA1}"/>
                  </a:ext>
                </a:extLst>
              </p:cNvPr>
              <p:cNvSpPr/>
              <p:nvPr/>
            </p:nvSpPr>
            <p:spPr>
              <a:xfrm>
                <a:off x="17989612" y="6354241"/>
                <a:ext cx="182958" cy="182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60">
              <a:extLst>
                <a:ext uri="{FF2B5EF4-FFF2-40B4-BE49-F238E27FC236}">
                  <a16:creationId xmlns:a16="http://schemas.microsoft.com/office/drawing/2014/main" id="{A2F7AD45-9F40-0443-BBAB-AD3F154F07CD}"/>
                </a:ext>
              </a:extLst>
            </p:cNvPr>
            <p:cNvSpPr txBox="1"/>
            <p:nvPr/>
          </p:nvSpPr>
          <p:spPr>
            <a:xfrm>
              <a:off x="19358676" y="4693857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-1,725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10EFDEA-AEDB-E745-A405-B0B307A9BE3E}"/>
              </a:ext>
            </a:extLst>
          </p:cNvPr>
          <p:cNvGrpSpPr/>
          <p:nvPr/>
        </p:nvGrpSpPr>
        <p:grpSpPr>
          <a:xfrm>
            <a:off x="9400227" y="4833908"/>
            <a:ext cx="3115084" cy="1730277"/>
            <a:chOff x="19021022" y="4422664"/>
            <a:chExt cx="3115084" cy="173027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19E831-5E94-5C48-A413-561F5C867E4E}"/>
                </a:ext>
              </a:extLst>
            </p:cNvPr>
            <p:cNvGrpSpPr/>
            <p:nvPr/>
          </p:nvGrpSpPr>
          <p:grpSpPr>
            <a:xfrm rot="10800000">
              <a:off x="19021022" y="4422664"/>
              <a:ext cx="3115084" cy="1730277"/>
              <a:chOff x="17490622" y="6354241"/>
              <a:chExt cx="3115084" cy="173027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413F840-D671-DA4B-B5A8-CA9AB1B0733B}"/>
                  </a:ext>
                </a:extLst>
              </p:cNvPr>
              <p:cNvGrpSpPr/>
              <p:nvPr/>
            </p:nvGrpSpPr>
            <p:grpSpPr>
              <a:xfrm>
                <a:off x="17490622" y="6596936"/>
                <a:ext cx="3115084" cy="1487582"/>
                <a:chOff x="5632676" y="9607138"/>
                <a:chExt cx="3115084" cy="1487582"/>
              </a:xfrm>
              <a:solidFill>
                <a:schemeClr val="tx2"/>
              </a:solidFill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E840D93-7D40-574D-8F0E-AC4690F02284}"/>
                    </a:ext>
                  </a:extLst>
                </p:cNvPr>
                <p:cNvSpPr/>
                <p:nvPr/>
              </p:nvSpPr>
              <p:spPr>
                <a:xfrm>
                  <a:off x="5632676" y="9906000"/>
                  <a:ext cx="3115084" cy="1188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riangle 96">
                  <a:extLst>
                    <a:ext uri="{FF2B5EF4-FFF2-40B4-BE49-F238E27FC236}">
                      <a16:creationId xmlns:a16="http://schemas.microsoft.com/office/drawing/2014/main" id="{02E53CB5-06E7-B74A-9129-9FB2173667F9}"/>
                    </a:ext>
                  </a:extLst>
                </p:cNvPr>
                <p:cNvSpPr/>
                <p:nvPr/>
              </p:nvSpPr>
              <p:spPr>
                <a:xfrm>
                  <a:off x="5961413" y="9607138"/>
                  <a:ext cx="523464" cy="4512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232B48F-6EF0-2744-BC7F-674AC9302540}"/>
                  </a:ext>
                </a:extLst>
              </p:cNvPr>
              <p:cNvSpPr/>
              <p:nvPr/>
            </p:nvSpPr>
            <p:spPr>
              <a:xfrm>
                <a:off x="17989612" y="6354241"/>
                <a:ext cx="182958" cy="182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60">
              <a:extLst>
                <a:ext uri="{FF2B5EF4-FFF2-40B4-BE49-F238E27FC236}">
                  <a16:creationId xmlns:a16="http://schemas.microsoft.com/office/drawing/2014/main" id="{EA86BE02-6543-9A42-BB3E-775F5703F0A1}"/>
                </a:ext>
              </a:extLst>
            </p:cNvPr>
            <p:cNvSpPr txBox="1"/>
            <p:nvPr/>
          </p:nvSpPr>
          <p:spPr>
            <a:xfrm>
              <a:off x="19358676" y="4693857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+4,519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333479-7F6D-A64F-A2DA-A8F43657FAC3}"/>
              </a:ext>
            </a:extLst>
          </p:cNvPr>
          <p:cNvGrpSpPr/>
          <p:nvPr/>
        </p:nvGrpSpPr>
        <p:grpSpPr>
          <a:xfrm>
            <a:off x="3642364" y="6199575"/>
            <a:ext cx="5757863" cy="2234525"/>
            <a:chOff x="9802172" y="7604576"/>
            <a:chExt cx="5757863" cy="223452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F728B5-26A4-6248-B67E-E637BBBE419A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83A10BE-677A-EC47-B8BE-E37DD9611EEE}"/>
                </a:ext>
              </a:extLst>
            </p:cNvPr>
            <p:cNvSpPr txBox="1"/>
            <p:nvPr/>
          </p:nvSpPr>
          <p:spPr>
            <a:xfrm>
              <a:off x="9802173" y="7604576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876B8C-C136-614A-A20E-543FE402731C}"/>
              </a:ext>
            </a:extLst>
          </p:cNvPr>
          <p:cNvGrpSpPr/>
          <p:nvPr/>
        </p:nvGrpSpPr>
        <p:grpSpPr>
          <a:xfrm>
            <a:off x="17663163" y="5183575"/>
            <a:ext cx="5757863" cy="2234525"/>
            <a:chOff x="9802172" y="7604576"/>
            <a:chExt cx="5757863" cy="223452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0725A27-E3E1-9C4E-9D74-92DCFCA56FBE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34CF78-F3EB-0342-B0D3-98CB6783E0ED}"/>
                </a:ext>
              </a:extLst>
            </p:cNvPr>
            <p:cNvSpPr txBox="1"/>
            <p:nvPr/>
          </p:nvSpPr>
          <p:spPr>
            <a:xfrm>
              <a:off x="9802173" y="7604576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B28B71-07F9-1E4C-BE98-3566B3E43FB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DE37A8A4-64F7-D946-BD44-F7D80A385D00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2271EA4E-E38D-2D4E-9852-AE615132AF1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7" name="Rectangle 45">
              <a:extLst>
                <a:ext uri="{FF2B5EF4-FFF2-40B4-BE49-F238E27FC236}">
                  <a16:creationId xmlns:a16="http://schemas.microsoft.com/office/drawing/2014/main" id="{06AF1FC7-98FD-8B4A-B705-91273451944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13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ircle">
            <a:extLst>
              <a:ext uri="{FF2B5EF4-FFF2-40B4-BE49-F238E27FC236}">
                <a16:creationId xmlns:a16="http://schemas.microsoft.com/office/drawing/2014/main" id="{2CF8B68C-9FF1-0948-B55E-243570A148C2}"/>
              </a:ext>
            </a:extLst>
          </p:cNvPr>
          <p:cNvSpPr/>
          <p:nvPr/>
        </p:nvSpPr>
        <p:spPr>
          <a:xfrm>
            <a:off x="1481473" y="4426944"/>
            <a:ext cx="6610630" cy="6610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3243072F-1EAB-C640-83DB-57F24A1D246C}"/>
              </a:ext>
            </a:extLst>
          </p:cNvPr>
          <p:cNvSpPr/>
          <p:nvPr/>
        </p:nvSpPr>
        <p:spPr>
          <a:xfrm>
            <a:off x="8883511" y="4426944"/>
            <a:ext cx="6610630" cy="6610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0" name="Circle">
            <a:extLst>
              <a:ext uri="{FF2B5EF4-FFF2-40B4-BE49-F238E27FC236}">
                <a16:creationId xmlns:a16="http://schemas.microsoft.com/office/drawing/2014/main" id="{E136DE71-9663-8D45-9973-E6321079BD4C}"/>
              </a:ext>
            </a:extLst>
          </p:cNvPr>
          <p:cNvSpPr/>
          <p:nvPr/>
        </p:nvSpPr>
        <p:spPr>
          <a:xfrm>
            <a:off x="16285549" y="4426944"/>
            <a:ext cx="6610630" cy="6610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155919-CC90-2C4F-8E7F-1279077DB4E5}"/>
              </a:ext>
            </a:extLst>
          </p:cNvPr>
          <p:cNvGrpSpPr/>
          <p:nvPr/>
        </p:nvGrpSpPr>
        <p:grpSpPr>
          <a:xfrm>
            <a:off x="16796059" y="4910401"/>
            <a:ext cx="5640644" cy="5623956"/>
            <a:chOff x="16796059" y="4910401"/>
            <a:chExt cx="5640644" cy="5623956"/>
          </a:xfrm>
        </p:grpSpPr>
        <p:sp>
          <p:nvSpPr>
            <p:cNvPr id="44" name="Pie 43">
              <a:extLst>
                <a:ext uri="{FF2B5EF4-FFF2-40B4-BE49-F238E27FC236}">
                  <a16:creationId xmlns:a16="http://schemas.microsoft.com/office/drawing/2014/main" id="{87CBC50E-FF94-0A48-8A61-9F8732959F75}"/>
                </a:ext>
              </a:extLst>
            </p:cNvPr>
            <p:cNvSpPr/>
            <p:nvPr/>
          </p:nvSpPr>
          <p:spPr>
            <a:xfrm>
              <a:off x="16796059" y="4910401"/>
              <a:ext cx="5623956" cy="5623956"/>
            </a:xfrm>
            <a:prstGeom prst="pie">
              <a:avLst>
                <a:gd name="adj1" fmla="val 16238735"/>
                <a:gd name="adj2" fmla="val 54414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Pie 44">
              <a:extLst>
                <a:ext uri="{FF2B5EF4-FFF2-40B4-BE49-F238E27FC236}">
                  <a16:creationId xmlns:a16="http://schemas.microsoft.com/office/drawing/2014/main" id="{6B704C63-9AA3-3C41-B8DC-C37F8ED60B22}"/>
                </a:ext>
              </a:extLst>
            </p:cNvPr>
            <p:cNvSpPr/>
            <p:nvPr/>
          </p:nvSpPr>
          <p:spPr>
            <a:xfrm>
              <a:off x="16812747" y="4910401"/>
              <a:ext cx="5623956" cy="5623956"/>
            </a:xfrm>
            <a:prstGeom prst="pie">
              <a:avLst>
                <a:gd name="adj1" fmla="val 5461150"/>
                <a:gd name="adj2" fmla="val 16204318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1C6C0D-CF69-3B4F-B660-B2EAA80E4B98}"/>
              </a:ext>
            </a:extLst>
          </p:cNvPr>
          <p:cNvGrpSpPr/>
          <p:nvPr/>
        </p:nvGrpSpPr>
        <p:grpSpPr>
          <a:xfrm>
            <a:off x="9376848" y="4910401"/>
            <a:ext cx="5640644" cy="5623956"/>
            <a:chOff x="9376848" y="4910401"/>
            <a:chExt cx="5640644" cy="5623956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A7D55BCD-6712-ED4D-9818-94B6CAFFDB4C}"/>
                </a:ext>
              </a:extLst>
            </p:cNvPr>
            <p:cNvSpPr/>
            <p:nvPr/>
          </p:nvSpPr>
          <p:spPr>
            <a:xfrm>
              <a:off x="9376848" y="4910401"/>
              <a:ext cx="5623956" cy="5623956"/>
            </a:xfrm>
            <a:prstGeom prst="pie">
              <a:avLst>
                <a:gd name="adj1" fmla="val 16238735"/>
                <a:gd name="adj2" fmla="val 801493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865ECACA-23AD-394A-AFC4-C19755322353}"/>
                </a:ext>
              </a:extLst>
            </p:cNvPr>
            <p:cNvSpPr/>
            <p:nvPr/>
          </p:nvSpPr>
          <p:spPr>
            <a:xfrm>
              <a:off x="9393536" y="4910401"/>
              <a:ext cx="5623956" cy="5623956"/>
            </a:xfrm>
            <a:prstGeom prst="pie">
              <a:avLst>
                <a:gd name="adj1" fmla="val 8009984"/>
                <a:gd name="adj2" fmla="val 1620431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1DF2EE-1631-BA4D-9B34-742013FF30DF}"/>
              </a:ext>
            </a:extLst>
          </p:cNvPr>
          <p:cNvGrpSpPr/>
          <p:nvPr/>
        </p:nvGrpSpPr>
        <p:grpSpPr>
          <a:xfrm>
            <a:off x="1933784" y="4910401"/>
            <a:ext cx="5640644" cy="5623956"/>
            <a:chOff x="1933784" y="4910401"/>
            <a:chExt cx="5640644" cy="5623956"/>
          </a:xfrm>
        </p:grpSpPr>
        <p:sp>
          <p:nvSpPr>
            <p:cNvPr id="55" name="Pie 54">
              <a:extLst>
                <a:ext uri="{FF2B5EF4-FFF2-40B4-BE49-F238E27FC236}">
                  <a16:creationId xmlns:a16="http://schemas.microsoft.com/office/drawing/2014/main" id="{6FE06C59-52AA-CB4C-9803-471B2D76DB37}"/>
                </a:ext>
              </a:extLst>
            </p:cNvPr>
            <p:cNvSpPr/>
            <p:nvPr/>
          </p:nvSpPr>
          <p:spPr>
            <a:xfrm>
              <a:off x="1933784" y="4910401"/>
              <a:ext cx="5623956" cy="5623956"/>
            </a:xfrm>
            <a:prstGeom prst="pie">
              <a:avLst>
                <a:gd name="adj1" fmla="val 16238735"/>
                <a:gd name="adj2" fmla="val 182188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Pie 55">
              <a:extLst>
                <a:ext uri="{FF2B5EF4-FFF2-40B4-BE49-F238E27FC236}">
                  <a16:creationId xmlns:a16="http://schemas.microsoft.com/office/drawing/2014/main" id="{D0DD39FE-2570-F440-B58C-CCED3328F38E}"/>
                </a:ext>
              </a:extLst>
            </p:cNvPr>
            <p:cNvSpPr/>
            <p:nvPr/>
          </p:nvSpPr>
          <p:spPr>
            <a:xfrm>
              <a:off x="1950472" y="4910401"/>
              <a:ext cx="5623956" cy="5623956"/>
            </a:xfrm>
            <a:prstGeom prst="pie">
              <a:avLst>
                <a:gd name="adj1" fmla="val 1793455"/>
                <a:gd name="adj2" fmla="val 162043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Circle">
            <a:extLst>
              <a:ext uri="{FF2B5EF4-FFF2-40B4-BE49-F238E27FC236}">
                <a16:creationId xmlns:a16="http://schemas.microsoft.com/office/drawing/2014/main" id="{1A96F4E6-F22A-7140-9AD1-7F08CEC4E8FD}"/>
              </a:ext>
            </a:extLst>
          </p:cNvPr>
          <p:cNvSpPr/>
          <p:nvPr/>
        </p:nvSpPr>
        <p:spPr>
          <a:xfrm>
            <a:off x="2232479" y="5177950"/>
            <a:ext cx="5108617" cy="5108618"/>
          </a:xfrm>
          <a:prstGeom prst="ellipse">
            <a:avLst/>
          </a:prstGeom>
          <a:solidFill>
            <a:srgbClr val="EDF0F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" name="Circle">
            <a:extLst>
              <a:ext uri="{FF2B5EF4-FFF2-40B4-BE49-F238E27FC236}">
                <a16:creationId xmlns:a16="http://schemas.microsoft.com/office/drawing/2014/main" id="{EDD71166-9B40-BF43-A0AC-B2E99B530912}"/>
              </a:ext>
            </a:extLst>
          </p:cNvPr>
          <p:cNvSpPr/>
          <p:nvPr/>
        </p:nvSpPr>
        <p:spPr>
          <a:xfrm>
            <a:off x="9634517" y="5177950"/>
            <a:ext cx="5108617" cy="5108618"/>
          </a:xfrm>
          <a:prstGeom prst="ellipse">
            <a:avLst/>
          </a:prstGeom>
          <a:solidFill>
            <a:srgbClr val="EDF0F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B474C112-5928-0447-82D7-44ADA6A97D0A}"/>
              </a:ext>
            </a:extLst>
          </p:cNvPr>
          <p:cNvSpPr/>
          <p:nvPr/>
        </p:nvSpPr>
        <p:spPr>
          <a:xfrm>
            <a:off x="17036555" y="5177950"/>
            <a:ext cx="5108617" cy="5108618"/>
          </a:xfrm>
          <a:prstGeom prst="ellipse">
            <a:avLst/>
          </a:prstGeom>
          <a:solidFill>
            <a:srgbClr val="EDF0F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302D79-CD05-1D4E-9541-5B1B4154AF52}"/>
              </a:ext>
            </a:extLst>
          </p:cNvPr>
          <p:cNvGrpSpPr/>
          <p:nvPr/>
        </p:nvGrpSpPr>
        <p:grpSpPr>
          <a:xfrm>
            <a:off x="3023888" y="5933177"/>
            <a:ext cx="3525799" cy="1542867"/>
            <a:chOff x="10190597" y="5344993"/>
            <a:chExt cx="3996458" cy="1748825"/>
          </a:xfrm>
        </p:grpSpPr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F0B30445-549C-284F-8A0F-272FF8700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5CAD4807-5ABB-D440-93FF-EA9CF5C8E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35%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6AA4E78-1F67-784F-853D-BE638369C8D0}"/>
              </a:ext>
            </a:extLst>
          </p:cNvPr>
          <p:cNvSpPr txBox="1"/>
          <p:nvPr/>
        </p:nvSpPr>
        <p:spPr>
          <a:xfrm>
            <a:off x="2514991" y="7520074"/>
            <a:ext cx="454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9E8644-609D-7348-89B1-B1E5463C3A02}"/>
              </a:ext>
            </a:extLst>
          </p:cNvPr>
          <p:cNvGrpSpPr/>
          <p:nvPr/>
        </p:nvGrpSpPr>
        <p:grpSpPr>
          <a:xfrm>
            <a:off x="10425926" y="5933177"/>
            <a:ext cx="3525799" cy="1542867"/>
            <a:chOff x="10190597" y="5344993"/>
            <a:chExt cx="3996458" cy="1748825"/>
          </a:xfrm>
        </p:grpSpPr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CCE828E2-2519-4144-9449-5C6FF12BA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Transactions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91DFB409-1216-3C4A-A0FB-9CFA5D1CB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60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C345DFB-4914-6F45-B806-8F53D1565E4E}"/>
              </a:ext>
            </a:extLst>
          </p:cNvPr>
          <p:cNvSpPr txBox="1"/>
          <p:nvPr/>
        </p:nvSpPr>
        <p:spPr>
          <a:xfrm>
            <a:off x="9917029" y="7520074"/>
            <a:ext cx="454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71CCD3A-8985-5443-A0AD-5F40B85C4230}"/>
              </a:ext>
            </a:extLst>
          </p:cNvPr>
          <p:cNvGrpSpPr/>
          <p:nvPr/>
        </p:nvGrpSpPr>
        <p:grpSpPr>
          <a:xfrm>
            <a:off x="17827964" y="5933177"/>
            <a:ext cx="3525799" cy="1542867"/>
            <a:chOff x="10190597" y="5344993"/>
            <a:chExt cx="3996458" cy="1748825"/>
          </a:xfrm>
        </p:grpSpPr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D04AF2B3-B5EA-8C44-B2A2-B91EE3AF6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80" name="Rectangle 26">
              <a:extLst>
                <a:ext uri="{FF2B5EF4-FFF2-40B4-BE49-F238E27FC236}">
                  <a16:creationId xmlns:a16="http://schemas.microsoft.com/office/drawing/2014/main" id="{43FC000C-4807-4646-AC9C-932F5618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A94A590-604C-9346-85BA-9165AC8B1314}"/>
              </a:ext>
            </a:extLst>
          </p:cNvPr>
          <p:cNvSpPr txBox="1"/>
          <p:nvPr/>
        </p:nvSpPr>
        <p:spPr>
          <a:xfrm>
            <a:off x="17319067" y="7520074"/>
            <a:ext cx="454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105" name="Gráfico 229">
            <a:extLst>
              <a:ext uri="{FF2B5EF4-FFF2-40B4-BE49-F238E27FC236}">
                <a16:creationId xmlns:a16="http://schemas.microsoft.com/office/drawing/2014/main" id="{2919826A-E0CB-0742-83FD-0864862B9178}"/>
              </a:ext>
            </a:extLst>
          </p:cNvPr>
          <p:cNvGrpSpPr/>
          <p:nvPr/>
        </p:nvGrpSpPr>
        <p:grpSpPr>
          <a:xfrm>
            <a:off x="2504093" y="11648925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106" name="Forma libre 427">
              <a:extLst>
                <a:ext uri="{FF2B5EF4-FFF2-40B4-BE49-F238E27FC236}">
                  <a16:creationId xmlns:a16="http://schemas.microsoft.com/office/drawing/2014/main" id="{FF306DEF-93A5-B848-A233-F7634DCBCB33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428">
              <a:extLst>
                <a:ext uri="{FF2B5EF4-FFF2-40B4-BE49-F238E27FC236}">
                  <a16:creationId xmlns:a16="http://schemas.microsoft.com/office/drawing/2014/main" id="{B623EC3A-E23E-2744-BF67-4FC8215EF9FB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93EABD1-55AE-A846-9AB9-D30E04E50E4E}"/>
              </a:ext>
            </a:extLst>
          </p:cNvPr>
          <p:cNvSpPr txBox="1"/>
          <p:nvPr/>
        </p:nvSpPr>
        <p:spPr>
          <a:xfrm>
            <a:off x="3430610" y="11581842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grpSp>
        <p:nvGrpSpPr>
          <p:cNvPr id="83" name="Gráfico 282">
            <a:extLst>
              <a:ext uri="{FF2B5EF4-FFF2-40B4-BE49-F238E27FC236}">
                <a16:creationId xmlns:a16="http://schemas.microsoft.com/office/drawing/2014/main" id="{7724A54E-7757-6646-8EA4-9B32EE1E2FBD}"/>
              </a:ext>
            </a:extLst>
          </p:cNvPr>
          <p:cNvGrpSpPr/>
          <p:nvPr/>
        </p:nvGrpSpPr>
        <p:grpSpPr>
          <a:xfrm>
            <a:off x="9906131" y="11692569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103" name="Forma libre 285">
              <a:extLst>
                <a:ext uri="{FF2B5EF4-FFF2-40B4-BE49-F238E27FC236}">
                  <a16:creationId xmlns:a16="http://schemas.microsoft.com/office/drawing/2014/main" id="{6E2A14FA-A1B3-5B4B-A720-A7ED16F3699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286">
              <a:extLst>
                <a:ext uri="{FF2B5EF4-FFF2-40B4-BE49-F238E27FC236}">
                  <a16:creationId xmlns:a16="http://schemas.microsoft.com/office/drawing/2014/main" id="{558D8258-B846-604D-8E8E-E894CF5F11D3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C2BB838-7445-8B44-A55A-2495B92AC510}"/>
              </a:ext>
            </a:extLst>
          </p:cNvPr>
          <p:cNvSpPr txBox="1"/>
          <p:nvPr/>
        </p:nvSpPr>
        <p:spPr>
          <a:xfrm>
            <a:off x="10776851" y="11581842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10" name="Gráfico 236">
            <a:extLst>
              <a:ext uri="{FF2B5EF4-FFF2-40B4-BE49-F238E27FC236}">
                <a16:creationId xmlns:a16="http://schemas.microsoft.com/office/drawing/2014/main" id="{CE911367-AE02-0940-B790-A966198F404E}"/>
              </a:ext>
            </a:extLst>
          </p:cNvPr>
          <p:cNvSpPr/>
          <p:nvPr/>
        </p:nvSpPr>
        <p:spPr>
          <a:xfrm>
            <a:off x="17308169" y="11674323"/>
            <a:ext cx="539261" cy="58828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D43E73-B436-FB41-B992-3E5060882269}"/>
              </a:ext>
            </a:extLst>
          </p:cNvPr>
          <p:cNvSpPr txBox="1"/>
          <p:nvPr/>
        </p:nvSpPr>
        <p:spPr>
          <a:xfrm>
            <a:off x="18123092" y="11581842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DEBFF8-2BDD-3140-BA2C-A8F4038C5C1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DE3A9717-E0FD-8A47-9A72-9FB8E82EA827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8F31B462-B125-E84D-A373-C52CB4EFC49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D1B086EC-269C-7F42-ADE7-0831191074C3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4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4097A2-F1C3-EA49-939C-D2100E138F24}"/>
              </a:ext>
            </a:extLst>
          </p:cNvPr>
          <p:cNvGrpSpPr/>
          <p:nvPr/>
        </p:nvGrpSpPr>
        <p:grpSpPr>
          <a:xfrm>
            <a:off x="12911887" y="5155485"/>
            <a:ext cx="9467554" cy="6077824"/>
            <a:chOff x="12521293" y="4440483"/>
            <a:chExt cx="9467554" cy="6077824"/>
          </a:xfrm>
        </p:grpSpPr>
        <p:sp>
          <p:nvSpPr>
            <p:cNvPr id="44" name="Rounded Rectangle">
              <a:extLst>
                <a:ext uri="{FF2B5EF4-FFF2-40B4-BE49-F238E27FC236}">
                  <a16:creationId xmlns:a16="http://schemas.microsoft.com/office/drawing/2014/main" id="{8A767FF2-BE6A-1A49-B328-4ABF1B237890}"/>
                </a:ext>
              </a:extLst>
            </p:cNvPr>
            <p:cNvSpPr/>
            <p:nvPr/>
          </p:nvSpPr>
          <p:spPr>
            <a:xfrm>
              <a:off x="12588018" y="5200477"/>
              <a:ext cx="9400829" cy="2778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5" name="Rounded Rectangle">
              <a:extLst>
                <a:ext uri="{FF2B5EF4-FFF2-40B4-BE49-F238E27FC236}">
                  <a16:creationId xmlns:a16="http://schemas.microsoft.com/office/drawing/2014/main" id="{986C65F3-6946-264E-B31E-D0A0996CC18A}"/>
                </a:ext>
              </a:extLst>
            </p:cNvPr>
            <p:cNvSpPr/>
            <p:nvPr/>
          </p:nvSpPr>
          <p:spPr>
            <a:xfrm>
              <a:off x="12588018" y="5200477"/>
              <a:ext cx="2829597" cy="27780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277912"/>
            </a:gradFill>
            <a:ln w="12700"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6" name="Project Name New York">
              <a:extLst>
                <a:ext uri="{FF2B5EF4-FFF2-40B4-BE49-F238E27FC236}">
                  <a16:creationId xmlns:a16="http://schemas.microsoft.com/office/drawing/2014/main" id="{BC1270A7-D188-214A-AC48-98C22A2F315C}"/>
                </a:ext>
              </a:extLst>
            </p:cNvPr>
            <p:cNvSpPr txBox="1"/>
            <p:nvPr/>
          </p:nvSpPr>
          <p:spPr>
            <a:xfrm>
              <a:off x="12521293" y="4440483"/>
              <a:ext cx="5885706" cy="63946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>
              <a:noAutofit/>
            </a:bodyPr>
            <a:lstStyle>
              <a:lvl1pPr>
                <a:lnSpc>
                  <a:spcPct val="100000"/>
                </a:lnSpc>
                <a:defRPr baseline="0">
                  <a:solidFill>
                    <a:srgbClr val="475D84"/>
                  </a:solidFill>
                </a:defRPr>
              </a:lvl1pPr>
            </a:lstStyle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Payments</a:t>
              </a:r>
              <a:endParaRPr sz="36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35%">
              <a:extLst>
                <a:ext uri="{FF2B5EF4-FFF2-40B4-BE49-F238E27FC236}">
                  <a16:creationId xmlns:a16="http://schemas.microsoft.com/office/drawing/2014/main" id="{0B0D270B-6BE5-794C-A5CC-DC0EA7F95F9D}"/>
                </a:ext>
              </a:extLst>
            </p:cNvPr>
            <p:cNvSpPr txBox="1"/>
            <p:nvPr/>
          </p:nvSpPr>
          <p:spPr>
            <a:xfrm>
              <a:off x="20856102" y="4802802"/>
              <a:ext cx="1126648" cy="3975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>
              <a:normAutofit lnSpcReduction="10000"/>
            </a:bodyPr>
            <a:lstStyle>
              <a:lvl1pPr algn="r">
                <a:lnSpc>
                  <a:spcPct val="100000"/>
                </a:lnSpc>
                <a:defRPr b="1" baseline="0">
                  <a:solidFill>
                    <a:srgbClr val="475D84"/>
                  </a:solidFill>
                </a:defRPr>
              </a:lvl1pPr>
            </a:lstStyle>
            <a:p>
              <a:r>
                <a:rPr sz="20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35%</a:t>
              </a: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4B03DFBA-72F1-E54C-9912-B821FDEB444D}"/>
                </a:ext>
              </a:extLst>
            </p:cNvPr>
            <p:cNvSpPr/>
            <p:nvPr/>
          </p:nvSpPr>
          <p:spPr>
            <a:xfrm>
              <a:off x="12588018" y="7539661"/>
              <a:ext cx="9400829" cy="2778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398210B-E056-FF44-9D27-F9A3A21A13B8}"/>
                </a:ext>
              </a:extLst>
            </p:cNvPr>
            <p:cNvSpPr/>
            <p:nvPr/>
          </p:nvSpPr>
          <p:spPr>
            <a:xfrm>
              <a:off x="12588018" y="7539661"/>
              <a:ext cx="6274845" cy="27780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277912"/>
            </a:gradFill>
            <a:ln w="12700"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2" name="Project Name Rome">
              <a:extLst>
                <a:ext uri="{FF2B5EF4-FFF2-40B4-BE49-F238E27FC236}">
                  <a16:creationId xmlns:a16="http://schemas.microsoft.com/office/drawing/2014/main" id="{756F97B6-9BAA-8E4B-A4DE-244572C3C46C}"/>
                </a:ext>
              </a:extLst>
            </p:cNvPr>
            <p:cNvSpPr txBox="1"/>
            <p:nvPr/>
          </p:nvSpPr>
          <p:spPr>
            <a:xfrm>
              <a:off x="12521293" y="6779668"/>
              <a:ext cx="5885706" cy="6394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>
              <a:noAutofit/>
            </a:bodyPr>
            <a:lstStyle>
              <a:lvl1pPr>
                <a:lnSpc>
                  <a:spcPct val="100000"/>
                </a:lnSpc>
                <a:defRPr baseline="0">
                  <a:solidFill>
                    <a:srgbClr val="475D84"/>
                  </a:solidFill>
                </a:defRPr>
              </a:lvl1pPr>
            </a:lstStyle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Transactions</a:t>
              </a:r>
              <a:endParaRPr sz="36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62%">
              <a:extLst>
                <a:ext uri="{FF2B5EF4-FFF2-40B4-BE49-F238E27FC236}">
                  <a16:creationId xmlns:a16="http://schemas.microsoft.com/office/drawing/2014/main" id="{9EE4623E-2486-B141-86E1-59308D8D807F}"/>
                </a:ext>
              </a:extLst>
            </p:cNvPr>
            <p:cNvSpPr txBox="1"/>
            <p:nvPr/>
          </p:nvSpPr>
          <p:spPr>
            <a:xfrm>
              <a:off x="20856102" y="7141988"/>
              <a:ext cx="1126648" cy="3975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>
              <a:normAutofit lnSpcReduction="10000"/>
            </a:bodyPr>
            <a:lstStyle>
              <a:lvl1pPr algn="r">
                <a:lnSpc>
                  <a:spcPct val="100000"/>
                </a:lnSpc>
                <a:defRPr b="1" baseline="0">
                  <a:solidFill>
                    <a:srgbClr val="475D84"/>
                  </a:solidFill>
                </a:defRPr>
              </a:lvl1pPr>
            </a:lstStyle>
            <a:p>
              <a:r>
                <a:rPr sz="2000" b="0">
                  <a:solidFill>
                    <a:schemeClr val="tx1"/>
                  </a:solidFill>
                  <a:latin typeface="Century Gothic" panose="020B0502020202020204" pitchFamily="34" charset="0"/>
                </a:rPr>
                <a:t>62%</a:t>
              </a:r>
            </a:p>
          </p:txBody>
        </p:sp>
        <p:sp>
          <p:nvSpPr>
            <p:cNvPr id="55" name="Rounded Rectangle">
              <a:extLst>
                <a:ext uri="{FF2B5EF4-FFF2-40B4-BE49-F238E27FC236}">
                  <a16:creationId xmlns:a16="http://schemas.microsoft.com/office/drawing/2014/main" id="{D0183E7C-005A-8C4D-8557-9BF9AADA5361}"/>
                </a:ext>
              </a:extLst>
            </p:cNvPr>
            <p:cNvSpPr/>
            <p:nvPr/>
          </p:nvSpPr>
          <p:spPr>
            <a:xfrm>
              <a:off x="12588018" y="10240501"/>
              <a:ext cx="9400829" cy="27780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6" name="Rounded Rectangle">
              <a:extLst>
                <a:ext uri="{FF2B5EF4-FFF2-40B4-BE49-F238E27FC236}">
                  <a16:creationId xmlns:a16="http://schemas.microsoft.com/office/drawing/2014/main" id="{509BFCAB-E8A8-7A4D-9276-662B7AD35E3A}"/>
                </a:ext>
              </a:extLst>
            </p:cNvPr>
            <p:cNvSpPr/>
            <p:nvPr/>
          </p:nvSpPr>
          <p:spPr>
            <a:xfrm>
              <a:off x="12588018" y="10240501"/>
              <a:ext cx="5552644" cy="27780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2277912"/>
            </a:gradFill>
            <a:ln w="12700"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7" name="Project Name Tokio">
              <a:extLst>
                <a:ext uri="{FF2B5EF4-FFF2-40B4-BE49-F238E27FC236}">
                  <a16:creationId xmlns:a16="http://schemas.microsoft.com/office/drawing/2014/main" id="{4D63DC2C-0202-D446-A47B-83F0205D54C8}"/>
                </a:ext>
              </a:extLst>
            </p:cNvPr>
            <p:cNvSpPr txBox="1"/>
            <p:nvPr/>
          </p:nvSpPr>
          <p:spPr>
            <a:xfrm>
              <a:off x="12521293" y="9480507"/>
              <a:ext cx="5885706" cy="63946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>
              <a:normAutofit lnSpcReduction="10000"/>
            </a:bodyPr>
            <a:lstStyle>
              <a:lvl1pPr>
                <a:lnSpc>
                  <a:spcPct val="100000"/>
                </a:lnSpc>
                <a:defRPr baseline="0">
                  <a:solidFill>
                    <a:srgbClr val="475D84"/>
                  </a:solidFill>
                </a:defRPr>
              </a:lvl1pPr>
            </a:lstStyle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Product</a:t>
              </a:r>
              <a:endParaRPr sz="3600" b="1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57%">
              <a:extLst>
                <a:ext uri="{FF2B5EF4-FFF2-40B4-BE49-F238E27FC236}">
                  <a16:creationId xmlns:a16="http://schemas.microsoft.com/office/drawing/2014/main" id="{B4ED0256-0920-AC46-8424-F29CCB423E06}"/>
                </a:ext>
              </a:extLst>
            </p:cNvPr>
            <p:cNvSpPr txBox="1"/>
            <p:nvPr/>
          </p:nvSpPr>
          <p:spPr>
            <a:xfrm>
              <a:off x="20856102" y="9842826"/>
              <a:ext cx="1126648" cy="3975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>
              <a:normAutofit lnSpcReduction="10000"/>
            </a:bodyPr>
            <a:lstStyle>
              <a:lvl1pPr algn="r">
                <a:lnSpc>
                  <a:spcPct val="100000"/>
                </a:lnSpc>
                <a:defRPr b="1" baseline="0">
                  <a:solidFill>
                    <a:srgbClr val="475D84"/>
                  </a:solidFill>
                </a:defRPr>
              </a:lvl1pPr>
            </a:lstStyle>
            <a:p>
              <a:r>
                <a:rPr sz="20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57%</a:t>
              </a:r>
            </a:p>
          </p:txBody>
        </p:sp>
      </p:grpSp>
      <p:sp>
        <p:nvSpPr>
          <p:cNvPr id="60" name="Rectangle 27">
            <a:extLst>
              <a:ext uri="{FF2B5EF4-FFF2-40B4-BE49-F238E27FC236}">
                <a16:creationId xmlns:a16="http://schemas.microsoft.com/office/drawing/2014/main" id="{371EDD8C-7C42-CF46-98D5-397D3ED6AC28}"/>
              </a:ext>
            </a:extLst>
          </p:cNvPr>
          <p:cNvSpPr>
            <a:spLocks/>
          </p:cNvSpPr>
          <p:nvPr/>
        </p:nvSpPr>
        <p:spPr bwMode="auto">
          <a:xfrm>
            <a:off x="1998210" y="5294453"/>
            <a:ext cx="9972085" cy="59388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CE149D-21C6-1746-8C3F-6420DAA04198}"/>
              </a:ext>
            </a:extLst>
          </p:cNvPr>
          <p:cNvGrpSpPr/>
          <p:nvPr/>
        </p:nvGrpSpPr>
        <p:grpSpPr>
          <a:xfrm>
            <a:off x="3240732" y="6292383"/>
            <a:ext cx="7487040" cy="3942996"/>
            <a:chOff x="2959866" y="6277407"/>
            <a:chExt cx="7487040" cy="394299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D0F670-F1D9-AF4F-A73F-90451503A393}"/>
                </a:ext>
              </a:extLst>
            </p:cNvPr>
            <p:cNvSpPr txBox="1"/>
            <p:nvPr/>
          </p:nvSpPr>
          <p:spPr>
            <a:xfrm>
              <a:off x="2959866" y="8835408"/>
              <a:ext cx="74870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7" name="Rectangle 13">
              <a:extLst>
                <a:ext uri="{FF2B5EF4-FFF2-40B4-BE49-F238E27FC236}">
                  <a16:creationId xmlns:a16="http://schemas.microsoft.com/office/drawing/2014/main" id="{A53FF5EC-5779-174E-88B8-167A6A605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1517" y="6277407"/>
              <a:ext cx="6321816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64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Product Name</a:t>
              </a:r>
              <a:endPara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98AEBCF-70CE-3647-A5CF-FD2A8796229F}"/>
                </a:ext>
              </a:extLst>
            </p:cNvPr>
            <p:cNvSpPr txBox="1"/>
            <p:nvPr/>
          </p:nvSpPr>
          <p:spPr>
            <a:xfrm>
              <a:off x="2962920" y="7994865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Your Title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74F02D-622A-4F41-B01C-29F8796ABC76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E55FCA34-33EB-F04E-B961-685031B7EA45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6B996F86-7C5A-3943-B177-590FD551549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ECFD76DF-9DCD-E346-B5B5-4C22F8E7F58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56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1ED71C2-96AC-8647-8A77-81E15678389D}"/>
              </a:ext>
            </a:extLst>
          </p:cNvPr>
          <p:cNvSpPr/>
          <p:nvPr/>
        </p:nvSpPr>
        <p:spPr>
          <a:xfrm>
            <a:off x="13905583" y="4934902"/>
            <a:ext cx="788079" cy="1370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A0F97-2BED-6448-B1DF-244DCC9D91ED}"/>
              </a:ext>
            </a:extLst>
          </p:cNvPr>
          <p:cNvSpPr/>
          <p:nvPr/>
        </p:nvSpPr>
        <p:spPr>
          <a:xfrm>
            <a:off x="13905583" y="6305544"/>
            <a:ext cx="788079" cy="1695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302F7B-13EA-E541-9C65-7E766121C11F}"/>
              </a:ext>
            </a:extLst>
          </p:cNvPr>
          <p:cNvSpPr/>
          <p:nvPr/>
        </p:nvSpPr>
        <p:spPr>
          <a:xfrm>
            <a:off x="13905583" y="8001401"/>
            <a:ext cx="788079" cy="2988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ABB8A9-4525-F44D-9D26-D3479377E171}"/>
              </a:ext>
            </a:extLst>
          </p:cNvPr>
          <p:cNvSpPr/>
          <p:nvPr/>
        </p:nvSpPr>
        <p:spPr>
          <a:xfrm>
            <a:off x="16286473" y="4934902"/>
            <a:ext cx="788079" cy="1370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25E12F-78E9-B04C-9460-2C22234731C9}"/>
              </a:ext>
            </a:extLst>
          </p:cNvPr>
          <p:cNvSpPr/>
          <p:nvPr/>
        </p:nvSpPr>
        <p:spPr>
          <a:xfrm>
            <a:off x="16286473" y="6305544"/>
            <a:ext cx="788079" cy="2988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7B9C01-4C2E-6D43-B24A-75B8AC4A74CA}"/>
              </a:ext>
            </a:extLst>
          </p:cNvPr>
          <p:cNvSpPr/>
          <p:nvPr/>
        </p:nvSpPr>
        <p:spPr>
          <a:xfrm>
            <a:off x="16286473" y="9294194"/>
            <a:ext cx="788079" cy="1695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B65502-B03B-2B4E-9FD9-212F2CF0428F}"/>
              </a:ext>
            </a:extLst>
          </p:cNvPr>
          <p:cNvSpPr/>
          <p:nvPr/>
        </p:nvSpPr>
        <p:spPr>
          <a:xfrm>
            <a:off x="18667363" y="4934901"/>
            <a:ext cx="788079" cy="21905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EBE0A8-362F-494E-89A7-BFE7A9994E73}"/>
              </a:ext>
            </a:extLst>
          </p:cNvPr>
          <p:cNvSpPr/>
          <p:nvPr/>
        </p:nvSpPr>
        <p:spPr>
          <a:xfrm>
            <a:off x="18667363" y="7125418"/>
            <a:ext cx="788079" cy="1289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7F2216-EF89-4342-AEBA-C77037FD3282}"/>
              </a:ext>
            </a:extLst>
          </p:cNvPr>
          <p:cNvSpPr/>
          <p:nvPr/>
        </p:nvSpPr>
        <p:spPr>
          <a:xfrm>
            <a:off x="18667363" y="8414785"/>
            <a:ext cx="788079" cy="2575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090108-6534-8A45-B043-646F5D78029B}"/>
              </a:ext>
            </a:extLst>
          </p:cNvPr>
          <p:cNvSpPr/>
          <p:nvPr/>
        </p:nvSpPr>
        <p:spPr>
          <a:xfrm>
            <a:off x="21100012" y="4934901"/>
            <a:ext cx="788079" cy="24814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C24EBB-80C5-C94A-9AF2-CE28D7F0A701}"/>
              </a:ext>
            </a:extLst>
          </p:cNvPr>
          <p:cNvSpPr/>
          <p:nvPr/>
        </p:nvSpPr>
        <p:spPr>
          <a:xfrm>
            <a:off x="21100012" y="7416326"/>
            <a:ext cx="788079" cy="12893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9E2BE-0CFA-4740-82A7-90A5414B14CF}"/>
              </a:ext>
            </a:extLst>
          </p:cNvPr>
          <p:cNvSpPr/>
          <p:nvPr/>
        </p:nvSpPr>
        <p:spPr>
          <a:xfrm>
            <a:off x="21100012" y="8705693"/>
            <a:ext cx="788079" cy="2284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E20C68-2891-754E-AB7B-E23DB3888E28}"/>
              </a:ext>
            </a:extLst>
          </p:cNvPr>
          <p:cNvSpPr/>
          <p:nvPr/>
        </p:nvSpPr>
        <p:spPr>
          <a:xfrm>
            <a:off x="1564804" y="5062752"/>
            <a:ext cx="1386348" cy="1386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D434D2-F25F-0643-A053-5F65BFCE96E6}"/>
              </a:ext>
            </a:extLst>
          </p:cNvPr>
          <p:cNvSpPr/>
          <p:nvPr/>
        </p:nvSpPr>
        <p:spPr>
          <a:xfrm>
            <a:off x="1564804" y="7523371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722D4D-CE94-DB44-8A5C-C05FE2620145}"/>
              </a:ext>
            </a:extLst>
          </p:cNvPr>
          <p:cNvSpPr/>
          <p:nvPr/>
        </p:nvSpPr>
        <p:spPr>
          <a:xfrm>
            <a:off x="1564804" y="9911568"/>
            <a:ext cx="1386348" cy="1386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D01824-0D39-4949-950C-1DC8FEEDCAED}"/>
              </a:ext>
            </a:extLst>
          </p:cNvPr>
          <p:cNvSpPr txBox="1"/>
          <p:nvPr/>
        </p:nvSpPr>
        <p:spPr>
          <a:xfrm>
            <a:off x="3461073" y="5602038"/>
            <a:ext cx="873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C0879-F178-204E-BE24-CF2DE4731FD3}"/>
              </a:ext>
            </a:extLst>
          </p:cNvPr>
          <p:cNvSpPr txBox="1"/>
          <p:nvPr/>
        </p:nvSpPr>
        <p:spPr>
          <a:xfrm>
            <a:off x="3461072" y="4955707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DED65-9C18-4E4D-8BD1-28CD15F5379B}"/>
              </a:ext>
            </a:extLst>
          </p:cNvPr>
          <p:cNvSpPr txBox="1"/>
          <p:nvPr/>
        </p:nvSpPr>
        <p:spPr>
          <a:xfrm>
            <a:off x="3461073" y="8062657"/>
            <a:ext cx="873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001F4A-86DF-F642-8DC0-28349404C40B}"/>
              </a:ext>
            </a:extLst>
          </p:cNvPr>
          <p:cNvSpPr txBox="1"/>
          <p:nvPr/>
        </p:nvSpPr>
        <p:spPr>
          <a:xfrm>
            <a:off x="3461072" y="7416326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7E8B8A-0DE0-814F-BDD2-5301B9A6A11C}"/>
              </a:ext>
            </a:extLst>
          </p:cNvPr>
          <p:cNvSpPr txBox="1"/>
          <p:nvPr/>
        </p:nvSpPr>
        <p:spPr>
          <a:xfrm>
            <a:off x="3461073" y="10450854"/>
            <a:ext cx="873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B9DE2F-C60F-FC45-9401-EDCFEAE8B69D}"/>
              </a:ext>
            </a:extLst>
          </p:cNvPr>
          <p:cNvSpPr txBox="1"/>
          <p:nvPr/>
        </p:nvSpPr>
        <p:spPr>
          <a:xfrm>
            <a:off x="3461072" y="9804523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</a:t>
            </a:r>
          </a:p>
        </p:txBody>
      </p:sp>
      <p:grpSp>
        <p:nvGrpSpPr>
          <p:cNvPr id="37" name="Gráfico 282">
            <a:extLst>
              <a:ext uri="{FF2B5EF4-FFF2-40B4-BE49-F238E27FC236}">
                <a16:creationId xmlns:a16="http://schemas.microsoft.com/office/drawing/2014/main" id="{ECC9791B-C34F-774C-9B0C-62680940C391}"/>
              </a:ext>
            </a:extLst>
          </p:cNvPr>
          <p:cNvGrpSpPr/>
          <p:nvPr/>
        </p:nvGrpSpPr>
        <p:grpSpPr>
          <a:xfrm>
            <a:off x="2044730" y="8002165"/>
            <a:ext cx="477530" cy="47752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38" name="Forma libre 285">
              <a:extLst>
                <a:ext uri="{FF2B5EF4-FFF2-40B4-BE49-F238E27FC236}">
                  <a16:creationId xmlns:a16="http://schemas.microsoft.com/office/drawing/2014/main" id="{48565C5E-69E3-9848-ABE3-B03682D2122D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286">
              <a:extLst>
                <a:ext uri="{FF2B5EF4-FFF2-40B4-BE49-F238E27FC236}">
                  <a16:creationId xmlns:a16="http://schemas.microsoft.com/office/drawing/2014/main" id="{62495DDC-8B30-2D47-AF45-19A66C5B825C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0" name="Gráfico 229">
            <a:extLst>
              <a:ext uri="{FF2B5EF4-FFF2-40B4-BE49-F238E27FC236}">
                <a16:creationId xmlns:a16="http://schemas.microsoft.com/office/drawing/2014/main" id="{4105B867-180C-BA42-92CA-069B891201CC}"/>
              </a:ext>
            </a:extLst>
          </p:cNvPr>
          <p:cNvGrpSpPr/>
          <p:nvPr/>
        </p:nvGrpSpPr>
        <p:grpSpPr>
          <a:xfrm>
            <a:off x="1999578" y="5489363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41" name="Forma libre 427">
              <a:extLst>
                <a:ext uri="{FF2B5EF4-FFF2-40B4-BE49-F238E27FC236}">
                  <a16:creationId xmlns:a16="http://schemas.microsoft.com/office/drawing/2014/main" id="{EC934646-AA90-3845-9912-58D51EBA4284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428">
              <a:extLst>
                <a:ext uri="{FF2B5EF4-FFF2-40B4-BE49-F238E27FC236}">
                  <a16:creationId xmlns:a16="http://schemas.microsoft.com/office/drawing/2014/main" id="{F222D0A2-1EB5-A644-A851-8D25A88EB0B9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3" name="Gráfico 236">
            <a:extLst>
              <a:ext uri="{FF2B5EF4-FFF2-40B4-BE49-F238E27FC236}">
                <a16:creationId xmlns:a16="http://schemas.microsoft.com/office/drawing/2014/main" id="{FB886399-5967-5A4C-A561-59688BAE53B0}"/>
              </a:ext>
            </a:extLst>
          </p:cNvPr>
          <p:cNvSpPr/>
          <p:nvPr/>
        </p:nvSpPr>
        <p:spPr>
          <a:xfrm>
            <a:off x="2021482" y="10354731"/>
            <a:ext cx="458354" cy="500021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DD4A20-6E85-3844-9EAF-872307100515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EE5B7988-ED42-6C49-A199-B16EC5DCE8F8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7494ADCC-FA11-524A-AFEA-928C831CABE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1" name="Rectangle 45">
              <a:extLst>
                <a:ext uri="{FF2B5EF4-FFF2-40B4-BE49-F238E27FC236}">
                  <a16:creationId xmlns:a16="http://schemas.microsoft.com/office/drawing/2014/main" id="{21B9004E-B844-C945-8C50-7E629A99E5FC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09091C2B-B1BD-9F41-A9B7-96155E3B5370}"/>
              </a:ext>
            </a:extLst>
          </p:cNvPr>
          <p:cNvSpPr txBox="1"/>
          <p:nvPr/>
        </p:nvSpPr>
        <p:spPr>
          <a:xfrm>
            <a:off x="13588562" y="1129791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April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022A7129-56BE-664D-872C-2D4F508DA532}"/>
              </a:ext>
            </a:extLst>
          </p:cNvPr>
          <p:cNvSpPr txBox="1"/>
          <p:nvPr/>
        </p:nvSpPr>
        <p:spPr>
          <a:xfrm>
            <a:off x="15969452" y="1129791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Mayo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5CA9D2D4-EFD5-984C-AFFE-FF1208C0ABE8}"/>
              </a:ext>
            </a:extLst>
          </p:cNvPr>
          <p:cNvSpPr txBox="1"/>
          <p:nvPr/>
        </p:nvSpPr>
        <p:spPr>
          <a:xfrm>
            <a:off x="18367595" y="1129791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June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61250719-6BFE-AE44-AB46-8D1CAD82B9BB}"/>
              </a:ext>
            </a:extLst>
          </p:cNvPr>
          <p:cNvSpPr txBox="1"/>
          <p:nvPr/>
        </p:nvSpPr>
        <p:spPr>
          <a:xfrm>
            <a:off x="20817497" y="1129791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July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9FFD3EC8-C5D5-D748-94DC-5EB849B7AEB2}"/>
              </a:ext>
            </a:extLst>
          </p:cNvPr>
          <p:cNvSpPr txBox="1"/>
          <p:nvPr/>
        </p:nvSpPr>
        <p:spPr>
          <a:xfrm>
            <a:off x="13588562" y="929598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4.3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89DC722B-653A-D147-81CD-13237E43952F}"/>
              </a:ext>
            </a:extLst>
          </p:cNvPr>
          <p:cNvSpPr txBox="1"/>
          <p:nvPr/>
        </p:nvSpPr>
        <p:spPr>
          <a:xfrm>
            <a:off x="15969452" y="10003954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2.5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99D4B7C6-7EB7-A246-B2AA-250DEA1CF828}"/>
              </a:ext>
            </a:extLst>
          </p:cNvPr>
          <p:cNvSpPr txBox="1"/>
          <p:nvPr/>
        </p:nvSpPr>
        <p:spPr>
          <a:xfrm>
            <a:off x="18367595" y="9456241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3.5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C0B8A952-C57B-2840-9753-A3DD81CB3826}"/>
              </a:ext>
            </a:extLst>
          </p:cNvPr>
          <p:cNvSpPr txBox="1"/>
          <p:nvPr/>
        </p:nvSpPr>
        <p:spPr>
          <a:xfrm>
            <a:off x="20817497" y="959495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4.5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99D8CF05-7D92-E042-9622-41291E49E6F2}"/>
              </a:ext>
            </a:extLst>
          </p:cNvPr>
          <p:cNvSpPr txBox="1"/>
          <p:nvPr/>
        </p:nvSpPr>
        <p:spPr>
          <a:xfrm>
            <a:off x="13588562" y="694959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2.4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B1D00151-AFBF-6B42-B22E-77BC25FD14B5}"/>
              </a:ext>
            </a:extLst>
          </p:cNvPr>
          <p:cNvSpPr txBox="1"/>
          <p:nvPr/>
        </p:nvSpPr>
        <p:spPr>
          <a:xfrm>
            <a:off x="15969452" y="765757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4.4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6360A817-F4B2-2846-A195-61FBE1032F6A}"/>
              </a:ext>
            </a:extLst>
          </p:cNvPr>
          <p:cNvSpPr txBox="1"/>
          <p:nvPr/>
        </p:nvSpPr>
        <p:spPr>
          <a:xfrm>
            <a:off x="18367595" y="7599814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1.8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A93D4759-BE10-D74F-A631-4C04B4BFD174}"/>
              </a:ext>
            </a:extLst>
          </p:cNvPr>
          <p:cNvSpPr txBox="1"/>
          <p:nvPr/>
        </p:nvSpPr>
        <p:spPr>
          <a:xfrm>
            <a:off x="20817497" y="7867699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2.8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1D8C12C0-6F82-6F48-AA26-4917CE493CC1}"/>
              </a:ext>
            </a:extLst>
          </p:cNvPr>
          <p:cNvSpPr txBox="1"/>
          <p:nvPr/>
        </p:nvSpPr>
        <p:spPr>
          <a:xfrm>
            <a:off x="13588562" y="544860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E81978A1-36C3-2740-B1A7-C6D98CEC1EC3}"/>
              </a:ext>
            </a:extLst>
          </p:cNvPr>
          <p:cNvSpPr txBox="1"/>
          <p:nvPr/>
        </p:nvSpPr>
        <p:spPr>
          <a:xfrm>
            <a:off x="15969452" y="5449208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BFFDE609-BAB0-204F-8D02-49D6A747A3BC}"/>
              </a:ext>
            </a:extLst>
          </p:cNvPr>
          <p:cNvSpPr txBox="1"/>
          <p:nvPr/>
        </p:nvSpPr>
        <p:spPr>
          <a:xfrm>
            <a:off x="18367595" y="5857470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531EBC78-4D9B-BB40-9BD6-57EF2D111A4D}"/>
              </a:ext>
            </a:extLst>
          </p:cNvPr>
          <p:cNvSpPr txBox="1"/>
          <p:nvPr/>
        </p:nvSpPr>
        <p:spPr>
          <a:xfrm>
            <a:off x="20817497" y="6109222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2893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96">
      <a:dk1>
        <a:srgbClr val="999999"/>
      </a:dk1>
      <a:lt1>
        <a:srgbClr val="FFFFFF"/>
      </a:lt1>
      <a:dk2>
        <a:srgbClr val="364556"/>
      </a:dk2>
      <a:lt2>
        <a:srgbClr val="E7E6E6"/>
      </a:lt2>
      <a:accent1>
        <a:srgbClr val="4B74F6"/>
      </a:accent1>
      <a:accent2>
        <a:srgbClr val="5BC7F2"/>
      </a:accent2>
      <a:accent3>
        <a:srgbClr val="D5D6D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3276</TotalTime>
  <Words>1330</Words>
  <Application>Microsoft Macintosh PowerPoint</Application>
  <PresentationFormat>Custom</PresentationFormat>
  <Paragraphs>306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Helvetica Light</vt:lpstr>
      <vt:lpstr>Lato Regular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452</cp:revision>
  <dcterms:created xsi:type="dcterms:W3CDTF">2020-05-04T13:20:50Z</dcterms:created>
  <dcterms:modified xsi:type="dcterms:W3CDTF">2020-11-19T19:30:54Z</dcterms:modified>
</cp:coreProperties>
</file>