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91" r:id="rId5"/>
    <p:sldId id="259" r:id="rId6"/>
    <p:sldId id="260" r:id="rId7"/>
    <p:sldId id="292" r:id="rId8"/>
    <p:sldId id="262" r:id="rId9"/>
    <p:sldId id="293" r:id="rId10"/>
    <p:sldId id="261" r:id="rId11"/>
    <p:sldId id="263" r:id="rId12"/>
    <p:sldId id="294" r:id="rId13"/>
    <p:sldId id="264" r:id="rId14"/>
    <p:sldId id="265" r:id="rId15"/>
    <p:sldId id="266" r:id="rId16"/>
    <p:sldId id="295" r:id="rId17"/>
    <p:sldId id="267" r:id="rId18"/>
    <p:sldId id="269" r:id="rId19"/>
    <p:sldId id="268" r:id="rId20"/>
    <p:sldId id="296" r:id="rId21"/>
    <p:sldId id="270" r:id="rId22"/>
    <p:sldId id="297" r:id="rId23"/>
    <p:sldId id="271" r:id="rId24"/>
    <p:sldId id="298" r:id="rId25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157"/>
    <p:restoredTop sz="95970"/>
  </p:normalViewPr>
  <p:slideViewPr>
    <p:cSldViewPr snapToGrid="0" snapToObjects="1">
      <p:cViewPr>
        <p:scale>
          <a:sx n="27" d="100"/>
          <a:sy n="27" d="100"/>
        </p:scale>
        <p:origin x="2248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CF5-0740-98C6-5ED9FD103A34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CF5-0740-98C6-5ED9FD103A3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CF5-0740-98C6-5ED9FD103A3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CF5-0740-98C6-5ED9FD103A34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CF5-0740-98C6-5ED9FD103A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Raleway" panose="020B0503030101060003" pitchFamily="34" charset="77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entury Gothic" panose="020B0502020202020204" pitchFamily="34" charset="0"/>
              </a:defRPr>
            </a:lvl1pPr>
          </a:lstStyle>
          <a:p>
            <a:fld id="{819824C1-3D05-2945-8CAD-B16B27066FBC}" type="datetimeFigureOut">
              <a:rPr lang="en-US" smtClean="0"/>
              <a:pPr/>
              <a:t>7/13/20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entury Gothic" panose="020B0502020202020204" pitchFamily="34" charset="0"/>
              </a:defRPr>
            </a:lvl1pPr>
          </a:lstStyle>
          <a:p>
            <a:fld id="{BF54F874-8904-1140-9345-65A2416DE1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3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914446" algn="l" defTabSz="1828891" rtl="0" eaLnBrk="1" latinLnBrk="0" hangingPunct="1">
      <a:defRPr sz="24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1828891" algn="l" defTabSz="1828891" rtl="0" eaLnBrk="1" latinLnBrk="0" hangingPunct="1">
      <a:defRPr sz="24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2743337" algn="l" defTabSz="1828891" rtl="0" eaLnBrk="1" latinLnBrk="0" hangingPunct="1">
      <a:defRPr sz="24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3657783" algn="l" defTabSz="1828891" rtl="0" eaLnBrk="1" latinLnBrk="0" hangingPunct="1">
      <a:defRPr sz="24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01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FD6C28C6-E2AE-1B43-BE6B-3934904A9C5D}" type="datetimeFigureOut">
              <a:rPr lang="en-US" smtClean="0"/>
              <a:pPr/>
              <a:t>7/13/20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0" i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5B5AEA49-F56D-844B-96A4-0E7B5754BB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7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0" i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0EB60486-B4C2-AA43-9900-3FF60BF5EB19}"/>
              </a:ext>
            </a:extLst>
          </p:cNvPr>
          <p:cNvSpPr txBox="1"/>
          <p:nvPr/>
        </p:nvSpPr>
        <p:spPr>
          <a:xfrm>
            <a:off x="6369068" y="1071658"/>
            <a:ext cx="116397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Education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5791E930-9854-F649-A644-6499C8234342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E369B1-EA6D-D54E-B01B-F74790C76CE0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B2A0D0-E86D-6A42-B95B-FA78FDA3DFAC}"/>
              </a:ext>
            </a:extLst>
          </p:cNvPr>
          <p:cNvGrpSpPr/>
          <p:nvPr/>
        </p:nvGrpSpPr>
        <p:grpSpPr>
          <a:xfrm>
            <a:off x="1097280" y="5394155"/>
            <a:ext cx="22192615" cy="5254655"/>
            <a:chOff x="1097280" y="5180795"/>
            <a:chExt cx="22192615" cy="5254655"/>
          </a:xfrm>
        </p:grpSpPr>
        <p:grpSp>
          <p:nvGrpSpPr>
            <p:cNvPr id="43" name="Grupo 1975">
              <a:extLst>
                <a:ext uri="{FF2B5EF4-FFF2-40B4-BE49-F238E27FC236}">
                  <a16:creationId xmlns:a16="http://schemas.microsoft.com/office/drawing/2014/main" id="{48C4016C-B7D3-A944-B2DF-291800D95418}"/>
                </a:ext>
              </a:extLst>
            </p:cNvPr>
            <p:cNvGrpSpPr/>
            <p:nvPr/>
          </p:nvGrpSpPr>
          <p:grpSpPr>
            <a:xfrm>
              <a:off x="9679638" y="5180795"/>
              <a:ext cx="5082030" cy="5254655"/>
              <a:chOff x="18133419" y="1530937"/>
              <a:chExt cx="785920" cy="812616"/>
            </a:xfrm>
          </p:grpSpPr>
          <p:sp>
            <p:nvSpPr>
              <p:cNvPr id="47" name="Forma libre 1914">
                <a:extLst>
                  <a:ext uri="{FF2B5EF4-FFF2-40B4-BE49-F238E27FC236}">
                    <a16:creationId xmlns:a16="http://schemas.microsoft.com/office/drawing/2014/main" id="{5B5D688F-6E30-7A45-A3E5-71DC5BD916F0}"/>
                  </a:ext>
                </a:extLst>
              </p:cNvPr>
              <p:cNvSpPr/>
              <p:nvPr/>
            </p:nvSpPr>
            <p:spPr>
              <a:xfrm>
                <a:off x="18612646" y="1706116"/>
                <a:ext cx="209477" cy="294978"/>
              </a:xfrm>
              <a:custGeom>
                <a:avLst/>
                <a:gdLst>
                  <a:gd name="connsiteX0" fmla="*/ 108452 w 209477"/>
                  <a:gd name="connsiteY0" fmla="*/ 293741 h 294977"/>
                  <a:gd name="connsiteX1" fmla="*/ 108452 w 209477"/>
                  <a:gd name="connsiteY1" fmla="*/ 293741 h 294977"/>
                  <a:gd name="connsiteX2" fmla="*/ 7141 w 209477"/>
                  <a:gd name="connsiteY2" fmla="*/ 192497 h 294977"/>
                  <a:gd name="connsiteX3" fmla="*/ 7141 w 209477"/>
                  <a:gd name="connsiteY3" fmla="*/ 108380 h 294977"/>
                  <a:gd name="connsiteX4" fmla="*/ 108452 w 209477"/>
                  <a:gd name="connsiteY4" fmla="*/ 7137 h 294977"/>
                  <a:gd name="connsiteX5" fmla="*/ 108452 w 209477"/>
                  <a:gd name="connsiteY5" fmla="*/ 7137 h 294977"/>
                  <a:gd name="connsiteX6" fmla="*/ 209762 w 209477"/>
                  <a:gd name="connsiteY6" fmla="*/ 108380 h 294977"/>
                  <a:gd name="connsiteX7" fmla="*/ 209762 w 209477"/>
                  <a:gd name="connsiteY7" fmla="*/ 192497 h 294977"/>
                  <a:gd name="connsiteX8" fmla="*/ 108452 w 209477"/>
                  <a:gd name="connsiteY8" fmla="*/ 293741 h 294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9477" h="294977">
                    <a:moveTo>
                      <a:pt x="108452" y="293741"/>
                    </a:moveTo>
                    <a:lnTo>
                      <a:pt x="108452" y="293741"/>
                    </a:lnTo>
                    <a:cubicBezTo>
                      <a:pt x="52749" y="293741"/>
                      <a:pt x="7141" y="248162"/>
                      <a:pt x="7141" y="192497"/>
                    </a:cubicBezTo>
                    <a:lnTo>
                      <a:pt x="7141" y="108380"/>
                    </a:lnTo>
                    <a:cubicBezTo>
                      <a:pt x="7141" y="52715"/>
                      <a:pt x="52749" y="7137"/>
                      <a:pt x="108452" y="7137"/>
                    </a:cubicBezTo>
                    <a:lnTo>
                      <a:pt x="108452" y="7137"/>
                    </a:lnTo>
                    <a:cubicBezTo>
                      <a:pt x="164154" y="7137"/>
                      <a:pt x="209762" y="52715"/>
                      <a:pt x="209762" y="108380"/>
                    </a:cubicBezTo>
                    <a:lnTo>
                      <a:pt x="209762" y="192497"/>
                    </a:lnTo>
                    <a:cubicBezTo>
                      <a:pt x="209857" y="248162"/>
                      <a:pt x="164249" y="293741"/>
                      <a:pt x="108452" y="29374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8" name="Forma libre 1915">
                <a:extLst>
                  <a:ext uri="{FF2B5EF4-FFF2-40B4-BE49-F238E27FC236}">
                    <a16:creationId xmlns:a16="http://schemas.microsoft.com/office/drawing/2014/main" id="{65743DC6-4AB3-2346-9251-20E861E3D399}"/>
                  </a:ext>
                </a:extLst>
              </p:cNvPr>
              <p:cNvSpPr/>
              <p:nvPr/>
            </p:nvSpPr>
            <p:spPr>
              <a:xfrm>
                <a:off x="18654446" y="1581654"/>
                <a:ext cx="133304" cy="133216"/>
              </a:xfrm>
              <a:custGeom>
                <a:avLst/>
                <a:gdLst>
                  <a:gd name="connsiteX0" fmla="*/ 126163 w 133303"/>
                  <a:gd name="connsiteY0" fmla="*/ 66608 h 133215"/>
                  <a:gd name="connsiteX1" fmla="*/ 66652 w 133303"/>
                  <a:gd name="connsiteY1" fmla="*/ 126079 h 133215"/>
                  <a:gd name="connsiteX2" fmla="*/ 7142 w 133303"/>
                  <a:gd name="connsiteY2" fmla="*/ 66608 h 133215"/>
                  <a:gd name="connsiteX3" fmla="*/ 66652 w 133303"/>
                  <a:gd name="connsiteY3" fmla="*/ 7137 h 133215"/>
                  <a:gd name="connsiteX4" fmla="*/ 126163 w 133303"/>
                  <a:gd name="connsiteY4" fmla="*/ 66608 h 133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03" h="133215">
                    <a:moveTo>
                      <a:pt x="126163" y="66608"/>
                    </a:moveTo>
                    <a:cubicBezTo>
                      <a:pt x="126163" y="99453"/>
                      <a:pt x="99519" y="126079"/>
                      <a:pt x="66652" y="126079"/>
                    </a:cubicBezTo>
                    <a:cubicBezTo>
                      <a:pt x="33786" y="126079"/>
                      <a:pt x="7142" y="99453"/>
                      <a:pt x="7142" y="66608"/>
                    </a:cubicBezTo>
                    <a:cubicBezTo>
                      <a:pt x="7142" y="33763"/>
                      <a:pt x="33786" y="7137"/>
                      <a:pt x="66652" y="7137"/>
                    </a:cubicBezTo>
                    <a:cubicBezTo>
                      <a:pt x="99519" y="7137"/>
                      <a:pt x="126163" y="33763"/>
                      <a:pt x="126163" y="6660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9" name="Forma libre 1916">
                <a:extLst>
                  <a:ext uri="{FF2B5EF4-FFF2-40B4-BE49-F238E27FC236}">
                    <a16:creationId xmlns:a16="http://schemas.microsoft.com/office/drawing/2014/main" id="{CA328FC6-D70F-6F4E-B6CE-C8549E08B4DD}"/>
                  </a:ext>
                </a:extLst>
              </p:cNvPr>
              <p:cNvSpPr/>
              <p:nvPr/>
            </p:nvSpPr>
            <p:spPr>
              <a:xfrm>
                <a:off x="18532378" y="1829721"/>
                <a:ext cx="361824" cy="190308"/>
              </a:xfrm>
              <a:custGeom>
                <a:avLst/>
                <a:gdLst>
                  <a:gd name="connsiteX0" fmla="*/ 347255 w 361823"/>
                  <a:gd name="connsiteY0" fmla="*/ 7137 h 190308"/>
                  <a:gd name="connsiteX1" fmla="*/ 17424 w 361823"/>
                  <a:gd name="connsiteY1" fmla="*/ 7137 h 190308"/>
                  <a:gd name="connsiteX2" fmla="*/ 7141 w 361823"/>
                  <a:gd name="connsiteY2" fmla="*/ 15034 h 190308"/>
                  <a:gd name="connsiteX3" fmla="*/ 7141 w 361823"/>
                  <a:gd name="connsiteY3" fmla="*/ 181649 h 190308"/>
                  <a:gd name="connsiteX4" fmla="*/ 17424 w 361823"/>
                  <a:gd name="connsiteY4" fmla="*/ 189547 h 190308"/>
                  <a:gd name="connsiteX5" fmla="*/ 347255 w 361823"/>
                  <a:gd name="connsiteY5" fmla="*/ 189547 h 190308"/>
                  <a:gd name="connsiteX6" fmla="*/ 357540 w 361823"/>
                  <a:gd name="connsiteY6" fmla="*/ 181649 h 190308"/>
                  <a:gd name="connsiteX7" fmla="*/ 357540 w 361823"/>
                  <a:gd name="connsiteY7" fmla="*/ 15034 h 190308"/>
                  <a:gd name="connsiteX8" fmla="*/ 347255 w 361823"/>
                  <a:gd name="connsiteY8" fmla="*/ 7137 h 190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1823" h="190308">
                    <a:moveTo>
                      <a:pt x="347255" y="7137"/>
                    </a:moveTo>
                    <a:lnTo>
                      <a:pt x="17424" y="7137"/>
                    </a:lnTo>
                    <a:cubicBezTo>
                      <a:pt x="11807" y="7137"/>
                      <a:pt x="7141" y="10657"/>
                      <a:pt x="7141" y="15034"/>
                    </a:cubicBezTo>
                    <a:lnTo>
                      <a:pt x="7141" y="181649"/>
                    </a:lnTo>
                    <a:cubicBezTo>
                      <a:pt x="7141" y="186026"/>
                      <a:pt x="11807" y="189547"/>
                      <a:pt x="17424" y="189547"/>
                    </a:cubicBezTo>
                    <a:lnTo>
                      <a:pt x="347255" y="189547"/>
                    </a:lnTo>
                    <a:cubicBezTo>
                      <a:pt x="352874" y="189547"/>
                      <a:pt x="357540" y="186026"/>
                      <a:pt x="357540" y="181649"/>
                    </a:cubicBezTo>
                    <a:lnTo>
                      <a:pt x="357540" y="15034"/>
                    </a:lnTo>
                    <a:cubicBezTo>
                      <a:pt x="357540" y="10657"/>
                      <a:pt x="352874" y="7137"/>
                      <a:pt x="347255" y="7137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0" name="Forma libre 1917">
                <a:extLst>
                  <a:ext uri="{FF2B5EF4-FFF2-40B4-BE49-F238E27FC236}">
                    <a16:creationId xmlns:a16="http://schemas.microsoft.com/office/drawing/2014/main" id="{355AF18A-075D-B745-83C9-8A0CF837DE32}"/>
                  </a:ext>
                </a:extLst>
              </p:cNvPr>
              <p:cNvSpPr/>
              <p:nvPr/>
            </p:nvSpPr>
            <p:spPr>
              <a:xfrm>
                <a:off x="18509907" y="1826200"/>
                <a:ext cx="409432" cy="57092"/>
              </a:xfrm>
              <a:custGeom>
                <a:avLst/>
                <a:gdLst>
                  <a:gd name="connsiteX0" fmla="*/ 393341 w 409432"/>
                  <a:gd name="connsiteY0" fmla="*/ 7137 h 57092"/>
                  <a:gd name="connsiteX1" fmla="*/ 16282 w 409432"/>
                  <a:gd name="connsiteY1" fmla="*/ 7137 h 57092"/>
                  <a:gd name="connsiteX2" fmla="*/ 7141 w 409432"/>
                  <a:gd name="connsiteY2" fmla="*/ 14463 h 57092"/>
                  <a:gd name="connsiteX3" fmla="*/ 7141 w 409432"/>
                  <a:gd name="connsiteY3" fmla="*/ 44818 h 57092"/>
                  <a:gd name="connsiteX4" fmla="*/ 16282 w 409432"/>
                  <a:gd name="connsiteY4" fmla="*/ 52144 h 57092"/>
                  <a:gd name="connsiteX5" fmla="*/ 393341 w 409432"/>
                  <a:gd name="connsiteY5" fmla="*/ 52144 h 57092"/>
                  <a:gd name="connsiteX6" fmla="*/ 402482 w 409432"/>
                  <a:gd name="connsiteY6" fmla="*/ 44818 h 57092"/>
                  <a:gd name="connsiteX7" fmla="*/ 402482 w 409432"/>
                  <a:gd name="connsiteY7" fmla="*/ 14463 h 57092"/>
                  <a:gd name="connsiteX8" fmla="*/ 393341 w 409432"/>
                  <a:gd name="connsiteY8" fmla="*/ 7137 h 57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432" h="57092">
                    <a:moveTo>
                      <a:pt x="393341" y="7137"/>
                    </a:moveTo>
                    <a:lnTo>
                      <a:pt x="16282" y="7137"/>
                    </a:lnTo>
                    <a:cubicBezTo>
                      <a:pt x="11236" y="7137"/>
                      <a:pt x="7141" y="10467"/>
                      <a:pt x="7141" y="14463"/>
                    </a:cubicBezTo>
                    <a:lnTo>
                      <a:pt x="7141" y="44818"/>
                    </a:lnTo>
                    <a:cubicBezTo>
                      <a:pt x="7141" y="48814"/>
                      <a:pt x="11236" y="52144"/>
                      <a:pt x="16282" y="52144"/>
                    </a:cubicBezTo>
                    <a:lnTo>
                      <a:pt x="393341" y="52144"/>
                    </a:lnTo>
                    <a:cubicBezTo>
                      <a:pt x="398387" y="52144"/>
                      <a:pt x="402482" y="48814"/>
                      <a:pt x="402482" y="44818"/>
                    </a:cubicBezTo>
                    <a:lnTo>
                      <a:pt x="402482" y="14463"/>
                    </a:lnTo>
                    <a:cubicBezTo>
                      <a:pt x="402482" y="10467"/>
                      <a:pt x="398387" y="7137"/>
                      <a:pt x="393341" y="713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1" name="Forma libre 1918">
                <a:extLst>
                  <a:ext uri="{FF2B5EF4-FFF2-40B4-BE49-F238E27FC236}">
                    <a16:creationId xmlns:a16="http://schemas.microsoft.com/office/drawing/2014/main" id="{F9C06F61-86AF-ED41-ADB1-7A763F75566F}"/>
                  </a:ext>
                </a:extLst>
              </p:cNvPr>
              <p:cNvSpPr/>
              <p:nvPr/>
            </p:nvSpPr>
            <p:spPr>
              <a:xfrm>
                <a:off x="18706148" y="2200822"/>
                <a:ext cx="209477" cy="142731"/>
              </a:xfrm>
              <a:custGeom>
                <a:avLst/>
                <a:gdLst>
                  <a:gd name="connsiteX0" fmla="*/ 209763 w 209477"/>
                  <a:gd name="connsiteY0" fmla="*/ 108380 h 142731"/>
                  <a:gd name="connsiteX1" fmla="*/ 108452 w 209477"/>
                  <a:gd name="connsiteY1" fmla="*/ 7137 h 142731"/>
                  <a:gd name="connsiteX2" fmla="*/ 7141 w 209477"/>
                  <a:gd name="connsiteY2" fmla="*/ 108380 h 142731"/>
                  <a:gd name="connsiteX3" fmla="*/ 7141 w 209477"/>
                  <a:gd name="connsiteY3" fmla="*/ 137783 h 142731"/>
                  <a:gd name="connsiteX4" fmla="*/ 209858 w 209477"/>
                  <a:gd name="connsiteY4" fmla="*/ 137783 h 142731"/>
                  <a:gd name="connsiteX5" fmla="*/ 209858 w 209477"/>
                  <a:gd name="connsiteY5" fmla="*/ 108380 h 142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9477" h="142731">
                    <a:moveTo>
                      <a:pt x="209763" y="108380"/>
                    </a:moveTo>
                    <a:cubicBezTo>
                      <a:pt x="209763" y="52715"/>
                      <a:pt x="164154" y="7137"/>
                      <a:pt x="108452" y="7137"/>
                    </a:cubicBezTo>
                    <a:cubicBezTo>
                      <a:pt x="52750" y="7137"/>
                      <a:pt x="7141" y="52715"/>
                      <a:pt x="7141" y="108380"/>
                    </a:cubicBezTo>
                    <a:lnTo>
                      <a:pt x="7141" y="137783"/>
                    </a:lnTo>
                    <a:lnTo>
                      <a:pt x="209858" y="137783"/>
                    </a:lnTo>
                    <a:lnTo>
                      <a:pt x="209858" y="10838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2" name="Forma libre 1919">
                <a:extLst>
                  <a:ext uri="{FF2B5EF4-FFF2-40B4-BE49-F238E27FC236}">
                    <a16:creationId xmlns:a16="http://schemas.microsoft.com/office/drawing/2014/main" id="{7190AF0E-8DC3-B049-8E68-A54F22E8D3B3}"/>
                  </a:ext>
                </a:extLst>
              </p:cNvPr>
              <p:cNvSpPr/>
              <p:nvPr/>
            </p:nvSpPr>
            <p:spPr>
              <a:xfrm>
                <a:off x="18747853" y="2076456"/>
                <a:ext cx="133304" cy="133216"/>
              </a:xfrm>
              <a:custGeom>
                <a:avLst/>
                <a:gdLst>
                  <a:gd name="connsiteX0" fmla="*/ 126162 w 133303"/>
                  <a:gd name="connsiteY0" fmla="*/ 66608 h 133215"/>
                  <a:gd name="connsiteX1" fmla="*/ 66652 w 133303"/>
                  <a:gd name="connsiteY1" fmla="*/ 126079 h 133215"/>
                  <a:gd name="connsiteX2" fmla="*/ 7141 w 133303"/>
                  <a:gd name="connsiteY2" fmla="*/ 66608 h 133215"/>
                  <a:gd name="connsiteX3" fmla="*/ 66652 w 133303"/>
                  <a:gd name="connsiteY3" fmla="*/ 7137 h 133215"/>
                  <a:gd name="connsiteX4" fmla="*/ 126162 w 133303"/>
                  <a:gd name="connsiteY4" fmla="*/ 66608 h 133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03" h="133215">
                    <a:moveTo>
                      <a:pt x="126162" y="66608"/>
                    </a:moveTo>
                    <a:cubicBezTo>
                      <a:pt x="126162" y="99453"/>
                      <a:pt x="99518" y="126079"/>
                      <a:pt x="66652" y="126079"/>
                    </a:cubicBezTo>
                    <a:cubicBezTo>
                      <a:pt x="33785" y="126079"/>
                      <a:pt x="7141" y="99453"/>
                      <a:pt x="7141" y="66608"/>
                    </a:cubicBezTo>
                    <a:cubicBezTo>
                      <a:pt x="7141" y="33763"/>
                      <a:pt x="33785" y="7137"/>
                      <a:pt x="66652" y="7137"/>
                    </a:cubicBezTo>
                    <a:cubicBezTo>
                      <a:pt x="99518" y="7137"/>
                      <a:pt x="126162" y="33763"/>
                      <a:pt x="126162" y="6660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3" name="Forma libre 1920">
                <a:extLst>
                  <a:ext uri="{FF2B5EF4-FFF2-40B4-BE49-F238E27FC236}">
                    <a16:creationId xmlns:a16="http://schemas.microsoft.com/office/drawing/2014/main" id="{EB65ABF8-8FC1-1B42-BD51-ADB0C0B9AE1D}"/>
                  </a:ext>
                </a:extLst>
              </p:cNvPr>
              <p:cNvSpPr/>
              <p:nvPr/>
            </p:nvSpPr>
            <p:spPr>
              <a:xfrm>
                <a:off x="18420022" y="2200822"/>
                <a:ext cx="209477" cy="142731"/>
              </a:xfrm>
              <a:custGeom>
                <a:avLst/>
                <a:gdLst>
                  <a:gd name="connsiteX0" fmla="*/ 209762 w 209477"/>
                  <a:gd name="connsiteY0" fmla="*/ 108380 h 142731"/>
                  <a:gd name="connsiteX1" fmla="*/ 108451 w 209477"/>
                  <a:gd name="connsiteY1" fmla="*/ 7137 h 142731"/>
                  <a:gd name="connsiteX2" fmla="*/ 7141 w 209477"/>
                  <a:gd name="connsiteY2" fmla="*/ 108380 h 142731"/>
                  <a:gd name="connsiteX3" fmla="*/ 7141 w 209477"/>
                  <a:gd name="connsiteY3" fmla="*/ 137783 h 142731"/>
                  <a:gd name="connsiteX4" fmla="*/ 209857 w 209477"/>
                  <a:gd name="connsiteY4" fmla="*/ 137783 h 142731"/>
                  <a:gd name="connsiteX5" fmla="*/ 209857 w 209477"/>
                  <a:gd name="connsiteY5" fmla="*/ 108380 h 142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9477" h="142731">
                    <a:moveTo>
                      <a:pt x="209762" y="108380"/>
                    </a:moveTo>
                    <a:cubicBezTo>
                      <a:pt x="209762" y="52715"/>
                      <a:pt x="164154" y="7137"/>
                      <a:pt x="108451" y="7137"/>
                    </a:cubicBezTo>
                    <a:cubicBezTo>
                      <a:pt x="52749" y="7137"/>
                      <a:pt x="7141" y="52715"/>
                      <a:pt x="7141" y="108380"/>
                    </a:cubicBezTo>
                    <a:lnTo>
                      <a:pt x="7141" y="137783"/>
                    </a:lnTo>
                    <a:lnTo>
                      <a:pt x="209857" y="137783"/>
                    </a:lnTo>
                    <a:lnTo>
                      <a:pt x="209857" y="10838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4" name="Forma libre 1921">
                <a:extLst>
                  <a:ext uri="{FF2B5EF4-FFF2-40B4-BE49-F238E27FC236}">
                    <a16:creationId xmlns:a16="http://schemas.microsoft.com/office/drawing/2014/main" id="{5A814D8F-1731-7441-82DD-BAC3EE1C1194}"/>
                  </a:ext>
                </a:extLst>
              </p:cNvPr>
              <p:cNvSpPr/>
              <p:nvPr/>
            </p:nvSpPr>
            <p:spPr>
              <a:xfrm>
                <a:off x="18461822" y="2076456"/>
                <a:ext cx="133304" cy="133216"/>
              </a:xfrm>
              <a:custGeom>
                <a:avLst/>
                <a:gdLst>
                  <a:gd name="connsiteX0" fmla="*/ 126162 w 133303"/>
                  <a:gd name="connsiteY0" fmla="*/ 66608 h 133215"/>
                  <a:gd name="connsiteX1" fmla="*/ 66651 w 133303"/>
                  <a:gd name="connsiteY1" fmla="*/ 126079 h 133215"/>
                  <a:gd name="connsiteX2" fmla="*/ 7141 w 133303"/>
                  <a:gd name="connsiteY2" fmla="*/ 66608 h 133215"/>
                  <a:gd name="connsiteX3" fmla="*/ 66651 w 133303"/>
                  <a:gd name="connsiteY3" fmla="*/ 7137 h 133215"/>
                  <a:gd name="connsiteX4" fmla="*/ 126162 w 133303"/>
                  <a:gd name="connsiteY4" fmla="*/ 66608 h 133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03" h="133215">
                    <a:moveTo>
                      <a:pt x="126162" y="66608"/>
                    </a:moveTo>
                    <a:cubicBezTo>
                      <a:pt x="126162" y="99453"/>
                      <a:pt x="99518" y="126079"/>
                      <a:pt x="66651" y="126079"/>
                    </a:cubicBezTo>
                    <a:cubicBezTo>
                      <a:pt x="33785" y="126079"/>
                      <a:pt x="7141" y="99453"/>
                      <a:pt x="7141" y="66608"/>
                    </a:cubicBezTo>
                    <a:cubicBezTo>
                      <a:pt x="7141" y="33763"/>
                      <a:pt x="33785" y="7137"/>
                      <a:pt x="66651" y="7137"/>
                    </a:cubicBezTo>
                    <a:cubicBezTo>
                      <a:pt x="99518" y="7137"/>
                      <a:pt x="126162" y="33763"/>
                      <a:pt x="126162" y="6660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5" name="Forma libre 1922">
                <a:extLst>
                  <a:ext uri="{FF2B5EF4-FFF2-40B4-BE49-F238E27FC236}">
                    <a16:creationId xmlns:a16="http://schemas.microsoft.com/office/drawing/2014/main" id="{EB56166A-B635-794A-8CA4-540024E81ADD}"/>
                  </a:ext>
                </a:extLst>
              </p:cNvPr>
              <p:cNvSpPr/>
              <p:nvPr/>
            </p:nvSpPr>
            <p:spPr>
              <a:xfrm>
                <a:off x="18133991" y="2200822"/>
                <a:ext cx="209477" cy="142731"/>
              </a:xfrm>
              <a:custGeom>
                <a:avLst/>
                <a:gdLst>
                  <a:gd name="connsiteX0" fmla="*/ 209763 w 209477"/>
                  <a:gd name="connsiteY0" fmla="*/ 108380 h 142731"/>
                  <a:gd name="connsiteX1" fmla="*/ 108452 w 209477"/>
                  <a:gd name="connsiteY1" fmla="*/ 7137 h 142731"/>
                  <a:gd name="connsiteX2" fmla="*/ 7141 w 209477"/>
                  <a:gd name="connsiteY2" fmla="*/ 108380 h 142731"/>
                  <a:gd name="connsiteX3" fmla="*/ 7141 w 209477"/>
                  <a:gd name="connsiteY3" fmla="*/ 137783 h 142731"/>
                  <a:gd name="connsiteX4" fmla="*/ 209858 w 209477"/>
                  <a:gd name="connsiteY4" fmla="*/ 137783 h 142731"/>
                  <a:gd name="connsiteX5" fmla="*/ 209858 w 209477"/>
                  <a:gd name="connsiteY5" fmla="*/ 108380 h 142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9477" h="142731">
                    <a:moveTo>
                      <a:pt x="209763" y="108380"/>
                    </a:moveTo>
                    <a:cubicBezTo>
                      <a:pt x="209763" y="52715"/>
                      <a:pt x="164154" y="7137"/>
                      <a:pt x="108452" y="7137"/>
                    </a:cubicBezTo>
                    <a:cubicBezTo>
                      <a:pt x="52750" y="7137"/>
                      <a:pt x="7141" y="52715"/>
                      <a:pt x="7141" y="108380"/>
                    </a:cubicBezTo>
                    <a:lnTo>
                      <a:pt x="7141" y="137783"/>
                    </a:lnTo>
                    <a:lnTo>
                      <a:pt x="209858" y="137783"/>
                    </a:lnTo>
                    <a:lnTo>
                      <a:pt x="209858" y="10838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6" name="Forma libre 1923">
                <a:extLst>
                  <a:ext uri="{FF2B5EF4-FFF2-40B4-BE49-F238E27FC236}">
                    <a16:creationId xmlns:a16="http://schemas.microsoft.com/office/drawing/2014/main" id="{37126070-F03E-C94C-8DC1-2422E2B4E53A}"/>
                  </a:ext>
                </a:extLst>
              </p:cNvPr>
              <p:cNvSpPr/>
              <p:nvPr/>
            </p:nvSpPr>
            <p:spPr>
              <a:xfrm>
                <a:off x="18175696" y="2076456"/>
                <a:ext cx="133304" cy="133216"/>
              </a:xfrm>
              <a:custGeom>
                <a:avLst/>
                <a:gdLst>
                  <a:gd name="connsiteX0" fmla="*/ 126163 w 133303"/>
                  <a:gd name="connsiteY0" fmla="*/ 66608 h 133215"/>
                  <a:gd name="connsiteX1" fmla="*/ 66652 w 133303"/>
                  <a:gd name="connsiteY1" fmla="*/ 126079 h 133215"/>
                  <a:gd name="connsiteX2" fmla="*/ 7141 w 133303"/>
                  <a:gd name="connsiteY2" fmla="*/ 66608 h 133215"/>
                  <a:gd name="connsiteX3" fmla="*/ 66652 w 133303"/>
                  <a:gd name="connsiteY3" fmla="*/ 7137 h 133215"/>
                  <a:gd name="connsiteX4" fmla="*/ 126163 w 133303"/>
                  <a:gd name="connsiteY4" fmla="*/ 66608 h 133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03" h="133215">
                    <a:moveTo>
                      <a:pt x="126163" y="66608"/>
                    </a:moveTo>
                    <a:cubicBezTo>
                      <a:pt x="126163" y="99453"/>
                      <a:pt x="99519" y="126079"/>
                      <a:pt x="66652" y="126079"/>
                    </a:cubicBezTo>
                    <a:cubicBezTo>
                      <a:pt x="33785" y="126079"/>
                      <a:pt x="7141" y="99453"/>
                      <a:pt x="7141" y="66608"/>
                    </a:cubicBezTo>
                    <a:cubicBezTo>
                      <a:pt x="7141" y="33763"/>
                      <a:pt x="33785" y="7137"/>
                      <a:pt x="66652" y="7137"/>
                    </a:cubicBezTo>
                    <a:cubicBezTo>
                      <a:pt x="99519" y="7137"/>
                      <a:pt x="126163" y="33763"/>
                      <a:pt x="126163" y="6660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7" name="Forma libre 1924">
                <a:extLst>
                  <a:ext uri="{FF2B5EF4-FFF2-40B4-BE49-F238E27FC236}">
                    <a16:creationId xmlns:a16="http://schemas.microsoft.com/office/drawing/2014/main" id="{6F46FD95-A075-A54F-BB0F-796D76CAA549}"/>
                  </a:ext>
                </a:extLst>
              </p:cNvPr>
              <p:cNvSpPr/>
              <p:nvPr/>
            </p:nvSpPr>
            <p:spPr>
              <a:xfrm>
                <a:off x="18133419" y="1530937"/>
                <a:ext cx="390389" cy="247401"/>
              </a:xfrm>
              <a:custGeom>
                <a:avLst/>
                <a:gdLst>
                  <a:gd name="connsiteX0" fmla="*/ 369632 w 390388"/>
                  <a:gd name="connsiteY0" fmla="*/ 247591 h 247400"/>
                  <a:gd name="connsiteX1" fmla="*/ 29518 w 390388"/>
                  <a:gd name="connsiteY1" fmla="*/ 247591 h 247400"/>
                  <a:gd name="connsiteX2" fmla="*/ 7141 w 390388"/>
                  <a:gd name="connsiteY2" fmla="*/ 225230 h 247400"/>
                  <a:gd name="connsiteX3" fmla="*/ 7141 w 390388"/>
                  <a:gd name="connsiteY3" fmla="*/ 29498 h 247400"/>
                  <a:gd name="connsiteX4" fmla="*/ 29518 w 390388"/>
                  <a:gd name="connsiteY4" fmla="*/ 7137 h 247400"/>
                  <a:gd name="connsiteX5" fmla="*/ 369632 w 390388"/>
                  <a:gd name="connsiteY5" fmla="*/ 7137 h 247400"/>
                  <a:gd name="connsiteX6" fmla="*/ 392008 w 390388"/>
                  <a:gd name="connsiteY6" fmla="*/ 29498 h 247400"/>
                  <a:gd name="connsiteX7" fmla="*/ 392008 w 390388"/>
                  <a:gd name="connsiteY7" fmla="*/ 225230 h 247400"/>
                  <a:gd name="connsiteX8" fmla="*/ 369632 w 390388"/>
                  <a:gd name="connsiteY8" fmla="*/ 247591 h 24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0388" h="247400">
                    <a:moveTo>
                      <a:pt x="369632" y="247591"/>
                    </a:moveTo>
                    <a:lnTo>
                      <a:pt x="29518" y="247591"/>
                    </a:lnTo>
                    <a:cubicBezTo>
                      <a:pt x="17235" y="247591"/>
                      <a:pt x="7141" y="237505"/>
                      <a:pt x="7141" y="225230"/>
                    </a:cubicBezTo>
                    <a:lnTo>
                      <a:pt x="7141" y="29498"/>
                    </a:lnTo>
                    <a:cubicBezTo>
                      <a:pt x="7141" y="17223"/>
                      <a:pt x="17235" y="7137"/>
                      <a:pt x="29518" y="7137"/>
                    </a:cubicBezTo>
                    <a:lnTo>
                      <a:pt x="369632" y="7137"/>
                    </a:lnTo>
                    <a:cubicBezTo>
                      <a:pt x="381915" y="7137"/>
                      <a:pt x="392008" y="17223"/>
                      <a:pt x="392008" y="29498"/>
                    </a:cubicBezTo>
                    <a:lnTo>
                      <a:pt x="392008" y="225230"/>
                    </a:lnTo>
                    <a:cubicBezTo>
                      <a:pt x="392008" y="237600"/>
                      <a:pt x="381915" y="247591"/>
                      <a:pt x="369632" y="24759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8" name="Forma libre 1925">
                <a:extLst>
                  <a:ext uri="{FF2B5EF4-FFF2-40B4-BE49-F238E27FC236}">
                    <a16:creationId xmlns:a16="http://schemas.microsoft.com/office/drawing/2014/main" id="{98D579B3-D92E-A748-B6B2-AE9E1C161968}"/>
                  </a:ext>
                </a:extLst>
              </p:cNvPr>
              <p:cNvSpPr/>
              <p:nvPr/>
            </p:nvSpPr>
            <p:spPr>
              <a:xfrm>
                <a:off x="18183598" y="1595928"/>
                <a:ext cx="295172" cy="19031"/>
              </a:xfrm>
              <a:custGeom>
                <a:avLst/>
                <a:gdLst>
                  <a:gd name="connsiteX0" fmla="*/ 284033 w 295172"/>
                  <a:gd name="connsiteY0" fmla="*/ 7137 h 19030"/>
                  <a:gd name="connsiteX1" fmla="*/ 14378 w 295172"/>
                  <a:gd name="connsiteY1" fmla="*/ 7137 h 19030"/>
                  <a:gd name="connsiteX2" fmla="*/ 7141 w 295172"/>
                  <a:gd name="connsiteY2" fmla="*/ 14083 h 19030"/>
                  <a:gd name="connsiteX3" fmla="*/ 14378 w 295172"/>
                  <a:gd name="connsiteY3" fmla="*/ 20363 h 19030"/>
                  <a:gd name="connsiteX4" fmla="*/ 284033 w 295172"/>
                  <a:gd name="connsiteY4" fmla="*/ 20363 h 19030"/>
                  <a:gd name="connsiteX5" fmla="*/ 291554 w 295172"/>
                  <a:gd name="connsiteY5" fmla="*/ 13797 h 19030"/>
                  <a:gd name="connsiteX6" fmla="*/ 284033 w 295172"/>
                  <a:gd name="connsiteY6" fmla="*/ 7137 h 1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5172" h="19030">
                    <a:moveTo>
                      <a:pt x="284033" y="7137"/>
                    </a:moveTo>
                    <a:lnTo>
                      <a:pt x="14378" y="7137"/>
                    </a:lnTo>
                    <a:cubicBezTo>
                      <a:pt x="9046" y="7137"/>
                      <a:pt x="7141" y="10467"/>
                      <a:pt x="7141" y="14083"/>
                    </a:cubicBezTo>
                    <a:cubicBezTo>
                      <a:pt x="7141" y="17699"/>
                      <a:pt x="9046" y="20363"/>
                      <a:pt x="14378" y="20363"/>
                    </a:cubicBezTo>
                    <a:lnTo>
                      <a:pt x="284033" y="20363"/>
                    </a:lnTo>
                    <a:cubicBezTo>
                      <a:pt x="289364" y="20363"/>
                      <a:pt x="291554" y="17413"/>
                      <a:pt x="291554" y="13797"/>
                    </a:cubicBezTo>
                    <a:cubicBezTo>
                      <a:pt x="291554" y="10181"/>
                      <a:pt x="289364" y="7137"/>
                      <a:pt x="284033" y="71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9" name="Forma libre 1926">
                <a:extLst>
                  <a:ext uri="{FF2B5EF4-FFF2-40B4-BE49-F238E27FC236}">
                    <a16:creationId xmlns:a16="http://schemas.microsoft.com/office/drawing/2014/main" id="{E7235D8D-3677-3040-8657-7761AD6D5549}"/>
                  </a:ext>
                </a:extLst>
              </p:cNvPr>
              <p:cNvSpPr/>
              <p:nvPr/>
            </p:nvSpPr>
            <p:spPr>
              <a:xfrm>
                <a:off x="18183598" y="1644646"/>
                <a:ext cx="295172" cy="19031"/>
              </a:xfrm>
              <a:custGeom>
                <a:avLst/>
                <a:gdLst>
                  <a:gd name="connsiteX0" fmla="*/ 284033 w 295172"/>
                  <a:gd name="connsiteY0" fmla="*/ 7137 h 19030"/>
                  <a:gd name="connsiteX1" fmla="*/ 14378 w 295172"/>
                  <a:gd name="connsiteY1" fmla="*/ 7137 h 19030"/>
                  <a:gd name="connsiteX2" fmla="*/ 7141 w 295172"/>
                  <a:gd name="connsiteY2" fmla="*/ 14083 h 19030"/>
                  <a:gd name="connsiteX3" fmla="*/ 14378 w 295172"/>
                  <a:gd name="connsiteY3" fmla="*/ 20363 h 19030"/>
                  <a:gd name="connsiteX4" fmla="*/ 284033 w 295172"/>
                  <a:gd name="connsiteY4" fmla="*/ 20363 h 19030"/>
                  <a:gd name="connsiteX5" fmla="*/ 291554 w 295172"/>
                  <a:gd name="connsiteY5" fmla="*/ 13797 h 19030"/>
                  <a:gd name="connsiteX6" fmla="*/ 284033 w 295172"/>
                  <a:gd name="connsiteY6" fmla="*/ 7137 h 1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5172" h="19030">
                    <a:moveTo>
                      <a:pt x="284033" y="7137"/>
                    </a:moveTo>
                    <a:lnTo>
                      <a:pt x="14378" y="7137"/>
                    </a:lnTo>
                    <a:cubicBezTo>
                      <a:pt x="9046" y="7137"/>
                      <a:pt x="7141" y="10467"/>
                      <a:pt x="7141" y="14083"/>
                    </a:cubicBezTo>
                    <a:cubicBezTo>
                      <a:pt x="7141" y="17699"/>
                      <a:pt x="9046" y="20363"/>
                      <a:pt x="14378" y="20363"/>
                    </a:cubicBezTo>
                    <a:lnTo>
                      <a:pt x="284033" y="20363"/>
                    </a:lnTo>
                    <a:cubicBezTo>
                      <a:pt x="289364" y="20363"/>
                      <a:pt x="291554" y="17413"/>
                      <a:pt x="291554" y="13797"/>
                    </a:cubicBezTo>
                    <a:cubicBezTo>
                      <a:pt x="291554" y="10181"/>
                      <a:pt x="289364" y="7137"/>
                      <a:pt x="284033" y="71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0" name="Forma libre 1927">
                <a:extLst>
                  <a:ext uri="{FF2B5EF4-FFF2-40B4-BE49-F238E27FC236}">
                    <a16:creationId xmlns:a16="http://schemas.microsoft.com/office/drawing/2014/main" id="{98F91E8E-7C62-3C40-BBE8-7EA134A17470}"/>
                  </a:ext>
                </a:extLst>
              </p:cNvPr>
              <p:cNvSpPr/>
              <p:nvPr/>
            </p:nvSpPr>
            <p:spPr>
              <a:xfrm>
                <a:off x="18183598" y="1693270"/>
                <a:ext cx="295172" cy="19031"/>
              </a:xfrm>
              <a:custGeom>
                <a:avLst/>
                <a:gdLst>
                  <a:gd name="connsiteX0" fmla="*/ 284033 w 295172"/>
                  <a:gd name="connsiteY0" fmla="*/ 7137 h 19030"/>
                  <a:gd name="connsiteX1" fmla="*/ 14378 w 295172"/>
                  <a:gd name="connsiteY1" fmla="*/ 7137 h 19030"/>
                  <a:gd name="connsiteX2" fmla="*/ 7141 w 295172"/>
                  <a:gd name="connsiteY2" fmla="*/ 14083 h 19030"/>
                  <a:gd name="connsiteX3" fmla="*/ 14378 w 295172"/>
                  <a:gd name="connsiteY3" fmla="*/ 20363 h 19030"/>
                  <a:gd name="connsiteX4" fmla="*/ 284033 w 295172"/>
                  <a:gd name="connsiteY4" fmla="*/ 20363 h 19030"/>
                  <a:gd name="connsiteX5" fmla="*/ 291554 w 295172"/>
                  <a:gd name="connsiteY5" fmla="*/ 13797 h 19030"/>
                  <a:gd name="connsiteX6" fmla="*/ 284033 w 295172"/>
                  <a:gd name="connsiteY6" fmla="*/ 7137 h 1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5172" h="19030">
                    <a:moveTo>
                      <a:pt x="284033" y="7137"/>
                    </a:moveTo>
                    <a:lnTo>
                      <a:pt x="14378" y="7137"/>
                    </a:lnTo>
                    <a:cubicBezTo>
                      <a:pt x="9046" y="7137"/>
                      <a:pt x="7141" y="10467"/>
                      <a:pt x="7141" y="14083"/>
                    </a:cubicBezTo>
                    <a:cubicBezTo>
                      <a:pt x="7141" y="17699"/>
                      <a:pt x="9046" y="20363"/>
                      <a:pt x="14378" y="20363"/>
                    </a:cubicBezTo>
                    <a:lnTo>
                      <a:pt x="284033" y="20363"/>
                    </a:lnTo>
                    <a:cubicBezTo>
                      <a:pt x="289364" y="20363"/>
                      <a:pt x="291554" y="17413"/>
                      <a:pt x="291554" y="13797"/>
                    </a:cubicBezTo>
                    <a:cubicBezTo>
                      <a:pt x="291554" y="10181"/>
                      <a:pt x="289364" y="7137"/>
                      <a:pt x="284033" y="71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E78E020-BC70-DA4A-A3B7-B3FCE56DCBAF}"/>
                </a:ext>
              </a:extLst>
            </p:cNvPr>
            <p:cNvSpPr txBox="1"/>
            <p:nvPr/>
          </p:nvSpPr>
          <p:spPr>
            <a:xfrm>
              <a:off x="18038465" y="6608678"/>
              <a:ext cx="5169090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CAA285E-EB8C-0240-A8D1-350B252592FE}"/>
                </a:ext>
              </a:extLst>
            </p:cNvPr>
            <p:cNvSpPr txBox="1"/>
            <p:nvPr/>
          </p:nvSpPr>
          <p:spPr>
            <a:xfrm>
              <a:off x="18038464" y="5846354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Schooling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2E6F5F2-66CE-8F47-AF9A-5C315DF27845}"/>
                </a:ext>
              </a:extLst>
            </p:cNvPr>
            <p:cNvSpPr txBox="1"/>
            <p:nvPr/>
          </p:nvSpPr>
          <p:spPr>
            <a:xfrm flipH="1">
              <a:off x="1217300" y="6608678"/>
              <a:ext cx="4983184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CCA6AD8-555D-6540-8A28-F27E756A2B6C}"/>
                </a:ext>
              </a:extLst>
            </p:cNvPr>
            <p:cNvSpPr txBox="1"/>
            <p:nvPr/>
          </p:nvSpPr>
          <p:spPr>
            <a:xfrm flipH="1">
              <a:off x="1733596" y="5846354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Study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F0C65B9-44F7-5A41-8FDF-178C99321237}"/>
                </a:ext>
              </a:extLst>
            </p:cNvPr>
            <p:cNvSpPr txBox="1"/>
            <p:nvPr/>
          </p:nvSpPr>
          <p:spPr>
            <a:xfrm>
              <a:off x="18120805" y="9138759"/>
              <a:ext cx="5169090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B1362A5-C12B-F646-BD17-9507672E2660}"/>
                </a:ext>
              </a:extLst>
            </p:cNvPr>
            <p:cNvSpPr txBox="1"/>
            <p:nvPr/>
          </p:nvSpPr>
          <p:spPr>
            <a:xfrm>
              <a:off x="18120804" y="8376435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Training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8459A15-6E6F-E24E-A6D4-D4FF0A0CEBCF}"/>
                </a:ext>
              </a:extLst>
            </p:cNvPr>
            <p:cNvSpPr txBox="1"/>
            <p:nvPr/>
          </p:nvSpPr>
          <p:spPr>
            <a:xfrm flipH="1">
              <a:off x="1097280" y="9138759"/>
              <a:ext cx="4983184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D4CE87A-F250-9A4C-BACF-2D8D33F45582}"/>
                </a:ext>
              </a:extLst>
            </p:cNvPr>
            <p:cNvSpPr txBox="1"/>
            <p:nvPr/>
          </p:nvSpPr>
          <p:spPr>
            <a:xfrm flipH="1">
              <a:off x="1613576" y="8376435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Science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31AEA185-836B-6B47-8D4E-4C45C3C59E4E}"/>
                </a:ext>
              </a:extLst>
            </p:cNvPr>
            <p:cNvSpPr/>
            <p:nvPr/>
          </p:nvSpPr>
          <p:spPr>
            <a:xfrm>
              <a:off x="6443399" y="8574958"/>
              <a:ext cx="1500348" cy="15003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atin typeface="Century Gothic" panose="020B0502020202020204" pitchFamily="34" charset="0"/>
                  <a:cs typeface="Poppins Medium" pitchFamily="2" charset="77"/>
                </a:rPr>
                <a:t>01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2ACE4DB-3978-E946-9BAA-6343ECCB48F7}"/>
                </a:ext>
              </a:extLst>
            </p:cNvPr>
            <p:cNvSpPr/>
            <p:nvPr/>
          </p:nvSpPr>
          <p:spPr>
            <a:xfrm>
              <a:off x="6467205" y="5968832"/>
              <a:ext cx="1500348" cy="15003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atin typeface="Century Gothic" panose="020B0502020202020204" pitchFamily="34" charset="0"/>
                  <a:cs typeface="Poppins Medium" pitchFamily="2" charset="77"/>
                </a:rPr>
                <a:t>02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602B007-CBD1-CC4D-B889-D5245BD5C653}"/>
                </a:ext>
              </a:extLst>
            </p:cNvPr>
            <p:cNvSpPr/>
            <p:nvPr/>
          </p:nvSpPr>
          <p:spPr>
            <a:xfrm>
              <a:off x="16271395" y="5968832"/>
              <a:ext cx="1500348" cy="15003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atin typeface="Century Gothic" panose="020B0502020202020204" pitchFamily="34" charset="0"/>
                  <a:cs typeface="Poppins Medium" pitchFamily="2" charset="77"/>
                </a:rPr>
                <a:t>03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A7EFF36-3A5A-7F43-B8D4-EAF9F16D7092}"/>
                </a:ext>
              </a:extLst>
            </p:cNvPr>
            <p:cNvSpPr/>
            <p:nvPr/>
          </p:nvSpPr>
          <p:spPr>
            <a:xfrm>
              <a:off x="16257521" y="8574958"/>
              <a:ext cx="1500348" cy="150034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atin typeface="Century Gothic" panose="020B0502020202020204" pitchFamily="34" charset="0"/>
                  <a:cs typeface="Poppins Medium" pitchFamily="2" charset="77"/>
                </a:rPr>
                <a:t>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3637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350">
            <a:extLst>
              <a:ext uri="{FF2B5EF4-FFF2-40B4-BE49-F238E27FC236}">
                <a16:creationId xmlns:a16="http://schemas.microsoft.com/office/drawing/2014/main" id="{FDCD5E9C-9E41-0A41-B23B-FB95174C135C}"/>
              </a:ext>
            </a:extLst>
          </p:cNvPr>
          <p:cNvSpPr txBox="1"/>
          <p:nvPr/>
        </p:nvSpPr>
        <p:spPr>
          <a:xfrm>
            <a:off x="6369068" y="1071658"/>
            <a:ext cx="116397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Education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DD3F6501-42AA-F442-B136-191E10E6E115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BD4EC3-2DA8-B54F-9B41-4D54669B5DD7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23" name="Grupo 1989">
            <a:extLst>
              <a:ext uri="{FF2B5EF4-FFF2-40B4-BE49-F238E27FC236}">
                <a16:creationId xmlns:a16="http://schemas.microsoft.com/office/drawing/2014/main" id="{45D04A36-1E22-1A48-96C6-C13C1BBAA9BC}"/>
              </a:ext>
            </a:extLst>
          </p:cNvPr>
          <p:cNvGrpSpPr/>
          <p:nvPr/>
        </p:nvGrpSpPr>
        <p:grpSpPr>
          <a:xfrm rot="2700000">
            <a:off x="8935372" y="3211163"/>
            <a:ext cx="6490472" cy="6486187"/>
            <a:chOff x="7779185" y="5111990"/>
            <a:chExt cx="669470" cy="669028"/>
          </a:xfrm>
          <a:solidFill>
            <a:schemeClr val="accent2"/>
          </a:solidFill>
        </p:grpSpPr>
        <p:sp>
          <p:nvSpPr>
            <p:cNvPr id="24" name="Forma libre 394">
              <a:extLst>
                <a:ext uri="{FF2B5EF4-FFF2-40B4-BE49-F238E27FC236}">
                  <a16:creationId xmlns:a16="http://schemas.microsoft.com/office/drawing/2014/main" id="{27B22090-EDC5-374B-B6B6-410BD2E90EC7}"/>
                </a:ext>
              </a:extLst>
            </p:cNvPr>
            <p:cNvSpPr/>
            <p:nvPr/>
          </p:nvSpPr>
          <p:spPr>
            <a:xfrm>
              <a:off x="7934484" y="5267186"/>
              <a:ext cx="514171" cy="513832"/>
            </a:xfrm>
            <a:custGeom>
              <a:avLst/>
              <a:gdLst>
                <a:gd name="connsiteX0" fmla="*/ 14639 w 514170"/>
                <a:gd name="connsiteY0" fmla="*/ 507814 h 513832"/>
                <a:gd name="connsiteX1" fmla="*/ 14639 w 514170"/>
                <a:gd name="connsiteY1" fmla="*/ 471560 h 513832"/>
                <a:gd name="connsiteX2" fmla="*/ 44062 w 514170"/>
                <a:gd name="connsiteY2" fmla="*/ 301710 h 513832"/>
                <a:gd name="connsiteX3" fmla="*/ 87957 w 514170"/>
                <a:gd name="connsiteY3" fmla="*/ 87899 h 513832"/>
                <a:gd name="connsiteX4" fmla="*/ 301909 w 514170"/>
                <a:gd name="connsiteY4" fmla="*/ 44032 h 513832"/>
                <a:gd name="connsiteX5" fmla="*/ 471871 w 514170"/>
                <a:gd name="connsiteY5" fmla="*/ 14630 h 513832"/>
                <a:gd name="connsiteX6" fmla="*/ 508148 w 514170"/>
                <a:gd name="connsiteY6" fmla="*/ 14630 h 513832"/>
                <a:gd name="connsiteX7" fmla="*/ 508148 w 514170"/>
                <a:gd name="connsiteY7" fmla="*/ 50884 h 513832"/>
                <a:gd name="connsiteX8" fmla="*/ 294196 w 514170"/>
                <a:gd name="connsiteY8" fmla="*/ 94749 h 513832"/>
                <a:gd name="connsiteX9" fmla="*/ 124234 w 514170"/>
                <a:gd name="connsiteY9" fmla="*/ 124152 h 513832"/>
                <a:gd name="connsiteX10" fmla="*/ 94812 w 514170"/>
                <a:gd name="connsiteY10" fmla="*/ 294002 h 513832"/>
                <a:gd name="connsiteX11" fmla="*/ 50917 w 514170"/>
                <a:gd name="connsiteY11" fmla="*/ 507814 h 513832"/>
                <a:gd name="connsiteX12" fmla="*/ 14639 w 514170"/>
                <a:gd name="connsiteY12" fmla="*/ 507814 h 513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14170" h="513832">
                  <a:moveTo>
                    <a:pt x="14639" y="507814"/>
                  </a:moveTo>
                  <a:cubicBezTo>
                    <a:pt x="4642" y="497822"/>
                    <a:pt x="4642" y="481551"/>
                    <a:pt x="14639" y="471560"/>
                  </a:cubicBezTo>
                  <a:cubicBezTo>
                    <a:pt x="62629" y="423602"/>
                    <a:pt x="54059" y="367080"/>
                    <a:pt x="44062" y="301710"/>
                  </a:cubicBezTo>
                  <a:cubicBezTo>
                    <a:pt x="33492" y="232533"/>
                    <a:pt x="21590" y="154221"/>
                    <a:pt x="87957" y="87899"/>
                  </a:cubicBezTo>
                  <a:cubicBezTo>
                    <a:pt x="154228" y="21671"/>
                    <a:pt x="232686" y="33565"/>
                    <a:pt x="301909" y="44032"/>
                  </a:cubicBezTo>
                  <a:cubicBezTo>
                    <a:pt x="367322" y="54023"/>
                    <a:pt x="423881" y="62588"/>
                    <a:pt x="471871" y="14630"/>
                  </a:cubicBezTo>
                  <a:cubicBezTo>
                    <a:pt x="481869" y="4639"/>
                    <a:pt x="498056" y="4639"/>
                    <a:pt x="508148" y="14630"/>
                  </a:cubicBezTo>
                  <a:cubicBezTo>
                    <a:pt x="518146" y="24621"/>
                    <a:pt x="518146" y="40797"/>
                    <a:pt x="508148" y="50884"/>
                  </a:cubicBezTo>
                  <a:cubicBezTo>
                    <a:pt x="441877" y="117111"/>
                    <a:pt x="363419" y="105216"/>
                    <a:pt x="294196" y="94749"/>
                  </a:cubicBezTo>
                  <a:cubicBezTo>
                    <a:pt x="228782" y="84758"/>
                    <a:pt x="172223" y="76195"/>
                    <a:pt x="124234" y="124152"/>
                  </a:cubicBezTo>
                  <a:cubicBezTo>
                    <a:pt x="76245" y="172110"/>
                    <a:pt x="84814" y="228631"/>
                    <a:pt x="94812" y="294002"/>
                  </a:cubicBezTo>
                  <a:cubicBezTo>
                    <a:pt x="105381" y="363179"/>
                    <a:pt x="117284" y="441491"/>
                    <a:pt x="50917" y="507814"/>
                  </a:cubicBezTo>
                  <a:cubicBezTo>
                    <a:pt x="40919" y="517805"/>
                    <a:pt x="24732" y="517805"/>
                    <a:pt x="14639" y="507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5" name="Forma libre 395">
              <a:extLst>
                <a:ext uri="{FF2B5EF4-FFF2-40B4-BE49-F238E27FC236}">
                  <a16:creationId xmlns:a16="http://schemas.microsoft.com/office/drawing/2014/main" id="{F09B9DBE-782C-C44F-924E-32ED5CF96150}"/>
                </a:ext>
              </a:extLst>
            </p:cNvPr>
            <p:cNvSpPr/>
            <p:nvPr/>
          </p:nvSpPr>
          <p:spPr>
            <a:xfrm>
              <a:off x="7779185" y="5111990"/>
              <a:ext cx="514171" cy="513832"/>
            </a:xfrm>
            <a:custGeom>
              <a:avLst/>
              <a:gdLst>
                <a:gd name="connsiteX0" fmla="*/ 14639 w 514170"/>
                <a:gd name="connsiteY0" fmla="*/ 507814 h 513832"/>
                <a:gd name="connsiteX1" fmla="*/ 50917 w 514170"/>
                <a:gd name="connsiteY1" fmla="*/ 507814 h 513832"/>
                <a:gd name="connsiteX2" fmla="*/ 220879 w 514170"/>
                <a:gd name="connsiteY2" fmla="*/ 478411 h 513832"/>
                <a:gd name="connsiteX3" fmla="*/ 434831 w 514170"/>
                <a:gd name="connsiteY3" fmla="*/ 434545 h 513832"/>
                <a:gd name="connsiteX4" fmla="*/ 478726 w 514170"/>
                <a:gd name="connsiteY4" fmla="*/ 220734 h 513832"/>
                <a:gd name="connsiteX5" fmla="*/ 508148 w 514170"/>
                <a:gd name="connsiteY5" fmla="*/ 50884 h 513832"/>
                <a:gd name="connsiteX6" fmla="*/ 508148 w 514170"/>
                <a:gd name="connsiteY6" fmla="*/ 14630 h 513832"/>
                <a:gd name="connsiteX7" fmla="*/ 471871 w 514170"/>
                <a:gd name="connsiteY7" fmla="*/ 14630 h 513832"/>
                <a:gd name="connsiteX8" fmla="*/ 427975 w 514170"/>
                <a:gd name="connsiteY8" fmla="*/ 228441 h 513832"/>
                <a:gd name="connsiteX9" fmla="*/ 398554 w 514170"/>
                <a:gd name="connsiteY9" fmla="*/ 398291 h 513832"/>
                <a:gd name="connsiteX10" fmla="*/ 228592 w 514170"/>
                <a:gd name="connsiteY10" fmla="*/ 427694 h 513832"/>
                <a:gd name="connsiteX11" fmla="*/ 14639 w 514170"/>
                <a:gd name="connsiteY11" fmla="*/ 471465 h 513832"/>
                <a:gd name="connsiteX12" fmla="*/ 14639 w 514170"/>
                <a:gd name="connsiteY12" fmla="*/ 507814 h 513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14170" h="513832">
                  <a:moveTo>
                    <a:pt x="14639" y="507814"/>
                  </a:moveTo>
                  <a:cubicBezTo>
                    <a:pt x="24637" y="517805"/>
                    <a:pt x="40919" y="517805"/>
                    <a:pt x="50917" y="507814"/>
                  </a:cubicBezTo>
                  <a:cubicBezTo>
                    <a:pt x="98906" y="459856"/>
                    <a:pt x="155465" y="468420"/>
                    <a:pt x="220879" y="478411"/>
                  </a:cubicBezTo>
                  <a:cubicBezTo>
                    <a:pt x="290102" y="488973"/>
                    <a:pt x="368465" y="500867"/>
                    <a:pt x="434831" y="434545"/>
                  </a:cubicBezTo>
                  <a:cubicBezTo>
                    <a:pt x="501103" y="368318"/>
                    <a:pt x="489200" y="289911"/>
                    <a:pt x="478726" y="220734"/>
                  </a:cubicBezTo>
                  <a:cubicBezTo>
                    <a:pt x="468729" y="155363"/>
                    <a:pt x="460159" y="98841"/>
                    <a:pt x="508148" y="50884"/>
                  </a:cubicBezTo>
                  <a:cubicBezTo>
                    <a:pt x="518146" y="40893"/>
                    <a:pt x="518146" y="24716"/>
                    <a:pt x="508148" y="14630"/>
                  </a:cubicBezTo>
                  <a:cubicBezTo>
                    <a:pt x="498151" y="4639"/>
                    <a:pt x="481964" y="4639"/>
                    <a:pt x="471871" y="14630"/>
                  </a:cubicBezTo>
                  <a:cubicBezTo>
                    <a:pt x="405600" y="80857"/>
                    <a:pt x="417502" y="159264"/>
                    <a:pt x="427975" y="228441"/>
                  </a:cubicBezTo>
                  <a:cubicBezTo>
                    <a:pt x="437974" y="293812"/>
                    <a:pt x="446543" y="350333"/>
                    <a:pt x="398554" y="398291"/>
                  </a:cubicBezTo>
                  <a:cubicBezTo>
                    <a:pt x="350565" y="446249"/>
                    <a:pt x="294006" y="437685"/>
                    <a:pt x="228592" y="427694"/>
                  </a:cubicBezTo>
                  <a:cubicBezTo>
                    <a:pt x="159369" y="417132"/>
                    <a:pt x="81006" y="405237"/>
                    <a:pt x="14639" y="471465"/>
                  </a:cubicBezTo>
                  <a:cubicBezTo>
                    <a:pt x="4642" y="481551"/>
                    <a:pt x="4642" y="497822"/>
                    <a:pt x="14639" y="507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6" name="Forma libre 396">
              <a:extLst>
                <a:ext uri="{FF2B5EF4-FFF2-40B4-BE49-F238E27FC236}">
                  <a16:creationId xmlns:a16="http://schemas.microsoft.com/office/drawing/2014/main" id="{C902D4AA-B38F-7E43-9C6C-64C8302CA77F}"/>
                </a:ext>
              </a:extLst>
            </p:cNvPr>
            <p:cNvSpPr/>
            <p:nvPr/>
          </p:nvSpPr>
          <p:spPr>
            <a:xfrm>
              <a:off x="8285072" y="5170319"/>
              <a:ext cx="104739" cy="104669"/>
            </a:xfrm>
            <a:custGeom>
              <a:avLst/>
              <a:gdLst>
                <a:gd name="connsiteX0" fmla="*/ 83672 w 104738"/>
                <a:gd name="connsiteY0" fmla="*/ 99127 h 104669"/>
                <a:gd name="connsiteX1" fmla="*/ 10355 w 104738"/>
                <a:gd name="connsiteY1" fmla="*/ 25858 h 104669"/>
                <a:gd name="connsiteX2" fmla="*/ 10355 w 104738"/>
                <a:gd name="connsiteY2" fmla="*/ 10348 h 104669"/>
                <a:gd name="connsiteX3" fmla="*/ 25875 w 104738"/>
                <a:gd name="connsiteY3" fmla="*/ 10348 h 104669"/>
                <a:gd name="connsiteX4" fmla="*/ 99192 w 104738"/>
                <a:gd name="connsiteY4" fmla="*/ 83617 h 104669"/>
                <a:gd name="connsiteX5" fmla="*/ 99192 w 104738"/>
                <a:gd name="connsiteY5" fmla="*/ 99127 h 104669"/>
                <a:gd name="connsiteX6" fmla="*/ 83672 w 104738"/>
                <a:gd name="connsiteY6" fmla="*/ 99127 h 104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38" h="104669">
                  <a:moveTo>
                    <a:pt x="83672" y="99127"/>
                  </a:moveTo>
                  <a:lnTo>
                    <a:pt x="10355" y="25858"/>
                  </a:lnTo>
                  <a:cubicBezTo>
                    <a:pt x="6070" y="21576"/>
                    <a:pt x="6070" y="14630"/>
                    <a:pt x="10355" y="10348"/>
                  </a:cubicBezTo>
                  <a:cubicBezTo>
                    <a:pt x="14640" y="6066"/>
                    <a:pt x="21590" y="6066"/>
                    <a:pt x="25875" y="10348"/>
                  </a:cubicBezTo>
                  <a:lnTo>
                    <a:pt x="99192" y="83617"/>
                  </a:lnTo>
                  <a:cubicBezTo>
                    <a:pt x="103477" y="87899"/>
                    <a:pt x="103477" y="94845"/>
                    <a:pt x="99192" y="99127"/>
                  </a:cubicBezTo>
                  <a:cubicBezTo>
                    <a:pt x="94908" y="103409"/>
                    <a:pt x="87957" y="103409"/>
                    <a:pt x="83672" y="991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7" name="Forma libre 397">
              <a:extLst>
                <a:ext uri="{FF2B5EF4-FFF2-40B4-BE49-F238E27FC236}">
                  <a16:creationId xmlns:a16="http://schemas.microsoft.com/office/drawing/2014/main" id="{2D2B9653-7622-4740-8F03-70C9BE10BB1C}"/>
                </a:ext>
              </a:extLst>
            </p:cNvPr>
            <p:cNvSpPr/>
            <p:nvPr/>
          </p:nvSpPr>
          <p:spPr>
            <a:xfrm>
              <a:off x="8264505" y="5224842"/>
              <a:ext cx="66652" cy="66608"/>
            </a:xfrm>
            <a:custGeom>
              <a:avLst/>
              <a:gdLst>
                <a:gd name="connsiteX0" fmla="*/ 49680 w 66651"/>
                <a:gd name="connsiteY0" fmla="*/ 65157 h 66607"/>
                <a:gd name="connsiteX1" fmla="*/ 10355 w 66651"/>
                <a:gd name="connsiteY1" fmla="*/ 25858 h 66607"/>
                <a:gd name="connsiteX2" fmla="*/ 10355 w 66651"/>
                <a:gd name="connsiteY2" fmla="*/ 10348 h 66607"/>
                <a:gd name="connsiteX3" fmla="*/ 25875 w 66651"/>
                <a:gd name="connsiteY3" fmla="*/ 10348 h 66607"/>
                <a:gd name="connsiteX4" fmla="*/ 65200 w 66651"/>
                <a:gd name="connsiteY4" fmla="*/ 49647 h 66607"/>
                <a:gd name="connsiteX5" fmla="*/ 65200 w 66651"/>
                <a:gd name="connsiteY5" fmla="*/ 65157 h 66607"/>
                <a:gd name="connsiteX6" fmla="*/ 49680 w 66651"/>
                <a:gd name="connsiteY6" fmla="*/ 65157 h 66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51" h="66607">
                  <a:moveTo>
                    <a:pt x="49680" y="65157"/>
                  </a:moveTo>
                  <a:lnTo>
                    <a:pt x="10355" y="25858"/>
                  </a:lnTo>
                  <a:cubicBezTo>
                    <a:pt x="6070" y="21576"/>
                    <a:pt x="6070" y="14630"/>
                    <a:pt x="10355" y="10348"/>
                  </a:cubicBezTo>
                  <a:cubicBezTo>
                    <a:pt x="14640" y="6066"/>
                    <a:pt x="21590" y="6066"/>
                    <a:pt x="25875" y="10348"/>
                  </a:cubicBezTo>
                  <a:lnTo>
                    <a:pt x="65200" y="49647"/>
                  </a:lnTo>
                  <a:cubicBezTo>
                    <a:pt x="69484" y="53929"/>
                    <a:pt x="69484" y="60875"/>
                    <a:pt x="65200" y="65157"/>
                  </a:cubicBezTo>
                  <a:cubicBezTo>
                    <a:pt x="60915" y="69439"/>
                    <a:pt x="53964" y="69439"/>
                    <a:pt x="49680" y="65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8" name="Forma libre 398">
              <a:extLst>
                <a:ext uri="{FF2B5EF4-FFF2-40B4-BE49-F238E27FC236}">
                  <a16:creationId xmlns:a16="http://schemas.microsoft.com/office/drawing/2014/main" id="{0A27F1DE-ADF8-F24D-A838-E8F65147DA5B}"/>
                </a:ext>
              </a:extLst>
            </p:cNvPr>
            <p:cNvSpPr/>
            <p:nvPr/>
          </p:nvSpPr>
          <p:spPr>
            <a:xfrm>
              <a:off x="8064740" y="5399069"/>
              <a:ext cx="104739" cy="104669"/>
            </a:xfrm>
            <a:custGeom>
              <a:avLst/>
              <a:gdLst>
                <a:gd name="connsiteX0" fmla="*/ 83672 w 104738"/>
                <a:gd name="connsiteY0" fmla="*/ 99127 h 104669"/>
                <a:gd name="connsiteX1" fmla="*/ 10354 w 104738"/>
                <a:gd name="connsiteY1" fmla="*/ 25858 h 104669"/>
                <a:gd name="connsiteX2" fmla="*/ 10354 w 104738"/>
                <a:gd name="connsiteY2" fmla="*/ 10348 h 104669"/>
                <a:gd name="connsiteX3" fmla="*/ 25875 w 104738"/>
                <a:gd name="connsiteY3" fmla="*/ 10348 h 104669"/>
                <a:gd name="connsiteX4" fmla="*/ 99192 w 104738"/>
                <a:gd name="connsiteY4" fmla="*/ 83617 h 104669"/>
                <a:gd name="connsiteX5" fmla="*/ 99192 w 104738"/>
                <a:gd name="connsiteY5" fmla="*/ 99127 h 104669"/>
                <a:gd name="connsiteX6" fmla="*/ 83672 w 104738"/>
                <a:gd name="connsiteY6" fmla="*/ 99127 h 104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38" h="104669">
                  <a:moveTo>
                    <a:pt x="83672" y="99127"/>
                  </a:moveTo>
                  <a:lnTo>
                    <a:pt x="10354" y="25858"/>
                  </a:lnTo>
                  <a:cubicBezTo>
                    <a:pt x="6070" y="21576"/>
                    <a:pt x="6070" y="14630"/>
                    <a:pt x="10354" y="10348"/>
                  </a:cubicBezTo>
                  <a:cubicBezTo>
                    <a:pt x="14639" y="6066"/>
                    <a:pt x="21591" y="6066"/>
                    <a:pt x="25875" y="10348"/>
                  </a:cubicBezTo>
                  <a:lnTo>
                    <a:pt x="99192" y="83617"/>
                  </a:lnTo>
                  <a:cubicBezTo>
                    <a:pt x="103477" y="87899"/>
                    <a:pt x="103477" y="94845"/>
                    <a:pt x="99192" y="99127"/>
                  </a:cubicBezTo>
                  <a:cubicBezTo>
                    <a:pt x="94907" y="103409"/>
                    <a:pt x="87956" y="103409"/>
                    <a:pt x="83672" y="991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9" name="Forma libre 399">
              <a:extLst>
                <a:ext uri="{FF2B5EF4-FFF2-40B4-BE49-F238E27FC236}">
                  <a16:creationId xmlns:a16="http://schemas.microsoft.com/office/drawing/2014/main" id="{52EE7FE9-6277-1446-B37A-35F46AE39482}"/>
                </a:ext>
              </a:extLst>
            </p:cNvPr>
            <p:cNvSpPr/>
            <p:nvPr/>
          </p:nvSpPr>
          <p:spPr>
            <a:xfrm>
              <a:off x="8044173" y="5453593"/>
              <a:ext cx="66652" cy="66608"/>
            </a:xfrm>
            <a:custGeom>
              <a:avLst/>
              <a:gdLst>
                <a:gd name="connsiteX0" fmla="*/ 49680 w 66651"/>
                <a:gd name="connsiteY0" fmla="*/ 65157 h 66607"/>
                <a:gd name="connsiteX1" fmla="*/ 10355 w 66651"/>
                <a:gd name="connsiteY1" fmla="*/ 25858 h 66607"/>
                <a:gd name="connsiteX2" fmla="*/ 10355 w 66651"/>
                <a:gd name="connsiteY2" fmla="*/ 10348 h 66607"/>
                <a:gd name="connsiteX3" fmla="*/ 25875 w 66651"/>
                <a:gd name="connsiteY3" fmla="*/ 10348 h 66607"/>
                <a:gd name="connsiteX4" fmla="*/ 65200 w 66651"/>
                <a:gd name="connsiteY4" fmla="*/ 49647 h 66607"/>
                <a:gd name="connsiteX5" fmla="*/ 65200 w 66651"/>
                <a:gd name="connsiteY5" fmla="*/ 65157 h 66607"/>
                <a:gd name="connsiteX6" fmla="*/ 49680 w 66651"/>
                <a:gd name="connsiteY6" fmla="*/ 65157 h 66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51" h="66607">
                  <a:moveTo>
                    <a:pt x="49680" y="65157"/>
                  </a:moveTo>
                  <a:lnTo>
                    <a:pt x="10355" y="25858"/>
                  </a:lnTo>
                  <a:cubicBezTo>
                    <a:pt x="6070" y="21576"/>
                    <a:pt x="6070" y="14630"/>
                    <a:pt x="10355" y="10348"/>
                  </a:cubicBezTo>
                  <a:cubicBezTo>
                    <a:pt x="14640" y="6066"/>
                    <a:pt x="21590" y="6066"/>
                    <a:pt x="25875" y="10348"/>
                  </a:cubicBezTo>
                  <a:lnTo>
                    <a:pt x="65200" y="49647"/>
                  </a:lnTo>
                  <a:cubicBezTo>
                    <a:pt x="69485" y="53928"/>
                    <a:pt x="69485" y="60875"/>
                    <a:pt x="65200" y="65157"/>
                  </a:cubicBezTo>
                  <a:cubicBezTo>
                    <a:pt x="60915" y="69438"/>
                    <a:pt x="53964" y="69438"/>
                    <a:pt x="49680" y="65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0" name="Forma libre 400">
              <a:extLst>
                <a:ext uri="{FF2B5EF4-FFF2-40B4-BE49-F238E27FC236}">
                  <a16:creationId xmlns:a16="http://schemas.microsoft.com/office/drawing/2014/main" id="{A08FBF96-6AAB-9C4F-977F-5AD0D58C4E7B}"/>
                </a:ext>
              </a:extLst>
            </p:cNvPr>
            <p:cNvSpPr/>
            <p:nvPr/>
          </p:nvSpPr>
          <p:spPr>
            <a:xfrm>
              <a:off x="8117490" y="5380324"/>
              <a:ext cx="66652" cy="66608"/>
            </a:xfrm>
            <a:custGeom>
              <a:avLst/>
              <a:gdLst>
                <a:gd name="connsiteX0" fmla="*/ 49680 w 66651"/>
                <a:gd name="connsiteY0" fmla="*/ 65157 h 66607"/>
                <a:gd name="connsiteX1" fmla="*/ 10355 w 66651"/>
                <a:gd name="connsiteY1" fmla="*/ 25858 h 66607"/>
                <a:gd name="connsiteX2" fmla="*/ 10355 w 66651"/>
                <a:gd name="connsiteY2" fmla="*/ 10348 h 66607"/>
                <a:gd name="connsiteX3" fmla="*/ 25875 w 66651"/>
                <a:gd name="connsiteY3" fmla="*/ 10348 h 66607"/>
                <a:gd name="connsiteX4" fmla="*/ 65200 w 66651"/>
                <a:gd name="connsiteY4" fmla="*/ 49647 h 66607"/>
                <a:gd name="connsiteX5" fmla="*/ 65200 w 66651"/>
                <a:gd name="connsiteY5" fmla="*/ 65157 h 66607"/>
                <a:gd name="connsiteX6" fmla="*/ 49680 w 66651"/>
                <a:gd name="connsiteY6" fmla="*/ 65157 h 66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51" h="66607">
                  <a:moveTo>
                    <a:pt x="49680" y="65157"/>
                  </a:moveTo>
                  <a:lnTo>
                    <a:pt x="10355" y="25858"/>
                  </a:lnTo>
                  <a:cubicBezTo>
                    <a:pt x="6070" y="21576"/>
                    <a:pt x="6070" y="14630"/>
                    <a:pt x="10355" y="10348"/>
                  </a:cubicBezTo>
                  <a:cubicBezTo>
                    <a:pt x="14640" y="6066"/>
                    <a:pt x="21590" y="6066"/>
                    <a:pt x="25875" y="10348"/>
                  </a:cubicBezTo>
                  <a:lnTo>
                    <a:pt x="65200" y="49647"/>
                  </a:lnTo>
                  <a:cubicBezTo>
                    <a:pt x="69484" y="53929"/>
                    <a:pt x="69484" y="60875"/>
                    <a:pt x="65200" y="65157"/>
                  </a:cubicBezTo>
                  <a:cubicBezTo>
                    <a:pt x="60915" y="69439"/>
                    <a:pt x="53964" y="69439"/>
                    <a:pt x="49680" y="65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1" name="Forma libre 401">
              <a:extLst>
                <a:ext uri="{FF2B5EF4-FFF2-40B4-BE49-F238E27FC236}">
                  <a16:creationId xmlns:a16="http://schemas.microsoft.com/office/drawing/2014/main" id="{4E4A6869-2F54-7247-8302-E168DDBBBC3D}"/>
                </a:ext>
              </a:extLst>
            </p:cNvPr>
            <p:cNvSpPr/>
            <p:nvPr/>
          </p:nvSpPr>
          <p:spPr>
            <a:xfrm>
              <a:off x="7847074" y="5616592"/>
              <a:ext cx="104739" cy="104669"/>
            </a:xfrm>
            <a:custGeom>
              <a:avLst/>
              <a:gdLst>
                <a:gd name="connsiteX0" fmla="*/ 83672 w 104738"/>
                <a:gd name="connsiteY0" fmla="*/ 99126 h 104669"/>
                <a:gd name="connsiteX1" fmla="*/ 10355 w 104738"/>
                <a:gd name="connsiteY1" fmla="*/ 25858 h 104669"/>
                <a:gd name="connsiteX2" fmla="*/ 10355 w 104738"/>
                <a:gd name="connsiteY2" fmla="*/ 10348 h 104669"/>
                <a:gd name="connsiteX3" fmla="*/ 25875 w 104738"/>
                <a:gd name="connsiteY3" fmla="*/ 10348 h 104669"/>
                <a:gd name="connsiteX4" fmla="*/ 99192 w 104738"/>
                <a:gd name="connsiteY4" fmla="*/ 83616 h 104669"/>
                <a:gd name="connsiteX5" fmla="*/ 99192 w 104738"/>
                <a:gd name="connsiteY5" fmla="*/ 99126 h 104669"/>
                <a:gd name="connsiteX6" fmla="*/ 83672 w 104738"/>
                <a:gd name="connsiteY6" fmla="*/ 99126 h 104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38" h="104669">
                  <a:moveTo>
                    <a:pt x="83672" y="99126"/>
                  </a:moveTo>
                  <a:lnTo>
                    <a:pt x="10355" y="25858"/>
                  </a:lnTo>
                  <a:cubicBezTo>
                    <a:pt x="6070" y="21576"/>
                    <a:pt x="6070" y="14630"/>
                    <a:pt x="10355" y="10348"/>
                  </a:cubicBezTo>
                  <a:cubicBezTo>
                    <a:pt x="14640" y="6066"/>
                    <a:pt x="21590" y="6066"/>
                    <a:pt x="25875" y="10348"/>
                  </a:cubicBezTo>
                  <a:lnTo>
                    <a:pt x="99192" y="83616"/>
                  </a:lnTo>
                  <a:cubicBezTo>
                    <a:pt x="103477" y="87898"/>
                    <a:pt x="103477" y="94845"/>
                    <a:pt x="99192" y="99126"/>
                  </a:cubicBezTo>
                  <a:cubicBezTo>
                    <a:pt x="94908" y="103408"/>
                    <a:pt x="87957" y="103408"/>
                    <a:pt x="83672" y="991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2" name="Forma libre 402">
              <a:extLst>
                <a:ext uri="{FF2B5EF4-FFF2-40B4-BE49-F238E27FC236}">
                  <a16:creationId xmlns:a16="http://schemas.microsoft.com/office/drawing/2014/main" id="{30A433E2-A4C1-3D44-AE8A-EFB052CD1A9B}"/>
                </a:ext>
              </a:extLst>
            </p:cNvPr>
            <p:cNvSpPr/>
            <p:nvPr/>
          </p:nvSpPr>
          <p:spPr>
            <a:xfrm>
              <a:off x="7899729" y="5597846"/>
              <a:ext cx="66652" cy="66608"/>
            </a:xfrm>
            <a:custGeom>
              <a:avLst/>
              <a:gdLst>
                <a:gd name="connsiteX0" fmla="*/ 49680 w 66651"/>
                <a:gd name="connsiteY0" fmla="*/ 65157 h 66607"/>
                <a:gd name="connsiteX1" fmla="*/ 10355 w 66651"/>
                <a:gd name="connsiteY1" fmla="*/ 25858 h 66607"/>
                <a:gd name="connsiteX2" fmla="*/ 10355 w 66651"/>
                <a:gd name="connsiteY2" fmla="*/ 10348 h 66607"/>
                <a:gd name="connsiteX3" fmla="*/ 25875 w 66651"/>
                <a:gd name="connsiteY3" fmla="*/ 10348 h 66607"/>
                <a:gd name="connsiteX4" fmla="*/ 65200 w 66651"/>
                <a:gd name="connsiteY4" fmla="*/ 49647 h 66607"/>
                <a:gd name="connsiteX5" fmla="*/ 65200 w 66651"/>
                <a:gd name="connsiteY5" fmla="*/ 65157 h 66607"/>
                <a:gd name="connsiteX6" fmla="*/ 49680 w 66651"/>
                <a:gd name="connsiteY6" fmla="*/ 65157 h 66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51" h="66607">
                  <a:moveTo>
                    <a:pt x="49680" y="65157"/>
                  </a:moveTo>
                  <a:lnTo>
                    <a:pt x="10355" y="25858"/>
                  </a:lnTo>
                  <a:cubicBezTo>
                    <a:pt x="6070" y="21576"/>
                    <a:pt x="6070" y="14630"/>
                    <a:pt x="10355" y="10348"/>
                  </a:cubicBezTo>
                  <a:cubicBezTo>
                    <a:pt x="14639" y="6066"/>
                    <a:pt x="21590" y="6066"/>
                    <a:pt x="25875" y="10348"/>
                  </a:cubicBezTo>
                  <a:lnTo>
                    <a:pt x="65200" y="49647"/>
                  </a:lnTo>
                  <a:cubicBezTo>
                    <a:pt x="69484" y="53929"/>
                    <a:pt x="69484" y="60875"/>
                    <a:pt x="65200" y="65157"/>
                  </a:cubicBezTo>
                  <a:cubicBezTo>
                    <a:pt x="60915" y="69439"/>
                    <a:pt x="53964" y="69534"/>
                    <a:pt x="49680" y="65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10B2453-FD7D-4C44-A5A4-4BB7CE06F0A1}"/>
              </a:ext>
            </a:extLst>
          </p:cNvPr>
          <p:cNvGrpSpPr/>
          <p:nvPr/>
        </p:nvGrpSpPr>
        <p:grpSpPr>
          <a:xfrm>
            <a:off x="1410460" y="5016669"/>
            <a:ext cx="21592951" cy="7118804"/>
            <a:chOff x="1271915" y="5016669"/>
            <a:chExt cx="21592951" cy="7118804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C31A024-C96B-C741-9EDD-2CC35F034BE8}"/>
                </a:ext>
              </a:extLst>
            </p:cNvPr>
            <p:cNvGrpSpPr/>
            <p:nvPr/>
          </p:nvGrpSpPr>
          <p:grpSpPr>
            <a:xfrm flipH="1">
              <a:off x="1271915" y="9222198"/>
              <a:ext cx="6266370" cy="1837618"/>
              <a:chOff x="1815214" y="7374070"/>
              <a:chExt cx="6266370" cy="1837618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EDF7045-546F-4643-9ACF-3ED286EC8630}"/>
                  </a:ext>
                </a:extLst>
              </p:cNvPr>
              <p:cNvSpPr txBox="1"/>
              <p:nvPr/>
            </p:nvSpPr>
            <p:spPr>
              <a:xfrm>
                <a:off x="1815214" y="8136394"/>
                <a:ext cx="6266370" cy="107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36908D1-086F-2847-A577-00BA48B7FC53}"/>
                  </a:ext>
                </a:extLst>
              </p:cNvPr>
              <p:cNvSpPr txBox="1"/>
              <p:nvPr/>
            </p:nvSpPr>
            <p:spPr>
              <a:xfrm>
                <a:off x="2714955" y="7374070"/>
                <a:ext cx="4466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Science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EEA360D-DF09-0B4F-9763-62BC56E93CF7}"/>
                </a:ext>
              </a:extLst>
            </p:cNvPr>
            <p:cNvGrpSpPr/>
            <p:nvPr/>
          </p:nvGrpSpPr>
          <p:grpSpPr>
            <a:xfrm flipH="1">
              <a:off x="16598496" y="9222198"/>
              <a:ext cx="6266370" cy="1837618"/>
              <a:chOff x="1815214" y="7374070"/>
              <a:chExt cx="6266370" cy="1837618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6F1197C-237B-4E44-8D07-6FD3F163197B}"/>
                  </a:ext>
                </a:extLst>
              </p:cNvPr>
              <p:cNvSpPr txBox="1"/>
              <p:nvPr/>
            </p:nvSpPr>
            <p:spPr>
              <a:xfrm>
                <a:off x="1815214" y="8136394"/>
                <a:ext cx="6266370" cy="107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F8283B6-561B-C14F-850B-DCCE3B4BE2F2}"/>
                  </a:ext>
                </a:extLst>
              </p:cNvPr>
              <p:cNvSpPr txBox="1"/>
              <p:nvPr/>
            </p:nvSpPr>
            <p:spPr>
              <a:xfrm>
                <a:off x="2714955" y="7374070"/>
                <a:ext cx="4466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Science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8D064823-89CE-F248-936D-25989F1F11AB}"/>
                </a:ext>
              </a:extLst>
            </p:cNvPr>
            <p:cNvGrpSpPr/>
            <p:nvPr/>
          </p:nvGrpSpPr>
          <p:grpSpPr>
            <a:xfrm flipH="1">
              <a:off x="9093526" y="10297855"/>
              <a:ext cx="6266370" cy="1837618"/>
              <a:chOff x="1815214" y="7374070"/>
              <a:chExt cx="6266370" cy="1837618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278584C-7663-A042-9705-4508962EF6FC}"/>
                  </a:ext>
                </a:extLst>
              </p:cNvPr>
              <p:cNvSpPr txBox="1"/>
              <p:nvPr/>
            </p:nvSpPr>
            <p:spPr>
              <a:xfrm>
                <a:off x="1815214" y="8136394"/>
                <a:ext cx="6266370" cy="107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C83B653-31F8-8649-AFC4-049E364AE2D0}"/>
                  </a:ext>
                </a:extLst>
              </p:cNvPr>
              <p:cNvSpPr txBox="1"/>
              <p:nvPr/>
            </p:nvSpPr>
            <p:spPr>
              <a:xfrm>
                <a:off x="2714955" y="7374070"/>
                <a:ext cx="4466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Science</a:t>
                </a:r>
              </a:p>
            </p:txBody>
          </p:sp>
        </p:grp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AE6CBB6-0074-1045-AB22-AC6E58649A0A}"/>
                </a:ext>
              </a:extLst>
            </p:cNvPr>
            <p:cNvSpPr/>
            <p:nvPr/>
          </p:nvSpPr>
          <p:spPr>
            <a:xfrm>
              <a:off x="3654925" y="7470588"/>
              <a:ext cx="1500348" cy="15003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atin typeface="Century Gothic" panose="020B0502020202020204" pitchFamily="34" charset="0"/>
                  <a:cs typeface="Poppins Medium" pitchFamily="2" charset="77"/>
                </a:rPr>
                <a:t>01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269FE0E-A5BD-9946-8530-3AA11DA09A3D}"/>
                </a:ext>
              </a:extLst>
            </p:cNvPr>
            <p:cNvSpPr/>
            <p:nvPr/>
          </p:nvSpPr>
          <p:spPr>
            <a:xfrm>
              <a:off x="11476536" y="8517030"/>
              <a:ext cx="1500348" cy="15003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atin typeface="Century Gothic" panose="020B0502020202020204" pitchFamily="34" charset="0"/>
                  <a:cs typeface="Poppins Medium" pitchFamily="2" charset="77"/>
                </a:rPr>
                <a:t>02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DDC69A9-8848-0147-8FDD-F031C34D3FDF}"/>
                </a:ext>
              </a:extLst>
            </p:cNvPr>
            <p:cNvSpPr/>
            <p:nvPr/>
          </p:nvSpPr>
          <p:spPr>
            <a:xfrm>
              <a:off x="18981506" y="7470588"/>
              <a:ext cx="1500348" cy="15003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atin typeface="Century Gothic" panose="020B0502020202020204" pitchFamily="34" charset="0"/>
                  <a:cs typeface="Poppins Medium" pitchFamily="2" charset="77"/>
                </a:rPr>
                <a:t>03</a:t>
              </a:r>
            </a:p>
          </p:txBody>
        </p:sp>
        <p:grpSp>
          <p:nvGrpSpPr>
            <p:cNvPr id="33" name="Grupo 2004">
              <a:extLst>
                <a:ext uri="{FF2B5EF4-FFF2-40B4-BE49-F238E27FC236}">
                  <a16:creationId xmlns:a16="http://schemas.microsoft.com/office/drawing/2014/main" id="{D2804974-A203-8142-9683-9C275A49FADB}"/>
                </a:ext>
              </a:extLst>
            </p:cNvPr>
            <p:cNvGrpSpPr/>
            <p:nvPr/>
          </p:nvGrpSpPr>
          <p:grpSpPr>
            <a:xfrm>
              <a:off x="3273270" y="5069395"/>
              <a:ext cx="2547511" cy="1861914"/>
              <a:chOff x="4192340" y="6636905"/>
              <a:chExt cx="923321" cy="674833"/>
            </a:xfrm>
          </p:grpSpPr>
          <p:sp>
            <p:nvSpPr>
              <p:cNvPr id="34" name="Forma libre 1678">
                <a:extLst>
                  <a:ext uri="{FF2B5EF4-FFF2-40B4-BE49-F238E27FC236}">
                    <a16:creationId xmlns:a16="http://schemas.microsoft.com/office/drawing/2014/main" id="{E0D11430-F4C9-454F-9621-894061D68A56}"/>
                  </a:ext>
                </a:extLst>
              </p:cNvPr>
              <p:cNvSpPr/>
              <p:nvPr/>
            </p:nvSpPr>
            <p:spPr>
              <a:xfrm>
                <a:off x="4468567" y="6646345"/>
                <a:ext cx="161869" cy="466255"/>
              </a:xfrm>
              <a:custGeom>
                <a:avLst/>
                <a:gdLst>
                  <a:gd name="connsiteX0" fmla="*/ 109595 w 161868"/>
                  <a:gd name="connsiteY0" fmla="*/ 460431 h 466254"/>
                  <a:gd name="connsiteX1" fmla="*/ 59891 w 161868"/>
                  <a:gd name="connsiteY1" fmla="*/ 460431 h 466254"/>
                  <a:gd name="connsiteX2" fmla="*/ 7141 w 161868"/>
                  <a:gd name="connsiteY2" fmla="*/ 407715 h 466254"/>
                  <a:gd name="connsiteX3" fmla="*/ 7141 w 161868"/>
                  <a:gd name="connsiteY3" fmla="*/ 36044 h 466254"/>
                  <a:gd name="connsiteX4" fmla="*/ 25423 w 161868"/>
                  <a:gd name="connsiteY4" fmla="*/ 17774 h 466254"/>
                  <a:gd name="connsiteX5" fmla="*/ 100644 w 161868"/>
                  <a:gd name="connsiteY5" fmla="*/ 17774 h 466254"/>
                  <a:gd name="connsiteX6" fmla="*/ 159774 w 161868"/>
                  <a:gd name="connsiteY6" fmla="*/ 24054 h 466254"/>
                  <a:gd name="connsiteX7" fmla="*/ 162345 w 161868"/>
                  <a:gd name="connsiteY7" fmla="*/ 407715 h 466254"/>
                  <a:gd name="connsiteX8" fmla="*/ 109595 w 161868"/>
                  <a:gd name="connsiteY8" fmla="*/ 460431 h 466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1868" h="466254">
                    <a:moveTo>
                      <a:pt x="109595" y="460431"/>
                    </a:moveTo>
                    <a:lnTo>
                      <a:pt x="59891" y="460431"/>
                    </a:lnTo>
                    <a:cubicBezTo>
                      <a:pt x="30850" y="460431"/>
                      <a:pt x="7141" y="436737"/>
                      <a:pt x="7141" y="407715"/>
                    </a:cubicBezTo>
                    <a:lnTo>
                      <a:pt x="7141" y="36044"/>
                    </a:lnTo>
                    <a:cubicBezTo>
                      <a:pt x="7141" y="25957"/>
                      <a:pt x="15330" y="17774"/>
                      <a:pt x="25423" y="17774"/>
                    </a:cubicBezTo>
                    <a:lnTo>
                      <a:pt x="100644" y="17774"/>
                    </a:lnTo>
                    <a:cubicBezTo>
                      <a:pt x="134637" y="17774"/>
                      <a:pt x="159774" y="-9916"/>
                      <a:pt x="159774" y="24054"/>
                    </a:cubicBezTo>
                    <a:lnTo>
                      <a:pt x="162345" y="407715"/>
                    </a:lnTo>
                    <a:cubicBezTo>
                      <a:pt x="162345" y="436737"/>
                      <a:pt x="138541" y="460431"/>
                      <a:pt x="109595" y="460431"/>
                    </a:cubicBezTo>
                    <a:close/>
                  </a:path>
                </a:pathLst>
              </a:custGeom>
              <a:solidFill>
                <a:srgbClr val="E2E2E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5" name="Forma libre 1679">
                <a:extLst>
                  <a:ext uri="{FF2B5EF4-FFF2-40B4-BE49-F238E27FC236}">
                    <a16:creationId xmlns:a16="http://schemas.microsoft.com/office/drawing/2014/main" id="{696B05EE-374F-0B44-8239-04BCEBAE9CA2}"/>
                  </a:ext>
                </a:extLst>
              </p:cNvPr>
              <p:cNvSpPr/>
              <p:nvPr/>
            </p:nvSpPr>
            <p:spPr>
              <a:xfrm>
                <a:off x="4438574" y="6636905"/>
                <a:ext cx="218999" cy="47577"/>
              </a:xfrm>
              <a:custGeom>
                <a:avLst/>
                <a:gdLst>
                  <a:gd name="connsiteX0" fmla="*/ 203478 w 218998"/>
                  <a:gd name="connsiteY0" fmla="*/ 45579 h 47577"/>
                  <a:gd name="connsiteX1" fmla="*/ 22471 w 218998"/>
                  <a:gd name="connsiteY1" fmla="*/ 45579 h 47577"/>
                  <a:gd name="connsiteX2" fmla="*/ 7141 w 218998"/>
                  <a:gd name="connsiteY2" fmla="*/ 30260 h 47577"/>
                  <a:gd name="connsiteX3" fmla="*/ 7141 w 218998"/>
                  <a:gd name="connsiteY3" fmla="*/ 22457 h 47577"/>
                  <a:gd name="connsiteX4" fmla="*/ 22471 w 218998"/>
                  <a:gd name="connsiteY4" fmla="*/ 7137 h 47577"/>
                  <a:gd name="connsiteX5" fmla="*/ 203478 w 218998"/>
                  <a:gd name="connsiteY5" fmla="*/ 7137 h 47577"/>
                  <a:gd name="connsiteX6" fmla="*/ 218808 w 218998"/>
                  <a:gd name="connsiteY6" fmla="*/ 22457 h 47577"/>
                  <a:gd name="connsiteX7" fmla="*/ 218808 w 218998"/>
                  <a:gd name="connsiteY7" fmla="*/ 30260 h 47577"/>
                  <a:gd name="connsiteX8" fmla="*/ 203478 w 218998"/>
                  <a:gd name="connsiteY8" fmla="*/ 45579 h 4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8998" h="47577">
                    <a:moveTo>
                      <a:pt x="203478" y="45579"/>
                    </a:moveTo>
                    <a:lnTo>
                      <a:pt x="22471" y="45579"/>
                    </a:lnTo>
                    <a:cubicBezTo>
                      <a:pt x="13997" y="45579"/>
                      <a:pt x="7141" y="38728"/>
                      <a:pt x="7141" y="30260"/>
                    </a:cubicBezTo>
                    <a:lnTo>
                      <a:pt x="7141" y="22457"/>
                    </a:lnTo>
                    <a:cubicBezTo>
                      <a:pt x="7141" y="13988"/>
                      <a:pt x="13997" y="7137"/>
                      <a:pt x="22471" y="7137"/>
                    </a:cubicBezTo>
                    <a:lnTo>
                      <a:pt x="203478" y="7137"/>
                    </a:lnTo>
                    <a:cubicBezTo>
                      <a:pt x="211953" y="7137"/>
                      <a:pt x="218808" y="13988"/>
                      <a:pt x="218808" y="22457"/>
                    </a:cubicBezTo>
                    <a:lnTo>
                      <a:pt x="218808" y="30260"/>
                    </a:lnTo>
                    <a:cubicBezTo>
                      <a:pt x="218808" y="38728"/>
                      <a:pt x="211857" y="45579"/>
                      <a:pt x="203478" y="45579"/>
                    </a:cubicBezTo>
                    <a:close/>
                  </a:path>
                </a:pathLst>
              </a:custGeom>
              <a:solidFill>
                <a:srgbClr val="E2E2E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6" name="Forma libre 1680">
                <a:extLst>
                  <a:ext uri="{FF2B5EF4-FFF2-40B4-BE49-F238E27FC236}">
                    <a16:creationId xmlns:a16="http://schemas.microsoft.com/office/drawing/2014/main" id="{B035F7FC-B91E-2D4B-A001-7D2E78B6E541}"/>
                  </a:ext>
                </a:extLst>
              </p:cNvPr>
              <p:cNvSpPr/>
              <p:nvPr/>
            </p:nvSpPr>
            <p:spPr>
              <a:xfrm>
                <a:off x="4348118" y="6846143"/>
                <a:ext cx="399911" cy="237885"/>
              </a:xfrm>
              <a:custGeom>
                <a:avLst/>
                <a:gdLst>
                  <a:gd name="connsiteX0" fmla="*/ 401625 w 399910"/>
                  <a:gd name="connsiteY0" fmla="*/ 237320 h 237885"/>
                  <a:gd name="connsiteX1" fmla="*/ 280604 w 399910"/>
                  <a:gd name="connsiteY1" fmla="*/ 13708 h 237885"/>
                  <a:gd name="connsiteX2" fmla="*/ 205192 w 399910"/>
                  <a:gd name="connsiteY2" fmla="*/ 7237 h 237885"/>
                  <a:gd name="connsiteX3" fmla="*/ 130352 w 399910"/>
                  <a:gd name="connsiteY3" fmla="*/ 15040 h 237885"/>
                  <a:gd name="connsiteX4" fmla="*/ 7141 w 399910"/>
                  <a:gd name="connsiteY4" fmla="*/ 237225 h 237885"/>
                  <a:gd name="connsiteX5" fmla="*/ 401625 w 399910"/>
                  <a:gd name="connsiteY5" fmla="*/ 237225 h 237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9910" h="237885">
                    <a:moveTo>
                      <a:pt x="401625" y="237320"/>
                    </a:moveTo>
                    <a:cubicBezTo>
                      <a:pt x="358111" y="146829"/>
                      <a:pt x="296505" y="41588"/>
                      <a:pt x="280604" y="13708"/>
                    </a:cubicBezTo>
                    <a:cubicBezTo>
                      <a:pt x="255086" y="5810"/>
                      <a:pt x="233281" y="7237"/>
                      <a:pt x="205192" y="7237"/>
                    </a:cubicBezTo>
                    <a:cubicBezTo>
                      <a:pt x="176056" y="7237"/>
                      <a:pt x="156632" y="6666"/>
                      <a:pt x="130352" y="15040"/>
                    </a:cubicBezTo>
                    <a:cubicBezTo>
                      <a:pt x="115593" y="41017"/>
                      <a:pt x="50751" y="146352"/>
                      <a:pt x="7141" y="237225"/>
                    </a:cubicBezTo>
                    <a:lnTo>
                      <a:pt x="401625" y="237225"/>
                    </a:lnTo>
                    <a:close/>
                  </a:path>
                </a:pathLst>
              </a:custGeom>
              <a:solidFill>
                <a:srgbClr val="E2E2E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7" name="Forma libre 1681">
                <a:extLst>
                  <a:ext uri="{FF2B5EF4-FFF2-40B4-BE49-F238E27FC236}">
                    <a16:creationId xmlns:a16="http://schemas.microsoft.com/office/drawing/2014/main" id="{DF5D1C3C-1AE9-B04A-BCF8-9526EA14FB4B}"/>
                  </a:ext>
                </a:extLst>
              </p:cNvPr>
              <p:cNvSpPr/>
              <p:nvPr/>
            </p:nvSpPr>
            <p:spPr>
              <a:xfrm>
                <a:off x="4340310" y="7076422"/>
                <a:ext cx="466562" cy="218854"/>
              </a:xfrm>
              <a:custGeom>
                <a:avLst/>
                <a:gdLst>
                  <a:gd name="connsiteX0" fmla="*/ 461040 w 466562"/>
                  <a:gd name="connsiteY0" fmla="*/ 135880 h 218854"/>
                  <a:gd name="connsiteX1" fmla="*/ 409432 w 466562"/>
                  <a:gd name="connsiteY1" fmla="*/ 7137 h 218854"/>
                  <a:gd name="connsiteX2" fmla="*/ 14949 w 466562"/>
                  <a:gd name="connsiteY2" fmla="*/ 7137 h 218854"/>
                  <a:gd name="connsiteX3" fmla="*/ 12474 w 466562"/>
                  <a:gd name="connsiteY3" fmla="*/ 12465 h 218854"/>
                  <a:gd name="connsiteX4" fmla="*/ 13807 w 466562"/>
                  <a:gd name="connsiteY4" fmla="*/ 175559 h 218854"/>
                  <a:gd name="connsiteX5" fmla="*/ 7141 w 466562"/>
                  <a:gd name="connsiteY5" fmla="*/ 209625 h 218854"/>
                  <a:gd name="connsiteX6" fmla="*/ 46942 w 466562"/>
                  <a:gd name="connsiteY6" fmla="*/ 219045 h 218854"/>
                  <a:gd name="connsiteX7" fmla="*/ 377916 w 466562"/>
                  <a:gd name="connsiteY7" fmla="*/ 219045 h 218854"/>
                  <a:gd name="connsiteX8" fmla="*/ 454660 w 466562"/>
                  <a:gd name="connsiteY8" fmla="*/ 176511 h 218854"/>
                  <a:gd name="connsiteX9" fmla="*/ 457327 w 466562"/>
                  <a:gd name="connsiteY9" fmla="*/ 171277 h 218854"/>
                  <a:gd name="connsiteX10" fmla="*/ 461040 w 466562"/>
                  <a:gd name="connsiteY10" fmla="*/ 135880 h 218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6562" h="218854">
                    <a:moveTo>
                      <a:pt x="461040" y="135880"/>
                    </a:moveTo>
                    <a:cubicBezTo>
                      <a:pt x="453994" y="105050"/>
                      <a:pt x="433713" y="57473"/>
                      <a:pt x="409432" y="7137"/>
                    </a:cubicBezTo>
                    <a:lnTo>
                      <a:pt x="14949" y="7137"/>
                    </a:lnTo>
                    <a:cubicBezTo>
                      <a:pt x="14092" y="8945"/>
                      <a:pt x="13331" y="10657"/>
                      <a:pt x="12474" y="12465"/>
                    </a:cubicBezTo>
                    <a:lnTo>
                      <a:pt x="13807" y="175559"/>
                    </a:lnTo>
                    <a:cubicBezTo>
                      <a:pt x="13997" y="187454"/>
                      <a:pt x="11616" y="198968"/>
                      <a:pt x="7141" y="209625"/>
                    </a:cubicBezTo>
                    <a:cubicBezTo>
                      <a:pt x="19520" y="215619"/>
                      <a:pt x="33231" y="219045"/>
                      <a:pt x="46942" y="219045"/>
                    </a:cubicBezTo>
                    <a:lnTo>
                      <a:pt x="377916" y="219045"/>
                    </a:lnTo>
                    <a:cubicBezTo>
                      <a:pt x="408766" y="219045"/>
                      <a:pt x="440283" y="201536"/>
                      <a:pt x="454660" y="176511"/>
                    </a:cubicBezTo>
                    <a:cubicBezTo>
                      <a:pt x="455613" y="174798"/>
                      <a:pt x="456469" y="172990"/>
                      <a:pt x="457327" y="171277"/>
                    </a:cubicBezTo>
                    <a:cubicBezTo>
                      <a:pt x="462183" y="160430"/>
                      <a:pt x="463992" y="148345"/>
                      <a:pt x="461040" y="135880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8" name="Forma libre 1682">
                <a:extLst>
                  <a:ext uri="{FF2B5EF4-FFF2-40B4-BE49-F238E27FC236}">
                    <a16:creationId xmlns:a16="http://schemas.microsoft.com/office/drawing/2014/main" id="{DEBF7349-39D8-414C-9A44-201F8EC4D49A}"/>
                  </a:ext>
                </a:extLst>
              </p:cNvPr>
              <p:cNvSpPr/>
              <p:nvPr/>
            </p:nvSpPr>
            <p:spPr>
              <a:xfrm>
                <a:off x="4192340" y="6774784"/>
                <a:ext cx="142825" cy="199824"/>
              </a:xfrm>
              <a:custGeom>
                <a:avLst/>
                <a:gdLst>
                  <a:gd name="connsiteX0" fmla="*/ 129689 w 142825"/>
                  <a:gd name="connsiteY0" fmla="*/ 39870 h 199823"/>
                  <a:gd name="connsiteX1" fmla="*/ 137782 w 142825"/>
                  <a:gd name="connsiteY1" fmla="*/ 24930 h 199823"/>
                  <a:gd name="connsiteX2" fmla="*/ 119691 w 142825"/>
                  <a:gd name="connsiteY2" fmla="*/ 7137 h 199823"/>
                  <a:gd name="connsiteX3" fmla="*/ 119405 w 142825"/>
                  <a:gd name="connsiteY3" fmla="*/ 7137 h 199823"/>
                  <a:gd name="connsiteX4" fmla="*/ 24950 w 142825"/>
                  <a:gd name="connsiteY4" fmla="*/ 8373 h 199823"/>
                  <a:gd name="connsiteX5" fmla="*/ 7145 w 142825"/>
                  <a:gd name="connsiteY5" fmla="*/ 26643 h 199823"/>
                  <a:gd name="connsiteX6" fmla="*/ 19427 w 142825"/>
                  <a:gd name="connsiteY6" fmla="*/ 43200 h 199823"/>
                  <a:gd name="connsiteX7" fmla="*/ 19427 w 142825"/>
                  <a:gd name="connsiteY7" fmla="*/ 201632 h 199823"/>
                  <a:gd name="connsiteX8" fmla="*/ 129689 w 142825"/>
                  <a:gd name="connsiteY8" fmla="*/ 201632 h 199823"/>
                  <a:gd name="connsiteX9" fmla="*/ 129689 w 142825"/>
                  <a:gd name="connsiteY9" fmla="*/ 39870 h 19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2825" h="199823">
                    <a:moveTo>
                      <a:pt x="129689" y="39870"/>
                    </a:moveTo>
                    <a:cubicBezTo>
                      <a:pt x="134545" y="36539"/>
                      <a:pt x="137782" y="31210"/>
                      <a:pt x="137782" y="24930"/>
                    </a:cubicBezTo>
                    <a:cubicBezTo>
                      <a:pt x="137687" y="15034"/>
                      <a:pt x="129498" y="7137"/>
                      <a:pt x="119691" y="7137"/>
                    </a:cubicBezTo>
                    <a:cubicBezTo>
                      <a:pt x="119596" y="7137"/>
                      <a:pt x="119500" y="7137"/>
                      <a:pt x="119405" y="7137"/>
                    </a:cubicBezTo>
                    <a:lnTo>
                      <a:pt x="24950" y="8373"/>
                    </a:lnTo>
                    <a:cubicBezTo>
                      <a:pt x="15047" y="8468"/>
                      <a:pt x="6954" y="16747"/>
                      <a:pt x="7145" y="26643"/>
                    </a:cubicBezTo>
                    <a:cubicBezTo>
                      <a:pt x="7240" y="34446"/>
                      <a:pt x="12477" y="40726"/>
                      <a:pt x="19427" y="43200"/>
                    </a:cubicBezTo>
                    <a:lnTo>
                      <a:pt x="19427" y="201632"/>
                    </a:lnTo>
                    <a:lnTo>
                      <a:pt x="129689" y="201632"/>
                    </a:lnTo>
                    <a:lnTo>
                      <a:pt x="129689" y="39870"/>
                    </a:lnTo>
                    <a:close/>
                  </a:path>
                </a:pathLst>
              </a:custGeom>
              <a:solidFill>
                <a:srgbClr val="E2E2E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9" name="Forma libre 1683">
                <a:extLst>
                  <a:ext uri="{FF2B5EF4-FFF2-40B4-BE49-F238E27FC236}">
                    <a16:creationId xmlns:a16="http://schemas.microsoft.com/office/drawing/2014/main" id="{100DAEC3-B1A7-AA47-A00C-BCCAF053E01F}"/>
                  </a:ext>
                </a:extLst>
              </p:cNvPr>
              <p:cNvSpPr/>
              <p:nvPr/>
            </p:nvSpPr>
            <p:spPr>
              <a:xfrm>
                <a:off x="4204626" y="6969183"/>
                <a:ext cx="123782" cy="342555"/>
              </a:xfrm>
              <a:custGeom>
                <a:avLst/>
                <a:gdLst>
                  <a:gd name="connsiteX0" fmla="*/ 62272 w 123781"/>
                  <a:gd name="connsiteY0" fmla="*/ 340461 h 342554"/>
                  <a:gd name="connsiteX1" fmla="*/ 117403 w 123781"/>
                  <a:gd name="connsiteY1" fmla="*/ 285367 h 342554"/>
                  <a:gd name="connsiteX2" fmla="*/ 117403 w 123781"/>
                  <a:gd name="connsiteY2" fmla="*/ 7137 h 342554"/>
                  <a:gd name="connsiteX3" fmla="*/ 7141 w 123781"/>
                  <a:gd name="connsiteY3" fmla="*/ 7137 h 342554"/>
                  <a:gd name="connsiteX4" fmla="*/ 7141 w 123781"/>
                  <a:gd name="connsiteY4" fmla="*/ 285367 h 342554"/>
                  <a:gd name="connsiteX5" fmla="*/ 62272 w 123781"/>
                  <a:gd name="connsiteY5" fmla="*/ 340461 h 342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781" h="342554">
                    <a:moveTo>
                      <a:pt x="62272" y="340461"/>
                    </a:moveTo>
                    <a:cubicBezTo>
                      <a:pt x="92551" y="340461"/>
                      <a:pt x="117403" y="315626"/>
                      <a:pt x="117403" y="285367"/>
                    </a:cubicBezTo>
                    <a:lnTo>
                      <a:pt x="117403" y="7137"/>
                    </a:lnTo>
                    <a:lnTo>
                      <a:pt x="7141" y="7137"/>
                    </a:lnTo>
                    <a:lnTo>
                      <a:pt x="7141" y="285367"/>
                    </a:lnTo>
                    <a:cubicBezTo>
                      <a:pt x="7141" y="315721"/>
                      <a:pt x="31993" y="340461"/>
                      <a:pt x="62272" y="340461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0" name="Forma libre 1684">
                <a:extLst>
                  <a:ext uri="{FF2B5EF4-FFF2-40B4-BE49-F238E27FC236}">
                    <a16:creationId xmlns:a16="http://schemas.microsoft.com/office/drawing/2014/main" id="{5573264B-A0C2-EA40-B66E-F2F71A0C4C70}"/>
                  </a:ext>
                </a:extLst>
              </p:cNvPr>
              <p:cNvSpPr/>
              <p:nvPr/>
            </p:nvSpPr>
            <p:spPr>
              <a:xfrm>
                <a:off x="4810967" y="6950342"/>
                <a:ext cx="304694" cy="228370"/>
              </a:xfrm>
              <a:custGeom>
                <a:avLst/>
                <a:gdLst>
                  <a:gd name="connsiteX0" fmla="*/ 274605 w 304693"/>
                  <a:gd name="connsiteY0" fmla="*/ 182220 h 228369"/>
                  <a:gd name="connsiteX1" fmla="*/ 274605 w 304693"/>
                  <a:gd name="connsiteY1" fmla="*/ 45674 h 228369"/>
                  <a:gd name="connsiteX2" fmla="*/ 282508 w 304693"/>
                  <a:gd name="connsiteY2" fmla="*/ 45674 h 228369"/>
                  <a:gd name="connsiteX3" fmla="*/ 298695 w 304693"/>
                  <a:gd name="connsiteY3" fmla="*/ 29403 h 228369"/>
                  <a:gd name="connsiteX4" fmla="*/ 298695 w 304693"/>
                  <a:gd name="connsiteY4" fmla="*/ 23408 h 228369"/>
                  <a:gd name="connsiteX5" fmla="*/ 282508 w 304693"/>
                  <a:gd name="connsiteY5" fmla="*/ 7137 h 228369"/>
                  <a:gd name="connsiteX6" fmla="*/ 23423 w 304693"/>
                  <a:gd name="connsiteY6" fmla="*/ 7137 h 228369"/>
                  <a:gd name="connsiteX7" fmla="*/ 7141 w 304693"/>
                  <a:gd name="connsiteY7" fmla="*/ 23408 h 228369"/>
                  <a:gd name="connsiteX8" fmla="*/ 7141 w 304693"/>
                  <a:gd name="connsiteY8" fmla="*/ 29403 h 228369"/>
                  <a:gd name="connsiteX9" fmla="*/ 23423 w 304693"/>
                  <a:gd name="connsiteY9" fmla="*/ 45674 h 228369"/>
                  <a:gd name="connsiteX10" fmla="*/ 29327 w 304693"/>
                  <a:gd name="connsiteY10" fmla="*/ 45674 h 228369"/>
                  <a:gd name="connsiteX11" fmla="*/ 29327 w 304693"/>
                  <a:gd name="connsiteY11" fmla="*/ 227133 h 228369"/>
                  <a:gd name="connsiteX12" fmla="*/ 274510 w 304693"/>
                  <a:gd name="connsiteY12" fmla="*/ 227133 h 228369"/>
                  <a:gd name="connsiteX13" fmla="*/ 274510 w 304693"/>
                  <a:gd name="connsiteY13" fmla="*/ 182220 h 22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04693" h="228369">
                    <a:moveTo>
                      <a:pt x="274605" y="182220"/>
                    </a:moveTo>
                    <a:lnTo>
                      <a:pt x="274605" y="45674"/>
                    </a:lnTo>
                    <a:lnTo>
                      <a:pt x="282508" y="45674"/>
                    </a:lnTo>
                    <a:cubicBezTo>
                      <a:pt x="291459" y="45674"/>
                      <a:pt x="298695" y="38347"/>
                      <a:pt x="298695" y="29403"/>
                    </a:cubicBezTo>
                    <a:lnTo>
                      <a:pt x="298695" y="23408"/>
                    </a:lnTo>
                    <a:cubicBezTo>
                      <a:pt x="298695" y="14464"/>
                      <a:pt x="291364" y="7137"/>
                      <a:pt x="282508" y="7137"/>
                    </a:cubicBezTo>
                    <a:lnTo>
                      <a:pt x="23423" y="7137"/>
                    </a:lnTo>
                    <a:cubicBezTo>
                      <a:pt x="14473" y="7137"/>
                      <a:pt x="7141" y="14464"/>
                      <a:pt x="7141" y="23408"/>
                    </a:cubicBezTo>
                    <a:lnTo>
                      <a:pt x="7141" y="29403"/>
                    </a:lnTo>
                    <a:cubicBezTo>
                      <a:pt x="7141" y="38347"/>
                      <a:pt x="14473" y="45674"/>
                      <a:pt x="23423" y="45674"/>
                    </a:cubicBezTo>
                    <a:lnTo>
                      <a:pt x="29327" y="45674"/>
                    </a:lnTo>
                    <a:lnTo>
                      <a:pt x="29327" y="227133"/>
                    </a:lnTo>
                    <a:lnTo>
                      <a:pt x="274510" y="227133"/>
                    </a:lnTo>
                    <a:lnTo>
                      <a:pt x="274510" y="182220"/>
                    </a:lnTo>
                    <a:close/>
                  </a:path>
                </a:pathLst>
              </a:custGeom>
              <a:solidFill>
                <a:srgbClr val="E2E2E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1" name="Forma libre 1685">
                <a:extLst>
                  <a:ext uri="{FF2B5EF4-FFF2-40B4-BE49-F238E27FC236}">
                    <a16:creationId xmlns:a16="http://schemas.microsoft.com/office/drawing/2014/main" id="{CCEF40A5-3CDD-8A4F-921D-67F4B3204835}"/>
                  </a:ext>
                </a:extLst>
              </p:cNvPr>
              <p:cNvSpPr/>
              <p:nvPr/>
            </p:nvSpPr>
            <p:spPr>
              <a:xfrm>
                <a:off x="4833248" y="7170339"/>
                <a:ext cx="257085" cy="123700"/>
              </a:xfrm>
              <a:custGeom>
                <a:avLst/>
                <a:gdLst>
                  <a:gd name="connsiteX0" fmla="*/ 68651 w 257085"/>
                  <a:gd name="connsiteY0" fmla="*/ 122464 h 123700"/>
                  <a:gd name="connsiteX1" fmla="*/ 132923 w 257085"/>
                  <a:gd name="connsiteY1" fmla="*/ 122464 h 123700"/>
                  <a:gd name="connsiteX2" fmla="*/ 190815 w 257085"/>
                  <a:gd name="connsiteY2" fmla="*/ 122464 h 123700"/>
                  <a:gd name="connsiteX3" fmla="*/ 252325 w 257085"/>
                  <a:gd name="connsiteY3" fmla="*/ 60994 h 123700"/>
                  <a:gd name="connsiteX4" fmla="*/ 252325 w 257085"/>
                  <a:gd name="connsiteY4" fmla="*/ 7137 h 123700"/>
                  <a:gd name="connsiteX5" fmla="*/ 7141 w 257085"/>
                  <a:gd name="connsiteY5" fmla="*/ 7137 h 123700"/>
                  <a:gd name="connsiteX6" fmla="*/ 7141 w 257085"/>
                  <a:gd name="connsiteY6" fmla="*/ 60994 h 123700"/>
                  <a:gd name="connsiteX7" fmla="*/ 68651 w 257085"/>
                  <a:gd name="connsiteY7" fmla="*/ 122464 h 12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085" h="123700">
                    <a:moveTo>
                      <a:pt x="68651" y="122464"/>
                    </a:moveTo>
                    <a:lnTo>
                      <a:pt x="132923" y="122464"/>
                    </a:lnTo>
                    <a:lnTo>
                      <a:pt x="190815" y="122464"/>
                    </a:lnTo>
                    <a:cubicBezTo>
                      <a:pt x="224616" y="122464"/>
                      <a:pt x="252325" y="94774"/>
                      <a:pt x="252325" y="60994"/>
                    </a:cubicBezTo>
                    <a:lnTo>
                      <a:pt x="252325" y="7137"/>
                    </a:lnTo>
                    <a:lnTo>
                      <a:pt x="7141" y="7137"/>
                    </a:lnTo>
                    <a:lnTo>
                      <a:pt x="7141" y="60994"/>
                    </a:lnTo>
                    <a:cubicBezTo>
                      <a:pt x="7141" y="94774"/>
                      <a:pt x="34754" y="122464"/>
                      <a:pt x="68651" y="122464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42" name="Grupo 1999">
              <a:extLst>
                <a:ext uri="{FF2B5EF4-FFF2-40B4-BE49-F238E27FC236}">
                  <a16:creationId xmlns:a16="http://schemas.microsoft.com/office/drawing/2014/main" id="{4D945D10-7AD3-9C48-885F-E3B071BC1FA5}"/>
                </a:ext>
              </a:extLst>
            </p:cNvPr>
            <p:cNvGrpSpPr/>
            <p:nvPr/>
          </p:nvGrpSpPr>
          <p:grpSpPr>
            <a:xfrm>
              <a:off x="18382575" y="5016669"/>
              <a:ext cx="2099279" cy="2383527"/>
              <a:chOff x="12990854" y="6754545"/>
              <a:chExt cx="681656" cy="773954"/>
            </a:xfrm>
          </p:grpSpPr>
          <p:sp>
            <p:nvSpPr>
              <p:cNvPr id="43" name="Forma libre 1758">
                <a:extLst>
                  <a:ext uri="{FF2B5EF4-FFF2-40B4-BE49-F238E27FC236}">
                    <a16:creationId xmlns:a16="http://schemas.microsoft.com/office/drawing/2014/main" id="{7586320C-BED0-274A-A0CC-406298507D0E}"/>
                  </a:ext>
                </a:extLst>
              </p:cNvPr>
              <p:cNvSpPr/>
              <p:nvPr/>
            </p:nvSpPr>
            <p:spPr>
              <a:xfrm>
                <a:off x="13097116" y="7042357"/>
                <a:ext cx="295172" cy="228370"/>
              </a:xfrm>
              <a:custGeom>
                <a:avLst/>
                <a:gdLst>
                  <a:gd name="connsiteX0" fmla="*/ 295077 w 295172"/>
                  <a:gd name="connsiteY0" fmla="*/ 77836 h 228369"/>
                  <a:gd name="connsiteX1" fmla="*/ 222426 w 295172"/>
                  <a:gd name="connsiteY1" fmla="*/ 7137 h 228369"/>
                  <a:gd name="connsiteX2" fmla="*/ 7141 w 295172"/>
                  <a:gd name="connsiteY2" fmla="*/ 228084 h 228369"/>
                  <a:gd name="connsiteX3" fmla="*/ 148729 w 295172"/>
                  <a:gd name="connsiteY3" fmla="*/ 228084 h 22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5172" h="228369">
                    <a:moveTo>
                      <a:pt x="295077" y="77836"/>
                    </a:moveTo>
                    <a:lnTo>
                      <a:pt x="222426" y="7137"/>
                    </a:lnTo>
                    <a:lnTo>
                      <a:pt x="7141" y="228084"/>
                    </a:lnTo>
                    <a:lnTo>
                      <a:pt x="148729" y="228084"/>
                    </a:lnTo>
                    <a:close/>
                  </a:path>
                </a:pathLst>
              </a:custGeom>
              <a:solidFill>
                <a:srgbClr val="D3D3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4" name="Forma libre 1759">
                <a:extLst>
                  <a:ext uri="{FF2B5EF4-FFF2-40B4-BE49-F238E27FC236}">
                    <a16:creationId xmlns:a16="http://schemas.microsoft.com/office/drawing/2014/main" id="{86FFC486-2206-6545-9AB1-45FE1122BF1E}"/>
                  </a:ext>
                </a:extLst>
              </p:cNvPr>
              <p:cNvSpPr/>
              <p:nvPr/>
            </p:nvSpPr>
            <p:spPr>
              <a:xfrm>
                <a:off x="13018550" y="7263304"/>
                <a:ext cx="228520" cy="161762"/>
              </a:xfrm>
              <a:custGeom>
                <a:avLst/>
                <a:gdLst>
                  <a:gd name="connsiteX0" fmla="*/ 25721 w 228520"/>
                  <a:gd name="connsiteY0" fmla="*/ 119704 h 161761"/>
                  <a:gd name="connsiteX1" fmla="*/ 13819 w 228520"/>
                  <a:gd name="connsiteY1" fmla="*/ 131883 h 161761"/>
                  <a:gd name="connsiteX2" fmla="*/ 10391 w 228520"/>
                  <a:gd name="connsiteY2" fmla="*/ 155387 h 161761"/>
                  <a:gd name="connsiteX3" fmla="*/ 12010 w 228520"/>
                  <a:gd name="connsiteY3" fmla="*/ 157004 h 161761"/>
                  <a:gd name="connsiteX4" fmla="*/ 35433 w 228520"/>
                  <a:gd name="connsiteY4" fmla="*/ 153008 h 161761"/>
                  <a:gd name="connsiteX5" fmla="*/ 47335 w 228520"/>
                  <a:gd name="connsiteY5" fmla="*/ 140828 h 161761"/>
                  <a:gd name="connsiteX6" fmla="*/ 119224 w 228520"/>
                  <a:gd name="connsiteY6" fmla="*/ 117991 h 161761"/>
                  <a:gd name="connsiteX7" fmla="*/ 227200 w 228520"/>
                  <a:gd name="connsiteY7" fmla="*/ 7137 h 161761"/>
                  <a:gd name="connsiteX8" fmla="*/ 85708 w 228520"/>
                  <a:gd name="connsiteY8" fmla="*/ 7137 h 161761"/>
                  <a:gd name="connsiteX9" fmla="*/ 46574 w 228520"/>
                  <a:gd name="connsiteY9" fmla="*/ 47292 h 161761"/>
                  <a:gd name="connsiteX10" fmla="*/ 25721 w 228520"/>
                  <a:gd name="connsiteY10" fmla="*/ 119704 h 161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8520" h="161761">
                    <a:moveTo>
                      <a:pt x="25721" y="119704"/>
                    </a:moveTo>
                    <a:lnTo>
                      <a:pt x="13819" y="131883"/>
                    </a:lnTo>
                    <a:cubicBezTo>
                      <a:pt x="6487" y="139401"/>
                      <a:pt x="4964" y="149963"/>
                      <a:pt x="10391" y="155387"/>
                    </a:cubicBezTo>
                    <a:lnTo>
                      <a:pt x="12010" y="157004"/>
                    </a:lnTo>
                    <a:cubicBezTo>
                      <a:pt x="17532" y="162333"/>
                      <a:pt x="28006" y="160525"/>
                      <a:pt x="35433" y="153008"/>
                    </a:cubicBezTo>
                    <a:lnTo>
                      <a:pt x="47335" y="140828"/>
                    </a:lnTo>
                    <a:cubicBezTo>
                      <a:pt x="68282" y="148821"/>
                      <a:pt x="97515" y="140257"/>
                      <a:pt x="119224" y="117991"/>
                    </a:cubicBezTo>
                    <a:lnTo>
                      <a:pt x="227200" y="7137"/>
                    </a:lnTo>
                    <a:lnTo>
                      <a:pt x="85708" y="7137"/>
                    </a:lnTo>
                    <a:lnTo>
                      <a:pt x="46574" y="47292"/>
                    </a:lnTo>
                    <a:cubicBezTo>
                      <a:pt x="24959" y="69558"/>
                      <a:pt x="17151" y="98960"/>
                      <a:pt x="25721" y="119704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5" name="Forma libre 1760">
                <a:extLst>
                  <a:ext uri="{FF2B5EF4-FFF2-40B4-BE49-F238E27FC236}">
                    <a16:creationId xmlns:a16="http://schemas.microsoft.com/office/drawing/2014/main" id="{6A2619CF-D2A1-9942-9AAE-C82CA0AD1A60}"/>
                  </a:ext>
                </a:extLst>
              </p:cNvPr>
              <p:cNvSpPr/>
              <p:nvPr/>
            </p:nvSpPr>
            <p:spPr>
              <a:xfrm>
                <a:off x="13291643" y="6754545"/>
                <a:ext cx="380867" cy="390132"/>
              </a:xfrm>
              <a:custGeom>
                <a:avLst/>
                <a:gdLst>
                  <a:gd name="connsiteX0" fmla="*/ 362966 w 380867"/>
                  <a:gd name="connsiteY0" fmla="*/ 115582 h 390131"/>
                  <a:gd name="connsiteX1" fmla="*/ 361729 w 380867"/>
                  <a:gd name="connsiteY1" fmla="*/ 25186 h 390131"/>
                  <a:gd name="connsiteX2" fmla="*/ 271273 w 380867"/>
                  <a:gd name="connsiteY2" fmla="*/ 26423 h 390131"/>
                  <a:gd name="connsiteX3" fmla="*/ 7141 w 380867"/>
                  <a:gd name="connsiteY3" fmla="*/ 297422 h 390131"/>
                  <a:gd name="connsiteX4" fmla="*/ 98835 w 380867"/>
                  <a:gd name="connsiteY4" fmla="*/ 386676 h 390131"/>
                  <a:gd name="connsiteX5" fmla="*/ 362966 w 380867"/>
                  <a:gd name="connsiteY5" fmla="*/ 115582 h 390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0867" h="390131">
                    <a:moveTo>
                      <a:pt x="362966" y="115582"/>
                    </a:moveTo>
                    <a:cubicBezTo>
                      <a:pt x="387533" y="90367"/>
                      <a:pt x="386961" y="49736"/>
                      <a:pt x="361729" y="25186"/>
                    </a:cubicBezTo>
                    <a:cubicBezTo>
                      <a:pt x="336497" y="637"/>
                      <a:pt x="295839" y="1208"/>
                      <a:pt x="271273" y="26423"/>
                    </a:cubicBezTo>
                    <a:lnTo>
                      <a:pt x="7141" y="297422"/>
                    </a:lnTo>
                    <a:lnTo>
                      <a:pt x="98835" y="386676"/>
                    </a:lnTo>
                    <a:lnTo>
                      <a:pt x="362966" y="115582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6" name="Forma libre 1761">
                <a:extLst>
                  <a:ext uri="{FF2B5EF4-FFF2-40B4-BE49-F238E27FC236}">
                    <a16:creationId xmlns:a16="http://schemas.microsoft.com/office/drawing/2014/main" id="{15BE43E7-7655-484C-9B0C-B60C88C84179}"/>
                  </a:ext>
                </a:extLst>
              </p:cNvPr>
              <p:cNvSpPr/>
              <p:nvPr/>
            </p:nvSpPr>
            <p:spPr>
              <a:xfrm>
                <a:off x="13284750" y="7009681"/>
                <a:ext cx="142825" cy="142731"/>
              </a:xfrm>
              <a:custGeom>
                <a:avLst/>
                <a:gdLst>
                  <a:gd name="connsiteX0" fmla="*/ 46504 w 142825"/>
                  <a:gd name="connsiteY0" fmla="*/ 13645 h 142731"/>
                  <a:gd name="connsiteX1" fmla="*/ 133437 w 142825"/>
                  <a:gd name="connsiteY1" fmla="*/ 98237 h 142731"/>
                  <a:gd name="connsiteX2" fmla="*/ 133913 w 142825"/>
                  <a:gd name="connsiteY2" fmla="*/ 131065 h 142731"/>
                  <a:gd name="connsiteX3" fmla="*/ 133913 w 142825"/>
                  <a:gd name="connsiteY3" fmla="*/ 131065 h 142731"/>
                  <a:gd name="connsiteX4" fmla="*/ 101063 w 142825"/>
                  <a:gd name="connsiteY4" fmla="*/ 131541 h 142731"/>
                  <a:gd name="connsiteX5" fmla="*/ 14130 w 142825"/>
                  <a:gd name="connsiteY5" fmla="*/ 46949 h 142731"/>
                  <a:gd name="connsiteX6" fmla="*/ 13654 w 142825"/>
                  <a:gd name="connsiteY6" fmla="*/ 14121 h 142731"/>
                  <a:gd name="connsiteX7" fmla="*/ 13654 w 142825"/>
                  <a:gd name="connsiteY7" fmla="*/ 14121 h 142731"/>
                  <a:gd name="connsiteX8" fmla="*/ 46504 w 142825"/>
                  <a:gd name="connsiteY8" fmla="*/ 13645 h 142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2825" h="142731">
                    <a:moveTo>
                      <a:pt x="46504" y="13645"/>
                    </a:moveTo>
                    <a:lnTo>
                      <a:pt x="133437" y="98237"/>
                    </a:lnTo>
                    <a:cubicBezTo>
                      <a:pt x="142577" y="107181"/>
                      <a:pt x="142768" y="121931"/>
                      <a:pt x="133913" y="131065"/>
                    </a:cubicBezTo>
                    <a:lnTo>
                      <a:pt x="133913" y="131065"/>
                    </a:lnTo>
                    <a:cubicBezTo>
                      <a:pt x="124962" y="140200"/>
                      <a:pt x="110204" y="140390"/>
                      <a:pt x="101063" y="131541"/>
                    </a:cubicBezTo>
                    <a:lnTo>
                      <a:pt x="14130" y="46949"/>
                    </a:lnTo>
                    <a:cubicBezTo>
                      <a:pt x="4989" y="38005"/>
                      <a:pt x="4799" y="23255"/>
                      <a:pt x="13654" y="14121"/>
                    </a:cubicBezTo>
                    <a:lnTo>
                      <a:pt x="13654" y="14121"/>
                    </a:lnTo>
                    <a:cubicBezTo>
                      <a:pt x="22604" y="4986"/>
                      <a:pt x="37363" y="4796"/>
                      <a:pt x="46504" y="1364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7" name="Forma libre 1762">
                <a:extLst>
                  <a:ext uri="{FF2B5EF4-FFF2-40B4-BE49-F238E27FC236}">
                    <a16:creationId xmlns:a16="http://schemas.microsoft.com/office/drawing/2014/main" id="{9F2D912B-B40D-3246-8142-BFEAA93AB4A6}"/>
                  </a:ext>
                </a:extLst>
              </p:cNvPr>
              <p:cNvSpPr/>
              <p:nvPr/>
            </p:nvSpPr>
            <p:spPr>
              <a:xfrm>
                <a:off x="12990854" y="7442860"/>
                <a:ext cx="66652" cy="85639"/>
              </a:xfrm>
              <a:custGeom>
                <a:avLst/>
                <a:gdLst>
                  <a:gd name="connsiteX0" fmla="*/ 65033 w 66651"/>
                  <a:gd name="connsiteY0" fmla="*/ 53096 h 85638"/>
                  <a:gd name="connsiteX1" fmla="*/ 36088 w 66651"/>
                  <a:gd name="connsiteY1" fmla="*/ 82023 h 85638"/>
                  <a:gd name="connsiteX2" fmla="*/ 7141 w 66651"/>
                  <a:gd name="connsiteY2" fmla="*/ 53096 h 85638"/>
                  <a:gd name="connsiteX3" fmla="*/ 36088 w 66651"/>
                  <a:gd name="connsiteY3" fmla="*/ 7137 h 85638"/>
                  <a:gd name="connsiteX4" fmla="*/ 65033 w 66651"/>
                  <a:gd name="connsiteY4" fmla="*/ 53096 h 85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51" h="85638">
                    <a:moveTo>
                      <a:pt x="65033" y="53096"/>
                    </a:moveTo>
                    <a:cubicBezTo>
                      <a:pt x="65033" y="69082"/>
                      <a:pt x="52083" y="82023"/>
                      <a:pt x="36088" y="82023"/>
                    </a:cubicBezTo>
                    <a:cubicBezTo>
                      <a:pt x="20091" y="82023"/>
                      <a:pt x="7141" y="69082"/>
                      <a:pt x="7141" y="53096"/>
                    </a:cubicBezTo>
                    <a:cubicBezTo>
                      <a:pt x="7141" y="37110"/>
                      <a:pt x="36088" y="7137"/>
                      <a:pt x="36088" y="7137"/>
                    </a:cubicBezTo>
                    <a:cubicBezTo>
                      <a:pt x="36088" y="7137"/>
                      <a:pt x="65033" y="37110"/>
                      <a:pt x="65033" y="53096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4277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350">
            <a:extLst>
              <a:ext uri="{FF2B5EF4-FFF2-40B4-BE49-F238E27FC236}">
                <a16:creationId xmlns:a16="http://schemas.microsoft.com/office/drawing/2014/main" id="{68F3111B-9DEB-684B-9099-18F129596C97}"/>
              </a:ext>
            </a:extLst>
          </p:cNvPr>
          <p:cNvSpPr txBox="1"/>
          <p:nvPr/>
        </p:nvSpPr>
        <p:spPr>
          <a:xfrm>
            <a:off x="6369068" y="1071658"/>
            <a:ext cx="116397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Education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E508F0CB-0DD0-8044-B9BA-CD69BC6FBED8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12FB00-6975-8D40-BD43-733B32E09B98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FD152B7-3D84-7144-BFF3-70B0C7EF1769}"/>
              </a:ext>
            </a:extLst>
          </p:cNvPr>
          <p:cNvGrpSpPr/>
          <p:nvPr/>
        </p:nvGrpSpPr>
        <p:grpSpPr>
          <a:xfrm>
            <a:off x="8774856" y="5197180"/>
            <a:ext cx="6827939" cy="5853081"/>
            <a:chOff x="8774856" y="4781543"/>
            <a:chExt cx="6827939" cy="5853081"/>
          </a:xfrm>
        </p:grpSpPr>
        <p:sp>
          <p:nvSpPr>
            <p:cNvPr id="24" name="Forma libre 675">
              <a:extLst>
                <a:ext uri="{FF2B5EF4-FFF2-40B4-BE49-F238E27FC236}">
                  <a16:creationId xmlns:a16="http://schemas.microsoft.com/office/drawing/2014/main" id="{FC1A182B-EF2C-5140-BE9B-AD40B65DEEF6}"/>
                </a:ext>
              </a:extLst>
            </p:cNvPr>
            <p:cNvSpPr/>
            <p:nvPr/>
          </p:nvSpPr>
          <p:spPr>
            <a:xfrm>
              <a:off x="11825046" y="7377628"/>
              <a:ext cx="758586" cy="3101244"/>
            </a:xfrm>
            <a:custGeom>
              <a:avLst/>
              <a:gdLst>
                <a:gd name="connsiteX0" fmla="*/ 53131 w 104738"/>
                <a:gd name="connsiteY0" fmla="*/ 428955 h 428193"/>
                <a:gd name="connsiteX1" fmla="*/ 53131 w 104738"/>
                <a:gd name="connsiteY1" fmla="*/ 428955 h 428193"/>
                <a:gd name="connsiteX2" fmla="*/ 7141 w 104738"/>
                <a:gd name="connsiteY2" fmla="*/ 382995 h 428193"/>
                <a:gd name="connsiteX3" fmla="*/ 7141 w 104738"/>
                <a:gd name="connsiteY3" fmla="*/ 53096 h 428193"/>
                <a:gd name="connsiteX4" fmla="*/ 53131 w 104738"/>
                <a:gd name="connsiteY4" fmla="*/ 7137 h 428193"/>
                <a:gd name="connsiteX5" fmla="*/ 53131 w 104738"/>
                <a:gd name="connsiteY5" fmla="*/ 7137 h 428193"/>
                <a:gd name="connsiteX6" fmla="*/ 99121 w 104738"/>
                <a:gd name="connsiteY6" fmla="*/ 53096 h 428193"/>
                <a:gd name="connsiteX7" fmla="*/ 99121 w 104738"/>
                <a:gd name="connsiteY7" fmla="*/ 382995 h 428193"/>
                <a:gd name="connsiteX8" fmla="*/ 53131 w 104738"/>
                <a:gd name="connsiteY8" fmla="*/ 428955 h 42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738" h="428193">
                  <a:moveTo>
                    <a:pt x="53131" y="428955"/>
                  </a:moveTo>
                  <a:lnTo>
                    <a:pt x="53131" y="428955"/>
                  </a:lnTo>
                  <a:cubicBezTo>
                    <a:pt x="27803" y="428955"/>
                    <a:pt x="7141" y="408211"/>
                    <a:pt x="7141" y="382995"/>
                  </a:cubicBezTo>
                  <a:lnTo>
                    <a:pt x="7141" y="53096"/>
                  </a:lnTo>
                  <a:cubicBezTo>
                    <a:pt x="7141" y="27785"/>
                    <a:pt x="27898" y="7137"/>
                    <a:pt x="53131" y="7137"/>
                  </a:cubicBezTo>
                  <a:lnTo>
                    <a:pt x="53131" y="7137"/>
                  </a:lnTo>
                  <a:cubicBezTo>
                    <a:pt x="78459" y="7137"/>
                    <a:pt x="99121" y="27880"/>
                    <a:pt x="99121" y="53096"/>
                  </a:cubicBezTo>
                  <a:lnTo>
                    <a:pt x="99121" y="382995"/>
                  </a:lnTo>
                  <a:cubicBezTo>
                    <a:pt x="99121" y="408211"/>
                    <a:pt x="78459" y="428955"/>
                    <a:pt x="53131" y="428955"/>
                  </a:cubicBezTo>
                  <a:close/>
                </a:path>
              </a:pathLst>
            </a:custGeom>
            <a:solidFill>
              <a:srgbClr val="6A676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5" name="Forma libre 676">
              <a:extLst>
                <a:ext uri="{FF2B5EF4-FFF2-40B4-BE49-F238E27FC236}">
                  <a16:creationId xmlns:a16="http://schemas.microsoft.com/office/drawing/2014/main" id="{E3A2D668-70CA-594E-8680-AF4AA8BFE251}"/>
                </a:ext>
              </a:extLst>
            </p:cNvPr>
            <p:cNvSpPr/>
            <p:nvPr/>
          </p:nvSpPr>
          <p:spPr>
            <a:xfrm>
              <a:off x="8774856" y="4781543"/>
              <a:ext cx="6827244" cy="620252"/>
            </a:xfrm>
            <a:custGeom>
              <a:avLst/>
              <a:gdLst>
                <a:gd name="connsiteX0" fmla="*/ 941314 w 942646"/>
                <a:gd name="connsiteY0" fmla="*/ 77265 h 85638"/>
                <a:gd name="connsiteX1" fmla="*/ 871139 w 942646"/>
                <a:gd name="connsiteY1" fmla="*/ 7137 h 85638"/>
                <a:gd name="connsiteX2" fmla="*/ 868568 w 942646"/>
                <a:gd name="connsiteY2" fmla="*/ 7137 h 85638"/>
                <a:gd name="connsiteX3" fmla="*/ 79887 w 942646"/>
                <a:gd name="connsiteY3" fmla="*/ 7137 h 85638"/>
                <a:gd name="connsiteX4" fmla="*/ 77316 w 942646"/>
                <a:gd name="connsiteY4" fmla="*/ 7137 h 85638"/>
                <a:gd name="connsiteX5" fmla="*/ 7141 w 942646"/>
                <a:gd name="connsiteY5" fmla="*/ 77265 h 85638"/>
                <a:gd name="connsiteX6" fmla="*/ 7141 w 942646"/>
                <a:gd name="connsiteY6" fmla="*/ 82403 h 85638"/>
                <a:gd name="connsiteX7" fmla="*/ 941218 w 942646"/>
                <a:gd name="connsiteY7" fmla="*/ 82403 h 85638"/>
                <a:gd name="connsiteX8" fmla="*/ 941218 w 942646"/>
                <a:gd name="connsiteY8" fmla="*/ 77265 h 8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2646" h="85638">
                  <a:moveTo>
                    <a:pt x="941314" y="77265"/>
                  </a:moveTo>
                  <a:cubicBezTo>
                    <a:pt x="941314" y="38728"/>
                    <a:pt x="909702" y="7137"/>
                    <a:pt x="871139" y="7137"/>
                  </a:cubicBezTo>
                  <a:lnTo>
                    <a:pt x="868568" y="7137"/>
                  </a:lnTo>
                  <a:lnTo>
                    <a:pt x="79887" y="7137"/>
                  </a:lnTo>
                  <a:lnTo>
                    <a:pt x="77316" y="7137"/>
                  </a:lnTo>
                  <a:cubicBezTo>
                    <a:pt x="38753" y="7137"/>
                    <a:pt x="7141" y="38728"/>
                    <a:pt x="7141" y="77265"/>
                  </a:cubicBezTo>
                  <a:lnTo>
                    <a:pt x="7141" y="82403"/>
                  </a:lnTo>
                  <a:lnTo>
                    <a:pt x="941218" y="82403"/>
                  </a:lnTo>
                  <a:lnTo>
                    <a:pt x="941218" y="77265"/>
                  </a:lnTo>
                  <a:close/>
                </a:path>
              </a:pathLst>
            </a:custGeom>
            <a:solidFill>
              <a:srgbClr val="6A676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6" name="Forma libre 677">
              <a:extLst>
                <a:ext uri="{FF2B5EF4-FFF2-40B4-BE49-F238E27FC236}">
                  <a16:creationId xmlns:a16="http://schemas.microsoft.com/office/drawing/2014/main" id="{6B182547-5E04-7348-BD47-967AEEDA817D}"/>
                </a:ext>
              </a:extLst>
            </p:cNvPr>
            <p:cNvSpPr/>
            <p:nvPr/>
          </p:nvSpPr>
          <p:spPr>
            <a:xfrm>
              <a:off x="8775551" y="8895864"/>
              <a:ext cx="6827244" cy="620252"/>
            </a:xfrm>
            <a:custGeom>
              <a:avLst/>
              <a:gdLst>
                <a:gd name="connsiteX0" fmla="*/ 7141 w 942646"/>
                <a:gd name="connsiteY0" fmla="*/ 12275 h 85638"/>
                <a:gd name="connsiteX1" fmla="*/ 77316 w 942646"/>
                <a:gd name="connsiteY1" fmla="*/ 82403 h 85638"/>
                <a:gd name="connsiteX2" fmla="*/ 871139 w 942646"/>
                <a:gd name="connsiteY2" fmla="*/ 82403 h 85638"/>
                <a:gd name="connsiteX3" fmla="*/ 941314 w 942646"/>
                <a:gd name="connsiteY3" fmla="*/ 12275 h 85638"/>
                <a:gd name="connsiteX4" fmla="*/ 941314 w 942646"/>
                <a:gd name="connsiteY4" fmla="*/ 7137 h 85638"/>
                <a:gd name="connsiteX5" fmla="*/ 7237 w 942646"/>
                <a:gd name="connsiteY5" fmla="*/ 7137 h 85638"/>
                <a:gd name="connsiteX6" fmla="*/ 7237 w 942646"/>
                <a:gd name="connsiteY6" fmla="*/ 12275 h 8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2646" h="85638">
                  <a:moveTo>
                    <a:pt x="7141" y="12275"/>
                  </a:moveTo>
                  <a:cubicBezTo>
                    <a:pt x="7141" y="50812"/>
                    <a:pt x="38753" y="82403"/>
                    <a:pt x="77316" y="82403"/>
                  </a:cubicBezTo>
                  <a:lnTo>
                    <a:pt x="871139" y="82403"/>
                  </a:lnTo>
                  <a:cubicBezTo>
                    <a:pt x="909702" y="82403"/>
                    <a:pt x="941314" y="50812"/>
                    <a:pt x="941314" y="12275"/>
                  </a:cubicBezTo>
                  <a:lnTo>
                    <a:pt x="941314" y="7137"/>
                  </a:lnTo>
                  <a:lnTo>
                    <a:pt x="7237" y="7137"/>
                  </a:lnTo>
                  <a:lnTo>
                    <a:pt x="7237" y="12275"/>
                  </a:lnTo>
                  <a:close/>
                </a:path>
              </a:pathLst>
            </a:custGeom>
            <a:solidFill>
              <a:srgbClr val="6A676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7" name="Forma libre 678">
              <a:extLst>
                <a:ext uri="{FF2B5EF4-FFF2-40B4-BE49-F238E27FC236}">
                  <a16:creationId xmlns:a16="http://schemas.microsoft.com/office/drawing/2014/main" id="{E5427487-4EF4-FB46-8EA5-F2B8BAA27C0B}"/>
                </a:ext>
              </a:extLst>
            </p:cNvPr>
            <p:cNvSpPr/>
            <p:nvPr/>
          </p:nvSpPr>
          <p:spPr>
            <a:xfrm>
              <a:off x="8775551" y="5326667"/>
              <a:ext cx="6827244" cy="3652582"/>
            </a:xfrm>
            <a:custGeom>
              <a:avLst/>
              <a:gdLst>
                <a:gd name="connsiteX0" fmla="*/ 7141 w 942646"/>
                <a:gd name="connsiteY0" fmla="*/ 7136 h 504316"/>
                <a:gd name="connsiteX1" fmla="*/ 941218 w 942646"/>
                <a:gd name="connsiteY1" fmla="*/ 7136 h 504316"/>
                <a:gd name="connsiteX2" fmla="*/ 941218 w 942646"/>
                <a:gd name="connsiteY2" fmla="*/ 499939 h 504316"/>
                <a:gd name="connsiteX3" fmla="*/ 7141 w 942646"/>
                <a:gd name="connsiteY3" fmla="*/ 499939 h 504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46" h="504316">
                  <a:moveTo>
                    <a:pt x="7141" y="7136"/>
                  </a:moveTo>
                  <a:lnTo>
                    <a:pt x="941218" y="7136"/>
                  </a:lnTo>
                  <a:lnTo>
                    <a:pt x="941218" y="499939"/>
                  </a:lnTo>
                  <a:lnTo>
                    <a:pt x="7141" y="49993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8" name="Forma libre 679">
              <a:extLst>
                <a:ext uri="{FF2B5EF4-FFF2-40B4-BE49-F238E27FC236}">
                  <a16:creationId xmlns:a16="http://schemas.microsoft.com/office/drawing/2014/main" id="{2D549F1C-72F1-BF49-B38D-7EE1349998A8}"/>
                </a:ext>
              </a:extLst>
            </p:cNvPr>
            <p:cNvSpPr/>
            <p:nvPr/>
          </p:nvSpPr>
          <p:spPr>
            <a:xfrm>
              <a:off x="11644372" y="4978637"/>
              <a:ext cx="1103393" cy="206748"/>
            </a:xfrm>
            <a:custGeom>
              <a:avLst/>
              <a:gdLst>
                <a:gd name="connsiteX0" fmla="*/ 138255 w 152346"/>
                <a:gd name="connsiteY0" fmla="*/ 28451 h 28546"/>
                <a:gd name="connsiteX1" fmla="*/ 17806 w 152346"/>
                <a:gd name="connsiteY1" fmla="*/ 28451 h 28546"/>
                <a:gd name="connsiteX2" fmla="*/ 7141 w 152346"/>
                <a:gd name="connsiteY2" fmla="*/ 17794 h 28546"/>
                <a:gd name="connsiteX3" fmla="*/ 7141 w 152346"/>
                <a:gd name="connsiteY3" fmla="*/ 17794 h 28546"/>
                <a:gd name="connsiteX4" fmla="*/ 17806 w 152346"/>
                <a:gd name="connsiteY4" fmla="*/ 7137 h 28546"/>
                <a:gd name="connsiteX5" fmla="*/ 138255 w 152346"/>
                <a:gd name="connsiteY5" fmla="*/ 7137 h 28546"/>
                <a:gd name="connsiteX6" fmla="*/ 148919 w 152346"/>
                <a:gd name="connsiteY6" fmla="*/ 17794 h 28546"/>
                <a:gd name="connsiteX7" fmla="*/ 148919 w 152346"/>
                <a:gd name="connsiteY7" fmla="*/ 17794 h 28546"/>
                <a:gd name="connsiteX8" fmla="*/ 138255 w 152346"/>
                <a:gd name="connsiteY8" fmla="*/ 28451 h 2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346" h="28546">
                  <a:moveTo>
                    <a:pt x="138255" y="28451"/>
                  </a:moveTo>
                  <a:lnTo>
                    <a:pt x="17806" y="28451"/>
                  </a:lnTo>
                  <a:cubicBezTo>
                    <a:pt x="11997" y="28451"/>
                    <a:pt x="7141" y="23693"/>
                    <a:pt x="7141" y="17794"/>
                  </a:cubicBezTo>
                  <a:lnTo>
                    <a:pt x="7141" y="17794"/>
                  </a:lnTo>
                  <a:cubicBezTo>
                    <a:pt x="7141" y="11990"/>
                    <a:pt x="11902" y="7137"/>
                    <a:pt x="17806" y="7137"/>
                  </a:cubicBezTo>
                  <a:lnTo>
                    <a:pt x="138255" y="7137"/>
                  </a:lnTo>
                  <a:cubicBezTo>
                    <a:pt x="144063" y="7137"/>
                    <a:pt x="148919" y="11894"/>
                    <a:pt x="148919" y="17794"/>
                  </a:cubicBezTo>
                  <a:lnTo>
                    <a:pt x="148919" y="17794"/>
                  </a:lnTo>
                  <a:cubicBezTo>
                    <a:pt x="148919" y="23598"/>
                    <a:pt x="144158" y="28451"/>
                    <a:pt x="138255" y="28451"/>
                  </a:cubicBezTo>
                  <a:close/>
                </a:path>
              </a:pathLst>
            </a:custGeom>
            <a:solidFill>
              <a:srgbClr val="A09B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9" name="Forma libre 680">
              <a:extLst>
                <a:ext uri="{FF2B5EF4-FFF2-40B4-BE49-F238E27FC236}">
                  <a16:creationId xmlns:a16="http://schemas.microsoft.com/office/drawing/2014/main" id="{C16DF19B-AF75-1947-BB3C-A0101F5F203B}"/>
                </a:ext>
              </a:extLst>
            </p:cNvPr>
            <p:cNvSpPr/>
            <p:nvPr/>
          </p:nvSpPr>
          <p:spPr>
            <a:xfrm>
              <a:off x="11978836" y="8988896"/>
              <a:ext cx="413771" cy="413496"/>
            </a:xfrm>
            <a:custGeom>
              <a:avLst/>
              <a:gdLst>
                <a:gd name="connsiteX0" fmla="*/ 56654 w 57130"/>
                <a:gd name="connsiteY0" fmla="*/ 31876 h 57092"/>
                <a:gd name="connsiteX1" fmla="*/ 31897 w 57130"/>
                <a:gd name="connsiteY1" fmla="*/ 56616 h 57092"/>
                <a:gd name="connsiteX2" fmla="*/ 7141 w 57130"/>
                <a:gd name="connsiteY2" fmla="*/ 31876 h 57092"/>
                <a:gd name="connsiteX3" fmla="*/ 31897 w 57130"/>
                <a:gd name="connsiteY3" fmla="*/ 7137 h 57092"/>
                <a:gd name="connsiteX4" fmla="*/ 56654 w 57130"/>
                <a:gd name="connsiteY4" fmla="*/ 31876 h 57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30" h="57092">
                  <a:moveTo>
                    <a:pt x="56654" y="31876"/>
                  </a:moveTo>
                  <a:cubicBezTo>
                    <a:pt x="56654" y="45540"/>
                    <a:pt x="45570" y="56616"/>
                    <a:pt x="31897" y="56616"/>
                  </a:cubicBezTo>
                  <a:cubicBezTo>
                    <a:pt x="18225" y="56616"/>
                    <a:pt x="7141" y="45540"/>
                    <a:pt x="7141" y="31876"/>
                  </a:cubicBezTo>
                  <a:cubicBezTo>
                    <a:pt x="7141" y="18213"/>
                    <a:pt x="18225" y="7137"/>
                    <a:pt x="31897" y="7137"/>
                  </a:cubicBezTo>
                  <a:cubicBezTo>
                    <a:pt x="45570" y="7137"/>
                    <a:pt x="56654" y="18213"/>
                    <a:pt x="56654" y="31876"/>
                  </a:cubicBezTo>
                  <a:close/>
                </a:path>
              </a:pathLst>
            </a:custGeom>
            <a:solidFill>
              <a:srgbClr val="A09B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0" name="Forma libre 681">
              <a:extLst>
                <a:ext uri="{FF2B5EF4-FFF2-40B4-BE49-F238E27FC236}">
                  <a16:creationId xmlns:a16="http://schemas.microsoft.com/office/drawing/2014/main" id="{51F51B08-5A71-1046-8CF7-5AF3C5BEA691}"/>
                </a:ext>
              </a:extLst>
            </p:cNvPr>
            <p:cNvSpPr/>
            <p:nvPr/>
          </p:nvSpPr>
          <p:spPr>
            <a:xfrm>
              <a:off x="10140997" y="6683639"/>
              <a:ext cx="689622" cy="1102669"/>
            </a:xfrm>
            <a:custGeom>
              <a:avLst/>
              <a:gdLst>
                <a:gd name="connsiteX0" fmla="*/ 85790 w 95216"/>
                <a:gd name="connsiteY0" fmla="*/ 149106 h 152246"/>
                <a:gd name="connsiteX1" fmla="*/ 14854 w 95216"/>
                <a:gd name="connsiteY1" fmla="*/ 149106 h 152246"/>
                <a:gd name="connsiteX2" fmla="*/ 7141 w 95216"/>
                <a:gd name="connsiteY2" fmla="*/ 140733 h 152246"/>
                <a:gd name="connsiteX3" fmla="*/ 7141 w 95216"/>
                <a:gd name="connsiteY3" fmla="*/ 15510 h 152246"/>
                <a:gd name="connsiteX4" fmla="*/ 14854 w 95216"/>
                <a:gd name="connsiteY4" fmla="*/ 7137 h 152246"/>
                <a:gd name="connsiteX5" fmla="*/ 85790 w 95216"/>
                <a:gd name="connsiteY5" fmla="*/ 7137 h 152246"/>
                <a:gd name="connsiteX6" fmla="*/ 93503 w 95216"/>
                <a:gd name="connsiteY6" fmla="*/ 15510 h 152246"/>
                <a:gd name="connsiteX7" fmla="*/ 93503 w 95216"/>
                <a:gd name="connsiteY7" fmla="*/ 15510 h 152246"/>
                <a:gd name="connsiteX8" fmla="*/ 85790 w 95216"/>
                <a:gd name="connsiteY8" fmla="*/ 23884 h 152246"/>
                <a:gd name="connsiteX9" fmla="*/ 29517 w 95216"/>
                <a:gd name="connsiteY9" fmla="*/ 23884 h 152246"/>
                <a:gd name="connsiteX10" fmla="*/ 24566 w 95216"/>
                <a:gd name="connsiteY10" fmla="*/ 29308 h 152246"/>
                <a:gd name="connsiteX11" fmla="*/ 24566 w 95216"/>
                <a:gd name="connsiteY11" fmla="*/ 57378 h 152246"/>
                <a:gd name="connsiteX12" fmla="*/ 29517 w 95216"/>
                <a:gd name="connsiteY12" fmla="*/ 62802 h 152246"/>
                <a:gd name="connsiteX13" fmla="*/ 85790 w 95216"/>
                <a:gd name="connsiteY13" fmla="*/ 62802 h 152246"/>
                <a:gd name="connsiteX14" fmla="*/ 93503 w 95216"/>
                <a:gd name="connsiteY14" fmla="*/ 71176 h 152246"/>
                <a:gd name="connsiteX15" fmla="*/ 93503 w 95216"/>
                <a:gd name="connsiteY15" fmla="*/ 71176 h 152246"/>
                <a:gd name="connsiteX16" fmla="*/ 85790 w 95216"/>
                <a:gd name="connsiteY16" fmla="*/ 79549 h 152246"/>
                <a:gd name="connsiteX17" fmla="*/ 29517 w 95216"/>
                <a:gd name="connsiteY17" fmla="*/ 79549 h 152246"/>
                <a:gd name="connsiteX18" fmla="*/ 24566 w 95216"/>
                <a:gd name="connsiteY18" fmla="*/ 84973 h 152246"/>
                <a:gd name="connsiteX19" fmla="*/ 24566 w 95216"/>
                <a:gd name="connsiteY19" fmla="*/ 126936 h 152246"/>
                <a:gd name="connsiteX20" fmla="*/ 29517 w 95216"/>
                <a:gd name="connsiteY20" fmla="*/ 132360 h 152246"/>
                <a:gd name="connsiteX21" fmla="*/ 85790 w 95216"/>
                <a:gd name="connsiteY21" fmla="*/ 132360 h 152246"/>
                <a:gd name="connsiteX22" fmla="*/ 93503 w 95216"/>
                <a:gd name="connsiteY22" fmla="*/ 140733 h 152246"/>
                <a:gd name="connsiteX23" fmla="*/ 93503 w 95216"/>
                <a:gd name="connsiteY23" fmla="*/ 140733 h 152246"/>
                <a:gd name="connsiteX24" fmla="*/ 85790 w 95216"/>
                <a:gd name="connsiteY24" fmla="*/ 149106 h 15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5216" h="152246">
                  <a:moveTo>
                    <a:pt x="85790" y="149106"/>
                  </a:moveTo>
                  <a:lnTo>
                    <a:pt x="14854" y="149106"/>
                  </a:lnTo>
                  <a:cubicBezTo>
                    <a:pt x="10569" y="149106"/>
                    <a:pt x="7141" y="145396"/>
                    <a:pt x="7141" y="140733"/>
                  </a:cubicBezTo>
                  <a:lnTo>
                    <a:pt x="7141" y="15510"/>
                  </a:lnTo>
                  <a:cubicBezTo>
                    <a:pt x="7141" y="10848"/>
                    <a:pt x="10569" y="7137"/>
                    <a:pt x="14854" y="7137"/>
                  </a:cubicBezTo>
                  <a:lnTo>
                    <a:pt x="85790" y="7137"/>
                  </a:lnTo>
                  <a:cubicBezTo>
                    <a:pt x="90075" y="7137"/>
                    <a:pt x="93503" y="10848"/>
                    <a:pt x="93503" y="15510"/>
                  </a:cubicBezTo>
                  <a:lnTo>
                    <a:pt x="93503" y="15510"/>
                  </a:lnTo>
                  <a:cubicBezTo>
                    <a:pt x="93503" y="20173"/>
                    <a:pt x="90075" y="23884"/>
                    <a:pt x="85790" y="23884"/>
                  </a:cubicBezTo>
                  <a:lnTo>
                    <a:pt x="29517" y="23884"/>
                  </a:lnTo>
                  <a:cubicBezTo>
                    <a:pt x="26756" y="23884"/>
                    <a:pt x="24566" y="26263"/>
                    <a:pt x="24566" y="29308"/>
                  </a:cubicBezTo>
                  <a:lnTo>
                    <a:pt x="24566" y="57378"/>
                  </a:lnTo>
                  <a:cubicBezTo>
                    <a:pt x="24566" y="60328"/>
                    <a:pt x="26851" y="62802"/>
                    <a:pt x="29517" y="62802"/>
                  </a:cubicBezTo>
                  <a:lnTo>
                    <a:pt x="85790" y="62802"/>
                  </a:lnTo>
                  <a:cubicBezTo>
                    <a:pt x="90075" y="62802"/>
                    <a:pt x="93503" y="66513"/>
                    <a:pt x="93503" y="71176"/>
                  </a:cubicBezTo>
                  <a:lnTo>
                    <a:pt x="93503" y="71176"/>
                  </a:lnTo>
                  <a:cubicBezTo>
                    <a:pt x="93503" y="75838"/>
                    <a:pt x="90075" y="79549"/>
                    <a:pt x="85790" y="79549"/>
                  </a:cubicBezTo>
                  <a:lnTo>
                    <a:pt x="29517" y="79549"/>
                  </a:lnTo>
                  <a:cubicBezTo>
                    <a:pt x="26756" y="79549"/>
                    <a:pt x="24566" y="81928"/>
                    <a:pt x="24566" y="84973"/>
                  </a:cubicBezTo>
                  <a:lnTo>
                    <a:pt x="24566" y="126936"/>
                  </a:lnTo>
                  <a:cubicBezTo>
                    <a:pt x="24566" y="129886"/>
                    <a:pt x="26851" y="132360"/>
                    <a:pt x="29517" y="132360"/>
                  </a:cubicBezTo>
                  <a:lnTo>
                    <a:pt x="85790" y="132360"/>
                  </a:lnTo>
                  <a:cubicBezTo>
                    <a:pt x="90075" y="132360"/>
                    <a:pt x="93503" y="136070"/>
                    <a:pt x="93503" y="140733"/>
                  </a:cubicBezTo>
                  <a:lnTo>
                    <a:pt x="93503" y="140733"/>
                  </a:lnTo>
                  <a:cubicBezTo>
                    <a:pt x="93598" y="145300"/>
                    <a:pt x="90075" y="149106"/>
                    <a:pt x="85790" y="14910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1" name="Forma libre 682">
              <a:extLst>
                <a:ext uri="{FF2B5EF4-FFF2-40B4-BE49-F238E27FC236}">
                  <a16:creationId xmlns:a16="http://schemas.microsoft.com/office/drawing/2014/main" id="{F33F7AB3-C94D-7E4D-A46B-F2D9CB66403E}"/>
                </a:ext>
              </a:extLst>
            </p:cNvPr>
            <p:cNvSpPr/>
            <p:nvPr/>
          </p:nvSpPr>
          <p:spPr>
            <a:xfrm>
              <a:off x="10996127" y="7061299"/>
              <a:ext cx="827543" cy="482417"/>
            </a:xfrm>
            <a:custGeom>
              <a:avLst/>
              <a:gdLst>
                <a:gd name="connsiteX0" fmla="*/ 104643 w 114260"/>
                <a:gd name="connsiteY0" fmla="*/ 22361 h 66607"/>
                <a:gd name="connsiteX1" fmla="*/ 14187 w 114260"/>
                <a:gd name="connsiteY1" fmla="*/ 22361 h 66607"/>
                <a:gd name="connsiteX2" fmla="*/ 7141 w 114260"/>
                <a:gd name="connsiteY2" fmla="*/ 14749 h 66607"/>
                <a:gd name="connsiteX3" fmla="*/ 7141 w 114260"/>
                <a:gd name="connsiteY3" fmla="*/ 14749 h 66607"/>
                <a:gd name="connsiteX4" fmla="*/ 14187 w 114260"/>
                <a:gd name="connsiteY4" fmla="*/ 7137 h 66607"/>
                <a:gd name="connsiteX5" fmla="*/ 104643 w 114260"/>
                <a:gd name="connsiteY5" fmla="*/ 7137 h 66607"/>
                <a:gd name="connsiteX6" fmla="*/ 111689 w 114260"/>
                <a:gd name="connsiteY6" fmla="*/ 14749 h 66607"/>
                <a:gd name="connsiteX7" fmla="*/ 111689 w 114260"/>
                <a:gd name="connsiteY7" fmla="*/ 14749 h 66607"/>
                <a:gd name="connsiteX8" fmla="*/ 104643 w 114260"/>
                <a:gd name="connsiteY8" fmla="*/ 22361 h 66607"/>
                <a:gd name="connsiteX9" fmla="*/ 104643 w 114260"/>
                <a:gd name="connsiteY9" fmla="*/ 62421 h 66607"/>
                <a:gd name="connsiteX10" fmla="*/ 14187 w 114260"/>
                <a:gd name="connsiteY10" fmla="*/ 62421 h 66607"/>
                <a:gd name="connsiteX11" fmla="*/ 7141 w 114260"/>
                <a:gd name="connsiteY11" fmla="*/ 54808 h 66607"/>
                <a:gd name="connsiteX12" fmla="*/ 7141 w 114260"/>
                <a:gd name="connsiteY12" fmla="*/ 54808 h 66607"/>
                <a:gd name="connsiteX13" fmla="*/ 14187 w 114260"/>
                <a:gd name="connsiteY13" fmla="*/ 47196 h 66607"/>
                <a:gd name="connsiteX14" fmla="*/ 104643 w 114260"/>
                <a:gd name="connsiteY14" fmla="*/ 47196 h 66607"/>
                <a:gd name="connsiteX15" fmla="*/ 111689 w 114260"/>
                <a:gd name="connsiteY15" fmla="*/ 54808 h 66607"/>
                <a:gd name="connsiteX16" fmla="*/ 111689 w 114260"/>
                <a:gd name="connsiteY16" fmla="*/ 54808 h 66607"/>
                <a:gd name="connsiteX17" fmla="*/ 104643 w 114260"/>
                <a:gd name="connsiteY17" fmla="*/ 62421 h 66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260" h="66607">
                  <a:moveTo>
                    <a:pt x="104643" y="22361"/>
                  </a:moveTo>
                  <a:lnTo>
                    <a:pt x="14187" y="22361"/>
                  </a:lnTo>
                  <a:cubicBezTo>
                    <a:pt x="10283" y="22361"/>
                    <a:pt x="7141" y="18936"/>
                    <a:pt x="7141" y="14749"/>
                  </a:cubicBezTo>
                  <a:lnTo>
                    <a:pt x="7141" y="14749"/>
                  </a:lnTo>
                  <a:cubicBezTo>
                    <a:pt x="7141" y="10562"/>
                    <a:pt x="10283" y="7137"/>
                    <a:pt x="14187" y="7137"/>
                  </a:cubicBezTo>
                  <a:lnTo>
                    <a:pt x="104643" y="7137"/>
                  </a:lnTo>
                  <a:cubicBezTo>
                    <a:pt x="108547" y="7137"/>
                    <a:pt x="111689" y="10562"/>
                    <a:pt x="111689" y="14749"/>
                  </a:cubicBezTo>
                  <a:lnTo>
                    <a:pt x="111689" y="14749"/>
                  </a:lnTo>
                  <a:cubicBezTo>
                    <a:pt x="111689" y="18936"/>
                    <a:pt x="108547" y="22361"/>
                    <a:pt x="104643" y="22361"/>
                  </a:cubicBezTo>
                  <a:close/>
                  <a:moveTo>
                    <a:pt x="104643" y="62421"/>
                  </a:moveTo>
                  <a:lnTo>
                    <a:pt x="14187" y="62421"/>
                  </a:lnTo>
                  <a:cubicBezTo>
                    <a:pt x="10283" y="62421"/>
                    <a:pt x="7141" y="58995"/>
                    <a:pt x="7141" y="54808"/>
                  </a:cubicBezTo>
                  <a:lnTo>
                    <a:pt x="7141" y="54808"/>
                  </a:lnTo>
                  <a:cubicBezTo>
                    <a:pt x="7141" y="50621"/>
                    <a:pt x="10283" y="47196"/>
                    <a:pt x="14187" y="47196"/>
                  </a:cubicBezTo>
                  <a:lnTo>
                    <a:pt x="104643" y="47196"/>
                  </a:lnTo>
                  <a:cubicBezTo>
                    <a:pt x="108547" y="47196"/>
                    <a:pt x="111689" y="50621"/>
                    <a:pt x="111689" y="54808"/>
                  </a:cubicBezTo>
                  <a:lnTo>
                    <a:pt x="111689" y="54808"/>
                  </a:lnTo>
                  <a:cubicBezTo>
                    <a:pt x="111689" y="58995"/>
                    <a:pt x="108547" y="62421"/>
                    <a:pt x="104643" y="6242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2" name="Forma libre 1534">
              <a:extLst>
                <a:ext uri="{FF2B5EF4-FFF2-40B4-BE49-F238E27FC236}">
                  <a16:creationId xmlns:a16="http://schemas.microsoft.com/office/drawing/2014/main" id="{A34F7B4D-3F4D-4F4D-AAFC-E70A872F2335}"/>
                </a:ext>
              </a:extLst>
            </p:cNvPr>
            <p:cNvSpPr/>
            <p:nvPr/>
          </p:nvSpPr>
          <p:spPr>
            <a:xfrm>
              <a:off x="12038834" y="6682943"/>
              <a:ext cx="896507" cy="1102669"/>
            </a:xfrm>
            <a:custGeom>
              <a:avLst/>
              <a:gdLst>
                <a:gd name="connsiteX0" fmla="*/ 116069 w 123781"/>
                <a:gd name="connsiteY0" fmla="*/ 149202 h 152246"/>
                <a:gd name="connsiteX1" fmla="*/ 114165 w 123781"/>
                <a:gd name="connsiteY1" fmla="*/ 149202 h 152246"/>
                <a:gd name="connsiteX2" fmla="*/ 106453 w 123781"/>
                <a:gd name="connsiteY2" fmla="*/ 140829 h 152246"/>
                <a:gd name="connsiteX3" fmla="*/ 106453 w 123781"/>
                <a:gd name="connsiteY3" fmla="*/ 34636 h 152246"/>
                <a:gd name="connsiteX4" fmla="*/ 103406 w 123781"/>
                <a:gd name="connsiteY4" fmla="*/ 33875 h 152246"/>
                <a:gd name="connsiteX5" fmla="*/ 72174 w 123781"/>
                <a:gd name="connsiteY5" fmla="*/ 105050 h 152246"/>
                <a:gd name="connsiteX6" fmla="*/ 64747 w 123781"/>
                <a:gd name="connsiteY6" fmla="*/ 110093 h 152246"/>
                <a:gd name="connsiteX7" fmla="*/ 64747 w 123781"/>
                <a:gd name="connsiteY7" fmla="*/ 110093 h 152246"/>
                <a:gd name="connsiteX8" fmla="*/ 57320 w 123781"/>
                <a:gd name="connsiteY8" fmla="*/ 104955 h 152246"/>
                <a:gd name="connsiteX9" fmla="*/ 26375 w 123781"/>
                <a:gd name="connsiteY9" fmla="*/ 33875 h 152246"/>
                <a:gd name="connsiteX10" fmla="*/ 23328 w 123781"/>
                <a:gd name="connsiteY10" fmla="*/ 34636 h 152246"/>
                <a:gd name="connsiteX11" fmla="*/ 23328 w 123781"/>
                <a:gd name="connsiteY11" fmla="*/ 140733 h 152246"/>
                <a:gd name="connsiteX12" fmla="*/ 15615 w 123781"/>
                <a:gd name="connsiteY12" fmla="*/ 149107 h 152246"/>
                <a:gd name="connsiteX13" fmla="*/ 14854 w 123781"/>
                <a:gd name="connsiteY13" fmla="*/ 149107 h 152246"/>
                <a:gd name="connsiteX14" fmla="*/ 7141 w 123781"/>
                <a:gd name="connsiteY14" fmla="*/ 140733 h 152246"/>
                <a:gd name="connsiteX15" fmla="*/ 7141 w 123781"/>
                <a:gd name="connsiteY15" fmla="*/ 15510 h 152246"/>
                <a:gd name="connsiteX16" fmla="*/ 14854 w 123781"/>
                <a:gd name="connsiteY16" fmla="*/ 7137 h 152246"/>
                <a:gd name="connsiteX17" fmla="*/ 25994 w 123781"/>
                <a:gd name="connsiteY17" fmla="*/ 7137 h 152246"/>
                <a:gd name="connsiteX18" fmla="*/ 32945 w 123781"/>
                <a:gd name="connsiteY18" fmla="*/ 11894 h 152246"/>
                <a:gd name="connsiteX19" fmla="*/ 65795 w 123781"/>
                <a:gd name="connsiteY19" fmla="*/ 86210 h 152246"/>
                <a:gd name="connsiteX20" fmla="*/ 97597 w 123781"/>
                <a:gd name="connsiteY20" fmla="*/ 11990 h 152246"/>
                <a:gd name="connsiteX21" fmla="*/ 104643 w 123781"/>
                <a:gd name="connsiteY21" fmla="*/ 7137 h 152246"/>
                <a:gd name="connsiteX22" fmla="*/ 116164 w 123781"/>
                <a:gd name="connsiteY22" fmla="*/ 7137 h 152246"/>
                <a:gd name="connsiteX23" fmla="*/ 123877 w 123781"/>
                <a:gd name="connsiteY23" fmla="*/ 15510 h 152246"/>
                <a:gd name="connsiteX24" fmla="*/ 123877 w 123781"/>
                <a:gd name="connsiteY24" fmla="*/ 140733 h 152246"/>
                <a:gd name="connsiteX25" fmla="*/ 116069 w 123781"/>
                <a:gd name="connsiteY25" fmla="*/ 149202 h 15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3781" h="152246">
                  <a:moveTo>
                    <a:pt x="116069" y="149202"/>
                  </a:moveTo>
                  <a:lnTo>
                    <a:pt x="114165" y="149202"/>
                  </a:lnTo>
                  <a:cubicBezTo>
                    <a:pt x="109880" y="149202"/>
                    <a:pt x="106453" y="145491"/>
                    <a:pt x="106453" y="140829"/>
                  </a:cubicBezTo>
                  <a:lnTo>
                    <a:pt x="106453" y="34636"/>
                  </a:lnTo>
                  <a:cubicBezTo>
                    <a:pt x="106453" y="32733"/>
                    <a:pt x="104072" y="32162"/>
                    <a:pt x="103406" y="33875"/>
                  </a:cubicBezTo>
                  <a:lnTo>
                    <a:pt x="72174" y="105050"/>
                  </a:lnTo>
                  <a:cubicBezTo>
                    <a:pt x="70841" y="108190"/>
                    <a:pt x="67890" y="110093"/>
                    <a:pt x="64747" y="110093"/>
                  </a:cubicBezTo>
                  <a:lnTo>
                    <a:pt x="64747" y="110093"/>
                  </a:lnTo>
                  <a:cubicBezTo>
                    <a:pt x="61605" y="110093"/>
                    <a:pt x="58654" y="108095"/>
                    <a:pt x="57320" y="104955"/>
                  </a:cubicBezTo>
                  <a:lnTo>
                    <a:pt x="26375" y="33875"/>
                  </a:lnTo>
                  <a:cubicBezTo>
                    <a:pt x="25613" y="32162"/>
                    <a:pt x="23328" y="32733"/>
                    <a:pt x="23328" y="34636"/>
                  </a:cubicBezTo>
                  <a:lnTo>
                    <a:pt x="23328" y="140733"/>
                  </a:lnTo>
                  <a:cubicBezTo>
                    <a:pt x="23328" y="145396"/>
                    <a:pt x="19900" y="149107"/>
                    <a:pt x="15615" y="149107"/>
                  </a:cubicBezTo>
                  <a:lnTo>
                    <a:pt x="14854" y="149107"/>
                  </a:lnTo>
                  <a:cubicBezTo>
                    <a:pt x="10569" y="149107"/>
                    <a:pt x="7141" y="145396"/>
                    <a:pt x="7141" y="140733"/>
                  </a:cubicBezTo>
                  <a:lnTo>
                    <a:pt x="7141" y="15510"/>
                  </a:lnTo>
                  <a:cubicBezTo>
                    <a:pt x="7141" y="10848"/>
                    <a:pt x="10569" y="7137"/>
                    <a:pt x="14854" y="7137"/>
                  </a:cubicBezTo>
                  <a:lnTo>
                    <a:pt x="25994" y="7137"/>
                  </a:lnTo>
                  <a:cubicBezTo>
                    <a:pt x="28946" y="7137"/>
                    <a:pt x="31707" y="8945"/>
                    <a:pt x="32945" y="11894"/>
                  </a:cubicBezTo>
                  <a:lnTo>
                    <a:pt x="65795" y="86210"/>
                  </a:lnTo>
                  <a:lnTo>
                    <a:pt x="97597" y="11990"/>
                  </a:lnTo>
                  <a:cubicBezTo>
                    <a:pt x="98835" y="9040"/>
                    <a:pt x="101596" y="7137"/>
                    <a:pt x="104643" y="7137"/>
                  </a:cubicBezTo>
                  <a:lnTo>
                    <a:pt x="116164" y="7137"/>
                  </a:lnTo>
                  <a:cubicBezTo>
                    <a:pt x="120449" y="7137"/>
                    <a:pt x="123877" y="10848"/>
                    <a:pt x="123877" y="15510"/>
                  </a:cubicBezTo>
                  <a:lnTo>
                    <a:pt x="123877" y="140733"/>
                  </a:lnTo>
                  <a:cubicBezTo>
                    <a:pt x="123877" y="145396"/>
                    <a:pt x="120354" y="149202"/>
                    <a:pt x="116069" y="14920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3" name="Forma libre 1535">
              <a:extLst>
                <a:ext uri="{FF2B5EF4-FFF2-40B4-BE49-F238E27FC236}">
                  <a16:creationId xmlns:a16="http://schemas.microsoft.com/office/drawing/2014/main" id="{F575BC54-3E76-844D-BF41-B87F6B2EE287}"/>
                </a:ext>
              </a:extLst>
            </p:cNvPr>
            <p:cNvSpPr/>
            <p:nvPr/>
          </p:nvSpPr>
          <p:spPr>
            <a:xfrm>
              <a:off x="13084989" y="6664344"/>
              <a:ext cx="827543" cy="1102669"/>
            </a:xfrm>
            <a:custGeom>
              <a:avLst/>
              <a:gdLst>
                <a:gd name="connsiteX0" fmla="*/ 115498 w 114260"/>
                <a:gd name="connsiteY0" fmla="*/ 140257 h 152246"/>
                <a:gd name="connsiteX1" fmla="*/ 107309 w 114260"/>
                <a:gd name="connsiteY1" fmla="*/ 145681 h 152246"/>
                <a:gd name="connsiteX2" fmla="*/ 97026 w 114260"/>
                <a:gd name="connsiteY2" fmla="*/ 149868 h 152246"/>
                <a:gd name="connsiteX3" fmla="*/ 85314 w 114260"/>
                <a:gd name="connsiteY3" fmla="*/ 153007 h 152246"/>
                <a:gd name="connsiteX4" fmla="*/ 71413 w 114260"/>
                <a:gd name="connsiteY4" fmla="*/ 154340 h 152246"/>
                <a:gd name="connsiteX5" fmla="*/ 45418 w 114260"/>
                <a:gd name="connsiteY5" fmla="*/ 149963 h 152246"/>
                <a:gd name="connsiteX6" fmla="*/ 25137 w 114260"/>
                <a:gd name="connsiteY6" fmla="*/ 136355 h 152246"/>
                <a:gd name="connsiteX7" fmla="*/ 11902 w 114260"/>
                <a:gd name="connsiteY7" fmla="*/ 113328 h 152246"/>
                <a:gd name="connsiteX8" fmla="*/ 7141 w 114260"/>
                <a:gd name="connsiteY8" fmla="*/ 80881 h 152246"/>
                <a:gd name="connsiteX9" fmla="*/ 11711 w 114260"/>
                <a:gd name="connsiteY9" fmla="*/ 49480 h 152246"/>
                <a:gd name="connsiteX10" fmla="*/ 24947 w 114260"/>
                <a:gd name="connsiteY10" fmla="*/ 26072 h 152246"/>
                <a:gd name="connsiteX11" fmla="*/ 45228 w 114260"/>
                <a:gd name="connsiteY11" fmla="*/ 11990 h 152246"/>
                <a:gd name="connsiteX12" fmla="*/ 71508 w 114260"/>
                <a:gd name="connsiteY12" fmla="*/ 7137 h 152246"/>
                <a:gd name="connsiteX13" fmla="*/ 92646 w 114260"/>
                <a:gd name="connsiteY13" fmla="*/ 9896 h 152246"/>
                <a:gd name="connsiteX14" fmla="*/ 114450 w 114260"/>
                <a:gd name="connsiteY14" fmla="*/ 18745 h 152246"/>
                <a:gd name="connsiteX15" fmla="*/ 116069 w 114260"/>
                <a:gd name="connsiteY15" fmla="*/ 21505 h 152246"/>
                <a:gd name="connsiteX16" fmla="*/ 116069 w 114260"/>
                <a:gd name="connsiteY16" fmla="*/ 36444 h 152246"/>
                <a:gd name="connsiteX17" fmla="*/ 111784 w 114260"/>
                <a:gd name="connsiteY17" fmla="*/ 39013 h 152246"/>
                <a:gd name="connsiteX18" fmla="*/ 93217 w 114260"/>
                <a:gd name="connsiteY18" fmla="*/ 27690 h 152246"/>
                <a:gd name="connsiteX19" fmla="*/ 70365 w 114260"/>
                <a:gd name="connsiteY19" fmla="*/ 23218 h 152246"/>
                <a:gd name="connsiteX20" fmla="*/ 52465 w 114260"/>
                <a:gd name="connsiteY20" fmla="*/ 26738 h 152246"/>
                <a:gd name="connsiteX21" fmla="*/ 38182 w 114260"/>
                <a:gd name="connsiteY21" fmla="*/ 37585 h 152246"/>
                <a:gd name="connsiteX22" fmla="*/ 28660 w 114260"/>
                <a:gd name="connsiteY22" fmla="*/ 55665 h 152246"/>
                <a:gd name="connsiteX23" fmla="*/ 25232 w 114260"/>
                <a:gd name="connsiteY23" fmla="*/ 80881 h 152246"/>
                <a:gd name="connsiteX24" fmla="*/ 28946 w 114260"/>
                <a:gd name="connsiteY24" fmla="*/ 106667 h 152246"/>
                <a:gd name="connsiteX25" fmla="*/ 38563 w 114260"/>
                <a:gd name="connsiteY25" fmla="*/ 124176 h 152246"/>
                <a:gd name="connsiteX26" fmla="*/ 52941 w 114260"/>
                <a:gd name="connsiteY26" fmla="*/ 134643 h 152246"/>
                <a:gd name="connsiteX27" fmla="*/ 70365 w 114260"/>
                <a:gd name="connsiteY27" fmla="*/ 138069 h 152246"/>
                <a:gd name="connsiteX28" fmla="*/ 93979 w 114260"/>
                <a:gd name="connsiteY28" fmla="*/ 133406 h 152246"/>
                <a:gd name="connsiteX29" fmla="*/ 112260 w 114260"/>
                <a:gd name="connsiteY29" fmla="*/ 121988 h 152246"/>
                <a:gd name="connsiteX30" fmla="*/ 115783 w 114260"/>
                <a:gd name="connsiteY30" fmla="*/ 124081 h 152246"/>
                <a:gd name="connsiteX31" fmla="*/ 115498 w 114260"/>
                <a:gd name="connsiteY31" fmla="*/ 140257 h 15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4260" h="152246">
                  <a:moveTo>
                    <a:pt x="115498" y="140257"/>
                  </a:moveTo>
                  <a:cubicBezTo>
                    <a:pt x="114260" y="142065"/>
                    <a:pt x="109975" y="144349"/>
                    <a:pt x="107309" y="145681"/>
                  </a:cubicBezTo>
                  <a:cubicBezTo>
                    <a:pt x="104739" y="147013"/>
                    <a:pt x="101310" y="148440"/>
                    <a:pt x="97026" y="149868"/>
                  </a:cubicBezTo>
                  <a:cubicBezTo>
                    <a:pt x="93408" y="151105"/>
                    <a:pt x="89503" y="152151"/>
                    <a:pt x="85314" y="153007"/>
                  </a:cubicBezTo>
                  <a:cubicBezTo>
                    <a:pt x="81124" y="153864"/>
                    <a:pt x="76459" y="154340"/>
                    <a:pt x="71413" y="154340"/>
                  </a:cubicBezTo>
                  <a:cubicBezTo>
                    <a:pt x="61891" y="154340"/>
                    <a:pt x="53226" y="152913"/>
                    <a:pt x="45418" y="149963"/>
                  </a:cubicBezTo>
                  <a:cubicBezTo>
                    <a:pt x="37611" y="147108"/>
                    <a:pt x="30850" y="142541"/>
                    <a:pt x="25137" y="136355"/>
                  </a:cubicBezTo>
                  <a:cubicBezTo>
                    <a:pt x="19519" y="130361"/>
                    <a:pt x="15044" y="122653"/>
                    <a:pt x="11902" y="113328"/>
                  </a:cubicBezTo>
                  <a:cubicBezTo>
                    <a:pt x="8760" y="104003"/>
                    <a:pt x="7141" y="93156"/>
                    <a:pt x="7141" y="80881"/>
                  </a:cubicBezTo>
                  <a:cubicBezTo>
                    <a:pt x="7141" y="69177"/>
                    <a:pt x="8664" y="58710"/>
                    <a:pt x="11711" y="49480"/>
                  </a:cubicBezTo>
                  <a:cubicBezTo>
                    <a:pt x="14758" y="40250"/>
                    <a:pt x="19139" y="32447"/>
                    <a:pt x="24947" y="26072"/>
                  </a:cubicBezTo>
                  <a:cubicBezTo>
                    <a:pt x="30564" y="19887"/>
                    <a:pt x="37230" y="15224"/>
                    <a:pt x="45228" y="11990"/>
                  </a:cubicBezTo>
                  <a:cubicBezTo>
                    <a:pt x="53131" y="8754"/>
                    <a:pt x="61891" y="7137"/>
                    <a:pt x="71508" y="7137"/>
                  </a:cubicBezTo>
                  <a:cubicBezTo>
                    <a:pt x="78554" y="7137"/>
                    <a:pt x="85600" y="8088"/>
                    <a:pt x="92646" y="9896"/>
                  </a:cubicBezTo>
                  <a:cubicBezTo>
                    <a:pt x="99216" y="11609"/>
                    <a:pt x="106452" y="14558"/>
                    <a:pt x="114450" y="18745"/>
                  </a:cubicBezTo>
                  <a:cubicBezTo>
                    <a:pt x="115403" y="19221"/>
                    <a:pt x="116069" y="20363"/>
                    <a:pt x="116069" y="21505"/>
                  </a:cubicBezTo>
                  <a:lnTo>
                    <a:pt x="116069" y="36444"/>
                  </a:lnTo>
                  <a:cubicBezTo>
                    <a:pt x="116069" y="38822"/>
                    <a:pt x="113689" y="40250"/>
                    <a:pt x="111784" y="39013"/>
                  </a:cubicBezTo>
                  <a:cubicBezTo>
                    <a:pt x="106643" y="35397"/>
                    <a:pt x="97978" y="29688"/>
                    <a:pt x="93217" y="27690"/>
                  </a:cubicBezTo>
                  <a:cubicBezTo>
                    <a:pt x="86076" y="24740"/>
                    <a:pt x="78459" y="23218"/>
                    <a:pt x="70365" y="23218"/>
                  </a:cubicBezTo>
                  <a:cubicBezTo>
                    <a:pt x="63700" y="23218"/>
                    <a:pt x="57701" y="24359"/>
                    <a:pt x="52465" y="26738"/>
                  </a:cubicBezTo>
                  <a:cubicBezTo>
                    <a:pt x="47132" y="29022"/>
                    <a:pt x="42372" y="32638"/>
                    <a:pt x="38182" y="37585"/>
                  </a:cubicBezTo>
                  <a:cubicBezTo>
                    <a:pt x="34087" y="42343"/>
                    <a:pt x="30945" y="48338"/>
                    <a:pt x="28660" y="55665"/>
                  </a:cubicBezTo>
                  <a:cubicBezTo>
                    <a:pt x="26375" y="62897"/>
                    <a:pt x="25232" y="71366"/>
                    <a:pt x="25232" y="80881"/>
                  </a:cubicBezTo>
                  <a:cubicBezTo>
                    <a:pt x="25232" y="90872"/>
                    <a:pt x="26470" y="99436"/>
                    <a:pt x="28946" y="106667"/>
                  </a:cubicBezTo>
                  <a:cubicBezTo>
                    <a:pt x="31421" y="113804"/>
                    <a:pt x="34658" y="119703"/>
                    <a:pt x="38563" y="124176"/>
                  </a:cubicBezTo>
                  <a:cubicBezTo>
                    <a:pt x="42657" y="128838"/>
                    <a:pt x="47513" y="132359"/>
                    <a:pt x="52941" y="134643"/>
                  </a:cubicBezTo>
                  <a:cubicBezTo>
                    <a:pt x="58463" y="136926"/>
                    <a:pt x="64271" y="138069"/>
                    <a:pt x="70365" y="138069"/>
                  </a:cubicBezTo>
                  <a:cubicBezTo>
                    <a:pt x="78744" y="138069"/>
                    <a:pt x="86647" y="136546"/>
                    <a:pt x="93979" y="133406"/>
                  </a:cubicBezTo>
                  <a:cubicBezTo>
                    <a:pt x="99025" y="131217"/>
                    <a:pt x="107500" y="125413"/>
                    <a:pt x="112260" y="121988"/>
                  </a:cubicBezTo>
                  <a:cubicBezTo>
                    <a:pt x="113784" y="120845"/>
                    <a:pt x="115783" y="122082"/>
                    <a:pt x="115783" y="124081"/>
                  </a:cubicBezTo>
                  <a:cubicBezTo>
                    <a:pt x="116069" y="123985"/>
                    <a:pt x="116355" y="138925"/>
                    <a:pt x="115498" y="14025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4" name="Forma libre 1536">
              <a:extLst>
                <a:ext uri="{FF2B5EF4-FFF2-40B4-BE49-F238E27FC236}">
                  <a16:creationId xmlns:a16="http://schemas.microsoft.com/office/drawing/2014/main" id="{70C429D2-EB86-F546-9044-52C1036F5474}"/>
                </a:ext>
              </a:extLst>
            </p:cNvPr>
            <p:cNvSpPr/>
            <p:nvPr/>
          </p:nvSpPr>
          <p:spPr>
            <a:xfrm>
              <a:off x="14107004" y="6260488"/>
              <a:ext cx="482736" cy="758079"/>
            </a:xfrm>
            <a:custGeom>
              <a:avLst/>
              <a:gdLst>
                <a:gd name="connsiteX0" fmla="*/ 62843 w 66651"/>
                <a:gd name="connsiteY0" fmla="*/ 88779 h 104669"/>
                <a:gd name="connsiteX1" fmla="*/ 61224 w 66651"/>
                <a:gd name="connsiteY1" fmla="*/ 88303 h 104669"/>
                <a:gd name="connsiteX2" fmla="*/ 18757 w 66651"/>
                <a:gd name="connsiteY2" fmla="*/ 88303 h 104669"/>
                <a:gd name="connsiteX3" fmla="*/ 30660 w 66651"/>
                <a:gd name="connsiteY3" fmla="*/ 77360 h 104669"/>
                <a:gd name="connsiteX4" fmla="*/ 42942 w 66651"/>
                <a:gd name="connsiteY4" fmla="*/ 65086 h 104669"/>
                <a:gd name="connsiteX5" fmla="*/ 50084 w 66651"/>
                <a:gd name="connsiteY5" fmla="*/ 57092 h 104669"/>
                <a:gd name="connsiteX6" fmla="*/ 55130 w 66651"/>
                <a:gd name="connsiteY6" fmla="*/ 49766 h 104669"/>
                <a:gd name="connsiteX7" fmla="*/ 58653 w 66651"/>
                <a:gd name="connsiteY7" fmla="*/ 41392 h 104669"/>
                <a:gd name="connsiteX8" fmla="*/ 59891 w 66651"/>
                <a:gd name="connsiteY8" fmla="*/ 31877 h 104669"/>
                <a:gd name="connsiteX9" fmla="*/ 52655 w 66651"/>
                <a:gd name="connsiteY9" fmla="*/ 13797 h 104669"/>
                <a:gd name="connsiteX10" fmla="*/ 32659 w 66651"/>
                <a:gd name="connsiteY10" fmla="*/ 7137 h 104669"/>
                <a:gd name="connsiteX11" fmla="*/ 19900 w 66651"/>
                <a:gd name="connsiteY11" fmla="*/ 8850 h 104669"/>
                <a:gd name="connsiteX12" fmla="*/ 12663 w 66651"/>
                <a:gd name="connsiteY12" fmla="*/ 11133 h 104669"/>
                <a:gd name="connsiteX13" fmla="*/ 9331 w 66651"/>
                <a:gd name="connsiteY13" fmla="*/ 16176 h 104669"/>
                <a:gd name="connsiteX14" fmla="*/ 11236 w 66651"/>
                <a:gd name="connsiteY14" fmla="*/ 20458 h 104669"/>
                <a:gd name="connsiteX15" fmla="*/ 21328 w 66651"/>
                <a:gd name="connsiteY15" fmla="*/ 19412 h 104669"/>
                <a:gd name="connsiteX16" fmla="*/ 32278 w 66651"/>
                <a:gd name="connsiteY16" fmla="*/ 17509 h 104669"/>
                <a:gd name="connsiteX17" fmla="*/ 44180 w 66651"/>
                <a:gd name="connsiteY17" fmla="*/ 21410 h 104669"/>
                <a:gd name="connsiteX18" fmla="*/ 48465 w 66651"/>
                <a:gd name="connsiteY18" fmla="*/ 32353 h 104669"/>
                <a:gd name="connsiteX19" fmla="*/ 44466 w 66651"/>
                <a:gd name="connsiteY19" fmla="*/ 46626 h 104669"/>
                <a:gd name="connsiteX20" fmla="*/ 29803 w 66651"/>
                <a:gd name="connsiteY20" fmla="*/ 64419 h 104669"/>
                <a:gd name="connsiteX21" fmla="*/ 8855 w 66651"/>
                <a:gd name="connsiteY21" fmla="*/ 83926 h 104669"/>
                <a:gd name="connsiteX22" fmla="*/ 7141 w 66651"/>
                <a:gd name="connsiteY22" fmla="*/ 88684 h 104669"/>
                <a:gd name="connsiteX23" fmla="*/ 7141 w 66651"/>
                <a:gd name="connsiteY23" fmla="*/ 93727 h 104669"/>
                <a:gd name="connsiteX24" fmla="*/ 8284 w 66651"/>
                <a:gd name="connsiteY24" fmla="*/ 97248 h 104669"/>
                <a:gd name="connsiteX25" fmla="*/ 11426 w 66651"/>
                <a:gd name="connsiteY25" fmla="*/ 98580 h 104669"/>
                <a:gd name="connsiteX26" fmla="*/ 60938 w 66651"/>
                <a:gd name="connsiteY26" fmla="*/ 98580 h 104669"/>
                <a:gd name="connsiteX27" fmla="*/ 62652 w 66651"/>
                <a:gd name="connsiteY27" fmla="*/ 97914 h 104669"/>
                <a:gd name="connsiteX28" fmla="*/ 63224 w 66651"/>
                <a:gd name="connsiteY28" fmla="*/ 96106 h 104669"/>
                <a:gd name="connsiteX29" fmla="*/ 63224 w 66651"/>
                <a:gd name="connsiteY29" fmla="*/ 90396 h 104669"/>
                <a:gd name="connsiteX30" fmla="*/ 62843 w 66651"/>
                <a:gd name="connsiteY30" fmla="*/ 88779 h 104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6651" h="104669">
                  <a:moveTo>
                    <a:pt x="62843" y="88779"/>
                  </a:moveTo>
                  <a:cubicBezTo>
                    <a:pt x="62462" y="88399"/>
                    <a:pt x="61224" y="88303"/>
                    <a:pt x="61224" y="88303"/>
                  </a:cubicBezTo>
                  <a:lnTo>
                    <a:pt x="18757" y="88303"/>
                  </a:lnTo>
                  <a:cubicBezTo>
                    <a:pt x="22471" y="84973"/>
                    <a:pt x="26375" y="81262"/>
                    <a:pt x="30660" y="77360"/>
                  </a:cubicBezTo>
                  <a:cubicBezTo>
                    <a:pt x="34849" y="73364"/>
                    <a:pt x="39039" y="69368"/>
                    <a:pt x="42942" y="65086"/>
                  </a:cubicBezTo>
                  <a:cubicBezTo>
                    <a:pt x="45704" y="62136"/>
                    <a:pt x="48084" y="59471"/>
                    <a:pt x="50084" y="57092"/>
                  </a:cubicBezTo>
                  <a:cubicBezTo>
                    <a:pt x="51988" y="54714"/>
                    <a:pt x="53702" y="52240"/>
                    <a:pt x="55130" y="49766"/>
                  </a:cubicBezTo>
                  <a:cubicBezTo>
                    <a:pt x="56654" y="47101"/>
                    <a:pt x="57891" y="44342"/>
                    <a:pt x="58653" y="41392"/>
                  </a:cubicBezTo>
                  <a:cubicBezTo>
                    <a:pt x="59415" y="38443"/>
                    <a:pt x="59891" y="35302"/>
                    <a:pt x="59891" y="31877"/>
                  </a:cubicBezTo>
                  <a:cubicBezTo>
                    <a:pt x="59891" y="24265"/>
                    <a:pt x="57511" y="18270"/>
                    <a:pt x="52655" y="13797"/>
                  </a:cubicBezTo>
                  <a:cubicBezTo>
                    <a:pt x="47798" y="9325"/>
                    <a:pt x="41133" y="7137"/>
                    <a:pt x="32659" y="7137"/>
                  </a:cubicBezTo>
                  <a:cubicBezTo>
                    <a:pt x="28565" y="7137"/>
                    <a:pt x="24280" y="7707"/>
                    <a:pt x="19900" y="8850"/>
                  </a:cubicBezTo>
                  <a:cubicBezTo>
                    <a:pt x="17139" y="9611"/>
                    <a:pt x="14758" y="10372"/>
                    <a:pt x="12663" y="11133"/>
                  </a:cubicBezTo>
                  <a:cubicBezTo>
                    <a:pt x="10664" y="11894"/>
                    <a:pt x="9236" y="13893"/>
                    <a:pt x="9331" y="16176"/>
                  </a:cubicBezTo>
                  <a:cubicBezTo>
                    <a:pt x="9331" y="17318"/>
                    <a:pt x="9426" y="19221"/>
                    <a:pt x="11236" y="20458"/>
                  </a:cubicBezTo>
                  <a:cubicBezTo>
                    <a:pt x="14092" y="22362"/>
                    <a:pt x="17424" y="20649"/>
                    <a:pt x="21328" y="19412"/>
                  </a:cubicBezTo>
                  <a:cubicBezTo>
                    <a:pt x="25232" y="18080"/>
                    <a:pt x="28946" y="17509"/>
                    <a:pt x="32278" y="17509"/>
                  </a:cubicBezTo>
                  <a:cubicBezTo>
                    <a:pt x="37325" y="17509"/>
                    <a:pt x="41324" y="18841"/>
                    <a:pt x="44180" y="21410"/>
                  </a:cubicBezTo>
                  <a:cubicBezTo>
                    <a:pt x="47037" y="24074"/>
                    <a:pt x="48465" y="27690"/>
                    <a:pt x="48465" y="32353"/>
                  </a:cubicBezTo>
                  <a:cubicBezTo>
                    <a:pt x="48465" y="37491"/>
                    <a:pt x="47132" y="42154"/>
                    <a:pt x="44466" y="46626"/>
                  </a:cubicBezTo>
                  <a:cubicBezTo>
                    <a:pt x="41800" y="51003"/>
                    <a:pt x="36944" y="56998"/>
                    <a:pt x="29803" y="64419"/>
                  </a:cubicBezTo>
                  <a:cubicBezTo>
                    <a:pt x="23423" y="71176"/>
                    <a:pt x="17234" y="76980"/>
                    <a:pt x="8855" y="83926"/>
                  </a:cubicBezTo>
                  <a:cubicBezTo>
                    <a:pt x="7236" y="85354"/>
                    <a:pt x="7236" y="86971"/>
                    <a:pt x="7141" y="88684"/>
                  </a:cubicBezTo>
                  <a:cubicBezTo>
                    <a:pt x="7141" y="88684"/>
                    <a:pt x="7141" y="92490"/>
                    <a:pt x="7141" y="93727"/>
                  </a:cubicBezTo>
                  <a:cubicBezTo>
                    <a:pt x="7141" y="94678"/>
                    <a:pt x="7236" y="95915"/>
                    <a:pt x="8284" y="97248"/>
                  </a:cubicBezTo>
                  <a:cubicBezTo>
                    <a:pt x="9140" y="98294"/>
                    <a:pt x="11426" y="98580"/>
                    <a:pt x="11426" y="98580"/>
                  </a:cubicBezTo>
                  <a:lnTo>
                    <a:pt x="60938" y="98580"/>
                  </a:lnTo>
                  <a:cubicBezTo>
                    <a:pt x="60938" y="98580"/>
                    <a:pt x="62081" y="98580"/>
                    <a:pt x="62652" y="97914"/>
                  </a:cubicBezTo>
                  <a:cubicBezTo>
                    <a:pt x="63319" y="97153"/>
                    <a:pt x="63224" y="96106"/>
                    <a:pt x="63224" y="96106"/>
                  </a:cubicBezTo>
                  <a:lnTo>
                    <a:pt x="63224" y="90396"/>
                  </a:lnTo>
                  <a:cubicBezTo>
                    <a:pt x="63319" y="90302"/>
                    <a:pt x="63224" y="89160"/>
                    <a:pt x="62843" y="8877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5" name="Forma libre 1537">
              <a:extLst>
                <a:ext uri="{FF2B5EF4-FFF2-40B4-BE49-F238E27FC236}">
                  <a16:creationId xmlns:a16="http://schemas.microsoft.com/office/drawing/2014/main" id="{7078262C-599E-C142-96BA-5B7929C46122}"/>
                </a:ext>
              </a:extLst>
            </p:cNvPr>
            <p:cNvSpPr/>
            <p:nvPr/>
          </p:nvSpPr>
          <p:spPr>
            <a:xfrm>
              <a:off x="9520340" y="10083293"/>
              <a:ext cx="5379036" cy="551331"/>
            </a:xfrm>
            <a:custGeom>
              <a:avLst/>
              <a:gdLst>
                <a:gd name="connsiteX0" fmla="*/ 735645 w 742691"/>
                <a:gd name="connsiteY0" fmla="*/ 70509 h 76123"/>
                <a:gd name="connsiteX1" fmla="*/ 680229 w 742691"/>
                <a:gd name="connsiteY1" fmla="*/ 7137 h 76123"/>
                <a:gd name="connsiteX2" fmla="*/ 62557 w 742691"/>
                <a:gd name="connsiteY2" fmla="*/ 7137 h 76123"/>
                <a:gd name="connsiteX3" fmla="*/ 7141 w 742691"/>
                <a:gd name="connsiteY3" fmla="*/ 70509 h 76123"/>
                <a:gd name="connsiteX4" fmla="*/ 735645 w 742691"/>
                <a:gd name="connsiteY4" fmla="*/ 70509 h 76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2691" h="76123">
                  <a:moveTo>
                    <a:pt x="735645" y="70509"/>
                  </a:moveTo>
                  <a:cubicBezTo>
                    <a:pt x="731550" y="34731"/>
                    <a:pt x="708223" y="7137"/>
                    <a:pt x="680229" y="7137"/>
                  </a:cubicBezTo>
                  <a:lnTo>
                    <a:pt x="62557" y="7137"/>
                  </a:lnTo>
                  <a:cubicBezTo>
                    <a:pt x="34563" y="7137"/>
                    <a:pt x="11236" y="34826"/>
                    <a:pt x="7141" y="70509"/>
                  </a:cubicBezTo>
                  <a:lnTo>
                    <a:pt x="735645" y="70509"/>
                  </a:lnTo>
                  <a:close/>
                </a:path>
              </a:pathLst>
            </a:custGeom>
            <a:solidFill>
              <a:srgbClr val="6A676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8F6C7B0-A0E5-8043-9400-E59983D5AF59}"/>
              </a:ext>
            </a:extLst>
          </p:cNvPr>
          <p:cNvSpPr txBox="1"/>
          <p:nvPr/>
        </p:nvSpPr>
        <p:spPr>
          <a:xfrm>
            <a:off x="1791925" y="6567340"/>
            <a:ext cx="57192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That’s why we provide point and click solutions.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27F979D-0866-CA42-ADE7-DD3A590C2620}"/>
              </a:ext>
            </a:extLst>
          </p:cNvPr>
          <p:cNvGrpSpPr/>
          <p:nvPr/>
        </p:nvGrpSpPr>
        <p:grpSpPr>
          <a:xfrm>
            <a:off x="18008794" y="4613373"/>
            <a:ext cx="3643975" cy="7868046"/>
            <a:chOff x="18454136" y="4613373"/>
            <a:chExt cx="3643975" cy="786804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40A63F7-1E9B-1244-995D-5ADB45421B9E}"/>
                </a:ext>
              </a:extLst>
            </p:cNvPr>
            <p:cNvSpPr/>
            <p:nvPr/>
          </p:nvSpPr>
          <p:spPr>
            <a:xfrm>
              <a:off x="18454136" y="4613373"/>
              <a:ext cx="229634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200" dirty="0">
                  <a:solidFill>
                    <a:schemeClr val="accent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25%</a:t>
              </a:r>
              <a:endParaRPr lang="en-US" sz="11500" dirty="0">
                <a:solidFill>
                  <a:schemeClr val="accent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17714D9-B896-594B-BFAD-30C68CAA2970}"/>
                </a:ext>
              </a:extLst>
            </p:cNvPr>
            <p:cNvGrpSpPr/>
            <p:nvPr/>
          </p:nvGrpSpPr>
          <p:grpSpPr>
            <a:xfrm>
              <a:off x="18454137" y="5813702"/>
              <a:ext cx="3643974" cy="2251834"/>
              <a:chOff x="16562389" y="4442805"/>
              <a:chExt cx="3643974" cy="2251834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D711116-6427-9247-A85A-421615D80CF8}"/>
                  </a:ext>
                </a:extLst>
              </p:cNvPr>
              <p:cNvSpPr txBox="1"/>
              <p:nvPr/>
            </p:nvSpPr>
            <p:spPr>
              <a:xfrm>
                <a:off x="16562389" y="5205129"/>
                <a:ext cx="3643974" cy="1489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4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AE88CF4-C540-244D-AE6B-5BBCECD83C71}"/>
                  </a:ext>
                </a:extLst>
              </p:cNvPr>
              <p:cNvSpPr txBox="1"/>
              <p:nvPr/>
            </p:nvSpPr>
            <p:spPr>
              <a:xfrm>
                <a:off x="16562389" y="4442805"/>
                <a:ext cx="36439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Physics</a:t>
                </a: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96160C8-5DD5-B54F-9B70-77B4340CD92C}"/>
                </a:ext>
              </a:extLst>
            </p:cNvPr>
            <p:cNvSpPr/>
            <p:nvPr/>
          </p:nvSpPr>
          <p:spPr>
            <a:xfrm>
              <a:off x="18454136" y="9029256"/>
              <a:ext cx="229634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200" dirty="0">
                  <a:solidFill>
                    <a:schemeClr val="accent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43%</a:t>
              </a:r>
              <a:endParaRPr lang="en-US" sz="11500" dirty="0">
                <a:solidFill>
                  <a:schemeClr val="accent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EC7F739-9855-9947-A4D4-49DF9C1F06E9}"/>
                </a:ext>
              </a:extLst>
            </p:cNvPr>
            <p:cNvGrpSpPr/>
            <p:nvPr/>
          </p:nvGrpSpPr>
          <p:grpSpPr>
            <a:xfrm>
              <a:off x="18454137" y="10229585"/>
              <a:ext cx="3643974" cy="2251834"/>
              <a:chOff x="16562389" y="4442805"/>
              <a:chExt cx="3643974" cy="2251834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E532290-2F95-234F-AA91-DC5F46589F8C}"/>
                  </a:ext>
                </a:extLst>
              </p:cNvPr>
              <p:cNvSpPr txBox="1"/>
              <p:nvPr/>
            </p:nvSpPr>
            <p:spPr>
              <a:xfrm>
                <a:off x="16562389" y="5205129"/>
                <a:ext cx="3643974" cy="1489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4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7DFD2EE-8AE8-EB4D-810A-181DA0978D56}"/>
                  </a:ext>
                </a:extLst>
              </p:cNvPr>
              <p:cNvSpPr txBox="1"/>
              <p:nvPr/>
            </p:nvSpPr>
            <p:spPr>
              <a:xfrm>
                <a:off x="16562389" y="4442805"/>
                <a:ext cx="36439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Math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7021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350">
            <a:extLst>
              <a:ext uri="{FF2B5EF4-FFF2-40B4-BE49-F238E27FC236}">
                <a16:creationId xmlns:a16="http://schemas.microsoft.com/office/drawing/2014/main" id="{BAAFCF1C-4401-2249-9B3A-920FEF54109B}"/>
              </a:ext>
            </a:extLst>
          </p:cNvPr>
          <p:cNvSpPr txBox="1"/>
          <p:nvPr/>
        </p:nvSpPr>
        <p:spPr>
          <a:xfrm>
            <a:off x="6369068" y="1071658"/>
            <a:ext cx="116397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Education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4AFE2EB3-AA10-084F-9E2C-42BA32407149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76AE35-5727-A749-BE6F-7641AA82AB2D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37" name="Grupo 1969">
            <a:extLst>
              <a:ext uri="{FF2B5EF4-FFF2-40B4-BE49-F238E27FC236}">
                <a16:creationId xmlns:a16="http://schemas.microsoft.com/office/drawing/2014/main" id="{D947A727-8A01-2546-8906-FE7747A23A86}"/>
              </a:ext>
            </a:extLst>
          </p:cNvPr>
          <p:cNvGrpSpPr/>
          <p:nvPr/>
        </p:nvGrpSpPr>
        <p:grpSpPr>
          <a:xfrm>
            <a:off x="9713206" y="4966487"/>
            <a:ext cx="4951240" cy="5831079"/>
            <a:chOff x="7752649" y="1484121"/>
            <a:chExt cx="670369" cy="789494"/>
          </a:xfrm>
        </p:grpSpPr>
        <p:sp>
          <p:nvSpPr>
            <p:cNvPr id="38" name="Forma libre 1785">
              <a:extLst>
                <a:ext uri="{FF2B5EF4-FFF2-40B4-BE49-F238E27FC236}">
                  <a16:creationId xmlns:a16="http://schemas.microsoft.com/office/drawing/2014/main" id="{5EB4BA8D-5196-9944-BB3E-30700666BBCC}"/>
                </a:ext>
              </a:extLst>
            </p:cNvPr>
            <p:cNvSpPr/>
            <p:nvPr/>
          </p:nvSpPr>
          <p:spPr>
            <a:xfrm>
              <a:off x="7756500" y="2159430"/>
              <a:ext cx="666518" cy="114185"/>
            </a:xfrm>
            <a:custGeom>
              <a:avLst/>
              <a:gdLst>
                <a:gd name="connsiteX0" fmla="*/ 76269 w 666517"/>
                <a:gd name="connsiteY0" fmla="*/ 7137 h 114184"/>
                <a:gd name="connsiteX1" fmla="*/ 660804 w 666517"/>
                <a:gd name="connsiteY1" fmla="*/ 7137 h 114184"/>
                <a:gd name="connsiteX2" fmla="*/ 660804 w 666517"/>
                <a:gd name="connsiteY2" fmla="*/ 8183 h 114184"/>
                <a:gd name="connsiteX3" fmla="*/ 597010 w 666517"/>
                <a:gd name="connsiteY3" fmla="*/ 57758 h 114184"/>
                <a:gd name="connsiteX4" fmla="*/ 612244 w 666517"/>
                <a:gd name="connsiteY4" fmla="*/ 110379 h 114184"/>
                <a:gd name="connsiteX5" fmla="*/ 60082 w 666517"/>
                <a:gd name="connsiteY5" fmla="*/ 110379 h 114184"/>
                <a:gd name="connsiteX6" fmla="*/ 7427 w 666517"/>
                <a:gd name="connsiteY6" fmla="*/ 65847 h 114184"/>
                <a:gd name="connsiteX7" fmla="*/ 7141 w 666517"/>
                <a:gd name="connsiteY7" fmla="*/ 48814 h 114184"/>
                <a:gd name="connsiteX8" fmla="*/ 76269 w 666517"/>
                <a:gd name="connsiteY8" fmla="*/ 7137 h 11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517" h="114184">
                  <a:moveTo>
                    <a:pt x="76269" y="7137"/>
                  </a:moveTo>
                  <a:cubicBezTo>
                    <a:pt x="230330" y="7137"/>
                    <a:pt x="581394" y="7137"/>
                    <a:pt x="660804" y="7137"/>
                  </a:cubicBezTo>
                  <a:lnTo>
                    <a:pt x="660804" y="8183"/>
                  </a:lnTo>
                  <a:cubicBezTo>
                    <a:pt x="660804" y="8183"/>
                    <a:pt x="613196" y="23408"/>
                    <a:pt x="597010" y="57758"/>
                  </a:cubicBezTo>
                  <a:cubicBezTo>
                    <a:pt x="584536" y="84211"/>
                    <a:pt x="612244" y="110379"/>
                    <a:pt x="612244" y="110379"/>
                  </a:cubicBezTo>
                  <a:cubicBezTo>
                    <a:pt x="612244" y="110379"/>
                    <a:pt x="118830" y="111425"/>
                    <a:pt x="60082" y="110379"/>
                  </a:cubicBezTo>
                  <a:cubicBezTo>
                    <a:pt x="1333" y="109332"/>
                    <a:pt x="7427" y="65847"/>
                    <a:pt x="7427" y="65847"/>
                  </a:cubicBezTo>
                  <a:cubicBezTo>
                    <a:pt x="7427" y="65847"/>
                    <a:pt x="7331" y="59757"/>
                    <a:pt x="7141" y="48814"/>
                  </a:cubicBezTo>
                  <a:cubicBezTo>
                    <a:pt x="17234" y="19507"/>
                    <a:pt x="53417" y="7137"/>
                    <a:pt x="76269" y="71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9" name="Forma libre 1786">
              <a:extLst>
                <a:ext uri="{FF2B5EF4-FFF2-40B4-BE49-F238E27FC236}">
                  <a16:creationId xmlns:a16="http://schemas.microsoft.com/office/drawing/2014/main" id="{989E94D8-12FE-1B48-9629-3F733F3BC85E}"/>
                </a:ext>
              </a:extLst>
            </p:cNvPr>
            <p:cNvSpPr/>
            <p:nvPr/>
          </p:nvSpPr>
          <p:spPr>
            <a:xfrm>
              <a:off x="7752649" y="1494303"/>
              <a:ext cx="666518" cy="713656"/>
            </a:xfrm>
            <a:custGeom>
              <a:avLst/>
              <a:gdLst>
                <a:gd name="connsiteX0" fmla="*/ 11182 w 666517"/>
                <a:gd name="connsiteY0" fmla="*/ 63848 h 713655"/>
                <a:gd name="connsiteX1" fmla="*/ 78024 w 666517"/>
                <a:gd name="connsiteY1" fmla="*/ 7137 h 713655"/>
                <a:gd name="connsiteX2" fmla="*/ 664560 w 666517"/>
                <a:gd name="connsiteY2" fmla="*/ 10181 h 713655"/>
                <a:gd name="connsiteX3" fmla="*/ 664560 w 666517"/>
                <a:gd name="connsiteY3" fmla="*/ 672264 h 713655"/>
                <a:gd name="connsiteX4" fmla="*/ 80024 w 666517"/>
                <a:gd name="connsiteY4" fmla="*/ 672264 h 713655"/>
                <a:gd name="connsiteX5" fmla="*/ 10897 w 666517"/>
                <a:gd name="connsiteY5" fmla="*/ 713941 h 713655"/>
                <a:gd name="connsiteX6" fmla="*/ 11182 w 666517"/>
                <a:gd name="connsiteY6" fmla="*/ 63848 h 713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517" h="713655">
                  <a:moveTo>
                    <a:pt x="11182" y="63848"/>
                  </a:moveTo>
                  <a:cubicBezTo>
                    <a:pt x="20323" y="19316"/>
                    <a:pt x="78024" y="7137"/>
                    <a:pt x="78024" y="7137"/>
                  </a:cubicBezTo>
                  <a:lnTo>
                    <a:pt x="664560" y="10181"/>
                  </a:lnTo>
                  <a:lnTo>
                    <a:pt x="664560" y="672264"/>
                  </a:lnTo>
                  <a:cubicBezTo>
                    <a:pt x="585149" y="672264"/>
                    <a:pt x="234085" y="672264"/>
                    <a:pt x="80024" y="672264"/>
                  </a:cubicBezTo>
                  <a:cubicBezTo>
                    <a:pt x="57172" y="672264"/>
                    <a:pt x="20990" y="684538"/>
                    <a:pt x="10897" y="713941"/>
                  </a:cubicBezTo>
                  <a:cubicBezTo>
                    <a:pt x="9563" y="614029"/>
                    <a:pt x="2994" y="104003"/>
                    <a:pt x="11182" y="6384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0" name="Forma libre 1787">
              <a:extLst>
                <a:ext uri="{FF2B5EF4-FFF2-40B4-BE49-F238E27FC236}">
                  <a16:creationId xmlns:a16="http://schemas.microsoft.com/office/drawing/2014/main" id="{B3B7D870-E332-674D-972E-7160AB48467E}"/>
                </a:ext>
              </a:extLst>
            </p:cNvPr>
            <p:cNvSpPr/>
            <p:nvPr/>
          </p:nvSpPr>
          <p:spPr>
            <a:xfrm>
              <a:off x="7843147" y="1663297"/>
              <a:ext cx="514171" cy="342555"/>
            </a:xfrm>
            <a:custGeom>
              <a:avLst/>
              <a:gdLst>
                <a:gd name="connsiteX0" fmla="*/ 497317 w 514170"/>
                <a:gd name="connsiteY0" fmla="*/ 335894 h 342554"/>
                <a:gd name="connsiteX1" fmla="*/ 26185 w 514170"/>
                <a:gd name="connsiteY1" fmla="*/ 335894 h 342554"/>
                <a:gd name="connsiteX2" fmla="*/ 7141 w 514170"/>
                <a:gd name="connsiteY2" fmla="*/ 316863 h 342554"/>
                <a:gd name="connsiteX3" fmla="*/ 7141 w 514170"/>
                <a:gd name="connsiteY3" fmla="*/ 26167 h 342554"/>
                <a:gd name="connsiteX4" fmla="*/ 26185 w 514170"/>
                <a:gd name="connsiteY4" fmla="*/ 7137 h 342554"/>
                <a:gd name="connsiteX5" fmla="*/ 497317 w 514170"/>
                <a:gd name="connsiteY5" fmla="*/ 7137 h 342554"/>
                <a:gd name="connsiteX6" fmla="*/ 516361 w 514170"/>
                <a:gd name="connsiteY6" fmla="*/ 26167 h 342554"/>
                <a:gd name="connsiteX7" fmla="*/ 516361 w 514170"/>
                <a:gd name="connsiteY7" fmla="*/ 316863 h 342554"/>
                <a:gd name="connsiteX8" fmla="*/ 497317 w 514170"/>
                <a:gd name="connsiteY8" fmla="*/ 335894 h 34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170" h="342554">
                  <a:moveTo>
                    <a:pt x="497317" y="335894"/>
                  </a:moveTo>
                  <a:lnTo>
                    <a:pt x="26185" y="335894"/>
                  </a:lnTo>
                  <a:cubicBezTo>
                    <a:pt x="15711" y="335894"/>
                    <a:pt x="7141" y="327330"/>
                    <a:pt x="7141" y="316863"/>
                  </a:cubicBezTo>
                  <a:lnTo>
                    <a:pt x="7141" y="26167"/>
                  </a:lnTo>
                  <a:cubicBezTo>
                    <a:pt x="7141" y="15700"/>
                    <a:pt x="15711" y="7137"/>
                    <a:pt x="26185" y="7137"/>
                  </a:cubicBezTo>
                  <a:lnTo>
                    <a:pt x="497317" y="7137"/>
                  </a:lnTo>
                  <a:cubicBezTo>
                    <a:pt x="507791" y="7137"/>
                    <a:pt x="516361" y="15700"/>
                    <a:pt x="516361" y="26167"/>
                  </a:cubicBezTo>
                  <a:lnTo>
                    <a:pt x="516361" y="316863"/>
                  </a:lnTo>
                  <a:cubicBezTo>
                    <a:pt x="516361" y="327330"/>
                    <a:pt x="507791" y="335894"/>
                    <a:pt x="497317" y="33589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1" name="Forma libre 1788">
              <a:extLst>
                <a:ext uri="{FF2B5EF4-FFF2-40B4-BE49-F238E27FC236}">
                  <a16:creationId xmlns:a16="http://schemas.microsoft.com/office/drawing/2014/main" id="{2BB676A6-7E9E-A248-9BD6-BB3F84EA582B}"/>
                </a:ext>
              </a:extLst>
            </p:cNvPr>
            <p:cNvSpPr/>
            <p:nvPr/>
          </p:nvSpPr>
          <p:spPr>
            <a:xfrm>
              <a:off x="7936650" y="1733615"/>
              <a:ext cx="142825" cy="199824"/>
            </a:xfrm>
            <a:custGeom>
              <a:avLst/>
              <a:gdLst>
                <a:gd name="connsiteX0" fmla="*/ 50275 w 142825"/>
                <a:gd name="connsiteY0" fmla="*/ 147965 h 199823"/>
                <a:gd name="connsiteX1" fmla="*/ 40943 w 142825"/>
                <a:gd name="connsiteY1" fmla="*/ 195351 h 199823"/>
                <a:gd name="connsiteX2" fmla="*/ 7141 w 142825"/>
                <a:gd name="connsiteY2" fmla="*/ 195351 h 199823"/>
                <a:gd name="connsiteX3" fmla="*/ 50751 w 142825"/>
                <a:gd name="connsiteY3" fmla="*/ 7137 h 199823"/>
                <a:gd name="connsiteX4" fmla="*/ 94550 w 142825"/>
                <a:gd name="connsiteY4" fmla="*/ 7137 h 199823"/>
                <a:gd name="connsiteX5" fmla="*/ 138636 w 142825"/>
                <a:gd name="connsiteY5" fmla="*/ 195351 h 199823"/>
                <a:gd name="connsiteX6" fmla="*/ 103215 w 142825"/>
                <a:gd name="connsiteY6" fmla="*/ 195351 h 199823"/>
                <a:gd name="connsiteX7" fmla="*/ 93788 w 142825"/>
                <a:gd name="connsiteY7" fmla="*/ 147965 h 199823"/>
                <a:gd name="connsiteX8" fmla="*/ 50275 w 142825"/>
                <a:gd name="connsiteY8" fmla="*/ 147965 h 199823"/>
                <a:gd name="connsiteX9" fmla="*/ 87885 w 142825"/>
                <a:gd name="connsiteY9" fmla="*/ 118752 h 199823"/>
                <a:gd name="connsiteX10" fmla="*/ 72270 w 142825"/>
                <a:gd name="connsiteY10" fmla="*/ 38442 h 199823"/>
                <a:gd name="connsiteX11" fmla="*/ 71508 w 142825"/>
                <a:gd name="connsiteY11" fmla="*/ 38442 h 199823"/>
                <a:gd name="connsiteX12" fmla="*/ 56273 w 142825"/>
                <a:gd name="connsiteY12" fmla="*/ 118752 h 199823"/>
                <a:gd name="connsiteX13" fmla="*/ 87885 w 142825"/>
                <a:gd name="connsiteY13" fmla="*/ 118752 h 19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825" h="199823">
                  <a:moveTo>
                    <a:pt x="50275" y="147965"/>
                  </a:moveTo>
                  <a:lnTo>
                    <a:pt x="40943" y="195351"/>
                  </a:lnTo>
                  <a:lnTo>
                    <a:pt x="7141" y="195351"/>
                  </a:lnTo>
                  <a:lnTo>
                    <a:pt x="50751" y="7137"/>
                  </a:lnTo>
                  <a:lnTo>
                    <a:pt x="94550" y="7137"/>
                  </a:lnTo>
                  <a:lnTo>
                    <a:pt x="138636" y="195351"/>
                  </a:lnTo>
                  <a:lnTo>
                    <a:pt x="103215" y="195351"/>
                  </a:lnTo>
                  <a:lnTo>
                    <a:pt x="93788" y="147965"/>
                  </a:lnTo>
                  <a:lnTo>
                    <a:pt x="50275" y="147965"/>
                  </a:lnTo>
                  <a:close/>
                  <a:moveTo>
                    <a:pt x="87885" y="118752"/>
                  </a:moveTo>
                  <a:cubicBezTo>
                    <a:pt x="80839" y="82689"/>
                    <a:pt x="75222" y="56426"/>
                    <a:pt x="72270" y="38442"/>
                  </a:cubicBezTo>
                  <a:lnTo>
                    <a:pt x="71508" y="38442"/>
                  </a:lnTo>
                  <a:cubicBezTo>
                    <a:pt x="69223" y="55760"/>
                    <a:pt x="63224" y="84021"/>
                    <a:pt x="56273" y="118752"/>
                  </a:cubicBezTo>
                  <a:lnTo>
                    <a:pt x="87885" y="11875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2" name="Forma libre 1789">
              <a:extLst>
                <a:ext uri="{FF2B5EF4-FFF2-40B4-BE49-F238E27FC236}">
                  <a16:creationId xmlns:a16="http://schemas.microsoft.com/office/drawing/2014/main" id="{B3AB2712-B1F3-264B-A9D0-15E140BCD5B4}"/>
                </a:ext>
              </a:extLst>
            </p:cNvPr>
            <p:cNvSpPr/>
            <p:nvPr/>
          </p:nvSpPr>
          <p:spPr>
            <a:xfrm>
              <a:off x="8075761" y="1834764"/>
              <a:ext cx="66652" cy="38062"/>
            </a:xfrm>
            <a:custGeom>
              <a:avLst/>
              <a:gdLst>
                <a:gd name="connsiteX0" fmla="*/ 68271 w 66651"/>
                <a:gd name="connsiteY0" fmla="*/ 7137 h 38061"/>
                <a:gd name="connsiteX1" fmla="*/ 68271 w 66651"/>
                <a:gd name="connsiteY1" fmla="*/ 35873 h 38061"/>
                <a:gd name="connsiteX2" fmla="*/ 7141 w 66651"/>
                <a:gd name="connsiteY2" fmla="*/ 35873 h 38061"/>
                <a:gd name="connsiteX3" fmla="*/ 7141 w 66651"/>
                <a:gd name="connsiteY3" fmla="*/ 7137 h 38061"/>
                <a:gd name="connsiteX4" fmla="*/ 68271 w 66651"/>
                <a:gd name="connsiteY4" fmla="*/ 7137 h 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51" h="38061">
                  <a:moveTo>
                    <a:pt x="68271" y="7137"/>
                  </a:moveTo>
                  <a:lnTo>
                    <a:pt x="68271" y="35873"/>
                  </a:lnTo>
                  <a:lnTo>
                    <a:pt x="7141" y="35873"/>
                  </a:lnTo>
                  <a:lnTo>
                    <a:pt x="7141" y="7137"/>
                  </a:lnTo>
                  <a:lnTo>
                    <a:pt x="68271" y="713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3" name="Forma libre 1790">
              <a:extLst>
                <a:ext uri="{FF2B5EF4-FFF2-40B4-BE49-F238E27FC236}">
                  <a16:creationId xmlns:a16="http://schemas.microsoft.com/office/drawing/2014/main" id="{C5A0C371-74ED-0746-AC1A-17051C445627}"/>
                </a:ext>
              </a:extLst>
            </p:cNvPr>
            <p:cNvSpPr/>
            <p:nvPr/>
          </p:nvSpPr>
          <p:spPr>
            <a:xfrm>
              <a:off x="8144984" y="1733615"/>
              <a:ext cx="123782" cy="199824"/>
            </a:xfrm>
            <a:custGeom>
              <a:avLst/>
              <a:gdLst>
                <a:gd name="connsiteX0" fmla="*/ 7141 w 123781"/>
                <a:gd name="connsiteY0" fmla="*/ 171943 h 199823"/>
                <a:gd name="connsiteX1" fmla="*/ 80554 w 123781"/>
                <a:gd name="connsiteY1" fmla="*/ 36634 h 199823"/>
                <a:gd name="connsiteX2" fmla="*/ 12854 w 123781"/>
                <a:gd name="connsiteY2" fmla="*/ 36634 h 199823"/>
                <a:gd name="connsiteX3" fmla="*/ 12854 w 123781"/>
                <a:gd name="connsiteY3" fmla="*/ 7137 h 199823"/>
                <a:gd name="connsiteX4" fmla="*/ 117212 w 123781"/>
                <a:gd name="connsiteY4" fmla="*/ 7137 h 199823"/>
                <a:gd name="connsiteX5" fmla="*/ 117212 w 123781"/>
                <a:gd name="connsiteY5" fmla="*/ 34065 h 199823"/>
                <a:gd name="connsiteX6" fmla="*/ 46561 w 123781"/>
                <a:gd name="connsiteY6" fmla="*/ 166139 h 199823"/>
                <a:gd name="connsiteX7" fmla="*/ 121021 w 123781"/>
                <a:gd name="connsiteY7" fmla="*/ 166139 h 199823"/>
                <a:gd name="connsiteX8" fmla="*/ 116641 w 123781"/>
                <a:gd name="connsiteY8" fmla="*/ 195351 h 199823"/>
                <a:gd name="connsiteX9" fmla="*/ 7141 w 123781"/>
                <a:gd name="connsiteY9" fmla="*/ 195351 h 199823"/>
                <a:gd name="connsiteX10" fmla="*/ 7141 w 123781"/>
                <a:gd name="connsiteY10" fmla="*/ 171943 h 19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781" h="199823">
                  <a:moveTo>
                    <a:pt x="7141" y="171943"/>
                  </a:moveTo>
                  <a:lnTo>
                    <a:pt x="80554" y="36634"/>
                  </a:lnTo>
                  <a:lnTo>
                    <a:pt x="12854" y="36634"/>
                  </a:lnTo>
                  <a:lnTo>
                    <a:pt x="12854" y="7137"/>
                  </a:lnTo>
                  <a:lnTo>
                    <a:pt x="117212" y="7137"/>
                  </a:lnTo>
                  <a:lnTo>
                    <a:pt x="117212" y="34065"/>
                  </a:lnTo>
                  <a:lnTo>
                    <a:pt x="46561" y="166139"/>
                  </a:lnTo>
                  <a:lnTo>
                    <a:pt x="121021" y="166139"/>
                  </a:lnTo>
                  <a:lnTo>
                    <a:pt x="116641" y="195351"/>
                  </a:lnTo>
                  <a:lnTo>
                    <a:pt x="7141" y="195351"/>
                  </a:lnTo>
                  <a:lnTo>
                    <a:pt x="7141" y="17194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4" name="Forma libre 1791">
              <a:extLst>
                <a:ext uri="{FF2B5EF4-FFF2-40B4-BE49-F238E27FC236}">
                  <a16:creationId xmlns:a16="http://schemas.microsoft.com/office/drawing/2014/main" id="{9CD3B75E-8898-C640-B75D-C9CAF96546BC}"/>
                </a:ext>
              </a:extLst>
            </p:cNvPr>
            <p:cNvSpPr/>
            <p:nvPr/>
          </p:nvSpPr>
          <p:spPr>
            <a:xfrm>
              <a:off x="7837243" y="1484121"/>
              <a:ext cx="104739" cy="304493"/>
            </a:xfrm>
            <a:custGeom>
              <a:avLst/>
              <a:gdLst>
                <a:gd name="connsiteX0" fmla="*/ 97121 w 104738"/>
                <a:gd name="connsiteY0" fmla="*/ 7137 h 304493"/>
                <a:gd name="connsiteX1" fmla="*/ 13235 w 104738"/>
                <a:gd name="connsiteY1" fmla="*/ 7137 h 304493"/>
                <a:gd name="connsiteX2" fmla="*/ 7141 w 104738"/>
                <a:gd name="connsiteY2" fmla="*/ 13226 h 304493"/>
                <a:gd name="connsiteX3" fmla="*/ 7141 w 104738"/>
                <a:gd name="connsiteY3" fmla="*/ 290981 h 304493"/>
                <a:gd name="connsiteX4" fmla="*/ 18187 w 104738"/>
                <a:gd name="connsiteY4" fmla="*/ 294692 h 304493"/>
                <a:gd name="connsiteX5" fmla="*/ 49227 w 104738"/>
                <a:gd name="connsiteY5" fmla="*/ 253395 h 304493"/>
                <a:gd name="connsiteX6" fmla="*/ 58939 w 104738"/>
                <a:gd name="connsiteY6" fmla="*/ 253300 h 304493"/>
                <a:gd name="connsiteX7" fmla="*/ 92360 w 104738"/>
                <a:gd name="connsiteY7" fmla="*/ 295549 h 304493"/>
                <a:gd name="connsiteX8" fmla="*/ 103310 w 104738"/>
                <a:gd name="connsiteY8" fmla="*/ 291742 h 304493"/>
                <a:gd name="connsiteX9" fmla="*/ 103310 w 104738"/>
                <a:gd name="connsiteY9" fmla="*/ 13322 h 304493"/>
                <a:gd name="connsiteX10" fmla="*/ 97121 w 104738"/>
                <a:gd name="connsiteY10" fmla="*/ 7137 h 304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738" h="304493">
                  <a:moveTo>
                    <a:pt x="97121" y="7137"/>
                  </a:moveTo>
                  <a:lnTo>
                    <a:pt x="13235" y="7137"/>
                  </a:lnTo>
                  <a:cubicBezTo>
                    <a:pt x="9808" y="7137"/>
                    <a:pt x="7141" y="9896"/>
                    <a:pt x="7141" y="13226"/>
                  </a:cubicBezTo>
                  <a:lnTo>
                    <a:pt x="7141" y="290981"/>
                  </a:lnTo>
                  <a:cubicBezTo>
                    <a:pt x="7141" y="296881"/>
                    <a:pt x="14663" y="299355"/>
                    <a:pt x="18187" y="294692"/>
                  </a:cubicBezTo>
                  <a:lnTo>
                    <a:pt x="49227" y="253395"/>
                  </a:lnTo>
                  <a:cubicBezTo>
                    <a:pt x="51607" y="250160"/>
                    <a:pt x="56464" y="250160"/>
                    <a:pt x="58939" y="253300"/>
                  </a:cubicBezTo>
                  <a:lnTo>
                    <a:pt x="92360" y="295549"/>
                  </a:lnTo>
                  <a:cubicBezTo>
                    <a:pt x="95979" y="300116"/>
                    <a:pt x="103310" y="297547"/>
                    <a:pt x="103310" y="291742"/>
                  </a:cubicBezTo>
                  <a:lnTo>
                    <a:pt x="103310" y="13322"/>
                  </a:lnTo>
                  <a:cubicBezTo>
                    <a:pt x="103215" y="9896"/>
                    <a:pt x="100549" y="7137"/>
                    <a:pt x="97121" y="7137"/>
                  </a:cubicBezTo>
                  <a:close/>
                </a:path>
              </a:pathLst>
            </a:custGeom>
            <a:solidFill>
              <a:srgbClr val="DB585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1992231-1085-8B42-B87E-79E227C802B0}"/>
              </a:ext>
            </a:extLst>
          </p:cNvPr>
          <p:cNvGrpSpPr/>
          <p:nvPr/>
        </p:nvGrpSpPr>
        <p:grpSpPr>
          <a:xfrm>
            <a:off x="2678671" y="4300116"/>
            <a:ext cx="4466889" cy="1721625"/>
            <a:chOff x="2667574" y="4819474"/>
            <a:chExt cx="4466889" cy="172162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F4D9817-021C-3240-BBC6-557B105A09DA}"/>
                </a:ext>
              </a:extLst>
            </p:cNvPr>
            <p:cNvSpPr txBox="1"/>
            <p:nvPr/>
          </p:nvSpPr>
          <p:spPr>
            <a:xfrm>
              <a:off x="2667574" y="5465805"/>
              <a:ext cx="4466889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63829EB-B1BB-AB46-B883-AF35FFD650CE}"/>
                </a:ext>
              </a:extLst>
            </p:cNvPr>
            <p:cNvSpPr txBox="1"/>
            <p:nvPr/>
          </p:nvSpPr>
          <p:spPr>
            <a:xfrm>
              <a:off x="2667574" y="4819474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Math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594EA96-A29F-5740-BF5C-DE0999E3FF31}"/>
              </a:ext>
            </a:extLst>
          </p:cNvPr>
          <p:cNvGrpSpPr/>
          <p:nvPr/>
        </p:nvGrpSpPr>
        <p:grpSpPr>
          <a:xfrm>
            <a:off x="2678671" y="7156155"/>
            <a:ext cx="4466889" cy="1721625"/>
            <a:chOff x="2667574" y="4819474"/>
            <a:chExt cx="4466889" cy="172162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3D9315-6343-8E49-880C-E24B731EDCCD}"/>
                </a:ext>
              </a:extLst>
            </p:cNvPr>
            <p:cNvSpPr txBox="1"/>
            <p:nvPr/>
          </p:nvSpPr>
          <p:spPr>
            <a:xfrm>
              <a:off x="2667574" y="5465805"/>
              <a:ext cx="4466889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763A987-5A4E-A24D-A5E4-F1FCB1AD9BC1}"/>
                </a:ext>
              </a:extLst>
            </p:cNvPr>
            <p:cNvSpPr txBox="1"/>
            <p:nvPr/>
          </p:nvSpPr>
          <p:spPr>
            <a:xfrm>
              <a:off x="2667574" y="4819474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Geography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0A971C3-45A9-C746-A6ED-D9486FEB10AB}"/>
              </a:ext>
            </a:extLst>
          </p:cNvPr>
          <p:cNvGrpSpPr/>
          <p:nvPr/>
        </p:nvGrpSpPr>
        <p:grpSpPr>
          <a:xfrm>
            <a:off x="2678671" y="10003684"/>
            <a:ext cx="4466889" cy="1721625"/>
            <a:chOff x="2667574" y="4819474"/>
            <a:chExt cx="4466889" cy="172162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8A11585-EA5F-804F-A972-66C57B2A55D8}"/>
                </a:ext>
              </a:extLst>
            </p:cNvPr>
            <p:cNvSpPr txBox="1"/>
            <p:nvPr/>
          </p:nvSpPr>
          <p:spPr>
            <a:xfrm>
              <a:off x="2667574" y="5465805"/>
              <a:ext cx="4466889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B6BE948-830F-E549-A5D4-98E61E3D35BD}"/>
                </a:ext>
              </a:extLst>
            </p:cNvPr>
            <p:cNvSpPr txBox="1"/>
            <p:nvPr/>
          </p:nvSpPr>
          <p:spPr>
            <a:xfrm>
              <a:off x="2667574" y="4819474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3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Physics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556A871-CA00-BE4E-B19C-1019BD36624A}"/>
              </a:ext>
            </a:extLst>
          </p:cNvPr>
          <p:cNvGrpSpPr/>
          <p:nvPr/>
        </p:nvGrpSpPr>
        <p:grpSpPr>
          <a:xfrm>
            <a:off x="17203649" y="4300116"/>
            <a:ext cx="4466889" cy="1721625"/>
            <a:chOff x="2667574" y="4819474"/>
            <a:chExt cx="4466889" cy="172162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5F71B49-D838-A144-97C9-993B31D27839}"/>
                </a:ext>
              </a:extLst>
            </p:cNvPr>
            <p:cNvSpPr txBox="1"/>
            <p:nvPr/>
          </p:nvSpPr>
          <p:spPr>
            <a:xfrm>
              <a:off x="2667574" y="5465805"/>
              <a:ext cx="4466889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D908A23-EF01-D64A-910D-97CEC3866FD9}"/>
                </a:ext>
              </a:extLst>
            </p:cNvPr>
            <p:cNvSpPr txBox="1"/>
            <p:nvPr/>
          </p:nvSpPr>
          <p:spPr>
            <a:xfrm>
              <a:off x="2667574" y="4819474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solidFill>
                    <a:schemeClr val="accent4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Language Arts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7D20976-7EC9-B149-A885-80E4D675AD57}"/>
              </a:ext>
            </a:extLst>
          </p:cNvPr>
          <p:cNvGrpSpPr/>
          <p:nvPr/>
        </p:nvGrpSpPr>
        <p:grpSpPr>
          <a:xfrm>
            <a:off x="17203649" y="7156155"/>
            <a:ext cx="4466889" cy="1721625"/>
            <a:chOff x="2667574" y="4819474"/>
            <a:chExt cx="4466889" cy="172162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EABF4CC-E208-3147-89E4-7DBA89D17C44}"/>
                </a:ext>
              </a:extLst>
            </p:cNvPr>
            <p:cNvSpPr txBox="1"/>
            <p:nvPr/>
          </p:nvSpPr>
          <p:spPr>
            <a:xfrm>
              <a:off x="2667574" y="5465805"/>
              <a:ext cx="4466889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8027813-8575-6842-836B-5495AEB50DE7}"/>
                </a:ext>
              </a:extLst>
            </p:cNvPr>
            <p:cNvSpPr txBox="1"/>
            <p:nvPr/>
          </p:nvSpPr>
          <p:spPr>
            <a:xfrm>
              <a:off x="2667574" y="4819474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solidFill>
                    <a:schemeClr val="accent5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Social Studies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02C6AA1-F7E1-DB49-A0AE-B4BBCAE88BA2}"/>
              </a:ext>
            </a:extLst>
          </p:cNvPr>
          <p:cNvGrpSpPr/>
          <p:nvPr/>
        </p:nvGrpSpPr>
        <p:grpSpPr>
          <a:xfrm>
            <a:off x="17203649" y="10003684"/>
            <a:ext cx="4466889" cy="1721625"/>
            <a:chOff x="2667574" y="4819474"/>
            <a:chExt cx="4466889" cy="1721625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0FDC3E1-70AE-334A-9E76-FDE075E9123F}"/>
                </a:ext>
              </a:extLst>
            </p:cNvPr>
            <p:cNvSpPr txBox="1"/>
            <p:nvPr/>
          </p:nvSpPr>
          <p:spPr>
            <a:xfrm>
              <a:off x="2667574" y="5465805"/>
              <a:ext cx="4466889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76CE4DE-3CAC-134F-BF9D-9D968F34B0C7}"/>
                </a:ext>
              </a:extLst>
            </p:cNvPr>
            <p:cNvSpPr txBox="1"/>
            <p:nvPr/>
          </p:nvSpPr>
          <p:spPr>
            <a:xfrm>
              <a:off x="2667574" y="4819474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Health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5198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350">
            <a:extLst>
              <a:ext uri="{FF2B5EF4-FFF2-40B4-BE49-F238E27FC236}">
                <a16:creationId xmlns:a16="http://schemas.microsoft.com/office/drawing/2014/main" id="{D99D8D57-A6E0-2C4B-9CD2-F71E960F6BC2}"/>
              </a:ext>
            </a:extLst>
          </p:cNvPr>
          <p:cNvSpPr txBox="1"/>
          <p:nvPr/>
        </p:nvSpPr>
        <p:spPr>
          <a:xfrm>
            <a:off x="6369068" y="1071658"/>
            <a:ext cx="116397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Education Infographics</a:t>
            </a:r>
          </a:p>
        </p:txBody>
      </p:sp>
      <p:sp>
        <p:nvSpPr>
          <p:cNvPr id="29" name="CuadroTexto 351">
            <a:extLst>
              <a:ext uri="{FF2B5EF4-FFF2-40B4-BE49-F238E27FC236}">
                <a16:creationId xmlns:a16="http://schemas.microsoft.com/office/drawing/2014/main" id="{92776292-B8DD-5847-ADC4-5DB4C7DAE0F7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F3302D-60D9-1241-A9BA-574F3F0C338E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FBFBD43-A168-DB43-8FE3-F89CBA97815D}"/>
              </a:ext>
            </a:extLst>
          </p:cNvPr>
          <p:cNvGrpSpPr/>
          <p:nvPr/>
        </p:nvGrpSpPr>
        <p:grpSpPr>
          <a:xfrm>
            <a:off x="2133599" y="5261055"/>
            <a:ext cx="20194283" cy="5822332"/>
            <a:chOff x="1967345" y="5261055"/>
            <a:chExt cx="20194283" cy="5822332"/>
          </a:xfrm>
        </p:grpSpPr>
        <p:grpSp>
          <p:nvGrpSpPr>
            <p:cNvPr id="31" name="Grupo 678">
              <a:extLst>
                <a:ext uri="{FF2B5EF4-FFF2-40B4-BE49-F238E27FC236}">
                  <a16:creationId xmlns:a16="http://schemas.microsoft.com/office/drawing/2014/main" id="{C6B5F20E-D809-0442-8A75-6386C6E33D40}"/>
                </a:ext>
              </a:extLst>
            </p:cNvPr>
            <p:cNvGrpSpPr/>
            <p:nvPr/>
          </p:nvGrpSpPr>
          <p:grpSpPr>
            <a:xfrm>
              <a:off x="12653778" y="5702098"/>
              <a:ext cx="9507850" cy="5381289"/>
              <a:chOff x="360363" y="3429000"/>
              <a:chExt cx="541337" cy="306388"/>
            </a:xfrm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93BC6278-BA23-8E4C-8F98-6EAD242DE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88" y="3549650"/>
                <a:ext cx="52387" cy="55563"/>
              </a:xfrm>
              <a:custGeom>
                <a:avLst/>
                <a:gdLst>
                  <a:gd name="T0" fmla="*/ 143 w 144"/>
                  <a:gd name="T1" fmla="*/ 76 h 153"/>
                  <a:gd name="T2" fmla="*/ 143 w 144"/>
                  <a:gd name="T3" fmla="*/ 76 h 153"/>
                  <a:gd name="T4" fmla="*/ 76 w 144"/>
                  <a:gd name="T5" fmla="*/ 152 h 153"/>
                  <a:gd name="T6" fmla="*/ 0 w 144"/>
                  <a:gd name="T7" fmla="*/ 76 h 153"/>
                  <a:gd name="T8" fmla="*/ 76 w 144"/>
                  <a:gd name="T9" fmla="*/ 0 h 153"/>
                  <a:gd name="T10" fmla="*/ 143 w 144"/>
                  <a:gd name="T11" fmla="*/ 7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4" h="153">
                    <a:moveTo>
                      <a:pt x="143" y="76"/>
                    </a:moveTo>
                    <a:lnTo>
                      <a:pt x="143" y="76"/>
                    </a:lnTo>
                    <a:cubicBezTo>
                      <a:pt x="143" y="118"/>
                      <a:pt x="118" y="152"/>
                      <a:pt x="76" y="152"/>
                    </a:cubicBezTo>
                    <a:cubicBezTo>
                      <a:pt x="34" y="152"/>
                      <a:pt x="0" y="118"/>
                      <a:pt x="0" y="76"/>
                    </a:cubicBezTo>
                    <a:cubicBezTo>
                      <a:pt x="0" y="34"/>
                      <a:pt x="34" y="0"/>
                      <a:pt x="76" y="0"/>
                    </a:cubicBezTo>
                    <a:cubicBezTo>
                      <a:pt x="118" y="0"/>
                      <a:pt x="143" y="34"/>
                      <a:pt x="143" y="76"/>
                    </a:cubicBezTo>
                  </a:path>
                </a:pathLst>
              </a:custGeom>
              <a:solidFill>
                <a:srgbClr val="93715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DBC57B60-E5BF-CE4A-99CB-E0640D056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563" y="3549650"/>
                <a:ext cx="50800" cy="55563"/>
              </a:xfrm>
              <a:custGeom>
                <a:avLst/>
                <a:gdLst>
                  <a:gd name="T0" fmla="*/ 142 w 143"/>
                  <a:gd name="T1" fmla="*/ 76 h 153"/>
                  <a:gd name="T2" fmla="*/ 142 w 143"/>
                  <a:gd name="T3" fmla="*/ 76 h 153"/>
                  <a:gd name="T4" fmla="*/ 67 w 143"/>
                  <a:gd name="T5" fmla="*/ 152 h 153"/>
                  <a:gd name="T6" fmla="*/ 0 w 143"/>
                  <a:gd name="T7" fmla="*/ 76 h 153"/>
                  <a:gd name="T8" fmla="*/ 67 w 143"/>
                  <a:gd name="T9" fmla="*/ 0 h 153"/>
                  <a:gd name="T10" fmla="*/ 142 w 143"/>
                  <a:gd name="T11" fmla="*/ 7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153">
                    <a:moveTo>
                      <a:pt x="142" y="76"/>
                    </a:moveTo>
                    <a:lnTo>
                      <a:pt x="142" y="76"/>
                    </a:lnTo>
                    <a:cubicBezTo>
                      <a:pt x="142" y="118"/>
                      <a:pt x="109" y="152"/>
                      <a:pt x="67" y="152"/>
                    </a:cubicBezTo>
                    <a:cubicBezTo>
                      <a:pt x="33" y="152"/>
                      <a:pt x="0" y="118"/>
                      <a:pt x="0" y="76"/>
                    </a:cubicBezTo>
                    <a:cubicBezTo>
                      <a:pt x="0" y="34"/>
                      <a:pt x="33" y="0"/>
                      <a:pt x="67" y="0"/>
                    </a:cubicBezTo>
                    <a:cubicBezTo>
                      <a:pt x="109" y="0"/>
                      <a:pt x="142" y="34"/>
                      <a:pt x="142" y="76"/>
                    </a:cubicBezTo>
                  </a:path>
                </a:pathLst>
              </a:custGeom>
              <a:solidFill>
                <a:srgbClr val="93715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0448F8D8-8A6E-6D46-9AF7-77AF050B2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400" y="3481388"/>
                <a:ext cx="85725" cy="173037"/>
              </a:xfrm>
              <a:custGeom>
                <a:avLst/>
                <a:gdLst>
                  <a:gd name="T0" fmla="*/ 235 w 236"/>
                  <a:gd name="T1" fmla="*/ 143 h 480"/>
                  <a:gd name="T2" fmla="*/ 235 w 236"/>
                  <a:gd name="T3" fmla="*/ 143 h 480"/>
                  <a:gd name="T4" fmla="*/ 117 w 236"/>
                  <a:gd name="T5" fmla="*/ 0 h 480"/>
                  <a:gd name="T6" fmla="*/ 0 w 236"/>
                  <a:gd name="T7" fmla="*/ 143 h 480"/>
                  <a:gd name="T8" fmla="*/ 67 w 236"/>
                  <a:gd name="T9" fmla="*/ 278 h 480"/>
                  <a:gd name="T10" fmla="*/ 67 w 236"/>
                  <a:gd name="T11" fmla="*/ 428 h 480"/>
                  <a:gd name="T12" fmla="*/ 117 w 236"/>
                  <a:gd name="T13" fmla="*/ 479 h 480"/>
                  <a:gd name="T14" fmla="*/ 168 w 236"/>
                  <a:gd name="T15" fmla="*/ 428 h 480"/>
                  <a:gd name="T16" fmla="*/ 168 w 236"/>
                  <a:gd name="T17" fmla="*/ 278 h 480"/>
                  <a:gd name="T18" fmla="*/ 235 w 236"/>
                  <a:gd name="T19" fmla="*/ 143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6" h="480">
                    <a:moveTo>
                      <a:pt x="235" y="143"/>
                    </a:moveTo>
                    <a:lnTo>
                      <a:pt x="235" y="143"/>
                    </a:lnTo>
                    <a:cubicBezTo>
                      <a:pt x="235" y="59"/>
                      <a:pt x="184" y="0"/>
                      <a:pt x="117" y="0"/>
                    </a:cubicBezTo>
                    <a:cubicBezTo>
                      <a:pt x="50" y="0"/>
                      <a:pt x="0" y="59"/>
                      <a:pt x="0" y="143"/>
                    </a:cubicBezTo>
                    <a:cubicBezTo>
                      <a:pt x="0" y="202"/>
                      <a:pt x="25" y="252"/>
                      <a:pt x="67" y="278"/>
                    </a:cubicBezTo>
                    <a:cubicBezTo>
                      <a:pt x="67" y="428"/>
                      <a:pt x="67" y="428"/>
                      <a:pt x="67" y="428"/>
                    </a:cubicBezTo>
                    <a:cubicBezTo>
                      <a:pt x="67" y="454"/>
                      <a:pt x="92" y="479"/>
                      <a:pt x="117" y="479"/>
                    </a:cubicBezTo>
                    <a:cubicBezTo>
                      <a:pt x="143" y="479"/>
                      <a:pt x="168" y="454"/>
                      <a:pt x="168" y="428"/>
                    </a:cubicBezTo>
                    <a:cubicBezTo>
                      <a:pt x="168" y="278"/>
                      <a:pt x="168" y="278"/>
                      <a:pt x="168" y="278"/>
                    </a:cubicBezTo>
                    <a:cubicBezTo>
                      <a:pt x="210" y="252"/>
                      <a:pt x="235" y="202"/>
                      <a:pt x="235" y="143"/>
                    </a:cubicBezTo>
                  </a:path>
                </a:pathLst>
              </a:custGeom>
              <a:solidFill>
                <a:srgbClr val="E8C0A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A7BA902F-0E00-4946-BD68-E55AD5720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875" y="3662363"/>
                <a:ext cx="9525" cy="73025"/>
              </a:xfrm>
              <a:custGeom>
                <a:avLst/>
                <a:gdLst>
                  <a:gd name="T0" fmla="*/ 8 w 26"/>
                  <a:gd name="T1" fmla="*/ 0 h 202"/>
                  <a:gd name="T2" fmla="*/ 8 w 26"/>
                  <a:gd name="T3" fmla="*/ 0 h 202"/>
                  <a:gd name="T4" fmla="*/ 0 w 26"/>
                  <a:gd name="T5" fmla="*/ 9 h 202"/>
                  <a:gd name="T6" fmla="*/ 0 w 26"/>
                  <a:gd name="T7" fmla="*/ 201 h 202"/>
                  <a:gd name="T8" fmla="*/ 25 w 26"/>
                  <a:gd name="T9" fmla="*/ 201 h 202"/>
                  <a:gd name="T10" fmla="*/ 25 w 26"/>
                  <a:gd name="T11" fmla="*/ 9 h 202"/>
                  <a:gd name="T12" fmla="*/ 8 w 26"/>
                  <a:gd name="T13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02">
                    <a:moveTo>
                      <a:pt x="8" y="0"/>
                    </a:moveTo>
                    <a:lnTo>
                      <a:pt x="8" y="0"/>
                    </a:lnTo>
                    <a:lnTo>
                      <a:pt x="0" y="9"/>
                    </a:lnTo>
                    <a:cubicBezTo>
                      <a:pt x="0" y="201"/>
                      <a:pt x="0" y="201"/>
                      <a:pt x="0" y="201"/>
                    </a:cubicBezTo>
                    <a:cubicBezTo>
                      <a:pt x="25" y="201"/>
                      <a:pt x="25" y="201"/>
                      <a:pt x="25" y="201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16" y="0"/>
                      <a:pt x="8" y="0"/>
                    </a:cubicBezTo>
                  </a:path>
                </a:pathLst>
              </a:custGeom>
              <a:solidFill>
                <a:srgbClr val="5FA4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C95FAD09-37B7-8B41-ABAC-32F0F6A30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063" y="3659188"/>
                <a:ext cx="9525" cy="76200"/>
              </a:xfrm>
              <a:custGeom>
                <a:avLst/>
                <a:gdLst>
                  <a:gd name="T0" fmla="*/ 9 w 26"/>
                  <a:gd name="T1" fmla="*/ 0 h 210"/>
                  <a:gd name="T2" fmla="*/ 9 w 26"/>
                  <a:gd name="T3" fmla="*/ 0 h 210"/>
                  <a:gd name="T4" fmla="*/ 0 w 26"/>
                  <a:gd name="T5" fmla="*/ 17 h 210"/>
                  <a:gd name="T6" fmla="*/ 0 w 26"/>
                  <a:gd name="T7" fmla="*/ 209 h 210"/>
                  <a:gd name="T8" fmla="*/ 25 w 26"/>
                  <a:gd name="T9" fmla="*/ 209 h 210"/>
                  <a:gd name="T10" fmla="*/ 25 w 26"/>
                  <a:gd name="T11" fmla="*/ 17 h 210"/>
                  <a:gd name="T12" fmla="*/ 9 w 26"/>
                  <a:gd name="T1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10">
                    <a:moveTo>
                      <a:pt x="9" y="0"/>
                    </a:moveTo>
                    <a:lnTo>
                      <a:pt x="9" y="0"/>
                    </a:lnTo>
                    <a:cubicBezTo>
                      <a:pt x="0" y="0"/>
                      <a:pt x="0" y="8"/>
                      <a:pt x="0" y="17"/>
                    </a:cubicBezTo>
                    <a:cubicBezTo>
                      <a:pt x="0" y="209"/>
                      <a:pt x="0" y="209"/>
                      <a:pt x="0" y="209"/>
                    </a:cubicBezTo>
                    <a:cubicBezTo>
                      <a:pt x="25" y="209"/>
                      <a:pt x="25" y="209"/>
                      <a:pt x="25" y="209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8"/>
                      <a:pt x="17" y="0"/>
                      <a:pt x="9" y="0"/>
                    </a:cubicBezTo>
                  </a:path>
                </a:pathLst>
              </a:custGeom>
              <a:solidFill>
                <a:srgbClr val="5FA4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A3C68ABF-B05D-E744-9CCC-2FFD35AD6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175" y="3462338"/>
                <a:ext cx="123825" cy="100012"/>
              </a:xfrm>
              <a:custGeom>
                <a:avLst/>
                <a:gdLst>
                  <a:gd name="T0" fmla="*/ 277 w 345"/>
                  <a:gd name="T1" fmla="*/ 277 h 278"/>
                  <a:gd name="T2" fmla="*/ 277 w 345"/>
                  <a:gd name="T3" fmla="*/ 277 h 278"/>
                  <a:gd name="T4" fmla="*/ 252 w 345"/>
                  <a:gd name="T5" fmla="*/ 126 h 278"/>
                  <a:gd name="T6" fmla="*/ 176 w 345"/>
                  <a:gd name="T7" fmla="*/ 126 h 278"/>
                  <a:gd name="T8" fmla="*/ 93 w 345"/>
                  <a:gd name="T9" fmla="*/ 134 h 278"/>
                  <a:gd name="T10" fmla="*/ 76 w 345"/>
                  <a:gd name="T11" fmla="*/ 269 h 278"/>
                  <a:gd name="T12" fmla="*/ 84 w 345"/>
                  <a:gd name="T13" fmla="*/ 42 h 278"/>
                  <a:gd name="T14" fmla="*/ 285 w 345"/>
                  <a:gd name="T15" fmla="*/ 67 h 278"/>
                  <a:gd name="T16" fmla="*/ 277 w 345"/>
                  <a:gd name="T17" fmla="*/ 277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5" h="278">
                    <a:moveTo>
                      <a:pt x="277" y="277"/>
                    </a:moveTo>
                    <a:lnTo>
                      <a:pt x="277" y="277"/>
                    </a:lnTo>
                    <a:cubicBezTo>
                      <a:pt x="277" y="277"/>
                      <a:pt x="311" y="143"/>
                      <a:pt x="252" y="126"/>
                    </a:cubicBezTo>
                    <a:cubicBezTo>
                      <a:pt x="235" y="118"/>
                      <a:pt x="210" y="126"/>
                      <a:pt x="176" y="126"/>
                    </a:cubicBezTo>
                    <a:cubicBezTo>
                      <a:pt x="143" y="126"/>
                      <a:pt x="109" y="118"/>
                      <a:pt x="93" y="134"/>
                    </a:cubicBezTo>
                    <a:cubicBezTo>
                      <a:pt x="59" y="151"/>
                      <a:pt x="76" y="260"/>
                      <a:pt x="76" y="269"/>
                    </a:cubicBezTo>
                    <a:cubicBezTo>
                      <a:pt x="0" y="202"/>
                      <a:pt x="34" y="84"/>
                      <a:pt x="84" y="42"/>
                    </a:cubicBezTo>
                    <a:cubicBezTo>
                      <a:pt x="143" y="0"/>
                      <a:pt x="243" y="8"/>
                      <a:pt x="285" y="67"/>
                    </a:cubicBezTo>
                    <a:cubicBezTo>
                      <a:pt x="344" y="160"/>
                      <a:pt x="277" y="277"/>
                      <a:pt x="277" y="277"/>
                    </a:cubicBezTo>
                  </a:path>
                </a:pathLst>
              </a:custGeom>
              <a:solidFill>
                <a:srgbClr val="93715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5BC40C27-098E-3F49-8757-46BA4095B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363" y="3662363"/>
                <a:ext cx="6350" cy="73025"/>
              </a:xfrm>
              <a:custGeom>
                <a:avLst/>
                <a:gdLst>
                  <a:gd name="T0" fmla="*/ 9 w 18"/>
                  <a:gd name="T1" fmla="*/ 0 h 202"/>
                  <a:gd name="T2" fmla="*/ 9 w 18"/>
                  <a:gd name="T3" fmla="*/ 0 h 202"/>
                  <a:gd name="T4" fmla="*/ 0 w 18"/>
                  <a:gd name="T5" fmla="*/ 9 h 202"/>
                  <a:gd name="T6" fmla="*/ 0 w 18"/>
                  <a:gd name="T7" fmla="*/ 201 h 202"/>
                  <a:gd name="T8" fmla="*/ 17 w 18"/>
                  <a:gd name="T9" fmla="*/ 201 h 202"/>
                  <a:gd name="T10" fmla="*/ 17 w 18"/>
                  <a:gd name="T11" fmla="*/ 9 h 202"/>
                  <a:gd name="T12" fmla="*/ 9 w 18"/>
                  <a:gd name="T13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202">
                    <a:moveTo>
                      <a:pt x="9" y="0"/>
                    </a:moveTo>
                    <a:lnTo>
                      <a:pt x="9" y="0"/>
                    </a:lnTo>
                    <a:cubicBezTo>
                      <a:pt x="0" y="0"/>
                      <a:pt x="0" y="9"/>
                      <a:pt x="0" y="9"/>
                    </a:cubicBezTo>
                    <a:cubicBezTo>
                      <a:pt x="0" y="201"/>
                      <a:pt x="0" y="201"/>
                      <a:pt x="0" y="201"/>
                    </a:cubicBezTo>
                    <a:cubicBezTo>
                      <a:pt x="17" y="201"/>
                      <a:pt x="17" y="201"/>
                      <a:pt x="17" y="201"/>
                    </a:cubicBezTo>
                    <a:cubicBezTo>
                      <a:pt x="17" y="9"/>
                      <a:pt x="17" y="9"/>
                      <a:pt x="17" y="9"/>
                    </a:cubicBezTo>
                    <a:lnTo>
                      <a:pt x="9" y="0"/>
                    </a:lnTo>
                  </a:path>
                </a:pathLst>
              </a:custGeom>
              <a:solidFill>
                <a:srgbClr val="5FA4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7DB17434-4C5B-0545-9CDA-AC630F47D0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888" y="3586163"/>
                <a:ext cx="163512" cy="147637"/>
              </a:xfrm>
              <a:custGeom>
                <a:avLst/>
                <a:gdLst>
                  <a:gd name="T0" fmla="*/ 445 w 454"/>
                  <a:gd name="T1" fmla="*/ 193 h 412"/>
                  <a:gd name="T2" fmla="*/ 445 w 454"/>
                  <a:gd name="T3" fmla="*/ 193 h 412"/>
                  <a:gd name="T4" fmla="*/ 445 w 454"/>
                  <a:gd name="T5" fmla="*/ 185 h 412"/>
                  <a:gd name="T6" fmla="*/ 319 w 454"/>
                  <a:gd name="T7" fmla="*/ 34 h 412"/>
                  <a:gd name="T8" fmla="*/ 311 w 454"/>
                  <a:gd name="T9" fmla="*/ 34 h 412"/>
                  <a:gd name="T10" fmla="*/ 311 w 454"/>
                  <a:gd name="T11" fmla="*/ 17 h 412"/>
                  <a:gd name="T12" fmla="*/ 269 w 454"/>
                  <a:gd name="T13" fmla="*/ 0 h 412"/>
                  <a:gd name="T14" fmla="*/ 218 w 454"/>
                  <a:gd name="T15" fmla="*/ 42 h 412"/>
                  <a:gd name="T16" fmla="*/ 168 w 454"/>
                  <a:gd name="T17" fmla="*/ 0 h 412"/>
                  <a:gd name="T18" fmla="*/ 126 w 454"/>
                  <a:gd name="T19" fmla="*/ 17 h 412"/>
                  <a:gd name="T20" fmla="*/ 126 w 454"/>
                  <a:gd name="T21" fmla="*/ 34 h 412"/>
                  <a:gd name="T22" fmla="*/ 0 w 454"/>
                  <a:gd name="T23" fmla="*/ 185 h 412"/>
                  <a:gd name="T24" fmla="*/ 0 w 454"/>
                  <a:gd name="T25" fmla="*/ 193 h 412"/>
                  <a:gd name="T26" fmla="*/ 0 w 454"/>
                  <a:gd name="T27" fmla="*/ 353 h 412"/>
                  <a:gd name="T28" fmla="*/ 0 w 454"/>
                  <a:gd name="T29" fmla="*/ 369 h 412"/>
                  <a:gd name="T30" fmla="*/ 34 w 454"/>
                  <a:gd name="T31" fmla="*/ 411 h 412"/>
                  <a:gd name="T32" fmla="*/ 67 w 454"/>
                  <a:gd name="T33" fmla="*/ 411 h 412"/>
                  <a:gd name="T34" fmla="*/ 76 w 454"/>
                  <a:gd name="T35" fmla="*/ 411 h 412"/>
                  <a:gd name="T36" fmla="*/ 76 w 454"/>
                  <a:gd name="T37" fmla="*/ 219 h 412"/>
                  <a:gd name="T38" fmla="*/ 84 w 454"/>
                  <a:gd name="T39" fmla="*/ 210 h 412"/>
                  <a:gd name="T40" fmla="*/ 101 w 454"/>
                  <a:gd name="T41" fmla="*/ 219 h 412"/>
                  <a:gd name="T42" fmla="*/ 101 w 454"/>
                  <a:gd name="T43" fmla="*/ 411 h 412"/>
                  <a:gd name="T44" fmla="*/ 101 w 454"/>
                  <a:gd name="T45" fmla="*/ 411 h 412"/>
                  <a:gd name="T46" fmla="*/ 218 w 454"/>
                  <a:gd name="T47" fmla="*/ 411 h 412"/>
                  <a:gd name="T48" fmla="*/ 353 w 454"/>
                  <a:gd name="T49" fmla="*/ 411 h 412"/>
                  <a:gd name="T50" fmla="*/ 361 w 454"/>
                  <a:gd name="T51" fmla="*/ 411 h 412"/>
                  <a:gd name="T52" fmla="*/ 361 w 454"/>
                  <a:gd name="T53" fmla="*/ 219 h 412"/>
                  <a:gd name="T54" fmla="*/ 370 w 454"/>
                  <a:gd name="T55" fmla="*/ 210 h 412"/>
                  <a:gd name="T56" fmla="*/ 378 w 454"/>
                  <a:gd name="T57" fmla="*/ 219 h 412"/>
                  <a:gd name="T58" fmla="*/ 378 w 454"/>
                  <a:gd name="T59" fmla="*/ 411 h 412"/>
                  <a:gd name="T60" fmla="*/ 386 w 454"/>
                  <a:gd name="T61" fmla="*/ 411 h 412"/>
                  <a:gd name="T62" fmla="*/ 420 w 454"/>
                  <a:gd name="T63" fmla="*/ 411 h 412"/>
                  <a:gd name="T64" fmla="*/ 453 w 454"/>
                  <a:gd name="T65" fmla="*/ 369 h 412"/>
                  <a:gd name="T66" fmla="*/ 453 w 454"/>
                  <a:gd name="T67" fmla="*/ 344 h 412"/>
                  <a:gd name="T68" fmla="*/ 445 w 454"/>
                  <a:gd name="T69" fmla="*/ 193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54" h="412">
                    <a:moveTo>
                      <a:pt x="445" y="193"/>
                    </a:moveTo>
                    <a:lnTo>
                      <a:pt x="445" y="193"/>
                    </a:lnTo>
                    <a:cubicBezTo>
                      <a:pt x="445" y="185"/>
                      <a:pt x="445" y="185"/>
                      <a:pt x="445" y="185"/>
                    </a:cubicBezTo>
                    <a:cubicBezTo>
                      <a:pt x="445" y="101"/>
                      <a:pt x="386" y="67"/>
                      <a:pt x="319" y="34"/>
                    </a:cubicBezTo>
                    <a:cubicBezTo>
                      <a:pt x="311" y="34"/>
                      <a:pt x="311" y="34"/>
                      <a:pt x="311" y="34"/>
                    </a:cubicBezTo>
                    <a:cubicBezTo>
                      <a:pt x="311" y="17"/>
                      <a:pt x="311" y="17"/>
                      <a:pt x="311" y="17"/>
                    </a:cubicBezTo>
                    <a:cubicBezTo>
                      <a:pt x="269" y="0"/>
                      <a:pt x="269" y="0"/>
                      <a:pt x="269" y="0"/>
                    </a:cubicBezTo>
                    <a:cubicBezTo>
                      <a:pt x="218" y="42"/>
                      <a:pt x="218" y="42"/>
                      <a:pt x="218" y="42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26" y="17"/>
                      <a:pt x="126" y="17"/>
                      <a:pt x="126" y="17"/>
                    </a:cubicBezTo>
                    <a:cubicBezTo>
                      <a:pt x="126" y="34"/>
                      <a:pt x="126" y="34"/>
                      <a:pt x="126" y="34"/>
                    </a:cubicBezTo>
                    <a:cubicBezTo>
                      <a:pt x="50" y="42"/>
                      <a:pt x="0" y="109"/>
                      <a:pt x="0" y="185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0" y="353"/>
                      <a:pt x="0" y="353"/>
                      <a:pt x="0" y="353"/>
                    </a:cubicBezTo>
                    <a:cubicBezTo>
                      <a:pt x="0" y="369"/>
                      <a:pt x="0" y="369"/>
                      <a:pt x="0" y="369"/>
                    </a:cubicBezTo>
                    <a:cubicBezTo>
                      <a:pt x="0" y="395"/>
                      <a:pt x="17" y="411"/>
                      <a:pt x="34" y="411"/>
                    </a:cubicBezTo>
                    <a:cubicBezTo>
                      <a:pt x="67" y="411"/>
                      <a:pt x="67" y="411"/>
                      <a:pt x="67" y="411"/>
                    </a:cubicBezTo>
                    <a:cubicBezTo>
                      <a:pt x="76" y="411"/>
                      <a:pt x="76" y="411"/>
                      <a:pt x="76" y="411"/>
                    </a:cubicBezTo>
                    <a:cubicBezTo>
                      <a:pt x="76" y="219"/>
                      <a:pt x="76" y="219"/>
                      <a:pt x="76" y="219"/>
                    </a:cubicBezTo>
                    <a:cubicBezTo>
                      <a:pt x="76" y="210"/>
                      <a:pt x="84" y="210"/>
                      <a:pt x="84" y="210"/>
                    </a:cubicBezTo>
                    <a:cubicBezTo>
                      <a:pt x="92" y="210"/>
                      <a:pt x="101" y="210"/>
                      <a:pt x="101" y="219"/>
                    </a:cubicBezTo>
                    <a:cubicBezTo>
                      <a:pt x="101" y="411"/>
                      <a:pt x="101" y="411"/>
                      <a:pt x="101" y="411"/>
                    </a:cubicBezTo>
                    <a:lnTo>
                      <a:pt x="101" y="411"/>
                    </a:lnTo>
                    <a:cubicBezTo>
                      <a:pt x="218" y="411"/>
                      <a:pt x="218" y="411"/>
                      <a:pt x="218" y="411"/>
                    </a:cubicBezTo>
                    <a:cubicBezTo>
                      <a:pt x="353" y="411"/>
                      <a:pt x="353" y="411"/>
                      <a:pt x="353" y="411"/>
                    </a:cubicBezTo>
                    <a:cubicBezTo>
                      <a:pt x="361" y="411"/>
                      <a:pt x="361" y="411"/>
                      <a:pt x="361" y="411"/>
                    </a:cubicBezTo>
                    <a:cubicBezTo>
                      <a:pt x="361" y="219"/>
                      <a:pt x="361" y="219"/>
                      <a:pt x="361" y="219"/>
                    </a:cubicBezTo>
                    <a:cubicBezTo>
                      <a:pt x="361" y="210"/>
                      <a:pt x="370" y="210"/>
                      <a:pt x="370" y="210"/>
                    </a:cubicBezTo>
                    <a:cubicBezTo>
                      <a:pt x="378" y="210"/>
                      <a:pt x="378" y="210"/>
                      <a:pt x="378" y="219"/>
                    </a:cubicBezTo>
                    <a:cubicBezTo>
                      <a:pt x="378" y="411"/>
                      <a:pt x="378" y="411"/>
                      <a:pt x="378" y="411"/>
                    </a:cubicBezTo>
                    <a:cubicBezTo>
                      <a:pt x="386" y="411"/>
                      <a:pt x="386" y="411"/>
                      <a:pt x="386" y="411"/>
                    </a:cubicBezTo>
                    <a:cubicBezTo>
                      <a:pt x="420" y="411"/>
                      <a:pt x="420" y="411"/>
                      <a:pt x="420" y="411"/>
                    </a:cubicBezTo>
                    <a:cubicBezTo>
                      <a:pt x="445" y="411"/>
                      <a:pt x="453" y="386"/>
                      <a:pt x="453" y="369"/>
                    </a:cubicBezTo>
                    <a:cubicBezTo>
                      <a:pt x="453" y="344"/>
                      <a:pt x="453" y="344"/>
                      <a:pt x="453" y="344"/>
                    </a:cubicBezTo>
                    <a:lnTo>
                      <a:pt x="445" y="193"/>
                    </a:lnTo>
                  </a:path>
                </a:pathLst>
              </a:custGeom>
              <a:solidFill>
                <a:srgbClr val="E1EBE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7D22FB10-1381-7B4F-9847-294FE21778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675" y="3709988"/>
                <a:ext cx="1588" cy="23812"/>
              </a:xfrm>
              <a:custGeom>
                <a:avLst/>
                <a:gdLst>
                  <a:gd name="T0" fmla="*/ 0 w 1"/>
                  <a:gd name="T1" fmla="*/ 0 h 68"/>
                  <a:gd name="T2" fmla="*/ 0 w 1"/>
                  <a:gd name="T3" fmla="*/ 0 h 68"/>
                  <a:gd name="T4" fmla="*/ 0 w 1"/>
                  <a:gd name="T5" fmla="*/ 67 h 68"/>
                  <a:gd name="T6" fmla="*/ 0 w 1"/>
                  <a:gd name="T7" fmla="*/ 67 h 68"/>
                  <a:gd name="T8" fmla="*/ 0 w 1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68">
                    <a:moveTo>
                      <a:pt x="0" y="0"/>
                    </a:moveTo>
                    <a:lnTo>
                      <a:pt x="0" y="0"/>
                    </a:lnTo>
                    <a:lnTo>
                      <a:pt x="0" y="67"/>
                    </a:lnTo>
                    <a:lnTo>
                      <a:pt x="0" y="6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0607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9CC1F0C6-8348-1B4A-AF13-8CBE7F6043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525" y="3671888"/>
                <a:ext cx="9525" cy="63500"/>
              </a:xfrm>
              <a:custGeom>
                <a:avLst/>
                <a:gdLst>
                  <a:gd name="T0" fmla="*/ 17 w 26"/>
                  <a:gd name="T1" fmla="*/ 0 h 177"/>
                  <a:gd name="T2" fmla="*/ 17 w 26"/>
                  <a:gd name="T3" fmla="*/ 0 h 177"/>
                  <a:gd name="T4" fmla="*/ 8 w 26"/>
                  <a:gd name="T5" fmla="*/ 9 h 177"/>
                  <a:gd name="T6" fmla="*/ 0 w 26"/>
                  <a:gd name="T7" fmla="*/ 176 h 177"/>
                  <a:gd name="T8" fmla="*/ 17 w 26"/>
                  <a:gd name="T9" fmla="*/ 176 h 177"/>
                  <a:gd name="T10" fmla="*/ 25 w 26"/>
                  <a:gd name="T11" fmla="*/ 9 h 177"/>
                  <a:gd name="T12" fmla="*/ 17 w 26"/>
                  <a:gd name="T13" fmla="*/ 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77">
                    <a:moveTo>
                      <a:pt x="17" y="0"/>
                    </a:moveTo>
                    <a:lnTo>
                      <a:pt x="17" y="0"/>
                    </a:lnTo>
                    <a:cubicBezTo>
                      <a:pt x="8" y="0"/>
                      <a:pt x="8" y="9"/>
                      <a:pt x="8" y="9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17" y="176"/>
                      <a:pt x="17" y="176"/>
                      <a:pt x="17" y="176"/>
                    </a:cubicBezTo>
                    <a:cubicBezTo>
                      <a:pt x="25" y="9"/>
                      <a:pt x="25" y="9"/>
                      <a:pt x="25" y="9"/>
                    </a:cubicBezTo>
                    <a:lnTo>
                      <a:pt x="17" y="0"/>
                    </a:lnTo>
                  </a:path>
                </a:pathLst>
              </a:custGeom>
              <a:solidFill>
                <a:srgbClr val="50607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CD5EAA01-765D-0B44-BC1F-66E50B3AB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888" y="3671888"/>
                <a:ext cx="9525" cy="63500"/>
              </a:xfrm>
              <a:custGeom>
                <a:avLst/>
                <a:gdLst>
                  <a:gd name="T0" fmla="*/ 8 w 26"/>
                  <a:gd name="T1" fmla="*/ 0 h 177"/>
                  <a:gd name="T2" fmla="*/ 8 w 26"/>
                  <a:gd name="T3" fmla="*/ 0 h 177"/>
                  <a:gd name="T4" fmla="*/ 0 w 26"/>
                  <a:gd name="T5" fmla="*/ 9 h 177"/>
                  <a:gd name="T6" fmla="*/ 8 w 26"/>
                  <a:gd name="T7" fmla="*/ 176 h 177"/>
                  <a:gd name="T8" fmla="*/ 25 w 26"/>
                  <a:gd name="T9" fmla="*/ 176 h 177"/>
                  <a:gd name="T10" fmla="*/ 17 w 26"/>
                  <a:gd name="T11" fmla="*/ 9 h 177"/>
                  <a:gd name="T12" fmla="*/ 8 w 26"/>
                  <a:gd name="T13" fmla="*/ 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77">
                    <a:moveTo>
                      <a:pt x="8" y="0"/>
                    </a:moveTo>
                    <a:lnTo>
                      <a:pt x="8" y="0"/>
                    </a:lnTo>
                    <a:lnTo>
                      <a:pt x="0" y="9"/>
                    </a:lnTo>
                    <a:cubicBezTo>
                      <a:pt x="8" y="176"/>
                      <a:pt x="8" y="176"/>
                      <a:pt x="8" y="176"/>
                    </a:cubicBezTo>
                    <a:cubicBezTo>
                      <a:pt x="25" y="176"/>
                      <a:pt x="25" y="176"/>
                      <a:pt x="25" y="176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9"/>
                      <a:pt x="17" y="0"/>
                      <a:pt x="8" y="0"/>
                    </a:cubicBezTo>
                  </a:path>
                </a:pathLst>
              </a:custGeom>
              <a:solidFill>
                <a:srgbClr val="50607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8AC7F4DA-6ADD-1D47-A6F0-D398276316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63" y="3592513"/>
                <a:ext cx="176212" cy="142875"/>
              </a:xfrm>
              <a:custGeom>
                <a:avLst/>
                <a:gdLst>
                  <a:gd name="T0" fmla="*/ 478 w 488"/>
                  <a:gd name="T1" fmla="*/ 109 h 395"/>
                  <a:gd name="T2" fmla="*/ 478 w 488"/>
                  <a:gd name="T3" fmla="*/ 109 h 395"/>
                  <a:gd name="T4" fmla="*/ 445 w 488"/>
                  <a:gd name="T5" fmla="*/ 50 h 395"/>
                  <a:gd name="T6" fmla="*/ 378 w 488"/>
                  <a:gd name="T7" fmla="*/ 17 h 395"/>
                  <a:gd name="T8" fmla="*/ 336 w 488"/>
                  <a:gd name="T9" fmla="*/ 0 h 395"/>
                  <a:gd name="T10" fmla="*/ 310 w 488"/>
                  <a:gd name="T11" fmla="*/ 34 h 395"/>
                  <a:gd name="T12" fmla="*/ 168 w 488"/>
                  <a:gd name="T13" fmla="*/ 34 h 395"/>
                  <a:gd name="T14" fmla="*/ 151 w 488"/>
                  <a:gd name="T15" fmla="*/ 0 h 395"/>
                  <a:gd name="T16" fmla="*/ 151 w 488"/>
                  <a:gd name="T17" fmla="*/ 0 h 395"/>
                  <a:gd name="T18" fmla="*/ 109 w 488"/>
                  <a:gd name="T19" fmla="*/ 17 h 395"/>
                  <a:gd name="T20" fmla="*/ 42 w 488"/>
                  <a:gd name="T21" fmla="*/ 50 h 395"/>
                  <a:gd name="T22" fmla="*/ 8 w 488"/>
                  <a:gd name="T23" fmla="*/ 117 h 395"/>
                  <a:gd name="T24" fmla="*/ 0 w 488"/>
                  <a:gd name="T25" fmla="*/ 369 h 395"/>
                  <a:gd name="T26" fmla="*/ 25 w 488"/>
                  <a:gd name="T27" fmla="*/ 394 h 395"/>
                  <a:gd name="T28" fmla="*/ 84 w 488"/>
                  <a:gd name="T29" fmla="*/ 394 h 395"/>
                  <a:gd name="T30" fmla="*/ 84 w 488"/>
                  <a:gd name="T31" fmla="*/ 394 h 395"/>
                  <a:gd name="T32" fmla="*/ 101 w 488"/>
                  <a:gd name="T33" fmla="*/ 394 h 395"/>
                  <a:gd name="T34" fmla="*/ 101 w 488"/>
                  <a:gd name="T35" fmla="*/ 394 h 395"/>
                  <a:gd name="T36" fmla="*/ 243 w 488"/>
                  <a:gd name="T37" fmla="*/ 394 h 395"/>
                  <a:gd name="T38" fmla="*/ 243 w 488"/>
                  <a:gd name="T39" fmla="*/ 352 h 395"/>
                  <a:gd name="T40" fmla="*/ 243 w 488"/>
                  <a:gd name="T41" fmla="*/ 352 h 395"/>
                  <a:gd name="T42" fmla="*/ 243 w 488"/>
                  <a:gd name="T43" fmla="*/ 352 h 395"/>
                  <a:gd name="T44" fmla="*/ 243 w 488"/>
                  <a:gd name="T45" fmla="*/ 394 h 395"/>
                  <a:gd name="T46" fmla="*/ 386 w 488"/>
                  <a:gd name="T47" fmla="*/ 394 h 395"/>
                  <a:gd name="T48" fmla="*/ 386 w 488"/>
                  <a:gd name="T49" fmla="*/ 386 h 395"/>
                  <a:gd name="T50" fmla="*/ 403 w 488"/>
                  <a:gd name="T51" fmla="*/ 386 h 395"/>
                  <a:gd name="T52" fmla="*/ 403 w 488"/>
                  <a:gd name="T53" fmla="*/ 394 h 395"/>
                  <a:gd name="T54" fmla="*/ 462 w 488"/>
                  <a:gd name="T55" fmla="*/ 394 h 395"/>
                  <a:gd name="T56" fmla="*/ 487 w 488"/>
                  <a:gd name="T57" fmla="*/ 369 h 395"/>
                  <a:gd name="T58" fmla="*/ 478 w 488"/>
                  <a:gd name="T59" fmla="*/ 109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8" h="395">
                    <a:moveTo>
                      <a:pt x="478" y="109"/>
                    </a:moveTo>
                    <a:lnTo>
                      <a:pt x="478" y="109"/>
                    </a:lnTo>
                    <a:cubicBezTo>
                      <a:pt x="478" y="76"/>
                      <a:pt x="462" y="59"/>
                      <a:pt x="445" y="50"/>
                    </a:cubicBezTo>
                    <a:cubicBezTo>
                      <a:pt x="378" y="17"/>
                      <a:pt x="378" y="17"/>
                      <a:pt x="378" y="17"/>
                    </a:cubicBezTo>
                    <a:cubicBezTo>
                      <a:pt x="336" y="0"/>
                      <a:pt x="336" y="0"/>
                      <a:pt x="336" y="0"/>
                    </a:cubicBezTo>
                    <a:cubicBezTo>
                      <a:pt x="310" y="34"/>
                      <a:pt x="310" y="34"/>
                      <a:pt x="310" y="34"/>
                    </a:cubicBezTo>
                    <a:cubicBezTo>
                      <a:pt x="285" y="92"/>
                      <a:pt x="201" y="92"/>
                      <a:pt x="168" y="34"/>
                    </a:cubicBezTo>
                    <a:cubicBezTo>
                      <a:pt x="151" y="0"/>
                      <a:pt x="151" y="0"/>
                      <a:pt x="151" y="0"/>
                    </a:cubicBezTo>
                    <a:lnTo>
                      <a:pt x="151" y="0"/>
                    </a:lnTo>
                    <a:cubicBezTo>
                      <a:pt x="109" y="17"/>
                      <a:pt x="109" y="17"/>
                      <a:pt x="109" y="17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25" y="59"/>
                      <a:pt x="8" y="76"/>
                      <a:pt x="8" y="117"/>
                    </a:cubicBezTo>
                    <a:cubicBezTo>
                      <a:pt x="0" y="369"/>
                      <a:pt x="0" y="369"/>
                      <a:pt x="0" y="369"/>
                    </a:cubicBezTo>
                    <a:cubicBezTo>
                      <a:pt x="0" y="378"/>
                      <a:pt x="17" y="394"/>
                      <a:pt x="25" y="394"/>
                    </a:cubicBezTo>
                    <a:cubicBezTo>
                      <a:pt x="84" y="394"/>
                      <a:pt x="84" y="394"/>
                      <a:pt x="84" y="394"/>
                    </a:cubicBezTo>
                    <a:lnTo>
                      <a:pt x="84" y="394"/>
                    </a:lnTo>
                    <a:cubicBezTo>
                      <a:pt x="101" y="394"/>
                      <a:pt x="101" y="394"/>
                      <a:pt x="101" y="394"/>
                    </a:cubicBezTo>
                    <a:lnTo>
                      <a:pt x="101" y="394"/>
                    </a:lnTo>
                    <a:cubicBezTo>
                      <a:pt x="243" y="394"/>
                      <a:pt x="243" y="394"/>
                      <a:pt x="243" y="394"/>
                    </a:cubicBezTo>
                    <a:cubicBezTo>
                      <a:pt x="243" y="352"/>
                      <a:pt x="243" y="352"/>
                      <a:pt x="243" y="352"/>
                    </a:cubicBezTo>
                    <a:lnTo>
                      <a:pt x="243" y="352"/>
                    </a:lnTo>
                    <a:lnTo>
                      <a:pt x="243" y="352"/>
                    </a:lnTo>
                    <a:cubicBezTo>
                      <a:pt x="243" y="394"/>
                      <a:pt x="243" y="394"/>
                      <a:pt x="243" y="394"/>
                    </a:cubicBezTo>
                    <a:cubicBezTo>
                      <a:pt x="386" y="394"/>
                      <a:pt x="386" y="394"/>
                      <a:pt x="386" y="394"/>
                    </a:cubicBezTo>
                    <a:cubicBezTo>
                      <a:pt x="386" y="386"/>
                      <a:pt x="386" y="386"/>
                      <a:pt x="386" y="386"/>
                    </a:cubicBezTo>
                    <a:cubicBezTo>
                      <a:pt x="403" y="386"/>
                      <a:pt x="403" y="386"/>
                      <a:pt x="403" y="386"/>
                    </a:cubicBezTo>
                    <a:cubicBezTo>
                      <a:pt x="403" y="394"/>
                      <a:pt x="403" y="394"/>
                      <a:pt x="403" y="394"/>
                    </a:cubicBezTo>
                    <a:cubicBezTo>
                      <a:pt x="462" y="394"/>
                      <a:pt x="462" y="394"/>
                      <a:pt x="462" y="394"/>
                    </a:cubicBezTo>
                    <a:cubicBezTo>
                      <a:pt x="470" y="394"/>
                      <a:pt x="487" y="378"/>
                      <a:pt x="487" y="369"/>
                    </a:cubicBezTo>
                    <a:lnTo>
                      <a:pt x="478" y="109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542D2537-B5EE-5E4B-A1AB-CE2CA26B37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13" y="3471863"/>
                <a:ext cx="3175" cy="58737"/>
              </a:xfrm>
              <a:custGeom>
                <a:avLst/>
                <a:gdLst>
                  <a:gd name="T0" fmla="*/ 8 w 9"/>
                  <a:gd name="T1" fmla="*/ 160 h 161"/>
                  <a:gd name="T2" fmla="*/ 8 w 9"/>
                  <a:gd name="T3" fmla="*/ 160 h 161"/>
                  <a:gd name="T4" fmla="*/ 0 w 9"/>
                  <a:gd name="T5" fmla="*/ 151 h 161"/>
                  <a:gd name="T6" fmla="*/ 0 w 9"/>
                  <a:gd name="T7" fmla="*/ 0 h 161"/>
                  <a:gd name="T8" fmla="*/ 8 w 9"/>
                  <a:gd name="T9" fmla="*/ 0 h 161"/>
                  <a:gd name="T10" fmla="*/ 8 w 9"/>
                  <a:gd name="T11" fmla="*/ 0 h 161"/>
                  <a:gd name="T12" fmla="*/ 8 w 9"/>
                  <a:gd name="T13" fmla="*/ 151 h 161"/>
                  <a:gd name="T14" fmla="*/ 8 w 9"/>
                  <a:gd name="T15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61">
                    <a:moveTo>
                      <a:pt x="8" y="160"/>
                    </a:moveTo>
                    <a:lnTo>
                      <a:pt x="8" y="160"/>
                    </a:lnTo>
                    <a:cubicBezTo>
                      <a:pt x="0" y="160"/>
                      <a:pt x="0" y="160"/>
                      <a:pt x="0" y="15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8" y="0"/>
                    </a:cubicBezTo>
                    <a:lnTo>
                      <a:pt x="8" y="0"/>
                    </a:lnTo>
                    <a:cubicBezTo>
                      <a:pt x="8" y="151"/>
                      <a:pt x="8" y="151"/>
                      <a:pt x="8" y="151"/>
                    </a:cubicBezTo>
                    <a:cubicBezTo>
                      <a:pt x="8" y="160"/>
                      <a:pt x="8" y="160"/>
                      <a:pt x="8" y="160"/>
                    </a:cubicBezTo>
                  </a:path>
                </a:pathLst>
              </a:custGeom>
              <a:solidFill>
                <a:srgbClr val="C6831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DD630602-3CE5-724A-8581-A371C377A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538" y="3505200"/>
                <a:ext cx="9525" cy="30163"/>
              </a:xfrm>
              <a:custGeom>
                <a:avLst/>
                <a:gdLst>
                  <a:gd name="T0" fmla="*/ 17 w 27"/>
                  <a:gd name="T1" fmla="*/ 84 h 85"/>
                  <a:gd name="T2" fmla="*/ 17 w 27"/>
                  <a:gd name="T3" fmla="*/ 84 h 85"/>
                  <a:gd name="T4" fmla="*/ 9 w 27"/>
                  <a:gd name="T5" fmla="*/ 84 h 85"/>
                  <a:gd name="T6" fmla="*/ 0 w 27"/>
                  <a:gd name="T7" fmla="*/ 67 h 85"/>
                  <a:gd name="T8" fmla="*/ 0 w 27"/>
                  <a:gd name="T9" fmla="*/ 16 h 85"/>
                  <a:gd name="T10" fmla="*/ 9 w 27"/>
                  <a:gd name="T11" fmla="*/ 0 h 85"/>
                  <a:gd name="T12" fmla="*/ 17 w 27"/>
                  <a:gd name="T13" fmla="*/ 0 h 85"/>
                  <a:gd name="T14" fmla="*/ 26 w 27"/>
                  <a:gd name="T15" fmla="*/ 16 h 85"/>
                  <a:gd name="T16" fmla="*/ 26 w 27"/>
                  <a:gd name="T17" fmla="*/ 67 h 85"/>
                  <a:gd name="T18" fmla="*/ 17 w 27"/>
                  <a:gd name="T19" fmla="*/ 8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" h="85">
                    <a:moveTo>
                      <a:pt x="17" y="84"/>
                    </a:moveTo>
                    <a:lnTo>
                      <a:pt x="17" y="84"/>
                    </a:lnTo>
                    <a:cubicBezTo>
                      <a:pt x="9" y="84"/>
                      <a:pt x="9" y="84"/>
                      <a:pt x="9" y="84"/>
                    </a:cubicBezTo>
                    <a:cubicBezTo>
                      <a:pt x="9" y="84"/>
                      <a:pt x="0" y="75"/>
                      <a:pt x="0" y="6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8"/>
                      <a:pt x="9" y="0"/>
                      <a:pt x="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6" y="0"/>
                      <a:pt x="26" y="8"/>
                      <a:pt x="26" y="16"/>
                    </a:cubicBezTo>
                    <a:cubicBezTo>
                      <a:pt x="26" y="67"/>
                      <a:pt x="26" y="67"/>
                      <a:pt x="26" y="67"/>
                    </a:cubicBezTo>
                    <a:cubicBezTo>
                      <a:pt x="26" y="75"/>
                      <a:pt x="26" y="84"/>
                      <a:pt x="17" y="84"/>
                    </a:cubicBezTo>
                  </a:path>
                </a:pathLst>
              </a:custGeom>
              <a:solidFill>
                <a:srgbClr val="C6831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C66DB552-7593-9F4E-AA6C-11D2BB5E6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050" y="3465513"/>
                <a:ext cx="96838" cy="49212"/>
              </a:xfrm>
              <a:custGeom>
                <a:avLst/>
                <a:gdLst>
                  <a:gd name="T0" fmla="*/ 8 w 270"/>
                  <a:gd name="T1" fmla="*/ 0 h 136"/>
                  <a:gd name="T2" fmla="*/ 8 w 270"/>
                  <a:gd name="T3" fmla="*/ 0 h 136"/>
                  <a:gd name="T4" fmla="*/ 0 w 270"/>
                  <a:gd name="T5" fmla="*/ 101 h 136"/>
                  <a:gd name="T6" fmla="*/ 269 w 270"/>
                  <a:gd name="T7" fmla="*/ 101 h 136"/>
                  <a:gd name="T8" fmla="*/ 252 w 270"/>
                  <a:gd name="T9" fmla="*/ 0 h 136"/>
                  <a:gd name="T10" fmla="*/ 8 w 270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0" h="136">
                    <a:moveTo>
                      <a:pt x="8" y="0"/>
                    </a:moveTo>
                    <a:lnTo>
                      <a:pt x="8" y="0"/>
                    </a:lnTo>
                    <a:cubicBezTo>
                      <a:pt x="8" y="0"/>
                      <a:pt x="0" y="34"/>
                      <a:pt x="0" y="101"/>
                    </a:cubicBezTo>
                    <a:cubicBezTo>
                      <a:pt x="42" y="135"/>
                      <a:pt x="227" y="135"/>
                      <a:pt x="269" y="101"/>
                    </a:cubicBezTo>
                    <a:cubicBezTo>
                      <a:pt x="260" y="59"/>
                      <a:pt x="252" y="0"/>
                      <a:pt x="252" y="0"/>
                    </a:cubicBezTo>
                    <a:lnTo>
                      <a:pt x="8" y="0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E4636294-6EBD-114B-B0AD-730AB9D67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13" y="3455988"/>
                <a:ext cx="163512" cy="33337"/>
              </a:xfrm>
              <a:custGeom>
                <a:avLst/>
                <a:gdLst>
                  <a:gd name="T0" fmla="*/ 0 w 454"/>
                  <a:gd name="T1" fmla="*/ 42 h 94"/>
                  <a:gd name="T2" fmla="*/ 0 w 454"/>
                  <a:gd name="T3" fmla="*/ 42 h 94"/>
                  <a:gd name="T4" fmla="*/ 226 w 454"/>
                  <a:gd name="T5" fmla="*/ 0 h 94"/>
                  <a:gd name="T6" fmla="*/ 226 w 454"/>
                  <a:gd name="T7" fmla="*/ 0 h 94"/>
                  <a:gd name="T8" fmla="*/ 445 w 454"/>
                  <a:gd name="T9" fmla="*/ 42 h 94"/>
                  <a:gd name="T10" fmla="*/ 445 w 454"/>
                  <a:gd name="T11" fmla="*/ 42 h 94"/>
                  <a:gd name="T12" fmla="*/ 226 w 454"/>
                  <a:gd name="T13" fmla="*/ 93 h 94"/>
                  <a:gd name="T14" fmla="*/ 226 w 454"/>
                  <a:gd name="T15" fmla="*/ 93 h 94"/>
                  <a:gd name="T16" fmla="*/ 0 w 454"/>
                  <a:gd name="T17" fmla="*/ 42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" h="94">
                    <a:moveTo>
                      <a:pt x="0" y="42"/>
                    </a:moveTo>
                    <a:lnTo>
                      <a:pt x="0" y="42"/>
                    </a:lnTo>
                    <a:cubicBezTo>
                      <a:pt x="226" y="0"/>
                      <a:pt x="226" y="0"/>
                      <a:pt x="226" y="0"/>
                    </a:cubicBezTo>
                    <a:lnTo>
                      <a:pt x="226" y="0"/>
                    </a:lnTo>
                    <a:cubicBezTo>
                      <a:pt x="445" y="42"/>
                      <a:pt x="445" y="42"/>
                      <a:pt x="445" y="42"/>
                    </a:cubicBezTo>
                    <a:cubicBezTo>
                      <a:pt x="453" y="42"/>
                      <a:pt x="453" y="42"/>
                      <a:pt x="445" y="42"/>
                    </a:cubicBezTo>
                    <a:cubicBezTo>
                      <a:pt x="226" y="93"/>
                      <a:pt x="226" y="93"/>
                      <a:pt x="226" y="93"/>
                    </a:cubicBezTo>
                    <a:lnTo>
                      <a:pt x="226" y="93"/>
                    </a:lnTo>
                    <a:cubicBezTo>
                      <a:pt x="0" y="42"/>
                      <a:pt x="0" y="42"/>
                      <a:pt x="0" y="42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D57CA294-D5E9-1A4F-85D4-22ECD0721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8825" y="3481388"/>
                <a:ext cx="90488" cy="173037"/>
              </a:xfrm>
              <a:custGeom>
                <a:avLst/>
                <a:gdLst>
                  <a:gd name="T0" fmla="*/ 252 w 253"/>
                  <a:gd name="T1" fmla="*/ 143 h 480"/>
                  <a:gd name="T2" fmla="*/ 252 w 253"/>
                  <a:gd name="T3" fmla="*/ 143 h 480"/>
                  <a:gd name="T4" fmla="*/ 126 w 253"/>
                  <a:gd name="T5" fmla="*/ 0 h 480"/>
                  <a:gd name="T6" fmla="*/ 0 w 253"/>
                  <a:gd name="T7" fmla="*/ 143 h 480"/>
                  <a:gd name="T8" fmla="*/ 75 w 253"/>
                  <a:gd name="T9" fmla="*/ 278 h 480"/>
                  <a:gd name="T10" fmla="*/ 75 w 253"/>
                  <a:gd name="T11" fmla="*/ 428 h 480"/>
                  <a:gd name="T12" fmla="*/ 126 w 253"/>
                  <a:gd name="T13" fmla="*/ 479 h 480"/>
                  <a:gd name="T14" fmla="*/ 176 w 253"/>
                  <a:gd name="T15" fmla="*/ 428 h 480"/>
                  <a:gd name="T16" fmla="*/ 176 w 253"/>
                  <a:gd name="T17" fmla="*/ 278 h 480"/>
                  <a:gd name="T18" fmla="*/ 252 w 253"/>
                  <a:gd name="T19" fmla="*/ 143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3" h="480">
                    <a:moveTo>
                      <a:pt x="252" y="143"/>
                    </a:moveTo>
                    <a:lnTo>
                      <a:pt x="252" y="143"/>
                    </a:lnTo>
                    <a:cubicBezTo>
                      <a:pt x="252" y="59"/>
                      <a:pt x="201" y="0"/>
                      <a:pt x="126" y="0"/>
                    </a:cubicBezTo>
                    <a:cubicBezTo>
                      <a:pt x="50" y="0"/>
                      <a:pt x="0" y="59"/>
                      <a:pt x="0" y="143"/>
                    </a:cubicBezTo>
                    <a:cubicBezTo>
                      <a:pt x="0" y="202"/>
                      <a:pt x="25" y="252"/>
                      <a:pt x="75" y="278"/>
                    </a:cubicBezTo>
                    <a:cubicBezTo>
                      <a:pt x="75" y="428"/>
                      <a:pt x="75" y="428"/>
                      <a:pt x="75" y="428"/>
                    </a:cubicBezTo>
                    <a:cubicBezTo>
                      <a:pt x="75" y="454"/>
                      <a:pt x="101" y="479"/>
                      <a:pt x="126" y="479"/>
                    </a:cubicBezTo>
                    <a:cubicBezTo>
                      <a:pt x="159" y="479"/>
                      <a:pt x="176" y="454"/>
                      <a:pt x="176" y="428"/>
                    </a:cubicBezTo>
                    <a:cubicBezTo>
                      <a:pt x="176" y="278"/>
                      <a:pt x="176" y="278"/>
                      <a:pt x="176" y="278"/>
                    </a:cubicBezTo>
                    <a:cubicBezTo>
                      <a:pt x="227" y="252"/>
                      <a:pt x="252" y="202"/>
                      <a:pt x="252" y="143"/>
                    </a:cubicBezTo>
                  </a:path>
                </a:pathLst>
              </a:custGeom>
              <a:solidFill>
                <a:srgbClr val="E8C0A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1E8E04C6-7A96-7D4C-83BF-59BFE6B8F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888" y="3662363"/>
                <a:ext cx="6350" cy="73025"/>
              </a:xfrm>
              <a:custGeom>
                <a:avLst/>
                <a:gdLst>
                  <a:gd name="T0" fmla="*/ 8 w 18"/>
                  <a:gd name="T1" fmla="*/ 0 h 202"/>
                  <a:gd name="T2" fmla="*/ 8 w 18"/>
                  <a:gd name="T3" fmla="*/ 0 h 202"/>
                  <a:gd name="T4" fmla="*/ 0 w 18"/>
                  <a:gd name="T5" fmla="*/ 9 h 202"/>
                  <a:gd name="T6" fmla="*/ 0 w 18"/>
                  <a:gd name="T7" fmla="*/ 201 h 202"/>
                  <a:gd name="T8" fmla="*/ 17 w 18"/>
                  <a:gd name="T9" fmla="*/ 201 h 202"/>
                  <a:gd name="T10" fmla="*/ 17 w 18"/>
                  <a:gd name="T11" fmla="*/ 9 h 202"/>
                  <a:gd name="T12" fmla="*/ 8 w 18"/>
                  <a:gd name="T13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202">
                    <a:moveTo>
                      <a:pt x="8" y="0"/>
                    </a:moveTo>
                    <a:lnTo>
                      <a:pt x="8" y="0"/>
                    </a:lnTo>
                    <a:cubicBezTo>
                      <a:pt x="0" y="0"/>
                      <a:pt x="0" y="9"/>
                      <a:pt x="0" y="9"/>
                    </a:cubicBezTo>
                    <a:cubicBezTo>
                      <a:pt x="0" y="201"/>
                      <a:pt x="0" y="201"/>
                      <a:pt x="0" y="201"/>
                    </a:cubicBezTo>
                    <a:cubicBezTo>
                      <a:pt x="17" y="201"/>
                      <a:pt x="17" y="201"/>
                      <a:pt x="17" y="201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9"/>
                      <a:pt x="17" y="0"/>
                      <a:pt x="8" y="0"/>
                    </a:cubicBezTo>
                  </a:path>
                </a:pathLst>
              </a:custGeom>
              <a:solidFill>
                <a:srgbClr val="5FA4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68EB4041-67F8-9E43-9469-70BD95B0C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8838" y="3659188"/>
                <a:ext cx="12700" cy="76200"/>
              </a:xfrm>
              <a:custGeom>
                <a:avLst/>
                <a:gdLst>
                  <a:gd name="T0" fmla="*/ 17 w 34"/>
                  <a:gd name="T1" fmla="*/ 0 h 210"/>
                  <a:gd name="T2" fmla="*/ 17 w 34"/>
                  <a:gd name="T3" fmla="*/ 0 h 210"/>
                  <a:gd name="T4" fmla="*/ 0 w 34"/>
                  <a:gd name="T5" fmla="*/ 17 h 210"/>
                  <a:gd name="T6" fmla="*/ 0 w 34"/>
                  <a:gd name="T7" fmla="*/ 209 h 210"/>
                  <a:gd name="T8" fmla="*/ 33 w 34"/>
                  <a:gd name="T9" fmla="*/ 209 h 210"/>
                  <a:gd name="T10" fmla="*/ 33 w 34"/>
                  <a:gd name="T11" fmla="*/ 17 h 210"/>
                  <a:gd name="T12" fmla="*/ 17 w 34"/>
                  <a:gd name="T1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210">
                    <a:moveTo>
                      <a:pt x="17" y="0"/>
                    </a:moveTo>
                    <a:lnTo>
                      <a:pt x="17" y="0"/>
                    </a:lnTo>
                    <a:cubicBezTo>
                      <a:pt x="8" y="0"/>
                      <a:pt x="0" y="8"/>
                      <a:pt x="0" y="17"/>
                    </a:cubicBezTo>
                    <a:cubicBezTo>
                      <a:pt x="0" y="209"/>
                      <a:pt x="0" y="209"/>
                      <a:pt x="0" y="209"/>
                    </a:cubicBezTo>
                    <a:cubicBezTo>
                      <a:pt x="33" y="209"/>
                      <a:pt x="33" y="209"/>
                      <a:pt x="33" y="209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8"/>
                      <a:pt x="25" y="0"/>
                      <a:pt x="17" y="0"/>
                    </a:cubicBezTo>
                  </a:path>
                </a:pathLst>
              </a:custGeom>
              <a:solidFill>
                <a:srgbClr val="5FA4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DF56B3F7-C880-174F-BF67-9CAF33318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7713" y="3462338"/>
                <a:ext cx="115887" cy="69850"/>
              </a:xfrm>
              <a:custGeom>
                <a:avLst/>
                <a:gdLst>
                  <a:gd name="T0" fmla="*/ 286 w 320"/>
                  <a:gd name="T1" fmla="*/ 185 h 194"/>
                  <a:gd name="T2" fmla="*/ 286 w 320"/>
                  <a:gd name="T3" fmla="*/ 185 h 194"/>
                  <a:gd name="T4" fmla="*/ 252 w 320"/>
                  <a:gd name="T5" fmla="*/ 126 h 194"/>
                  <a:gd name="T6" fmla="*/ 160 w 320"/>
                  <a:gd name="T7" fmla="*/ 126 h 194"/>
                  <a:gd name="T8" fmla="*/ 67 w 320"/>
                  <a:gd name="T9" fmla="*/ 134 h 194"/>
                  <a:gd name="T10" fmla="*/ 34 w 320"/>
                  <a:gd name="T11" fmla="*/ 193 h 194"/>
                  <a:gd name="T12" fmla="*/ 67 w 320"/>
                  <a:gd name="T13" fmla="*/ 42 h 194"/>
                  <a:gd name="T14" fmla="*/ 277 w 320"/>
                  <a:gd name="T15" fmla="*/ 67 h 194"/>
                  <a:gd name="T16" fmla="*/ 286 w 320"/>
                  <a:gd name="T17" fmla="*/ 185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0" h="194">
                    <a:moveTo>
                      <a:pt x="286" y="185"/>
                    </a:moveTo>
                    <a:lnTo>
                      <a:pt x="286" y="185"/>
                    </a:lnTo>
                    <a:cubicBezTo>
                      <a:pt x="286" y="185"/>
                      <a:pt x="286" y="143"/>
                      <a:pt x="252" y="126"/>
                    </a:cubicBezTo>
                    <a:cubicBezTo>
                      <a:pt x="227" y="118"/>
                      <a:pt x="193" y="126"/>
                      <a:pt x="160" y="126"/>
                    </a:cubicBezTo>
                    <a:cubicBezTo>
                      <a:pt x="126" y="126"/>
                      <a:pt x="84" y="118"/>
                      <a:pt x="67" y="134"/>
                    </a:cubicBezTo>
                    <a:cubicBezTo>
                      <a:pt x="34" y="151"/>
                      <a:pt x="34" y="185"/>
                      <a:pt x="34" y="193"/>
                    </a:cubicBezTo>
                    <a:cubicBezTo>
                      <a:pt x="17" y="185"/>
                      <a:pt x="0" y="84"/>
                      <a:pt x="67" y="42"/>
                    </a:cubicBezTo>
                    <a:cubicBezTo>
                      <a:pt x="126" y="0"/>
                      <a:pt x="235" y="8"/>
                      <a:pt x="277" y="67"/>
                    </a:cubicBezTo>
                    <a:cubicBezTo>
                      <a:pt x="319" y="118"/>
                      <a:pt x="286" y="185"/>
                      <a:pt x="286" y="185"/>
                    </a:cubicBezTo>
                  </a:path>
                </a:pathLst>
              </a:custGeom>
              <a:solidFill>
                <a:srgbClr val="93715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22DAF698-C6DB-294E-88A3-6F30EBB58B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6138" y="3662363"/>
                <a:ext cx="9525" cy="73025"/>
              </a:xfrm>
              <a:custGeom>
                <a:avLst/>
                <a:gdLst>
                  <a:gd name="T0" fmla="*/ 9 w 26"/>
                  <a:gd name="T1" fmla="*/ 0 h 202"/>
                  <a:gd name="T2" fmla="*/ 9 w 26"/>
                  <a:gd name="T3" fmla="*/ 0 h 202"/>
                  <a:gd name="T4" fmla="*/ 0 w 26"/>
                  <a:gd name="T5" fmla="*/ 9 h 202"/>
                  <a:gd name="T6" fmla="*/ 0 w 26"/>
                  <a:gd name="T7" fmla="*/ 201 h 202"/>
                  <a:gd name="T8" fmla="*/ 25 w 26"/>
                  <a:gd name="T9" fmla="*/ 201 h 202"/>
                  <a:gd name="T10" fmla="*/ 25 w 26"/>
                  <a:gd name="T11" fmla="*/ 9 h 202"/>
                  <a:gd name="T12" fmla="*/ 9 w 26"/>
                  <a:gd name="T13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02">
                    <a:moveTo>
                      <a:pt x="9" y="0"/>
                    </a:moveTo>
                    <a:lnTo>
                      <a:pt x="9" y="0"/>
                    </a:lnTo>
                    <a:lnTo>
                      <a:pt x="0" y="9"/>
                    </a:lnTo>
                    <a:cubicBezTo>
                      <a:pt x="0" y="201"/>
                      <a:pt x="0" y="201"/>
                      <a:pt x="0" y="201"/>
                    </a:cubicBezTo>
                    <a:cubicBezTo>
                      <a:pt x="25" y="201"/>
                      <a:pt x="25" y="201"/>
                      <a:pt x="25" y="201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17" y="0"/>
                      <a:pt x="9" y="0"/>
                    </a:cubicBezTo>
                  </a:path>
                </a:pathLst>
              </a:custGeom>
              <a:solidFill>
                <a:srgbClr val="5FA4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F7462E91-9686-CC4B-8E02-0AA4CFE08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550" y="3586163"/>
                <a:ext cx="182563" cy="147637"/>
              </a:xfrm>
              <a:custGeom>
                <a:avLst/>
                <a:gdLst>
                  <a:gd name="T0" fmla="*/ 496 w 505"/>
                  <a:gd name="T1" fmla="*/ 193 h 412"/>
                  <a:gd name="T2" fmla="*/ 496 w 505"/>
                  <a:gd name="T3" fmla="*/ 193 h 412"/>
                  <a:gd name="T4" fmla="*/ 496 w 505"/>
                  <a:gd name="T5" fmla="*/ 185 h 412"/>
                  <a:gd name="T6" fmla="*/ 353 w 505"/>
                  <a:gd name="T7" fmla="*/ 34 h 412"/>
                  <a:gd name="T8" fmla="*/ 345 w 505"/>
                  <a:gd name="T9" fmla="*/ 34 h 412"/>
                  <a:gd name="T10" fmla="*/ 345 w 505"/>
                  <a:gd name="T11" fmla="*/ 17 h 412"/>
                  <a:gd name="T12" fmla="*/ 302 w 505"/>
                  <a:gd name="T13" fmla="*/ 0 h 412"/>
                  <a:gd name="T14" fmla="*/ 244 w 505"/>
                  <a:gd name="T15" fmla="*/ 42 h 412"/>
                  <a:gd name="T16" fmla="*/ 185 w 505"/>
                  <a:gd name="T17" fmla="*/ 0 h 412"/>
                  <a:gd name="T18" fmla="*/ 143 w 505"/>
                  <a:gd name="T19" fmla="*/ 17 h 412"/>
                  <a:gd name="T20" fmla="*/ 143 w 505"/>
                  <a:gd name="T21" fmla="*/ 34 h 412"/>
                  <a:gd name="T22" fmla="*/ 0 w 505"/>
                  <a:gd name="T23" fmla="*/ 185 h 412"/>
                  <a:gd name="T24" fmla="*/ 0 w 505"/>
                  <a:gd name="T25" fmla="*/ 193 h 412"/>
                  <a:gd name="T26" fmla="*/ 0 w 505"/>
                  <a:gd name="T27" fmla="*/ 353 h 412"/>
                  <a:gd name="T28" fmla="*/ 0 w 505"/>
                  <a:gd name="T29" fmla="*/ 369 h 412"/>
                  <a:gd name="T30" fmla="*/ 42 w 505"/>
                  <a:gd name="T31" fmla="*/ 411 h 412"/>
                  <a:gd name="T32" fmla="*/ 84 w 505"/>
                  <a:gd name="T33" fmla="*/ 411 h 412"/>
                  <a:gd name="T34" fmla="*/ 93 w 505"/>
                  <a:gd name="T35" fmla="*/ 411 h 412"/>
                  <a:gd name="T36" fmla="*/ 93 w 505"/>
                  <a:gd name="T37" fmla="*/ 219 h 412"/>
                  <a:gd name="T38" fmla="*/ 101 w 505"/>
                  <a:gd name="T39" fmla="*/ 210 h 412"/>
                  <a:gd name="T40" fmla="*/ 110 w 505"/>
                  <a:gd name="T41" fmla="*/ 219 h 412"/>
                  <a:gd name="T42" fmla="*/ 110 w 505"/>
                  <a:gd name="T43" fmla="*/ 411 h 412"/>
                  <a:gd name="T44" fmla="*/ 118 w 505"/>
                  <a:gd name="T45" fmla="*/ 411 h 412"/>
                  <a:gd name="T46" fmla="*/ 244 w 505"/>
                  <a:gd name="T47" fmla="*/ 411 h 412"/>
                  <a:gd name="T48" fmla="*/ 395 w 505"/>
                  <a:gd name="T49" fmla="*/ 411 h 412"/>
                  <a:gd name="T50" fmla="*/ 403 w 505"/>
                  <a:gd name="T51" fmla="*/ 411 h 412"/>
                  <a:gd name="T52" fmla="*/ 403 w 505"/>
                  <a:gd name="T53" fmla="*/ 219 h 412"/>
                  <a:gd name="T54" fmla="*/ 412 w 505"/>
                  <a:gd name="T55" fmla="*/ 210 h 412"/>
                  <a:gd name="T56" fmla="*/ 420 w 505"/>
                  <a:gd name="T57" fmla="*/ 219 h 412"/>
                  <a:gd name="T58" fmla="*/ 420 w 505"/>
                  <a:gd name="T59" fmla="*/ 411 h 412"/>
                  <a:gd name="T60" fmla="*/ 428 w 505"/>
                  <a:gd name="T61" fmla="*/ 411 h 412"/>
                  <a:gd name="T62" fmla="*/ 470 w 505"/>
                  <a:gd name="T63" fmla="*/ 411 h 412"/>
                  <a:gd name="T64" fmla="*/ 504 w 505"/>
                  <a:gd name="T65" fmla="*/ 369 h 412"/>
                  <a:gd name="T66" fmla="*/ 504 w 505"/>
                  <a:gd name="T67" fmla="*/ 344 h 412"/>
                  <a:gd name="T68" fmla="*/ 496 w 505"/>
                  <a:gd name="T69" fmla="*/ 193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05" h="412">
                    <a:moveTo>
                      <a:pt x="496" y="193"/>
                    </a:moveTo>
                    <a:lnTo>
                      <a:pt x="496" y="193"/>
                    </a:lnTo>
                    <a:cubicBezTo>
                      <a:pt x="496" y="185"/>
                      <a:pt x="496" y="185"/>
                      <a:pt x="496" y="185"/>
                    </a:cubicBezTo>
                    <a:cubicBezTo>
                      <a:pt x="496" y="101"/>
                      <a:pt x="428" y="67"/>
                      <a:pt x="353" y="34"/>
                    </a:cubicBezTo>
                    <a:cubicBezTo>
                      <a:pt x="345" y="34"/>
                      <a:pt x="345" y="34"/>
                      <a:pt x="345" y="34"/>
                    </a:cubicBezTo>
                    <a:cubicBezTo>
                      <a:pt x="345" y="17"/>
                      <a:pt x="345" y="17"/>
                      <a:pt x="345" y="17"/>
                    </a:cubicBezTo>
                    <a:cubicBezTo>
                      <a:pt x="302" y="0"/>
                      <a:pt x="302" y="0"/>
                      <a:pt x="302" y="0"/>
                    </a:cubicBezTo>
                    <a:cubicBezTo>
                      <a:pt x="244" y="42"/>
                      <a:pt x="244" y="42"/>
                      <a:pt x="244" y="42"/>
                    </a:cubicBezTo>
                    <a:cubicBezTo>
                      <a:pt x="185" y="0"/>
                      <a:pt x="185" y="0"/>
                      <a:pt x="185" y="0"/>
                    </a:cubicBezTo>
                    <a:cubicBezTo>
                      <a:pt x="143" y="17"/>
                      <a:pt x="143" y="17"/>
                      <a:pt x="143" y="17"/>
                    </a:cubicBezTo>
                    <a:cubicBezTo>
                      <a:pt x="143" y="34"/>
                      <a:pt x="143" y="34"/>
                      <a:pt x="143" y="34"/>
                    </a:cubicBezTo>
                    <a:cubicBezTo>
                      <a:pt x="67" y="42"/>
                      <a:pt x="0" y="109"/>
                      <a:pt x="0" y="185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0" y="353"/>
                      <a:pt x="0" y="353"/>
                      <a:pt x="0" y="353"/>
                    </a:cubicBezTo>
                    <a:cubicBezTo>
                      <a:pt x="0" y="369"/>
                      <a:pt x="0" y="369"/>
                      <a:pt x="0" y="369"/>
                    </a:cubicBezTo>
                    <a:cubicBezTo>
                      <a:pt x="0" y="395"/>
                      <a:pt x="26" y="411"/>
                      <a:pt x="42" y="411"/>
                    </a:cubicBezTo>
                    <a:cubicBezTo>
                      <a:pt x="84" y="411"/>
                      <a:pt x="84" y="411"/>
                      <a:pt x="84" y="411"/>
                    </a:cubicBezTo>
                    <a:lnTo>
                      <a:pt x="93" y="411"/>
                    </a:lnTo>
                    <a:cubicBezTo>
                      <a:pt x="93" y="219"/>
                      <a:pt x="93" y="219"/>
                      <a:pt x="93" y="219"/>
                    </a:cubicBezTo>
                    <a:cubicBezTo>
                      <a:pt x="93" y="210"/>
                      <a:pt x="93" y="210"/>
                      <a:pt x="101" y="210"/>
                    </a:cubicBezTo>
                    <a:cubicBezTo>
                      <a:pt x="110" y="210"/>
                      <a:pt x="110" y="210"/>
                      <a:pt x="110" y="219"/>
                    </a:cubicBezTo>
                    <a:cubicBezTo>
                      <a:pt x="110" y="411"/>
                      <a:pt x="110" y="411"/>
                      <a:pt x="110" y="411"/>
                    </a:cubicBezTo>
                    <a:cubicBezTo>
                      <a:pt x="118" y="411"/>
                      <a:pt x="118" y="411"/>
                      <a:pt x="118" y="411"/>
                    </a:cubicBezTo>
                    <a:cubicBezTo>
                      <a:pt x="244" y="411"/>
                      <a:pt x="244" y="411"/>
                      <a:pt x="244" y="411"/>
                    </a:cubicBezTo>
                    <a:cubicBezTo>
                      <a:pt x="395" y="411"/>
                      <a:pt x="395" y="411"/>
                      <a:pt x="395" y="411"/>
                    </a:cubicBezTo>
                    <a:cubicBezTo>
                      <a:pt x="403" y="411"/>
                      <a:pt x="403" y="411"/>
                      <a:pt x="403" y="411"/>
                    </a:cubicBezTo>
                    <a:cubicBezTo>
                      <a:pt x="403" y="219"/>
                      <a:pt x="403" y="219"/>
                      <a:pt x="403" y="219"/>
                    </a:cubicBezTo>
                    <a:cubicBezTo>
                      <a:pt x="403" y="210"/>
                      <a:pt x="412" y="210"/>
                      <a:pt x="412" y="210"/>
                    </a:cubicBezTo>
                    <a:cubicBezTo>
                      <a:pt x="420" y="210"/>
                      <a:pt x="420" y="210"/>
                      <a:pt x="420" y="219"/>
                    </a:cubicBezTo>
                    <a:cubicBezTo>
                      <a:pt x="420" y="411"/>
                      <a:pt x="420" y="411"/>
                      <a:pt x="420" y="411"/>
                    </a:cubicBezTo>
                    <a:cubicBezTo>
                      <a:pt x="428" y="411"/>
                      <a:pt x="428" y="411"/>
                      <a:pt x="428" y="411"/>
                    </a:cubicBezTo>
                    <a:cubicBezTo>
                      <a:pt x="470" y="411"/>
                      <a:pt x="470" y="411"/>
                      <a:pt x="470" y="411"/>
                    </a:cubicBezTo>
                    <a:cubicBezTo>
                      <a:pt x="496" y="411"/>
                      <a:pt x="504" y="386"/>
                      <a:pt x="504" y="369"/>
                    </a:cubicBezTo>
                    <a:cubicBezTo>
                      <a:pt x="504" y="344"/>
                      <a:pt x="504" y="344"/>
                      <a:pt x="504" y="344"/>
                    </a:cubicBezTo>
                    <a:lnTo>
                      <a:pt x="496" y="193"/>
                    </a:lnTo>
                  </a:path>
                </a:pathLst>
              </a:custGeom>
              <a:solidFill>
                <a:srgbClr val="E1EBE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D58A2F9B-5E9F-B34F-943E-555E2AC3E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863" y="3709988"/>
                <a:ext cx="1587" cy="23812"/>
              </a:xfrm>
              <a:custGeom>
                <a:avLst/>
                <a:gdLst>
                  <a:gd name="T0" fmla="*/ 0 w 1"/>
                  <a:gd name="T1" fmla="*/ 0 h 68"/>
                  <a:gd name="T2" fmla="*/ 0 w 1"/>
                  <a:gd name="T3" fmla="*/ 0 h 68"/>
                  <a:gd name="T4" fmla="*/ 0 w 1"/>
                  <a:gd name="T5" fmla="*/ 67 h 68"/>
                  <a:gd name="T6" fmla="*/ 0 w 1"/>
                  <a:gd name="T7" fmla="*/ 67 h 68"/>
                  <a:gd name="T8" fmla="*/ 0 w 1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68">
                    <a:moveTo>
                      <a:pt x="0" y="0"/>
                    </a:moveTo>
                    <a:lnTo>
                      <a:pt x="0" y="0"/>
                    </a:lnTo>
                    <a:lnTo>
                      <a:pt x="0" y="67"/>
                    </a:lnTo>
                    <a:lnTo>
                      <a:pt x="0" y="6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0607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C9AF2EF3-932E-8A45-A216-59E6D27F4E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538" y="3671888"/>
                <a:ext cx="6350" cy="63500"/>
              </a:xfrm>
              <a:custGeom>
                <a:avLst/>
                <a:gdLst>
                  <a:gd name="T0" fmla="*/ 8 w 18"/>
                  <a:gd name="T1" fmla="*/ 0 h 177"/>
                  <a:gd name="T2" fmla="*/ 8 w 18"/>
                  <a:gd name="T3" fmla="*/ 0 h 177"/>
                  <a:gd name="T4" fmla="*/ 0 w 18"/>
                  <a:gd name="T5" fmla="*/ 9 h 177"/>
                  <a:gd name="T6" fmla="*/ 0 w 18"/>
                  <a:gd name="T7" fmla="*/ 176 h 177"/>
                  <a:gd name="T8" fmla="*/ 17 w 18"/>
                  <a:gd name="T9" fmla="*/ 176 h 177"/>
                  <a:gd name="T10" fmla="*/ 17 w 18"/>
                  <a:gd name="T11" fmla="*/ 9 h 177"/>
                  <a:gd name="T12" fmla="*/ 8 w 18"/>
                  <a:gd name="T13" fmla="*/ 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177">
                    <a:moveTo>
                      <a:pt x="8" y="0"/>
                    </a:moveTo>
                    <a:lnTo>
                      <a:pt x="8" y="0"/>
                    </a:lnTo>
                    <a:lnTo>
                      <a:pt x="0" y="9"/>
                    </a:lnTo>
                    <a:cubicBezTo>
                      <a:pt x="0" y="176"/>
                      <a:pt x="0" y="176"/>
                      <a:pt x="0" y="176"/>
                    </a:cubicBezTo>
                    <a:cubicBezTo>
                      <a:pt x="17" y="176"/>
                      <a:pt x="17" y="176"/>
                      <a:pt x="17" y="176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9"/>
                      <a:pt x="17" y="0"/>
                      <a:pt x="8" y="0"/>
                    </a:cubicBezTo>
                  </a:path>
                </a:pathLst>
              </a:custGeom>
              <a:solidFill>
                <a:srgbClr val="50607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5F91A729-1F15-464E-831D-7FE0B1DD7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8838" y="3671888"/>
                <a:ext cx="9525" cy="63500"/>
              </a:xfrm>
              <a:custGeom>
                <a:avLst/>
                <a:gdLst>
                  <a:gd name="T0" fmla="*/ 8 w 26"/>
                  <a:gd name="T1" fmla="*/ 0 h 177"/>
                  <a:gd name="T2" fmla="*/ 8 w 26"/>
                  <a:gd name="T3" fmla="*/ 0 h 177"/>
                  <a:gd name="T4" fmla="*/ 0 w 26"/>
                  <a:gd name="T5" fmla="*/ 9 h 177"/>
                  <a:gd name="T6" fmla="*/ 8 w 26"/>
                  <a:gd name="T7" fmla="*/ 176 h 177"/>
                  <a:gd name="T8" fmla="*/ 25 w 26"/>
                  <a:gd name="T9" fmla="*/ 176 h 177"/>
                  <a:gd name="T10" fmla="*/ 17 w 26"/>
                  <a:gd name="T11" fmla="*/ 9 h 177"/>
                  <a:gd name="T12" fmla="*/ 8 w 26"/>
                  <a:gd name="T13" fmla="*/ 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77">
                    <a:moveTo>
                      <a:pt x="8" y="0"/>
                    </a:moveTo>
                    <a:lnTo>
                      <a:pt x="8" y="0"/>
                    </a:lnTo>
                    <a:lnTo>
                      <a:pt x="0" y="9"/>
                    </a:lnTo>
                    <a:cubicBezTo>
                      <a:pt x="8" y="176"/>
                      <a:pt x="8" y="176"/>
                      <a:pt x="8" y="176"/>
                    </a:cubicBezTo>
                    <a:cubicBezTo>
                      <a:pt x="25" y="176"/>
                      <a:pt x="25" y="176"/>
                      <a:pt x="25" y="176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9"/>
                      <a:pt x="17" y="0"/>
                      <a:pt x="8" y="0"/>
                    </a:cubicBezTo>
                  </a:path>
                </a:pathLst>
              </a:custGeom>
              <a:solidFill>
                <a:srgbClr val="50607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EE1ECCE7-DA64-5043-A733-ACAD4B3A5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200" y="3592513"/>
                <a:ext cx="190500" cy="142875"/>
              </a:xfrm>
              <a:custGeom>
                <a:avLst/>
                <a:gdLst>
                  <a:gd name="T0" fmla="*/ 512 w 529"/>
                  <a:gd name="T1" fmla="*/ 84 h 395"/>
                  <a:gd name="T2" fmla="*/ 512 w 529"/>
                  <a:gd name="T3" fmla="*/ 84 h 395"/>
                  <a:gd name="T4" fmla="*/ 486 w 529"/>
                  <a:gd name="T5" fmla="*/ 50 h 395"/>
                  <a:gd name="T6" fmla="*/ 411 w 529"/>
                  <a:gd name="T7" fmla="*/ 17 h 395"/>
                  <a:gd name="T8" fmla="*/ 361 w 529"/>
                  <a:gd name="T9" fmla="*/ 0 h 395"/>
                  <a:gd name="T10" fmla="*/ 260 w 529"/>
                  <a:gd name="T11" fmla="*/ 361 h 395"/>
                  <a:gd name="T12" fmla="*/ 159 w 529"/>
                  <a:gd name="T13" fmla="*/ 0 h 395"/>
                  <a:gd name="T14" fmla="*/ 159 w 529"/>
                  <a:gd name="T15" fmla="*/ 0 h 395"/>
                  <a:gd name="T16" fmla="*/ 109 w 529"/>
                  <a:gd name="T17" fmla="*/ 17 h 395"/>
                  <a:gd name="T18" fmla="*/ 42 w 529"/>
                  <a:gd name="T19" fmla="*/ 50 h 395"/>
                  <a:gd name="T20" fmla="*/ 16 w 529"/>
                  <a:gd name="T21" fmla="*/ 84 h 395"/>
                  <a:gd name="T22" fmla="*/ 0 w 529"/>
                  <a:gd name="T23" fmla="*/ 369 h 395"/>
                  <a:gd name="T24" fmla="*/ 25 w 529"/>
                  <a:gd name="T25" fmla="*/ 394 h 395"/>
                  <a:gd name="T26" fmla="*/ 92 w 529"/>
                  <a:gd name="T27" fmla="*/ 394 h 395"/>
                  <a:gd name="T28" fmla="*/ 92 w 529"/>
                  <a:gd name="T29" fmla="*/ 394 h 395"/>
                  <a:gd name="T30" fmla="*/ 109 w 529"/>
                  <a:gd name="T31" fmla="*/ 394 h 395"/>
                  <a:gd name="T32" fmla="*/ 109 w 529"/>
                  <a:gd name="T33" fmla="*/ 394 h 395"/>
                  <a:gd name="T34" fmla="*/ 260 w 529"/>
                  <a:gd name="T35" fmla="*/ 394 h 395"/>
                  <a:gd name="T36" fmla="*/ 260 w 529"/>
                  <a:gd name="T37" fmla="*/ 352 h 395"/>
                  <a:gd name="T38" fmla="*/ 260 w 529"/>
                  <a:gd name="T39" fmla="*/ 352 h 395"/>
                  <a:gd name="T40" fmla="*/ 260 w 529"/>
                  <a:gd name="T41" fmla="*/ 352 h 395"/>
                  <a:gd name="T42" fmla="*/ 260 w 529"/>
                  <a:gd name="T43" fmla="*/ 394 h 395"/>
                  <a:gd name="T44" fmla="*/ 419 w 529"/>
                  <a:gd name="T45" fmla="*/ 394 h 395"/>
                  <a:gd name="T46" fmla="*/ 419 w 529"/>
                  <a:gd name="T47" fmla="*/ 386 h 395"/>
                  <a:gd name="T48" fmla="*/ 436 w 529"/>
                  <a:gd name="T49" fmla="*/ 386 h 395"/>
                  <a:gd name="T50" fmla="*/ 436 w 529"/>
                  <a:gd name="T51" fmla="*/ 394 h 395"/>
                  <a:gd name="T52" fmla="*/ 495 w 529"/>
                  <a:gd name="T53" fmla="*/ 394 h 395"/>
                  <a:gd name="T54" fmla="*/ 528 w 529"/>
                  <a:gd name="T55" fmla="*/ 369 h 395"/>
                  <a:gd name="T56" fmla="*/ 512 w 529"/>
                  <a:gd name="T57" fmla="*/ 84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29" h="395">
                    <a:moveTo>
                      <a:pt x="512" y="84"/>
                    </a:moveTo>
                    <a:lnTo>
                      <a:pt x="512" y="84"/>
                    </a:lnTo>
                    <a:cubicBezTo>
                      <a:pt x="512" y="67"/>
                      <a:pt x="495" y="59"/>
                      <a:pt x="486" y="50"/>
                    </a:cubicBezTo>
                    <a:cubicBezTo>
                      <a:pt x="411" y="17"/>
                      <a:pt x="411" y="17"/>
                      <a:pt x="411" y="17"/>
                    </a:cubicBezTo>
                    <a:cubicBezTo>
                      <a:pt x="361" y="0"/>
                      <a:pt x="361" y="0"/>
                      <a:pt x="361" y="0"/>
                    </a:cubicBezTo>
                    <a:cubicBezTo>
                      <a:pt x="260" y="361"/>
                      <a:pt x="260" y="361"/>
                      <a:pt x="260" y="361"/>
                    </a:cubicBezTo>
                    <a:cubicBezTo>
                      <a:pt x="159" y="0"/>
                      <a:pt x="159" y="0"/>
                      <a:pt x="159" y="0"/>
                    </a:cubicBezTo>
                    <a:lnTo>
                      <a:pt x="159" y="0"/>
                    </a:lnTo>
                    <a:cubicBezTo>
                      <a:pt x="109" y="17"/>
                      <a:pt x="109" y="17"/>
                      <a:pt x="109" y="17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25" y="59"/>
                      <a:pt x="16" y="67"/>
                      <a:pt x="16" y="84"/>
                    </a:cubicBezTo>
                    <a:cubicBezTo>
                      <a:pt x="0" y="369"/>
                      <a:pt x="0" y="369"/>
                      <a:pt x="0" y="369"/>
                    </a:cubicBezTo>
                    <a:cubicBezTo>
                      <a:pt x="0" y="378"/>
                      <a:pt x="8" y="394"/>
                      <a:pt x="25" y="394"/>
                    </a:cubicBezTo>
                    <a:cubicBezTo>
                      <a:pt x="92" y="394"/>
                      <a:pt x="92" y="394"/>
                      <a:pt x="92" y="394"/>
                    </a:cubicBezTo>
                    <a:lnTo>
                      <a:pt x="92" y="394"/>
                    </a:lnTo>
                    <a:cubicBezTo>
                      <a:pt x="109" y="394"/>
                      <a:pt x="109" y="394"/>
                      <a:pt x="109" y="394"/>
                    </a:cubicBezTo>
                    <a:lnTo>
                      <a:pt x="109" y="394"/>
                    </a:lnTo>
                    <a:cubicBezTo>
                      <a:pt x="260" y="394"/>
                      <a:pt x="260" y="394"/>
                      <a:pt x="260" y="394"/>
                    </a:cubicBezTo>
                    <a:cubicBezTo>
                      <a:pt x="260" y="352"/>
                      <a:pt x="260" y="352"/>
                      <a:pt x="260" y="352"/>
                    </a:cubicBezTo>
                    <a:lnTo>
                      <a:pt x="260" y="352"/>
                    </a:lnTo>
                    <a:lnTo>
                      <a:pt x="260" y="352"/>
                    </a:lnTo>
                    <a:cubicBezTo>
                      <a:pt x="260" y="394"/>
                      <a:pt x="260" y="394"/>
                      <a:pt x="260" y="394"/>
                    </a:cubicBezTo>
                    <a:cubicBezTo>
                      <a:pt x="419" y="394"/>
                      <a:pt x="419" y="394"/>
                      <a:pt x="419" y="394"/>
                    </a:cubicBezTo>
                    <a:cubicBezTo>
                      <a:pt x="419" y="386"/>
                      <a:pt x="419" y="386"/>
                      <a:pt x="419" y="386"/>
                    </a:cubicBezTo>
                    <a:cubicBezTo>
                      <a:pt x="436" y="386"/>
                      <a:pt x="436" y="386"/>
                      <a:pt x="436" y="386"/>
                    </a:cubicBezTo>
                    <a:cubicBezTo>
                      <a:pt x="436" y="394"/>
                      <a:pt x="436" y="394"/>
                      <a:pt x="436" y="394"/>
                    </a:cubicBezTo>
                    <a:cubicBezTo>
                      <a:pt x="495" y="394"/>
                      <a:pt x="495" y="394"/>
                      <a:pt x="495" y="394"/>
                    </a:cubicBezTo>
                    <a:cubicBezTo>
                      <a:pt x="512" y="394"/>
                      <a:pt x="528" y="378"/>
                      <a:pt x="528" y="369"/>
                    </a:cubicBezTo>
                    <a:lnTo>
                      <a:pt x="512" y="84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A114208F-C2AD-D44E-A469-C80887AF3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5338" y="3602038"/>
                <a:ext cx="20637" cy="26987"/>
              </a:xfrm>
              <a:custGeom>
                <a:avLst/>
                <a:gdLst>
                  <a:gd name="T0" fmla="*/ 25 w 59"/>
                  <a:gd name="T1" fmla="*/ 0 h 77"/>
                  <a:gd name="T2" fmla="*/ 0 w 59"/>
                  <a:gd name="T3" fmla="*/ 42 h 77"/>
                  <a:gd name="T4" fmla="*/ 25 w 59"/>
                  <a:gd name="T5" fmla="*/ 76 h 77"/>
                  <a:gd name="T6" fmla="*/ 58 w 59"/>
                  <a:gd name="T7" fmla="*/ 42 h 77"/>
                  <a:gd name="T8" fmla="*/ 25 w 59"/>
                  <a:gd name="T9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77">
                    <a:moveTo>
                      <a:pt x="25" y="0"/>
                    </a:moveTo>
                    <a:lnTo>
                      <a:pt x="0" y="42"/>
                    </a:lnTo>
                    <a:lnTo>
                      <a:pt x="25" y="76"/>
                    </a:lnTo>
                    <a:lnTo>
                      <a:pt x="58" y="42"/>
                    </a:lnTo>
                    <a:lnTo>
                      <a:pt x="25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FC3B0EFD-CCC7-CB45-9416-9D9A3D493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988" y="3616325"/>
                <a:ext cx="33337" cy="106363"/>
              </a:xfrm>
              <a:custGeom>
                <a:avLst/>
                <a:gdLst>
                  <a:gd name="T0" fmla="*/ 42 w 93"/>
                  <a:gd name="T1" fmla="*/ 0 h 295"/>
                  <a:gd name="T2" fmla="*/ 42 w 93"/>
                  <a:gd name="T3" fmla="*/ 0 h 295"/>
                  <a:gd name="T4" fmla="*/ 0 w 93"/>
                  <a:gd name="T5" fmla="*/ 185 h 295"/>
                  <a:gd name="T6" fmla="*/ 25 w 93"/>
                  <a:gd name="T7" fmla="*/ 294 h 295"/>
                  <a:gd name="T8" fmla="*/ 92 w 93"/>
                  <a:gd name="T9" fmla="*/ 285 h 295"/>
                  <a:gd name="T10" fmla="*/ 84 w 93"/>
                  <a:gd name="T11" fmla="*/ 185 h 295"/>
                  <a:gd name="T12" fmla="*/ 50 w 93"/>
                  <a:gd name="T13" fmla="*/ 0 h 295"/>
                  <a:gd name="T14" fmla="*/ 42 w 93"/>
                  <a:gd name="T15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3" h="295">
                    <a:moveTo>
                      <a:pt x="42" y="0"/>
                    </a:moveTo>
                    <a:lnTo>
                      <a:pt x="42" y="0"/>
                    </a:lnTo>
                    <a:cubicBezTo>
                      <a:pt x="0" y="185"/>
                      <a:pt x="0" y="185"/>
                      <a:pt x="0" y="185"/>
                    </a:cubicBezTo>
                    <a:cubicBezTo>
                      <a:pt x="25" y="294"/>
                      <a:pt x="25" y="294"/>
                      <a:pt x="25" y="294"/>
                    </a:cubicBezTo>
                    <a:cubicBezTo>
                      <a:pt x="25" y="294"/>
                      <a:pt x="92" y="294"/>
                      <a:pt x="92" y="285"/>
                    </a:cubicBezTo>
                    <a:lnTo>
                      <a:pt x="84" y="185"/>
                    </a:lnTo>
                    <a:cubicBezTo>
                      <a:pt x="50" y="0"/>
                      <a:pt x="50" y="0"/>
                      <a:pt x="50" y="0"/>
                    </a:cubicBezTo>
                    <a:lnTo>
                      <a:pt x="42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FAD42490-9446-8849-A14C-747261433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500" y="3444875"/>
                <a:ext cx="100013" cy="200025"/>
              </a:xfrm>
              <a:custGeom>
                <a:avLst/>
                <a:gdLst>
                  <a:gd name="T0" fmla="*/ 278 w 279"/>
                  <a:gd name="T1" fmla="*/ 168 h 555"/>
                  <a:gd name="T2" fmla="*/ 278 w 279"/>
                  <a:gd name="T3" fmla="*/ 168 h 555"/>
                  <a:gd name="T4" fmla="*/ 143 w 279"/>
                  <a:gd name="T5" fmla="*/ 0 h 555"/>
                  <a:gd name="T6" fmla="*/ 0 w 279"/>
                  <a:gd name="T7" fmla="*/ 168 h 555"/>
                  <a:gd name="T8" fmla="*/ 84 w 279"/>
                  <a:gd name="T9" fmla="*/ 319 h 555"/>
                  <a:gd name="T10" fmla="*/ 84 w 279"/>
                  <a:gd name="T11" fmla="*/ 487 h 555"/>
                  <a:gd name="T12" fmla="*/ 143 w 279"/>
                  <a:gd name="T13" fmla="*/ 554 h 555"/>
                  <a:gd name="T14" fmla="*/ 194 w 279"/>
                  <a:gd name="T15" fmla="*/ 487 h 555"/>
                  <a:gd name="T16" fmla="*/ 194 w 279"/>
                  <a:gd name="T17" fmla="*/ 319 h 555"/>
                  <a:gd name="T18" fmla="*/ 278 w 279"/>
                  <a:gd name="T19" fmla="*/ 168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9" h="555">
                    <a:moveTo>
                      <a:pt x="278" y="168"/>
                    </a:moveTo>
                    <a:lnTo>
                      <a:pt x="278" y="168"/>
                    </a:lnTo>
                    <a:cubicBezTo>
                      <a:pt x="278" y="75"/>
                      <a:pt x="219" y="0"/>
                      <a:pt x="143" y="0"/>
                    </a:cubicBezTo>
                    <a:cubicBezTo>
                      <a:pt x="59" y="0"/>
                      <a:pt x="0" y="75"/>
                      <a:pt x="0" y="168"/>
                    </a:cubicBezTo>
                    <a:cubicBezTo>
                      <a:pt x="0" y="235"/>
                      <a:pt x="26" y="293"/>
                      <a:pt x="84" y="319"/>
                    </a:cubicBezTo>
                    <a:cubicBezTo>
                      <a:pt x="84" y="487"/>
                      <a:pt x="84" y="487"/>
                      <a:pt x="84" y="487"/>
                    </a:cubicBezTo>
                    <a:cubicBezTo>
                      <a:pt x="84" y="520"/>
                      <a:pt x="110" y="554"/>
                      <a:pt x="143" y="554"/>
                    </a:cubicBezTo>
                    <a:cubicBezTo>
                      <a:pt x="168" y="554"/>
                      <a:pt x="194" y="520"/>
                      <a:pt x="194" y="487"/>
                    </a:cubicBezTo>
                    <a:cubicBezTo>
                      <a:pt x="194" y="319"/>
                      <a:pt x="194" y="319"/>
                      <a:pt x="194" y="319"/>
                    </a:cubicBezTo>
                    <a:cubicBezTo>
                      <a:pt x="252" y="293"/>
                      <a:pt x="278" y="235"/>
                      <a:pt x="278" y="168"/>
                    </a:cubicBezTo>
                  </a:path>
                </a:pathLst>
              </a:custGeom>
              <a:solidFill>
                <a:srgbClr val="E8C0A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96E1212A-9595-D147-9547-CDB5355DC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225" y="3565525"/>
                <a:ext cx="193675" cy="169863"/>
              </a:xfrm>
              <a:custGeom>
                <a:avLst/>
                <a:gdLst>
                  <a:gd name="T0" fmla="*/ 520 w 538"/>
                  <a:gd name="T1" fmla="*/ 227 h 471"/>
                  <a:gd name="T2" fmla="*/ 520 w 538"/>
                  <a:gd name="T3" fmla="*/ 227 h 471"/>
                  <a:gd name="T4" fmla="*/ 520 w 538"/>
                  <a:gd name="T5" fmla="*/ 210 h 471"/>
                  <a:gd name="T6" fmla="*/ 369 w 538"/>
                  <a:gd name="T7" fmla="*/ 43 h 471"/>
                  <a:gd name="T8" fmla="*/ 361 w 538"/>
                  <a:gd name="T9" fmla="*/ 43 h 471"/>
                  <a:gd name="T10" fmla="*/ 369 w 538"/>
                  <a:gd name="T11" fmla="*/ 26 h 471"/>
                  <a:gd name="T12" fmla="*/ 319 w 538"/>
                  <a:gd name="T13" fmla="*/ 0 h 471"/>
                  <a:gd name="T14" fmla="*/ 260 w 538"/>
                  <a:gd name="T15" fmla="*/ 51 h 471"/>
                  <a:gd name="T16" fmla="*/ 201 w 538"/>
                  <a:gd name="T17" fmla="*/ 0 h 471"/>
                  <a:gd name="T18" fmla="*/ 143 w 538"/>
                  <a:gd name="T19" fmla="*/ 26 h 471"/>
                  <a:gd name="T20" fmla="*/ 151 w 538"/>
                  <a:gd name="T21" fmla="*/ 43 h 471"/>
                  <a:gd name="T22" fmla="*/ 0 w 538"/>
                  <a:gd name="T23" fmla="*/ 210 h 471"/>
                  <a:gd name="T24" fmla="*/ 0 w 538"/>
                  <a:gd name="T25" fmla="*/ 219 h 471"/>
                  <a:gd name="T26" fmla="*/ 0 w 538"/>
                  <a:gd name="T27" fmla="*/ 403 h 471"/>
                  <a:gd name="T28" fmla="*/ 0 w 538"/>
                  <a:gd name="T29" fmla="*/ 428 h 471"/>
                  <a:gd name="T30" fmla="*/ 42 w 538"/>
                  <a:gd name="T31" fmla="*/ 470 h 471"/>
                  <a:gd name="T32" fmla="*/ 84 w 538"/>
                  <a:gd name="T33" fmla="*/ 470 h 471"/>
                  <a:gd name="T34" fmla="*/ 92 w 538"/>
                  <a:gd name="T35" fmla="*/ 470 h 471"/>
                  <a:gd name="T36" fmla="*/ 92 w 538"/>
                  <a:gd name="T37" fmla="*/ 252 h 471"/>
                  <a:gd name="T38" fmla="*/ 101 w 538"/>
                  <a:gd name="T39" fmla="*/ 244 h 471"/>
                  <a:gd name="T40" fmla="*/ 117 w 538"/>
                  <a:gd name="T41" fmla="*/ 252 h 471"/>
                  <a:gd name="T42" fmla="*/ 117 w 538"/>
                  <a:gd name="T43" fmla="*/ 470 h 471"/>
                  <a:gd name="T44" fmla="*/ 126 w 538"/>
                  <a:gd name="T45" fmla="*/ 470 h 471"/>
                  <a:gd name="T46" fmla="*/ 260 w 538"/>
                  <a:gd name="T47" fmla="*/ 470 h 471"/>
                  <a:gd name="T48" fmla="*/ 260 w 538"/>
                  <a:gd name="T49" fmla="*/ 470 h 471"/>
                  <a:gd name="T50" fmla="*/ 420 w 538"/>
                  <a:gd name="T51" fmla="*/ 470 h 471"/>
                  <a:gd name="T52" fmla="*/ 428 w 538"/>
                  <a:gd name="T53" fmla="*/ 470 h 471"/>
                  <a:gd name="T54" fmla="*/ 428 w 538"/>
                  <a:gd name="T55" fmla="*/ 252 h 471"/>
                  <a:gd name="T56" fmla="*/ 436 w 538"/>
                  <a:gd name="T57" fmla="*/ 244 h 471"/>
                  <a:gd name="T58" fmla="*/ 453 w 538"/>
                  <a:gd name="T59" fmla="*/ 252 h 471"/>
                  <a:gd name="T60" fmla="*/ 453 w 538"/>
                  <a:gd name="T61" fmla="*/ 470 h 471"/>
                  <a:gd name="T62" fmla="*/ 461 w 538"/>
                  <a:gd name="T63" fmla="*/ 470 h 471"/>
                  <a:gd name="T64" fmla="*/ 504 w 538"/>
                  <a:gd name="T65" fmla="*/ 470 h 471"/>
                  <a:gd name="T66" fmla="*/ 537 w 538"/>
                  <a:gd name="T67" fmla="*/ 420 h 471"/>
                  <a:gd name="T68" fmla="*/ 537 w 538"/>
                  <a:gd name="T69" fmla="*/ 395 h 471"/>
                  <a:gd name="T70" fmla="*/ 520 w 538"/>
                  <a:gd name="T71" fmla="*/ 227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38" h="471">
                    <a:moveTo>
                      <a:pt x="520" y="227"/>
                    </a:moveTo>
                    <a:lnTo>
                      <a:pt x="520" y="227"/>
                    </a:lnTo>
                    <a:cubicBezTo>
                      <a:pt x="520" y="210"/>
                      <a:pt x="520" y="210"/>
                      <a:pt x="520" y="210"/>
                    </a:cubicBezTo>
                    <a:cubicBezTo>
                      <a:pt x="520" y="118"/>
                      <a:pt x="453" y="76"/>
                      <a:pt x="369" y="43"/>
                    </a:cubicBezTo>
                    <a:cubicBezTo>
                      <a:pt x="361" y="43"/>
                      <a:pt x="361" y="43"/>
                      <a:pt x="361" y="43"/>
                    </a:cubicBezTo>
                    <a:cubicBezTo>
                      <a:pt x="369" y="26"/>
                      <a:pt x="369" y="26"/>
                      <a:pt x="369" y="26"/>
                    </a:cubicBezTo>
                    <a:cubicBezTo>
                      <a:pt x="319" y="0"/>
                      <a:pt x="319" y="0"/>
                      <a:pt x="319" y="0"/>
                    </a:cubicBezTo>
                    <a:cubicBezTo>
                      <a:pt x="260" y="51"/>
                      <a:pt x="260" y="51"/>
                      <a:pt x="260" y="51"/>
                    </a:cubicBezTo>
                    <a:cubicBezTo>
                      <a:pt x="201" y="0"/>
                      <a:pt x="201" y="0"/>
                      <a:pt x="201" y="0"/>
                    </a:cubicBezTo>
                    <a:cubicBezTo>
                      <a:pt x="143" y="26"/>
                      <a:pt x="143" y="26"/>
                      <a:pt x="143" y="26"/>
                    </a:cubicBezTo>
                    <a:cubicBezTo>
                      <a:pt x="151" y="43"/>
                      <a:pt x="151" y="43"/>
                      <a:pt x="151" y="43"/>
                    </a:cubicBezTo>
                    <a:cubicBezTo>
                      <a:pt x="67" y="51"/>
                      <a:pt x="0" y="126"/>
                      <a:pt x="0" y="210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0" y="403"/>
                      <a:pt x="0" y="403"/>
                      <a:pt x="0" y="403"/>
                    </a:cubicBezTo>
                    <a:cubicBezTo>
                      <a:pt x="0" y="428"/>
                      <a:pt x="0" y="428"/>
                      <a:pt x="0" y="428"/>
                    </a:cubicBezTo>
                    <a:cubicBezTo>
                      <a:pt x="0" y="445"/>
                      <a:pt x="17" y="470"/>
                      <a:pt x="42" y="470"/>
                    </a:cubicBezTo>
                    <a:cubicBezTo>
                      <a:pt x="84" y="470"/>
                      <a:pt x="84" y="470"/>
                      <a:pt x="84" y="470"/>
                    </a:cubicBezTo>
                    <a:cubicBezTo>
                      <a:pt x="92" y="470"/>
                      <a:pt x="92" y="470"/>
                      <a:pt x="92" y="470"/>
                    </a:cubicBezTo>
                    <a:cubicBezTo>
                      <a:pt x="92" y="252"/>
                      <a:pt x="92" y="252"/>
                      <a:pt x="92" y="252"/>
                    </a:cubicBezTo>
                    <a:cubicBezTo>
                      <a:pt x="92" y="244"/>
                      <a:pt x="101" y="244"/>
                      <a:pt x="101" y="244"/>
                    </a:cubicBezTo>
                    <a:cubicBezTo>
                      <a:pt x="109" y="244"/>
                      <a:pt x="117" y="244"/>
                      <a:pt x="117" y="252"/>
                    </a:cubicBezTo>
                    <a:cubicBezTo>
                      <a:pt x="117" y="470"/>
                      <a:pt x="117" y="470"/>
                      <a:pt x="117" y="470"/>
                    </a:cubicBezTo>
                    <a:cubicBezTo>
                      <a:pt x="117" y="470"/>
                      <a:pt x="117" y="470"/>
                      <a:pt x="126" y="470"/>
                    </a:cubicBezTo>
                    <a:cubicBezTo>
                      <a:pt x="260" y="470"/>
                      <a:pt x="260" y="470"/>
                      <a:pt x="260" y="470"/>
                    </a:cubicBezTo>
                    <a:lnTo>
                      <a:pt x="260" y="470"/>
                    </a:lnTo>
                    <a:cubicBezTo>
                      <a:pt x="420" y="470"/>
                      <a:pt x="420" y="470"/>
                      <a:pt x="420" y="470"/>
                    </a:cubicBezTo>
                    <a:cubicBezTo>
                      <a:pt x="428" y="470"/>
                      <a:pt x="428" y="470"/>
                      <a:pt x="428" y="470"/>
                    </a:cubicBezTo>
                    <a:cubicBezTo>
                      <a:pt x="428" y="252"/>
                      <a:pt x="428" y="252"/>
                      <a:pt x="428" y="252"/>
                    </a:cubicBezTo>
                    <a:cubicBezTo>
                      <a:pt x="428" y="244"/>
                      <a:pt x="436" y="244"/>
                      <a:pt x="436" y="244"/>
                    </a:cubicBezTo>
                    <a:cubicBezTo>
                      <a:pt x="445" y="244"/>
                      <a:pt x="453" y="244"/>
                      <a:pt x="453" y="252"/>
                    </a:cubicBezTo>
                    <a:cubicBezTo>
                      <a:pt x="453" y="470"/>
                      <a:pt x="453" y="470"/>
                      <a:pt x="453" y="470"/>
                    </a:cubicBezTo>
                    <a:cubicBezTo>
                      <a:pt x="453" y="470"/>
                      <a:pt x="453" y="470"/>
                      <a:pt x="461" y="470"/>
                    </a:cubicBezTo>
                    <a:cubicBezTo>
                      <a:pt x="504" y="470"/>
                      <a:pt x="504" y="470"/>
                      <a:pt x="504" y="470"/>
                    </a:cubicBezTo>
                    <a:cubicBezTo>
                      <a:pt x="529" y="470"/>
                      <a:pt x="537" y="445"/>
                      <a:pt x="537" y="420"/>
                    </a:cubicBezTo>
                    <a:cubicBezTo>
                      <a:pt x="537" y="395"/>
                      <a:pt x="537" y="395"/>
                      <a:pt x="537" y="395"/>
                    </a:cubicBezTo>
                    <a:lnTo>
                      <a:pt x="520" y="227"/>
                    </a:lnTo>
                  </a:path>
                </a:pathLst>
              </a:custGeom>
              <a:solidFill>
                <a:srgbClr val="E1EBE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2126C348-9610-AF44-949E-6F325847C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700" y="3571875"/>
                <a:ext cx="206375" cy="163513"/>
              </a:xfrm>
              <a:custGeom>
                <a:avLst/>
                <a:gdLst>
                  <a:gd name="T0" fmla="*/ 545 w 572"/>
                  <a:gd name="T1" fmla="*/ 101 h 454"/>
                  <a:gd name="T2" fmla="*/ 545 w 572"/>
                  <a:gd name="T3" fmla="*/ 101 h 454"/>
                  <a:gd name="T4" fmla="*/ 520 w 572"/>
                  <a:gd name="T5" fmla="*/ 67 h 454"/>
                  <a:gd name="T6" fmla="*/ 445 w 572"/>
                  <a:gd name="T7" fmla="*/ 26 h 454"/>
                  <a:gd name="T8" fmla="*/ 386 w 572"/>
                  <a:gd name="T9" fmla="*/ 0 h 454"/>
                  <a:gd name="T10" fmla="*/ 285 w 572"/>
                  <a:gd name="T11" fmla="*/ 185 h 454"/>
                  <a:gd name="T12" fmla="*/ 176 w 572"/>
                  <a:gd name="T13" fmla="*/ 0 h 454"/>
                  <a:gd name="T14" fmla="*/ 176 w 572"/>
                  <a:gd name="T15" fmla="*/ 0 h 454"/>
                  <a:gd name="T16" fmla="*/ 126 w 572"/>
                  <a:gd name="T17" fmla="*/ 26 h 454"/>
                  <a:gd name="T18" fmla="*/ 42 w 572"/>
                  <a:gd name="T19" fmla="*/ 67 h 454"/>
                  <a:gd name="T20" fmla="*/ 17 w 572"/>
                  <a:gd name="T21" fmla="*/ 101 h 454"/>
                  <a:gd name="T22" fmla="*/ 0 w 572"/>
                  <a:gd name="T23" fmla="*/ 420 h 454"/>
                  <a:gd name="T24" fmla="*/ 33 w 572"/>
                  <a:gd name="T25" fmla="*/ 453 h 454"/>
                  <a:gd name="T26" fmla="*/ 100 w 572"/>
                  <a:gd name="T27" fmla="*/ 453 h 454"/>
                  <a:gd name="T28" fmla="*/ 117 w 572"/>
                  <a:gd name="T29" fmla="*/ 453 h 454"/>
                  <a:gd name="T30" fmla="*/ 285 w 572"/>
                  <a:gd name="T31" fmla="*/ 453 h 454"/>
                  <a:gd name="T32" fmla="*/ 285 w 572"/>
                  <a:gd name="T33" fmla="*/ 453 h 454"/>
                  <a:gd name="T34" fmla="*/ 453 w 572"/>
                  <a:gd name="T35" fmla="*/ 453 h 454"/>
                  <a:gd name="T36" fmla="*/ 470 w 572"/>
                  <a:gd name="T37" fmla="*/ 453 h 454"/>
                  <a:gd name="T38" fmla="*/ 470 w 572"/>
                  <a:gd name="T39" fmla="*/ 453 h 454"/>
                  <a:gd name="T40" fmla="*/ 470 w 572"/>
                  <a:gd name="T41" fmla="*/ 453 h 454"/>
                  <a:gd name="T42" fmla="*/ 537 w 572"/>
                  <a:gd name="T43" fmla="*/ 453 h 454"/>
                  <a:gd name="T44" fmla="*/ 571 w 572"/>
                  <a:gd name="T45" fmla="*/ 420 h 454"/>
                  <a:gd name="T46" fmla="*/ 545 w 572"/>
                  <a:gd name="T47" fmla="*/ 101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72" h="454">
                    <a:moveTo>
                      <a:pt x="545" y="101"/>
                    </a:moveTo>
                    <a:lnTo>
                      <a:pt x="545" y="101"/>
                    </a:lnTo>
                    <a:cubicBezTo>
                      <a:pt x="545" y="84"/>
                      <a:pt x="537" y="67"/>
                      <a:pt x="520" y="67"/>
                    </a:cubicBezTo>
                    <a:cubicBezTo>
                      <a:pt x="445" y="26"/>
                      <a:pt x="445" y="26"/>
                      <a:pt x="445" y="26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285" y="185"/>
                      <a:pt x="285" y="185"/>
                      <a:pt x="285" y="185"/>
                    </a:cubicBezTo>
                    <a:cubicBezTo>
                      <a:pt x="176" y="0"/>
                      <a:pt x="176" y="0"/>
                      <a:pt x="176" y="0"/>
                    </a:cubicBezTo>
                    <a:lnTo>
                      <a:pt x="176" y="0"/>
                    </a:lnTo>
                    <a:cubicBezTo>
                      <a:pt x="126" y="26"/>
                      <a:pt x="126" y="26"/>
                      <a:pt x="126" y="26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33" y="67"/>
                      <a:pt x="17" y="84"/>
                      <a:pt x="17" y="101"/>
                    </a:cubicBezTo>
                    <a:cubicBezTo>
                      <a:pt x="0" y="420"/>
                      <a:pt x="0" y="420"/>
                      <a:pt x="0" y="420"/>
                    </a:cubicBezTo>
                    <a:cubicBezTo>
                      <a:pt x="0" y="437"/>
                      <a:pt x="17" y="453"/>
                      <a:pt x="33" y="453"/>
                    </a:cubicBezTo>
                    <a:cubicBezTo>
                      <a:pt x="100" y="453"/>
                      <a:pt x="100" y="453"/>
                      <a:pt x="100" y="453"/>
                    </a:cubicBezTo>
                    <a:cubicBezTo>
                      <a:pt x="117" y="453"/>
                      <a:pt x="117" y="453"/>
                      <a:pt x="117" y="453"/>
                    </a:cubicBezTo>
                    <a:cubicBezTo>
                      <a:pt x="285" y="453"/>
                      <a:pt x="285" y="453"/>
                      <a:pt x="285" y="453"/>
                    </a:cubicBezTo>
                    <a:lnTo>
                      <a:pt x="285" y="453"/>
                    </a:lnTo>
                    <a:cubicBezTo>
                      <a:pt x="453" y="453"/>
                      <a:pt x="453" y="453"/>
                      <a:pt x="453" y="453"/>
                    </a:cubicBezTo>
                    <a:cubicBezTo>
                      <a:pt x="470" y="453"/>
                      <a:pt x="470" y="453"/>
                      <a:pt x="470" y="453"/>
                    </a:cubicBezTo>
                    <a:lnTo>
                      <a:pt x="470" y="453"/>
                    </a:lnTo>
                    <a:lnTo>
                      <a:pt x="470" y="453"/>
                    </a:lnTo>
                    <a:cubicBezTo>
                      <a:pt x="537" y="453"/>
                      <a:pt x="537" y="453"/>
                      <a:pt x="537" y="453"/>
                    </a:cubicBezTo>
                    <a:cubicBezTo>
                      <a:pt x="554" y="453"/>
                      <a:pt x="571" y="437"/>
                      <a:pt x="571" y="420"/>
                    </a:cubicBezTo>
                    <a:lnTo>
                      <a:pt x="545" y="10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552B3937-8234-934E-929A-0945F8DAD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975" y="3432175"/>
                <a:ext cx="120650" cy="69850"/>
              </a:xfrm>
              <a:custGeom>
                <a:avLst/>
                <a:gdLst>
                  <a:gd name="T0" fmla="*/ 303 w 337"/>
                  <a:gd name="T1" fmla="*/ 193 h 194"/>
                  <a:gd name="T2" fmla="*/ 303 w 337"/>
                  <a:gd name="T3" fmla="*/ 193 h 194"/>
                  <a:gd name="T4" fmla="*/ 260 w 337"/>
                  <a:gd name="T5" fmla="*/ 126 h 194"/>
                  <a:gd name="T6" fmla="*/ 168 w 337"/>
                  <a:gd name="T7" fmla="*/ 126 h 194"/>
                  <a:gd name="T8" fmla="*/ 68 w 337"/>
                  <a:gd name="T9" fmla="*/ 134 h 194"/>
                  <a:gd name="T10" fmla="*/ 34 w 337"/>
                  <a:gd name="T11" fmla="*/ 193 h 194"/>
                  <a:gd name="T12" fmla="*/ 68 w 337"/>
                  <a:gd name="T13" fmla="*/ 42 h 194"/>
                  <a:gd name="T14" fmla="*/ 294 w 337"/>
                  <a:gd name="T15" fmla="*/ 67 h 194"/>
                  <a:gd name="T16" fmla="*/ 303 w 337"/>
                  <a:gd name="T17" fmla="*/ 193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7" h="194">
                    <a:moveTo>
                      <a:pt x="303" y="193"/>
                    </a:moveTo>
                    <a:lnTo>
                      <a:pt x="303" y="193"/>
                    </a:lnTo>
                    <a:cubicBezTo>
                      <a:pt x="303" y="193"/>
                      <a:pt x="303" y="143"/>
                      <a:pt x="260" y="126"/>
                    </a:cubicBezTo>
                    <a:cubicBezTo>
                      <a:pt x="235" y="118"/>
                      <a:pt x="202" y="126"/>
                      <a:pt x="168" y="126"/>
                    </a:cubicBezTo>
                    <a:cubicBezTo>
                      <a:pt x="126" y="134"/>
                      <a:pt x="84" y="118"/>
                      <a:pt x="68" y="134"/>
                    </a:cubicBezTo>
                    <a:cubicBezTo>
                      <a:pt x="34" y="160"/>
                      <a:pt x="34" y="185"/>
                      <a:pt x="34" y="193"/>
                    </a:cubicBezTo>
                    <a:cubicBezTo>
                      <a:pt x="17" y="185"/>
                      <a:pt x="0" y="84"/>
                      <a:pt x="68" y="42"/>
                    </a:cubicBezTo>
                    <a:cubicBezTo>
                      <a:pt x="135" y="0"/>
                      <a:pt x="244" y="9"/>
                      <a:pt x="294" y="67"/>
                    </a:cubicBezTo>
                    <a:cubicBezTo>
                      <a:pt x="336" y="118"/>
                      <a:pt x="303" y="193"/>
                      <a:pt x="303" y="193"/>
                    </a:cubicBezTo>
                  </a:path>
                </a:pathLst>
              </a:custGeom>
              <a:solidFill>
                <a:srgbClr val="93715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EE267D97-BA27-7142-8596-A29549507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363" y="3584575"/>
                <a:ext cx="19050" cy="26988"/>
              </a:xfrm>
              <a:custGeom>
                <a:avLst/>
                <a:gdLst>
                  <a:gd name="T0" fmla="*/ 25 w 51"/>
                  <a:gd name="T1" fmla="*/ 0 h 76"/>
                  <a:gd name="T2" fmla="*/ 0 w 51"/>
                  <a:gd name="T3" fmla="*/ 42 h 76"/>
                  <a:gd name="T4" fmla="*/ 25 w 51"/>
                  <a:gd name="T5" fmla="*/ 75 h 76"/>
                  <a:gd name="T6" fmla="*/ 50 w 51"/>
                  <a:gd name="T7" fmla="*/ 42 h 76"/>
                  <a:gd name="T8" fmla="*/ 25 w 51"/>
                  <a:gd name="T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76">
                    <a:moveTo>
                      <a:pt x="25" y="0"/>
                    </a:moveTo>
                    <a:lnTo>
                      <a:pt x="0" y="42"/>
                    </a:lnTo>
                    <a:lnTo>
                      <a:pt x="25" y="75"/>
                    </a:lnTo>
                    <a:lnTo>
                      <a:pt x="50" y="42"/>
                    </a:lnTo>
                    <a:lnTo>
                      <a:pt x="25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99D20738-5E7D-314E-A354-3EB810114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013" y="3595688"/>
                <a:ext cx="33337" cy="109537"/>
              </a:xfrm>
              <a:custGeom>
                <a:avLst/>
                <a:gdLst>
                  <a:gd name="T0" fmla="*/ 34 w 94"/>
                  <a:gd name="T1" fmla="*/ 9 h 304"/>
                  <a:gd name="T2" fmla="*/ 34 w 94"/>
                  <a:gd name="T3" fmla="*/ 9 h 304"/>
                  <a:gd name="T4" fmla="*/ 0 w 94"/>
                  <a:gd name="T5" fmla="*/ 194 h 304"/>
                  <a:gd name="T6" fmla="*/ 25 w 94"/>
                  <a:gd name="T7" fmla="*/ 303 h 304"/>
                  <a:gd name="T8" fmla="*/ 93 w 94"/>
                  <a:gd name="T9" fmla="*/ 294 h 304"/>
                  <a:gd name="T10" fmla="*/ 84 w 94"/>
                  <a:gd name="T11" fmla="*/ 194 h 304"/>
                  <a:gd name="T12" fmla="*/ 42 w 94"/>
                  <a:gd name="T13" fmla="*/ 0 h 304"/>
                  <a:gd name="T14" fmla="*/ 34 w 94"/>
                  <a:gd name="T15" fmla="*/ 9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4" h="304">
                    <a:moveTo>
                      <a:pt x="34" y="9"/>
                    </a:moveTo>
                    <a:lnTo>
                      <a:pt x="34" y="9"/>
                    </a:lnTo>
                    <a:cubicBezTo>
                      <a:pt x="0" y="194"/>
                      <a:pt x="0" y="194"/>
                      <a:pt x="0" y="194"/>
                    </a:cubicBezTo>
                    <a:cubicBezTo>
                      <a:pt x="25" y="303"/>
                      <a:pt x="25" y="303"/>
                      <a:pt x="25" y="303"/>
                    </a:cubicBezTo>
                    <a:cubicBezTo>
                      <a:pt x="25" y="303"/>
                      <a:pt x="84" y="303"/>
                      <a:pt x="93" y="294"/>
                    </a:cubicBezTo>
                    <a:cubicBezTo>
                      <a:pt x="93" y="286"/>
                      <a:pt x="84" y="194"/>
                      <a:pt x="84" y="194"/>
                    </a:cubicBezTo>
                    <a:cubicBezTo>
                      <a:pt x="42" y="0"/>
                      <a:pt x="42" y="0"/>
                      <a:pt x="42" y="0"/>
                    </a:cubicBezTo>
                    <a:lnTo>
                      <a:pt x="34" y="9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82DC90B6-9A5A-184F-A154-823A0781D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813" y="3444875"/>
                <a:ext cx="3175" cy="63500"/>
              </a:xfrm>
              <a:custGeom>
                <a:avLst/>
                <a:gdLst>
                  <a:gd name="T0" fmla="*/ 9 w 10"/>
                  <a:gd name="T1" fmla="*/ 176 h 177"/>
                  <a:gd name="T2" fmla="*/ 9 w 10"/>
                  <a:gd name="T3" fmla="*/ 176 h 177"/>
                  <a:gd name="T4" fmla="*/ 0 w 10"/>
                  <a:gd name="T5" fmla="*/ 176 h 177"/>
                  <a:gd name="T6" fmla="*/ 0 w 10"/>
                  <a:gd name="T7" fmla="*/ 8 h 177"/>
                  <a:gd name="T8" fmla="*/ 9 w 10"/>
                  <a:gd name="T9" fmla="*/ 0 h 177"/>
                  <a:gd name="T10" fmla="*/ 9 w 10"/>
                  <a:gd name="T11" fmla="*/ 8 h 177"/>
                  <a:gd name="T12" fmla="*/ 9 w 10"/>
                  <a:gd name="T13" fmla="*/ 176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77">
                    <a:moveTo>
                      <a:pt x="9" y="176"/>
                    </a:moveTo>
                    <a:lnTo>
                      <a:pt x="9" y="176"/>
                    </a:lnTo>
                    <a:lnTo>
                      <a:pt x="0" y="176"/>
                    </a:lnTo>
                    <a:cubicBezTo>
                      <a:pt x="0" y="8"/>
                      <a:pt x="0" y="8"/>
                      <a:pt x="0" y="8"/>
                    </a:cubicBezTo>
                    <a:lnTo>
                      <a:pt x="9" y="0"/>
                    </a:lnTo>
                    <a:lnTo>
                      <a:pt x="9" y="8"/>
                    </a:lnTo>
                    <a:cubicBezTo>
                      <a:pt x="9" y="176"/>
                      <a:pt x="9" y="176"/>
                      <a:pt x="9" y="176"/>
                    </a:cubicBezTo>
                  </a:path>
                </a:pathLst>
              </a:custGeom>
              <a:solidFill>
                <a:srgbClr val="C6831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B36D7E66-B8A3-AE45-ABB8-5C2E749C8A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225" y="3484563"/>
                <a:ext cx="12700" cy="30162"/>
              </a:xfrm>
              <a:custGeom>
                <a:avLst/>
                <a:gdLst>
                  <a:gd name="T0" fmla="*/ 17 w 35"/>
                  <a:gd name="T1" fmla="*/ 84 h 85"/>
                  <a:gd name="T2" fmla="*/ 17 w 35"/>
                  <a:gd name="T3" fmla="*/ 84 h 85"/>
                  <a:gd name="T4" fmla="*/ 8 w 35"/>
                  <a:gd name="T5" fmla="*/ 84 h 85"/>
                  <a:gd name="T6" fmla="*/ 0 w 35"/>
                  <a:gd name="T7" fmla="*/ 75 h 85"/>
                  <a:gd name="T8" fmla="*/ 0 w 35"/>
                  <a:gd name="T9" fmla="*/ 8 h 85"/>
                  <a:gd name="T10" fmla="*/ 8 w 35"/>
                  <a:gd name="T11" fmla="*/ 0 h 85"/>
                  <a:gd name="T12" fmla="*/ 17 w 35"/>
                  <a:gd name="T13" fmla="*/ 0 h 85"/>
                  <a:gd name="T14" fmla="*/ 34 w 35"/>
                  <a:gd name="T15" fmla="*/ 8 h 85"/>
                  <a:gd name="T16" fmla="*/ 34 w 35"/>
                  <a:gd name="T17" fmla="*/ 75 h 85"/>
                  <a:gd name="T18" fmla="*/ 17 w 35"/>
                  <a:gd name="T19" fmla="*/ 8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85">
                    <a:moveTo>
                      <a:pt x="17" y="84"/>
                    </a:moveTo>
                    <a:lnTo>
                      <a:pt x="17" y="84"/>
                    </a:lnTo>
                    <a:cubicBezTo>
                      <a:pt x="8" y="84"/>
                      <a:pt x="8" y="84"/>
                      <a:pt x="8" y="84"/>
                    </a:cubicBezTo>
                    <a:lnTo>
                      <a:pt x="0" y="75"/>
                    </a:lnTo>
                    <a:cubicBezTo>
                      <a:pt x="0" y="8"/>
                      <a:pt x="0" y="8"/>
                      <a:pt x="0" y="8"/>
                    </a:cubicBezTo>
                    <a:lnTo>
                      <a:pt x="8" y="0"/>
                    </a:lnTo>
                    <a:cubicBezTo>
                      <a:pt x="17" y="0"/>
                      <a:pt x="17" y="0"/>
                      <a:pt x="17" y="0"/>
                    </a:cubicBezTo>
                    <a:cubicBezTo>
                      <a:pt x="25" y="0"/>
                      <a:pt x="34" y="8"/>
                      <a:pt x="34" y="8"/>
                    </a:cubicBez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75"/>
                      <a:pt x="25" y="84"/>
                      <a:pt x="17" y="84"/>
                    </a:cubicBezTo>
                  </a:path>
                </a:pathLst>
              </a:custGeom>
              <a:solidFill>
                <a:srgbClr val="C6831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6EB14B10-7E67-A743-AA72-A0C5FB367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325" y="3438525"/>
                <a:ext cx="106363" cy="53975"/>
              </a:xfrm>
              <a:custGeom>
                <a:avLst/>
                <a:gdLst>
                  <a:gd name="T0" fmla="*/ 17 w 295"/>
                  <a:gd name="T1" fmla="*/ 0 h 152"/>
                  <a:gd name="T2" fmla="*/ 17 w 295"/>
                  <a:gd name="T3" fmla="*/ 0 h 152"/>
                  <a:gd name="T4" fmla="*/ 0 w 295"/>
                  <a:gd name="T5" fmla="*/ 109 h 152"/>
                  <a:gd name="T6" fmla="*/ 294 w 295"/>
                  <a:gd name="T7" fmla="*/ 109 h 152"/>
                  <a:gd name="T8" fmla="*/ 277 w 295"/>
                  <a:gd name="T9" fmla="*/ 0 h 152"/>
                  <a:gd name="T10" fmla="*/ 17 w 295"/>
                  <a:gd name="T11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5" h="152">
                    <a:moveTo>
                      <a:pt x="17" y="0"/>
                    </a:moveTo>
                    <a:lnTo>
                      <a:pt x="17" y="0"/>
                    </a:lnTo>
                    <a:cubicBezTo>
                      <a:pt x="17" y="0"/>
                      <a:pt x="8" y="42"/>
                      <a:pt x="0" y="109"/>
                    </a:cubicBezTo>
                    <a:cubicBezTo>
                      <a:pt x="42" y="151"/>
                      <a:pt x="252" y="151"/>
                      <a:pt x="294" y="109"/>
                    </a:cubicBezTo>
                    <a:cubicBezTo>
                      <a:pt x="286" y="67"/>
                      <a:pt x="277" y="0"/>
                      <a:pt x="277" y="0"/>
                    </a:cubicBezTo>
                    <a:lnTo>
                      <a:pt x="17" y="0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D69FA474-FFE8-624D-B62D-FA3E56CCF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225" y="3429000"/>
                <a:ext cx="184150" cy="36513"/>
              </a:xfrm>
              <a:custGeom>
                <a:avLst/>
                <a:gdLst>
                  <a:gd name="T0" fmla="*/ 8 w 513"/>
                  <a:gd name="T1" fmla="*/ 42 h 101"/>
                  <a:gd name="T2" fmla="*/ 8 w 513"/>
                  <a:gd name="T3" fmla="*/ 42 h 101"/>
                  <a:gd name="T4" fmla="*/ 260 w 513"/>
                  <a:gd name="T5" fmla="*/ 0 h 101"/>
                  <a:gd name="T6" fmla="*/ 260 w 513"/>
                  <a:gd name="T7" fmla="*/ 0 h 101"/>
                  <a:gd name="T8" fmla="*/ 512 w 513"/>
                  <a:gd name="T9" fmla="*/ 42 h 101"/>
                  <a:gd name="T10" fmla="*/ 512 w 513"/>
                  <a:gd name="T11" fmla="*/ 50 h 101"/>
                  <a:gd name="T12" fmla="*/ 260 w 513"/>
                  <a:gd name="T13" fmla="*/ 100 h 101"/>
                  <a:gd name="T14" fmla="*/ 260 w 513"/>
                  <a:gd name="T15" fmla="*/ 100 h 101"/>
                  <a:gd name="T16" fmla="*/ 8 w 513"/>
                  <a:gd name="T17" fmla="*/ 50 h 101"/>
                  <a:gd name="T18" fmla="*/ 8 w 513"/>
                  <a:gd name="T19" fmla="*/ 4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3" h="101">
                    <a:moveTo>
                      <a:pt x="8" y="42"/>
                    </a:moveTo>
                    <a:lnTo>
                      <a:pt x="8" y="42"/>
                    </a:lnTo>
                    <a:cubicBezTo>
                      <a:pt x="260" y="0"/>
                      <a:pt x="260" y="0"/>
                      <a:pt x="260" y="0"/>
                    </a:cubicBezTo>
                    <a:lnTo>
                      <a:pt x="260" y="0"/>
                    </a:lnTo>
                    <a:cubicBezTo>
                      <a:pt x="512" y="42"/>
                      <a:pt x="512" y="42"/>
                      <a:pt x="512" y="42"/>
                    </a:cubicBezTo>
                    <a:lnTo>
                      <a:pt x="512" y="50"/>
                    </a:lnTo>
                    <a:cubicBezTo>
                      <a:pt x="260" y="100"/>
                      <a:pt x="260" y="100"/>
                      <a:pt x="260" y="100"/>
                    </a:cubicBezTo>
                    <a:lnTo>
                      <a:pt x="260" y="100"/>
                    </a:lnTo>
                    <a:cubicBezTo>
                      <a:pt x="8" y="50"/>
                      <a:pt x="8" y="50"/>
                      <a:pt x="8" y="50"/>
                    </a:cubicBezTo>
                    <a:cubicBezTo>
                      <a:pt x="0" y="50"/>
                      <a:pt x="0" y="42"/>
                      <a:pt x="8" y="42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235B5386-B994-A344-A846-70B4F2882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2313" y="3471863"/>
                <a:ext cx="3175" cy="58737"/>
              </a:xfrm>
              <a:custGeom>
                <a:avLst/>
                <a:gdLst>
                  <a:gd name="T0" fmla="*/ 9 w 10"/>
                  <a:gd name="T1" fmla="*/ 160 h 161"/>
                  <a:gd name="T2" fmla="*/ 9 w 10"/>
                  <a:gd name="T3" fmla="*/ 160 h 161"/>
                  <a:gd name="T4" fmla="*/ 0 w 10"/>
                  <a:gd name="T5" fmla="*/ 151 h 161"/>
                  <a:gd name="T6" fmla="*/ 0 w 10"/>
                  <a:gd name="T7" fmla="*/ 0 h 161"/>
                  <a:gd name="T8" fmla="*/ 9 w 10"/>
                  <a:gd name="T9" fmla="*/ 0 h 161"/>
                  <a:gd name="T10" fmla="*/ 9 w 10"/>
                  <a:gd name="T11" fmla="*/ 0 h 161"/>
                  <a:gd name="T12" fmla="*/ 9 w 10"/>
                  <a:gd name="T13" fmla="*/ 151 h 161"/>
                  <a:gd name="T14" fmla="*/ 9 w 10"/>
                  <a:gd name="T15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61">
                    <a:moveTo>
                      <a:pt x="9" y="160"/>
                    </a:moveTo>
                    <a:lnTo>
                      <a:pt x="9" y="160"/>
                    </a:lnTo>
                    <a:cubicBezTo>
                      <a:pt x="9" y="160"/>
                      <a:pt x="0" y="160"/>
                      <a:pt x="0" y="15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9" y="0"/>
                    </a:lnTo>
                    <a:lnTo>
                      <a:pt x="9" y="0"/>
                    </a:lnTo>
                    <a:cubicBezTo>
                      <a:pt x="9" y="151"/>
                      <a:pt x="9" y="151"/>
                      <a:pt x="9" y="151"/>
                    </a:cubicBezTo>
                    <a:cubicBezTo>
                      <a:pt x="9" y="160"/>
                      <a:pt x="9" y="160"/>
                      <a:pt x="9" y="160"/>
                    </a:cubicBezTo>
                  </a:path>
                </a:pathLst>
              </a:custGeom>
              <a:solidFill>
                <a:srgbClr val="C6831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456ABB40-84F2-ED47-9E7E-684409CAD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725" y="3505200"/>
                <a:ext cx="12700" cy="26988"/>
              </a:xfrm>
              <a:custGeom>
                <a:avLst/>
                <a:gdLst>
                  <a:gd name="T0" fmla="*/ 17 w 34"/>
                  <a:gd name="T1" fmla="*/ 75 h 76"/>
                  <a:gd name="T2" fmla="*/ 17 w 34"/>
                  <a:gd name="T3" fmla="*/ 75 h 76"/>
                  <a:gd name="T4" fmla="*/ 17 w 34"/>
                  <a:gd name="T5" fmla="*/ 75 h 76"/>
                  <a:gd name="T6" fmla="*/ 0 w 34"/>
                  <a:gd name="T7" fmla="*/ 67 h 76"/>
                  <a:gd name="T8" fmla="*/ 0 w 34"/>
                  <a:gd name="T9" fmla="*/ 16 h 76"/>
                  <a:gd name="T10" fmla="*/ 17 w 34"/>
                  <a:gd name="T11" fmla="*/ 0 h 76"/>
                  <a:gd name="T12" fmla="*/ 17 w 34"/>
                  <a:gd name="T13" fmla="*/ 0 h 76"/>
                  <a:gd name="T14" fmla="*/ 33 w 34"/>
                  <a:gd name="T15" fmla="*/ 16 h 76"/>
                  <a:gd name="T16" fmla="*/ 33 w 34"/>
                  <a:gd name="T17" fmla="*/ 67 h 76"/>
                  <a:gd name="T18" fmla="*/ 17 w 34"/>
                  <a:gd name="T19" fmla="*/ 75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76">
                    <a:moveTo>
                      <a:pt x="17" y="75"/>
                    </a:moveTo>
                    <a:lnTo>
                      <a:pt x="17" y="75"/>
                    </a:lnTo>
                    <a:lnTo>
                      <a:pt x="17" y="75"/>
                    </a:lnTo>
                    <a:cubicBezTo>
                      <a:pt x="8" y="75"/>
                      <a:pt x="0" y="75"/>
                      <a:pt x="0" y="6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8"/>
                      <a:pt x="8" y="0"/>
                      <a:pt x="17" y="0"/>
                    </a:cubicBezTo>
                    <a:lnTo>
                      <a:pt x="17" y="0"/>
                    </a:lnTo>
                    <a:cubicBezTo>
                      <a:pt x="25" y="0"/>
                      <a:pt x="33" y="8"/>
                      <a:pt x="33" y="16"/>
                    </a:cubicBezTo>
                    <a:cubicBezTo>
                      <a:pt x="33" y="67"/>
                      <a:pt x="33" y="67"/>
                      <a:pt x="33" y="67"/>
                    </a:cubicBezTo>
                    <a:cubicBezTo>
                      <a:pt x="33" y="75"/>
                      <a:pt x="25" y="75"/>
                      <a:pt x="17" y="75"/>
                    </a:cubicBezTo>
                  </a:path>
                </a:pathLst>
              </a:custGeom>
              <a:solidFill>
                <a:srgbClr val="C6831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614BA8AA-F0FC-9144-9386-05A68FCD1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5650" y="3465513"/>
                <a:ext cx="100013" cy="52387"/>
              </a:xfrm>
              <a:custGeom>
                <a:avLst/>
                <a:gdLst>
                  <a:gd name="T0" fmla="*/ 8 w 277"/>
                  <a:gd name="T1" fmla="*/ 0 h 144"/>
                  <a:gd name="T2" fmla="*/ 8 w 277"/>
                  <a:gd name="T3" fmla="*/ 0 h 144"/>
                  <a:gd name="T4" fmla="*/ 0 w 277"/>
                  <a:gd name="T5" fmla="*/ 101 h 144"/>
                  <a:gd name="T6" fmla="*/ 276 w 277"/>
                  <a:gd name="T7" fmla="*/ 101 h 144"/>
                  <a:gd name="T8" fmla="*/ 251 w 277"/>
                  <a:gd name="T9" fmla="*/ 0 h 144"/>
                  <a:gd name="T10" fmla="*/ 8 w 277"/>
                  <a:gd name="T11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7" h="144">
                    <a:moveTo>
                      <a:pt x="8" y="0"/>
                    </a:moveTo>
                    <a:lnTo>
                      <a:pt x="8" y="0"/>
                    </a:lnTo>
                    <a:cubicBezTo>
                      <a:pt x="8" y="0"/>
                      <a:pt x="0" y="34"/>
                      <a:pt x="0" y="101"/>
                    </a:cubicBezTo>
                    <a:cubicBezTo>
                      <a:pt x="41" y="143"/>
                      <a:pt x="235" y="143"/>
                      <a:pt x="276" y="101"/>
                    </a:cubicBezTo>
                    <a:cubicBezTo>
                      <a:pt x="268" y="59"/>
                      <a:pt x="251" y="0"/>
                      <a:pt x="251" y="0"/>
                    </a:cubicBezTo>
                    <a:lnTo>
                      <a:pt x="8" y="0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D7C303CC-F6C7-6242-8040-A53145916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2313" y="3454400"/>
                <a:ext cx="166687" cy="36513"/>
              </a:xfrm>
              <a:custGeom>
                <a:avLst/>
                <a:gdLst>
                  <a:gd name="T0" fmla="*/ 0 w 463"/>
                  <a:gd name="T1" fmla="*/ 50 h 102"/>
                  <a:gd name="T2" fmla="*/ 0 w 463"/>
                  <a:gd name="T3" fmla="*/ 50 h 102"/>
                  <a:gd name="T4" fmla="*/ 227 w 463"/>
                  <a:gd name="T5" fmla="*/ 0 h 102"/>
                  <a:gd name="T6" fmla="*/ 235 w 463"/>
                  <a:gd name="T7" fmla="*/ 0 h 102"/>
                  <a:gd name="T8" fmla="*/ 453 w 463"/>
                  <a:gd name="T9" fmla="*/ 50 h 102"/>
                  <a:gd name="T10" fmla="*/ 453 w 463"/>
                  <a:gd name="T11" fmla="*/ 50 h 102"/>
                  <a:gd name="T12" fmla="*/ 235 w 463"/>
                  <a:gd name="T13" fmla="*/ 101 h 102"/>
                  <a:gd name="T14" fmla="*/ 227 w 463"/>
                  <a:gd name="T15" fmla="*/ 101 h 102"/>
                  <a:gd name="T16" fmla="*/ 0 w 463"/>
                  <a:gd name="T17" fmla="*/ 5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3" h="102">
                    <a:moveTo>
                      <a:pt x="0" y="50"/>
                    </a:moveTo>
                    <a:lnTo>
                      <a:pt x="0" y="50"/>
                    </a:lnTo>
                    <a:cubicBezTo>
                      <a:pt x="227" y="0"/>
                      <a:pt x="227" y="0"/>
                      <a:pt x="227" y="0"/>
                    </a:cubicBezTo>
                    <a:cubicBezTo>
                      <a:pt x="235" y="0"/>
                      <a:pt x="235" y="0"/>
                      <a:pt x="235" y="0"/>
                    </a:cubicBezTo>
                    <a:cubicBezTo>
                      <a:pt x="453" y="50"/>
                      <a:pt x="453" y="50"/>
                      <a:pt x="453" y="50"/>
                    </a:cubicBezTo>
                    <a:cubicBezTo>
                      <a:pt x="462" y="50"/>
                      <a:pt x="462" y="50"/>
                      <a:pt x="453" y="50"/>
                    </a:cubicBezTo>
                    <a:cubicBezTo>
                      <a:pt x="235" y="101"/>
                      <a:pt x="235" y="101"/>
                      <a:pt x="235" y="101"/>
                    </a:cubicBezTo>
                    <a:cubicBezTo>
                      <a:pt x="227" y="101"/>
                      <a:pt x="227" y="101"/>
                      <a:pt x="227" y="101"/>
                    </a:cubicBez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solidFill>
                <a:srgbClr val="49596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74" name="Grupo 703">
              <a:extLst>
                <a:ext uri="{FF2B5EF4-FFF2-40B4-BE49-F238E27FC236}">
                  <a16:creationId xmlns:a16="http://schemas.microsoft.com/office/drawing/2014/main" id="{6013BFA1-B40C-EB41-A7D8-8A0F3D4AF68D}"/>
                </a:ext>
              </a:extLst>
            </p:cNvPr>
            <p:cNvGrpSpPr/>
            <p:nvPr/>
          </p:nvGrpSpPr>
          <p:grpSpPr>
            <a:xfrm>
              <a:off x="2912714" y="5261055"/>
              <a:ext cx="2080714" cy="1804959"/>
              <a:chOff x="1925638" y="4173538"/>
              <a:chExt cx="395287" cy="342900"/>
            </a:xfrm>
          </p:grpSpPr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BA9FB166-76A4-794F-99DA-0AEEA2CB7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5638" y="4173538"/>
                <a:ext cx="263525" cy="333375"/>
              </a:xfrm>
              <a:custGeom>
                <a:avLst/>
                <a:gdLst>
                  <a:gd name="T0" fmla="*/ 0 w 731"/>
                  <a:gd name="T1" fmla="*/ 0 h 924"/>
                  <a:gd name="T2" fmla="*/ 0 w 731"/>
                  <a:gd name="T3" fmla="*/ 0 h 924"/>
                  <a:gd name="T4" fmla="*/ 0 w 731"/>
                  <a:gd name="T5" fmla="*/ 923 h 924"/>
                  <a:gd name="T6" fmla="*/ 369 w 731"/>
                  <a:gd name="T7" fmla="*/ 923 h 924"/>
                  <a:gd name="T8" fmla="*/ 453 w 731"/>
                  <a:gd name="T9" fmla="*/ 822 h 924"/>
                  <a:gd name="T10" fmla="*/ 461 w 731"/>
                  <a:gd name="T11" fmla="*/ 814 h 924"/>
                  <a:gd name="T12" fmla="*/ 84 w 731"/>
                  <a:gd name="T13" fmla="*/ 814 h 924"/>
                  <a:gd name="T14" fmla="*/ 75 w 731"/>
                  <a:gd name="T15" fmla="*/ 797 h 924"/>
                  <a:gd name="T16" fmla="*/ 84 w 731"/>
                  <a:gd name="T17" fmla="*/ 788 h 924"/>
                  <a:gd name="T18" fmla="*/ 495 w 731"/>
                  <a:gd name="T19" fmla="*/ 788 h 924"/>
                  <a:gd name="T20" fmla="*/ 596 w 731"/>
                  <a:gd name="T21" fmla="*/ 713 h 924"/>
                  <a:gd name="T22" fmla="*/ 84 w 731"/>
                  <a:gd name="T23" fmla="*/ 713 h 924"/>
                  <a:gd name="T24" fmla="*/ 75 w 731"/>
                  <a:gd name="T25" fmla="*/ 705 h 924"/>
                  <a:gd name="T26" fmla="*/ 84 w 731"/>
                  <a:gd name="T27" fmla="*/ 696 h 924"/>
                  <a:gd name="T28" fmla="*/ 629 w 731"/>
                  <a:gd name="T29" fmla="*/ 696 h 924"/>
                  <a:gd name="T30" fmla="*/ 730 w 731"/>
                  <a:gd name="T31" fmla="*/ 621 h 924"/>
                  <a:gd name="T32" fmla="*/ 730 w 731"/>
                  <a:gd name="T33" fmla="*/ 0 h 924"/>
                  <a:gd name="T34" fmla="*/ 0 w 731"/>
                  <a:gd name="T35" fmla="*/ 0 h 924"/>
                  <a:gd name="T36" fmla="*/ 646 w 731"/>
                  <a:gd name="T37" fmla="*/ 621 h 924"/>
                  <a:gd name="T38" fmla="*/ 646 w 731"/>
                  <a:gd name="T39" fmla="*/ 621 h 924"/>
                  <a:gd name="T40" fmla="*/ 84 w 731"/>
                  <a:gd name="T41" fmla="*/ 621 h 924"/>
                  <a:gd name="T42" fmla="*/ 75 w 731"/>
                  <a:gd name="T43" fmla="*/ 612 h 924"/>
                  <a:gd name="T44" fmla="*/ 84 w 731"/>
                  <a:gd name="T45" fmla="*/ 595 h 924"/>
                  <a:gd name="T46" fmla="*/ 646 w 731"/>
                  <a:gd name="T47" fmla="*/ 595 h 924"/>
                  <a:gd name="T48" fmla="*/ 654 w 731"/>
                  <a:gd name="T49" fmla="*/ 612 h 924"/>
                  <a:gd name="T50" fmla="*/ 646 w 731"/>
                  <a:gd name="T51" fmla="*/ 621 h 9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31" h="924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923"/>
                      <a:pt x="0" y="923"/>
                      <a:pt x="0" y="923"/>
                    </a:cubicBezTo>
                    <a:cubicBezTo>
                      <a:pt x="369" y="923"/>
                      <a:pt x="369" y="923"/>
                      <a:pt x="369" y="923"/>
                    </a:cubicBezTo>
                    <a:cubicBezTo>
                      <a:pt x="453" y="822"/>
                      <a:pt x="453" y="822"/>
                      <a:pt x="453" y="822"/>
                    </a:cubicBezTo>
                    <a:cubicBezTo>
                      <a:pt x="461" y="814"/>
                      <a:pt x="461" y="814"/>
                      <a:pt x="461" y="814"/>
                    </a:cubicBezTo>
                    <a:cubicBezTo>
                      <a:pt x="84" y="814"/>
                      <a:pt x="84" y="814"/>
                      <a:pt x="84" y="814"/>
                    </a:cubicBezTo>
                    <a:cubicBezTo>
                      <a:pt x="84" y="814"/>
                      <a:pt x="75" y="805"/>
                      <a:pt x="75" y="797"/>
                    </a:cubicBezTo>
                    <a:lnTo>
                      <a:pt x="84" y="788"/>
                    </a:lnTo>
                    <a:cubicBezTo>
                      <a:pt x="495" y="788"/>
                      <a:pt x="495" y="788"/>
                      <a:pt x="495" y="788"/>
                    </a:cubicBezTo>
                    <a:cubicBezTo>
                      <a:pt x="596" y="713"/>
                      <a:pt x="596" y="713"/>
                      <a:pt x="596" y="713"/>
                    </a:cubicBezTo>
                    <a:cubicBezTo>
                      <a:pt x="84" y="713"/>
                      <a:pt x="84" y="713"/>
                      <a:pt x="84" y="713"/>
                    </a:cubicBezTo>
                    <a:cubicBezTo>
                      <a:pt x="84" y="713"/>
                      <a:pt x="75" y="713"/>
                      <a:pt x="75" y="705"/>
                    </a:cubicBezTo>
                    <a:cubicBezTo>
                      <a:pt x="75" y="696"/>
                      <a:pt x="84" y="696"/>
                      <a:pt x="84" y="696"/>
                    </a:cubicBezTo>
                    <a:cubicBezTo>
                      <a:pt x="629" y="696"/>
                      <a:pt x="629" y="696"/>
                      <a:pt x="629" y="696"/>
                    </a:cubicBezTo>
                    <a:cubicBezTo>
                      <a:pt x="730" y="621"/>
                      <a:pt x="730" y="621"/>
                      <a:pt x="730" y="621"/>
                    </a:cubicBezTo>
                    <a:cubicBezTo>
                      <a:pt x="730" y="0"/>
                      <a:pt x="730" y="0"/>
                      <a:pt x="730" y="0"/>
                    </a:cubicBezTo>
                    <a:lnTo>
                      <a:pt x="0" y="0"/>
                    </a:lnTo>
                    <a:close/>
                    <a:moveTo>
                      <a:pt x="646" y="621"/>
                    </a:moveTo>
                    <a:lnTo>
                      <a:pt x="646" y="621"/>
                    </a:lnTo>
                    <a:cubicBezTo>
                      <a:pt x="84" y="621"/>
                      <a:pt x="84" y="621"/>
                      <a:pt x="84" y="621"/>
                    </a:cubicBezTo>
                    <a:lnTo>
                      <a:pt x="75" y="612"/>
                    </a:lnTo>
                    <a:cubicBezTo>
                      <a:pt x="75" y="604"/>
                      <a:pt x="84" y="595"/>
                      <a:pt x="84" y="595"/>
                    </a:cubicBezTo>
                    <a:cubicBezTo>
                      <a:pt x="646" y="595"/>
                      <a:pt x="646" y="595"/>
                      <a:pt x="646" y="595"/>
                    </a:cubicBezTo>
                    <a:cubicBezTo>
                      <a:pt x="654" y="595"/>
                      <a:pt x="654" y="604"/>
                      <a:pt x="654" y="612"/>
                    </a:cubicBezTo>
                    <a:cubicBezTo>
                      <a:pt x="654" y="612"/>
                      <a:pt x="654" y="621"/>
                      <a:pt x="646" y="621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08AF40E3-7F05-404C-A828-9DE31A4300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2625" y="4456113"/>
                <a:ext cx="150813" cy="9525"/>
              </a:xfrm>
              <a:custGeom>
                <a:avLst/>
                <a:gdLst>
                  <a:gd name="T0" fmla="*/ 0 w 421"/>
                  <a:gd name="T1" fmla="*/ 9 h 27"/>
                  <a:gd name="T2" fmla="*/ 0 w 421"/>
                  <a:gd name="T3" fmla="*/ 9 h 27"/>
                  <a:gd name="T4" fmla="*/ 9 w 421"/>
                  <a:gd name="T5" fmla="*/ 26 h 27"/>
                  <a:gd name="T6" fmla="*/ 386 w 421"/>
                  <a:gd name="T7" fmla="*/ 26 h 27"/>
                  <a:gd name="T8" fmla="*/ 420 w 421"/>
                  <a:gd name="T9" fmla="*/ 0 h 27"/>
                  <a:gd name="T10" fmla="*/ 9 w 421"/>
                  <a:gd name="T11" fmla="*/ 0 h 27"/>
                  <a:gd name="T12" fmla="*/ 0 w 421"/>
                  <a:gd name="T13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7">
                    <a:moveTo>
                      <a:pt x="0" y="9"/>
                    </a:moveTo>
                    <a:lnTo>
                      <a:pt x="0" y="9"/>
                    </a:lnTo>
                    <a:cubicBezTo>
                      <a:pt x="0" y="17"/>
                      <a:pt x="9" y="26"/>
                      <a:pt x="9" y="26"/>
                    </a:cubicBezTo>
                    <a:cubicBezTo>
                      <a:pt x="386" y="26"/>
                      <a:pt x="386" y="26"/>
                      <a:pt x="386" y="26"/>
                    </a:cubicBezTo>
                    <a:cubicBezTo>
                      <a:pt x="420" y="0"/>
                      <a:pt x="420" y="0"/>
                      <a:pt x="420" y="0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0" y="9"/>
                    </a:lnTo>
                  </a:path>
                </a:pathLst>
              </a:custGeom>
              <a:solidFill>
                <a:srgbClr val="A5A5A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F24BC6EE-9914-034A-93BF-2182777DB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2625" y="4424363"/>
                <a:ext cx="200025" cy="6350"/>
              </a:xfrm>
              <a:custGeom>
                <a:avLst/>
                <a:gdLst>
                  <a:gd name="T0" fmla="*/ 0 w 555"/>
                  <a:gd name="T1" fmla="*/ 9 h 18"/>
                  <a:gd name="T2" fmla="*/ 0 w 555"/>
                  <a:gd name="T3" fmla="*/ 9 h 18"/>
                  <a:gd name="T4" fmla="*/ 9 w 555"/>
                  <a:gd name="T5" fmla="*/ 17 h 18"/>
                  <a:gd name="T6" fmla="*/ 521 w 555"/>
                  <a:gd name="T7" fmla="*/ 17 h 18"/>
                  <a:gd name="T8" fmla="*/ 554 w 555"/>
                  <a:gd name="T9" fmla="*/ 0 h 18"/>
                  <a:gd name="T10" fmla="*/ 9 w 555"/>
                  <a:gd name="T11" fmla="*/ 0 h 18"/>
                  <a:gd name="T12" fmla="*/ 0 w 555"/>
                  <a:gd name="T13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5" h="18">
                    <a:moveTo>
                      <a:pt x="0" y="9"/>
                    </a:moveTo>
                    <a:lnTo>
                      <a:pt x="0" y="9"/>
                    </a:lnTo>
                    <a:cubicBezTo>
                      <a:pt x="0" y="17"/>
                      <a:pt x="9" y="17"/>
                      <a:pt x="9" y="17"/>
                    </a:cubicBezTo>
                    <a:cubicBezTo>
                      <a:pt x="521" y="17"/>
                      <a:pt x="521" y="17"/>
                      <a:pt x="521" y="17"/>
                    </a:cubicBezTo>
                    <a:cubicBezTo>
                      <a:pt x="554" y="0"/>
                      <a:pt x="554" y="0"/>
                      <a:pt x="554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0" y="0"/>
                      <a:pt x="0" y="9"/>
                    </a:cubicBezTo>
                  </a:path>
                </a:pathLst>
              </a:custGeom>
              <a:solidFill>
                <a:srgbClr val="A5A5A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F7D185B6-5C66-D748-92A0-DCE775D99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2625" y="4387850"/>
                <a:ext cx="209550" cy="9525"/>
              </a:xfrm>
              <a:custGeom>
                <a:avLst/>
                <a:gdLst>
                  <a:gd name="T0" fmla="*/ 571 w 580"/>
                  <a:gd name="T1" fmla="*/ 0 h 27"/>
                  <a:gd name="T2" fmla="*/ 571 w 580"/>
                  <a:gd name="T3" fmla="*/ 0 h 27"/>
                  <a:gd name="T4" fmla="*/ 9 w 580"/>
                  <a:gd name="T5" fmla="*/ 0 h 27"/>
                  <a:gd name="T6" fmla="*/ 0 w 580"/>
                  <a:gd name="T7" fmla="*/ 17 h 27"/>
                  <a:gd name="T8" fmla="*/ 9 w 580"/>
                  <a:gd name="T9" fmla="*/ 26 h 27"/>
                  <a:gd name="T10" fmla="*/ 571 w 580"/>
                  <a:gd name="T11" fmla="*/ 26 h 27"/>
                  <a:gd name="T12" fmla="*/ 579 w 580"/>
                  <a:gd name="T13" fmla="*/ 17 h 27"/>
                  <a:gd name="T14" fmla="*/ 571 w 580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0" h="27">
                    <a:moveTo>
                      <a:pt x="571" y="0"/>
                    </a:moveTo>
                    <a:lnTo>
                      <a:pt x="571" y="0"/>
                    </a:ln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0" y="9"/>
                      <a:pt x="0" y="17"/>
                    </a:cubicBezTo>
                    <a:lnTo>
                      <a:pt x="9" y="26"/>
                    </a:lnTo>
                    <a:cubicBezTo>
                      <a:pt x="571" y="26"/>
                      <a:pt x="571" y="26"/>
                      <a:pt x="571" y="26"/>
                    </a:cubicBezTo>
                    <a:cubicBezTo>
                      <a:pt x="579" y="26"/>
                      <a:pt x="579" y="17"/>
                      <a:pt x="579" y="17"/>
                    </a:cubicBezTo>
                    <a:cubicBezTo>
                      <a:pt x="579" y="9"/>
                      <a:pt x="579" y="0"/>
                      <a:pt x="571" y="0"/>
                    </a:cubicBezTo>
                  </a:path>
                </a:pathLst>
              </a:custGeom>
              <a:solidFill>
                <a:srgbClr val="A5A5A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4A3F1614-039E-1745-9ACB-1EF75BC03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2625" y="4351338"/>
                <a:ext cx="209550" cy="9525"/>
              </a:xfrm>
              <a:custGeom>
                <a:avLst/>
                <a:gdLst>
                  <a:gd name="T0" fmla="*/ 571 w 580"/>
                  <a:gd name="T1" fmla="*/ 0 h 26"/>
                  <a:gd name="T2" fmla="*/ 571 w 580"/>
                  <a:gd name="T3" fmla="*/ 0 h 26"/>
                  <a:gd name="T4" fmla="*/ 9 w 580"/>
                  <a:gd name="T5" fmla="*/ 0 h 26"/>
                  <a:gd name="T6" fmla="*/ 0 w 580"/>
                  <a:gd name="T7" fmla="*/ 16 h 26"/>
                  <a:gd name="T8" fmla="*/ 9 w 580"/>
                  <a:gd name="T9" fmla="*/ 25 h 26"/>
                  <a:gd name="T10" fmla="*/ 571 w 580"/>
                  <a:gd name="T11" fmla="*/ 25 h 26"/>
                  <a:gd name="T12" fmla="*/ 579 w 580"/>
                  <a:gd name="T13" fmla="*/ 16 h 26"/>
                  <a:gd name="T14" fmla="*/ 571 w 580"/>
                  <a:gd name="T1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0" h="26">
                    <a:moveTo>
                      <a:pt x="571" y="0"/>
                    </a:moveTo>
                    <a:lnTo>
                      <a:pt x="571" y="0"/>
                    </a:ln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0" y="8"/>
                      <a:pt x="0" y="16"/>
                    </a:cubicBezTo>
                    <a:cubicBezTo>
                      <a:pt x="0" y="25"/>
                      <a:pt x="9" y="25"/>
                      <a:pt x="9" y="25"/>
                    </a:cubicBezTo>
                    <a:cubicBezTo>
                      <a:pt x="571" y="25"/>
                      <a:pt x="571" y="25"/>
                      <a:pt x="571" y="25"/>
                    </a:cubicBezTo>
                    <a:cubicBezTo>
                      <a:pt x="579" y="25"/>
                      <a:pt x="579" y="25"/>
                      <a:pt x="579" y="16"/>
                    </a:cubicBezTo>
                    <a:cubicBezTo>
                      <a:pt x="579" y="8"/>
                      <a:pt x="579" y="0"/>
                      <a:pt x="571" y="0"/>
                    </a:cubicBezTo>
                  </a:path>
                </a:pathLst>
              </a:custGeom>
              <a:solidFill>
                <a:srgbClr val="A5A5A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569D3249-4740-9B45-9396-6BFFA57662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2625" y="4318000"/>
                <a:ext cx="209550" cy="9525"/>
              </a:xfrm>
              <a:custGeom>
                <a:avLst/>
                <a:gdLst>
                  <a:gd name="T0" fmla="*/ 571 w 580"/>
                  <a:gd name="T1" fmla="*/ 0 h 26"/>
                  <a:gd name="T2" fmla="*/ 571 w 580"/>
                  <a:gd name="T3" fmla="*/ 0 h 26"/>
                  <a:gd name="T4" fmla="*/ 9 w 580"/>
                  <a:gd name="T5" fmla="*/ 0 h 26"/>
                  <a:gd name="T6" fmla="*/ 0 w 580"/>
                  <a:gd name="T7" fmla="*/ 9 h 26"/>
                  <a:gd name="T8" fmla="*/ 9 w 580"/>
                  <a:gd name="T9" fmla="*/ 25 h 26"/>
                  <a:gd name="T10" fmla="*/ 571 w 580"/>
                  <a:gd name="T11" fmla="*/ 25 h 26"/>
                  <a:gd name="T12" fmla="*/ 579 w 580"/>
                  <a:gd name="T13" fmla="*/ 9 h 26"/>
                  <a:gd name="T14" fmla="*/ 571 w 580"/>
                  <a:gd name="T1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0" h="26">
                    <a:moveTo>
                      <a:pt x="571" y="0"/>
                    </a:moveTo>
                    <a:lnTo>
                      <a:pt x="571" y="0"/>
                    </a:ln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0" y="0"/>
                      <a:pt x="0" y="9"/>
                    </a:cubicBezTo>
                    <a:cubicBezTo>
                      <a:pt x="0" y="17"/>
                      <a:pt x="9" y="25"/>
                      <a:pt x="9" y="25"/>
                    </a:cubicBezTo>
                    <a:cubicBezTo>
                      <a:pt x="571" y="25"/>
                      <a:pt x="571" y="25"/>
                      <a:pt x="571" y="25"/>
                    </a:cubicBezTo>
                    <a:cubicBezTo>
                      <a:pt x="579" y="25"/>
                      <a:pt x="579" y="17"/>
                      <a:pt x="579" y="9"/>
                    </a:cubicBezTo>
                    <a:cubicBezTo>
                      <a:pt x="579" y="0"/>
                      <a:pt x="579" y="0"/>
                      <a:pt x="571" y="0"/>
                    </a:cubicBezTo>
                  </a:path>
                </a:pathLst>
              </a:custGeom>
              <a:solidFill>
                <a:srgbClr val="A5A5A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465BADC6-E3D0-D446-ABFB-9991F6F80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2625" y="4284663"/>
                <a:ext cx="209550" cy="9525"/>
              </a:xfrm>
              <a:custGeom>
                <a:avLst/>
                <a:gdLst>
                  <a:gd name="T0" fmla="*/ 571 w 580"/>
                  <a:gd name="T1" fmla="*/ 0 h 26"/>
                  <a:gd name="T2" fmla="*/ 571 w 580"/>
                  <a:gd name="T3" fmla="*/ 0 h 26"/>
                  <a:gd name="T4" fmla="*/ 9 w 580"/>
                  <a:gd name="T5" fmla="*/ 0 h 26"/>
                  <a:gd name="T6" fmla="*/ 0 w 580"/>
                  <a:gd name="T7" fmla="*/ 8 h 26"/>
                  <a:gd name="T8" fmla="*/ 9 w 580"/>
                  <a:gd name="T9" fmla="*/ 25 h 26"/>
                  <a:gd name="T10" fmla="*/ 571 w 580"/>
                  <a:gd name="T11" fmla="*/ 25 h 26"/>
                  <a:gd name="T12" fmla="*/ 579 w 580"/>
                  <a:gd name="T13" fmla="*/ 8 h 26"/>
                  <a:gd name="T14" fmla="*/ 571 w 580"/>
                  <a:gd name="T1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0" h="26">
                    <a:moveTo>
                      <a:pt x="571" y="0"/>
                    </a:moveTo>
                    <a:lnTo>
                      <a:pt x="571" y="0"/>
                    </a:ln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0" y="0"/>
                      <a:pt x="0" y="8"/>
                    </a:cubicBezTo>
                    <a:cubicBezTo>
                      <a:pt x="0" y="17"/>
                      <a:pt x="9" y="25"/>
                      <a:pt x="9" y="25"/>
                    </a:cubicBezTo>
                    <a:cubicBezTo>
                      <a:pt x="571" y="25"/>
                      <a:pt x="571" y="25"/>
                      <a:pt x="571" y="25"/>
                    </a:cubicBezTo>
                    <a:cubicBezTo>
                      <a:pt x="579" y="25"/>
                      <a:pt x="579" y="17"/>
                      <a:pt x="579" y="8"/>
                    </a:cubicBezTo>
                    <a:cubicBezTo>
                      <a:pt x="579" y="0"/>
                      <a:pt x="579" y="0"/>
                      <a:pt x="571" y="0"/>
                    </a:cubicBezTo>
                  </a:path>
                </a:pathLst>
              </a:custGeom>
              <a:solidFill>
                <a:srgbClr val="A5A5A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D6C5FB63-141C-3F40-BE63-8BCD664D0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9300" y="4233863"/>
                <a:ext cx="85725" cy="9525"/>
              </a:xfrm>
              <a:custGeom>
                <a:avLst/>
                <a:gdLst>
                  <a:gd name="T0" fmla="*/ 227 w 236"/>
                  <a:gd name="T1" fmla="*/ 0 h 26"/>
                  <a:gd name="T2" fmla="*/ 227 w 236"/>
                  <a:gd name="T3" fmla="*/ 0 h 26"/>
                  <a:gd name="T4" fmla="*/ 8 w 236"/>
                  <a:gd name="T5" fmla="*/ 0 h 26"/>
                  <a:gd name="T6" fmla="*/ 0 w 236"/>
                  <a:gd name="T7" fmla="*/ 17 h 26"/>
                  <a:gd name="T8" fmla="*/ 8 w 236"/>
                  <a:gd name="T9" fmla="*/ 25 h 26"/>
                  <a:gd name="T10" fmla="*/ 227 w 236"/>
                  <a:gd name="T11" fmla="*/ 25 h 26"/>
                  <a:gd name="T12" fmla="*/ 235 w 236"/>
                  <a:gd name="T13" fmla="*/ 17 h 26"/>
                  <a:gd name="T14" fmla="*/ 227 w 236"/>
                  <a:gd name="T1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6">
                    <a:moveTo>
                      <a:pt x="227" y="0"/>
                    </a:moveTo>
                    <a:lnTo>
                      <a:pt x="227" y="0"/>
                    </a:lnTo>
                    <a:cubicBezTo>
                      <a:pt x="8" y="0"/>
                      <a:pt x="8" y="0"/>
                      <a:pt x="8" y="0"/>
                    </a:cubicBezTo>
                    <a:cubicBezTo>
                      <a:pt x="0" y="0"/>
                      <a:pt x="0" y="9"/>
                      <a:pt x="0" y="17"/>
                    </a:cubicBezTo>
                    <a:cubicBezTo>
                      <a:pt x="0" y="25"/>
                      <a:pt x="0" y="25"/>
                      <a:pt x="8" y="25"/>
                    </a:cubicBezTo>
                    <a:cubicBezTo>
                      <a:pt x="227" y="25"/>
                      <a:pt x="227" y="25"/>
                      <a:pt x="227" y="25"/>
                    </a:cubicBezTo>
                    <a:cubicBezTo>
                      <a:pt x="235" y="25"/>
                      <a:pt x="235" y="25"/>
                      <a:pt x="235" y="17"/>
                    </a:cubicBezTo>
                    <a:cubicBezTo>
                      <a:pt x="235" y="9"/>
                      <a:pt x="235" y="0"/>
                      <a:pt x="227" y="0"/>
                    </a:cubicBezTo>
                  </a:path>
                </a:pathLst>
              </a:custGeom>
              <a:solidFill>
                <a:srgbClr val="A5A5A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084E1490-36CB-3F43-BA7B-955CFEE370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2313" y="4208463"/>
                <a:ext cx="133350" cy="9525"/>
              </a:xfrm>
              <a:custGeom>
                <a:avLst/>
                <a:gdLst>
                  <a:gd name="T0" fmla="*/ 361 w 371"/>
                  <a:gd name="T1" fmla="*/ 0 h 26"/>
                  <a:gd name="T2" fmla="*/ 361 w 371"/>
                  <a:gd name="T3" fmla="*/ 0 h 26"/>
                  <a:gd name="T4" fmla="*/ 17 w 371"/>
                  <a:gd name="T5" fmla="*/ 0 h 26"/>
                  <a:gd name="T6" fmla="*/ 0 w 371"/>
                  <a:gd name="T7" fmla="*/ 9 h 26"/>
                  <a:gd name="T8" fmla="*/ 17 w 371"/>
                  <a:gd name="T9" fmla="*/ 25 h 26"/>
                  <a:gd name="T10" fmla="*/ 361 w 371"/>
                  <a:gd name="T11" fmla="*/ 25 h 26"/>
                  <a:gd name="T12" fmla="*/ 370 w 371"/>
                  <a:gd name="T13" fmla="*/ 9 h 26"/>
                  <a:gd name="T14" fmla="*/ 361 w 371"/>
                  <a:gd name="T1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1" h="26">
                    <a:moveTo>
                      <a:pt x="361" y="0"/>
                    </a:moveTo>
                    <a:lnTo>
                      <a:pt x="361" y="0"/>
                    </a:lnTo>
                    <a:cubicBezTo>
                      <a:pt x="17" y="0"/>
                      <a:pt x="17" y="0"/>
                      <a:pt x="17" y="0"/>
                    </a:cubicBezTo>
                    <a:cubicBezTo>
                      <a:pt x="9" y="0"/>
                      <a:pt x="0" y="9"/>
                      <a:pt x="0" y="9"/>
                    </a:cubicBezTo>
                    <a:cubicBezTo>
                      <a:pt x="0" y="17"/>
                      <a:pt x="9" y="25"/>
                      <a:pt x="17" y="25"/>
                    </a:cubicBezTo>
                    <a:cubicBezTo>
                      <a:pt x="361" y="25"/>
                      <a:pt x="361" y="25"/>
                      <a:pt x="361" y="25"/>
                    </a:cubicBezTo>
                    <a:cubicBezTo>
                      <a:pt x="370" y="25"/>
                      <a:pt x="370" y="17"/>
                      <a:pt x="370" y="9"/>
                    </a:cubicBezTo>
                    <a:cubicBezTo>
                      <a:pt x="370" y="9"/>
                      <a:pt x="370" y="0"/>
                      <a:pt x="361" y="0"/>
                    </a:cubicBezTo>
                  </a:path>
                </a:pathLst>
              </a:custGeom>
              <a:solidFill>
                <a:srgbClr val="A5A5A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62956EF1-B14D-184B-839D-9C67742A9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088" y="4332288"/>
                <a:ext cx="223837" cy="169862"/>
              </a:xfrm>
              <a:custGeom>
                <a:avLst/>
                <a:gdLst>
                  <a:gd name="T0" fmla="*/ 605 w 622"/>
                  <a:gd name="T1" fmla="*/ 17 h 471"/>
                  <a:gd name="T2" fmla="*/ 605 w 622"/>
                  <a:gd name="T3" fmla="*/ 17 h 471"/>
                  <a:gd name="T4" fmla="*/ 537 w 622"/>
                  <a:gd name="T5" fmla="*/ 17 h 471"/>
                  <a:gd name="T6" fmla="*/ 0 w 622"/>
                  <a:gd name="T7" fmla="*/ 395 h 471"/>
                  <a:gd name="T8" fmla="*/ 50 w 622"/>
                  <a:gd name="T9" fmla="*/ 470 h 471"/>
                  <a:gd name="T10" fmla="*/ 596 w 622"/>
                  <a:gd name="T11" fmla="*/ 84 h 471"/>
                  <a:gd name="T12" fmla="*/ 605 w 622"/>
                  <a:gd name="T13" fmla="*/ 17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2" h="471">
                    <a:moveTo>
                      <a:pt x="605" y="17"/>
                    </a:moveTo>
                    <a:lnTo>
                      <a:pt x="605" y="17"/>
                    </a:lnTo>
                    <a:cubicBezTo>
                      <a:pt x="596" y="0"/>
                      <a:pt x="571" y="0"/>
                      <a:pt x="537" y="17"/>
                    </a:cubicBezTo>
                    <a:cubicBezTo>
                      <a:pt x="0" y="395"/>
                      <a:pt x="0" y="395"/>
                      <a:pt x="0" y="395"/>
                    </a:cubicBezTo>
                    <a:cubicBezTo>
                      <a:pt x="50" y="470"/>
                      <a:pt x="50" y="470"/>
                      <a:pt x="50" y="470"/>
                    </a:cubicBezTo>
                    <a:cubicBezTo>
                      <a:pt x="596" y="84"/>
                      <a:pt x="596" y="84"/>
                      <a:pt x="596" y="84"/>
                    </a:cubicBezTo>
                    <a:cubicBezTo>
                      <a:pt x="621" y="59"/>
                      <a:pt x="621" y="42"/>
                      <a:pt x="605" y="1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D170029E-DD3E-7044-8448-AFD3DE019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6925" y="4492625"/>
                <a:ext cx="30163" cy="23813"/>
              </a:xfrm>
              <a:custGeom>
                <a:avLst/>
                <a:gdLst>
                  <a:gd name="T0" fmla="*/ 25 w 85"/>
                  <a:gd name="T1" fmla="*/ 59 h 68"/>
                  <a:gd name="T2" fmla="*/ 25 w 85"/>
                  <a:gd name="T3" fmla="*/ 59 h 68"/>
                  <a:gd name="T4" fmla="*/ 84 w 85"/>
                  <a:gd name="T5" fmla="*/ 25 h 68"/>
                  <a:gd name="T6" fmla="*/ 67 w 85"/>
                  <a:gd name="T7" fmla="*/ 0 h 68"/>
                  <a:gd name="T8" fmla="*/ 8 w 85"/>
                  <a:gd name="T9" fmla="*/ 42 h 68"/>
                  <a:gd name="T10" fmla="*/ 25 w 85"/>
                  <a:gd name="T11" fmla="*/ 5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5" h="68">
                    <a:moveTo>
                      <a:pt x="25" y="59"/>
                    </a:moveTo>
                    <a:lnTo>
                      <a:pt x="25" y="59"/>
                    </a:lnTo>
                    <a:cubicBezTo>
                      <a:pt x="84" y="25"/>
                      <a:pt x="84" y="25"/>
                      <a:pt x="84" y="25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0" y="51"/>
                      <a:pt x="8" y="67"/>
                      <a:pt x="25" y="59"/>
                    </a:cubicBezTo>
                  </a:path>
                </a:pathLst>
              </a:custGeom>
              <a:solidFill>
                <a:srgbClr val="77777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230A5122-27A3-444A-80AB-598AAB1ED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2800" y="4475163"/>
                <a:ext cx="33338" cy="33337"/>
              </a:xfrm>
              <a:custGeom>
                <a:avLst/>
                <a:gdLst>
                  <a:gd name="T0" fmla="*/ 92 w 93"/>
                  <a:gd name="T1" fmla="*/ 75 h 93"/>
                  <a:gd name="T2" fmla="*/ 92 w 93"/>
                  <a:gd name="T3" fmla="*/ 75 h 93"/>
                  <a:gd name="T4" fmla="*/ 42 w 93"/>
                  <a:gd name="T5" fmla="*/ 0 h 93"/>
                  <a:gd name="T6" fmla="*/ 9 w 93"/>
                  <a:gd name="T7" fmla="*/ 33 h 93"/>
                  <a:gd name="T8" fmla="*/ 9 w 93"/>
                  <a:gd name="T9" fmla="*/ 75 h 93"/>
                  <a:gd name="T10" fmla="*/ 51 w 93"/>
                  <a:gd name="T11" fmla="*/ 92 h 93"/>
                  <a:gd name="T12" fmla="*/ 92 w 93"/>
                  <a:gd name="T13" fmla="*/ 7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93">
                    <a:moveTo>
                      <a:pt x="92" y="75"/>
                    </a:moveTo>
                    <a:lnTo>
                      <a:pt x="92" y="75"/>
                    </a:lnTo>
                    <a:cubicBezTo>
                      <a:pt x="84" y="67"/>
                      <a:pt x="42" y="0"/>
                      <a:pt x="42" y="0"/>
                    </a:cubicBezTo>
                    <a:cubicBezTo>
                      <a:pt x="42" y="0"/>
                      <a:pt x="17" y="17"/>
                      <a:pt x="9" y="33"/>
                    </a:cubicBezTo>
                    <a:cubicBezTo>
                      <a:pt x="0" y="42"/>
                      <a:pt x="0" y="67"/>
                      <a:pt x="9" y="75"/>
                    </a:cubicBezTo>
                    <a:cubicBezTo>
                      <a:pt x="17" y="92"/>
                      <a:pt x="34" y="92"/>
                      <a:pt x="51" y="92"/>
                    </a:cubicBezTo>
                    <a:cubicBezTo>
                      <a:pt x="67" y="84"/>
                      <a:pt x="92" y="75"/>
                      <a:pt x="92" y="75"/>
                    </a:cubicBezTo>
                  </a:path>
                </a:pathLst>
              </a:cu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105" name="Grupo 681">
              <a:extLst>
                <a:ext uri="{FF2B5EF4-FFF2-40B4-BE49-F238E27FC236}">
                  <a16:creationId xmlns:a16="http://schemas.microsoft.com/office/drawing/2014/main" id="{EC877673-EDF5-7A4D-A437-2AB0436D702C}"/>
                </a:ext>
              </a:extLst>
            </p:cNvPr>
            <p:cNvGrpSpPr/>
            <p:nvPr/>
          </p:nvGrpSpPr>
          <p:grpSpPr>
            <a:xfrm>
              <a:off x="2685589" y="8869080"/>
              <a:ext cx="2167594" cy="1656661"/>
              <a:chOff x="2614613" y="3398838"/>
              <a:chExt cx="444500" cy="339725"/>
            </a:xfrm>
          </p:grpSpPr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A5F378F6-790D-5741-85FE-BE71DB7BC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4613" y="3441700"/>
                <a:ext cx="444500" cy="296863"/>
              </a:xfrm>
              <a:custGeom>
                <a:avLst/>
                <a:gdLst>
                  <a:gd name="T0" fmla="*/ 0 w 1235"/>
                  <a:gd name="T1" fmla="*/ 17 h 824"/>
                  <a:gd name="T2" fmla="*/ 0 w 1235"/>
                  <a:gd name="T3" fmla="*/ 17 h 824"/>
                  <a:gd name="T4" fmla="*/ 0 w 1235"/>
                  <a:gd name="T5" fmla="*/ 823 h 824"/>
                  <a:gd name="T6" fmla="*/ 1234 w 1235"/>
                  <a:gd name="T7" fmla="*/ 823 h 824"/>
                  <a:gd name="T8" fmla="*/ 1234 w 1235"/>
                  <a:gd name="T9" fmla="*/ 26 h 824"/>
                  <a:gd name="T10" fmla="*/ 621 w 1235"/>
                  <a:gd name="T11" fmla="*/ 101 h 824"/>
                  <a:gd name="T12" fmla="*/ 0 w 1235"/>
                  <a:gd name="T13" fmla="*/ 17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35" h="824">
                    <a:moveTo>
                      <a:pt x="0" y="17"/>
                    </a:moveTo>
                    <a:lnTo>
                      <a:pt x="0" y="17"/>
                    </a:lnTo>
                    <a:cubicBezTo>
                      <a:pt x="0" y="823"/>
                      <a:pt x="0" y="823"/>
                      <a:pt x="0" y="823"/>
                    </a:cubicBezTo>
                    <a:cubicBezTo>
                      <a:pt x="1234" y="823"/>
                      <a:pt x="1234" y="823"/>
                      <a:pt x="1234" y="823"/>
                    </a:cubicBezTo>
                    <a:cubicBezTo>
                      <a:pt x="1234" y="26"/>
                      <a:pt x="1234" y="26"/>
                      <a:pt x="1234" y="26"/>
                    </a:cubicBezTo>
                    <a:cubicBezTo>
                      <a:pt x="1234" y="26"/>
                      <a:pt x="940" y="17"/>
                      <a:pt x="621" y="101"/>
                    </a:cubicBezTo>
                    <a:cubicBezTo>
                      <a:pt x="269" y="0"/>
                      <a:pt x="0" y="17"/>
                      <a:pt x="0" y="17"/>
                    </a:cubicBezTo>
                  </a:path>
                </a:pathLst>
              </a:custGeom>
              <a:solidFill>
                <a:srgbClr val="DC5C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FAB80B7D-55F1-8D4F-B1F8-CB3AA0B12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2075" y="3438525"/>
                <a:ext cx="200025" cy="293688"/>
              </a:xfrm>
              <a:custGeom>
                <a:avLst/>
                <a:gdLst>
                  <a:gd name="T0" fmla="*/ 0 w 555"/>
                  <a:gd name="T1" fmla="*/ 806 h 815"/>
                  <a:gd name="T2" fmla="*/ 0 w 555"/>
                  <a:gd name="T3" fmla="*/ 806 h 815"/>
                  <a:gd name="T4" fmla="*/ 0 w 555"/>
                  <a:gd name="T5" fmla="*/ 50 h 815"/>
                  <a:gd name="T6" fmla="*/ 285 w 555"/>
                  <a:gd name="T7" fmla="*/ 8 h 815"/>
                  <a:gd name="T8" fmla="*/ 554 w 555"/>
                  <a:gd name="T9" fmla="*/ 92 h 815"/>
                  <a:gd name="T10" fmla="*/ 554 w 555"/>
                  <a:gd name="T11" fmla="*/ 814 h 815"/>
                  <a:gd name="T12" fmla="*/ 0 w 555"/>
                  <a:gd name="T13" fmla="*/ 806 h 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5" h="815">
                    <a:moveTo>
                      <a:pt x="0" y="806"/>
                    </a:moveTo>
                    <a:lnTo>
                      <a:pt x="0" y="806"/>
                    </a:ln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168" y="0"/>
                      <a:pt x="285" y="8"/>
                    </a:cubicBezTo>
                    <a:cubicBezTo>
                      <a:pt x="428" y="17"/>
                      <a:pt x="554" y="92"/>
                      <a:pt x="554" y="92"/>
                    </a:cubicBezTo>
                    <a:cubicBezTo>
                      <a:pt x="554" y="814"/>
                      <a:pt x="554" y="814"/>
                      <a:pt x="554" y="814"/>
                    </a:cubicBezTo>
                    <a:cubicBezTo>
                      <a:pt x="554" y="814"/>
                      <a:pt x="243" y="688"/>
                      <a:pt x="0" y="806"/>
                    </a:cubicBezTo>
                  </a:path>
                </a:pathLst>
              </a:custGeom>
              <a:solidFill>
                <a:srgbClr val="D8BAA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2427314C-B01C-3D4C-9C17-D84AE04C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2075" y="3398838"/>
                <a:ext cx="200025" cy="333375"/>
              </a:xfrm>
              <a:custGeom>
                <a:avLst/>
                <a:gdLst>
                  <a:gd name="T0" fmla="*/ 0 w 555"/>
                  <a:gd name="T1" fmla="*/ 848 h 924"/>
                  <a:gd name="T2" fmla="*/ 0 w 555"/>
                  <a:gd name="T3" fmla="*/ 848 h 924"/>
                  <a:gd name="T4" fmla="*/ 0 w 555"/>
                  <a:gd name="T5" fmla="*/ 92 h 924"/>
                  <a:gd name="T6" fmla="*/ 554 w 555"/>
                  <a:gd name="T7" fmla="*/ 193 h 924"/>
                  <a:gd name="T8" fmla="*/ 554 w 555"/>
                  <a:gd name="T9" fmla="*/ 923 h 924"/>
                  <a:gd name="T10" fmla="*/ 0 w 555"/>
                  <a:gd name="T11" fmla="*/ 848 h 9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5" h="924">
                    <a:moveTo>
                      <a:pt x="0" y="848"/>
                    </a:moveTo>
                    <a:lnTo>
                      <a:pt x="0" y="848"/>
                    </a:ln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377" y="0"/>
                      <a:pt x="554" y="193"/>
                    </a:cubicBezTo>
                    <a:cubicBezTo>
                      <a:pt x="554" y="411"/>
                      <a:pt x="554" y="923"/>
                      <a:pt x="554" y="923"/>
                    </a:cubicBezTo>
                    <a:cubicBezTo>
                      <a:pt x="554" y="923"/>
                      <a:pt x="310" y="713"/>
                      <a:pt x="0" y="848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B7046212-26E7-174A-80CE-3467A7527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1625" y="3438525"/>
                <a:ext cx="200025" cy="293688"/>
              </a:xfrm>
              <a:custGeom>
                <a:avLst/>
                <a:gdLst>
                  <a:gd name="T0" fmla="*/ 554 w 555"/>
                  <a:gd name="T1" fmla="*/ 806 h 815"/>
                  <a:gd name="T2" fmla="*/ 554 w 555"/>
                  <a:gd name="T3" fmla="*/ 806 h 815"/>
                  <a:gd name="T4" fmla="*/ 554 w 555"/>
                  <a:gd name="T5" fmla="*/ 50 h 815"/>
                  <a:gd name="T6" fmla="*/ 277 w 555"/>
                  <a:gd name="T7" fmla="*/ 8 h 815"/>
                  <a:gd name="T8" fmla="*/ 0 w 555"/>
                  <a:gd name="T9" fmla="*/ 92 h 815"/>
                  <a:gd name="T10" fmla="*/ 0 w 555"/>
                  <a:gd name="T11" fmla="*/ 814 h 815"/>
                  <a:gd name="T12" fmla="*/ 554 w 555"/>
                  <a:gd name="T13" fmla="*/ 806 h 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5" h="815">
                    <a:moveTo>
                      <a:pt x="554" y="806"/>
                    </a:moveTo>
                    <a:lnTo>
                      <a:pt x="554" y="806"/>
                    </a:lnTo>
                    <a:cubicBezTo>
                      <a:pt x="554" y="50"/>
                      <a:pt x="554" y="50"/>
                      <a:pt x="554" y="50"/>
                    </a:cubicBezTo>
                    <a:cubicBezTo>
                      <a:pt x="554" y="50"/>
                      <a:pt x="386" y="0"/>
                      <a:pt x="277" y="8"/>
                    </a:cubicBezTo>
                    <a:cubicBezTo>
                      <a:pt x="126" y="17"/>
                      <a:pt x="0" y="92"/>
                      <a:pt x="0" y="92"/>
                    </a:cubicBezTo>
                    <a:cubicBezTo>
                      <a:pt x="0" y="814"/>
                      <a:pt x="0" y="814"/>
                      <a:pt x="0" y="814"/>
                    </a:cubicBezTo>
                    <a:cubicBezTo>
                      <a:pt x="0" y="814"/>
                      <a:pt x="310" y="688"/>
                      <a:pt x="554" y="806"/>
                    </a:cubicBezTo>
                  </a:path>
                </a:pathLst>
              </a:custGeom>
              <a:solidFill>
                <a:srgbClr val="D8BAA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DB19770C-B04D-954A-AA2C-F58B5B322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1625" y="3398838"/>
                <a:ext cx="200025" cy="333375"/>
              </a:xfrm>
              <a:custGeom>
                <a:avLst/>
                <a:gdLst>
                  <a:gd name="T0" fmla="*/ 554 w 555"/>
                  <a:gd name="T1" fmla="*/ 848 h 924"/>
                  <a:gd name="T2" fmla="*/ 554 w 555"/>
                  <a:gd name="T3" fmla="*/ 848 h 924"/>
                  <a:gd name="T4" fmla="*/ 554 w 555"/>
                  <a:gd name="T5" fmla="*/ 92 h 924"/>
                  <a:gd name="T6" fmla="*/ 0 w 555"/>
                  <a:gd name="T7" fmla="*/ 193 h 924"/>
                  <a:gd name="T8" fmla="*/ 0 w 555"/>
                  <a:gd name="T9" fmla="*/ 923 h 924"/>
                  <a:gd name="T10" fmla="*/ 554 w 555"/>
                  <a:gd name="T11" fmla="*/ 848 h 9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5" h="924">
                    <a:moveTo>
                      <a:pt x="554" y="848"/>
                    </a:moveTo>
                    <a:lnTo>
                      <a:pt x="554" y="848"/>
                    </a:lnTo>
                    <a:cubicBezTo>
                      <a:pt x="554" y="92"/>
                      <a:pt x="554" y="92"/>
                      <a:pt x="554" y="92"/>
                    </a:cubicBezTo>
                    <a:cubicBezTo>
                      <a:pt x="554" y="92"/>
                      <a:pt x="176" y="0"/>
                      <a:pt x="0" y="193"/>
                    </a:cubicBezTo>
                    <a:cubicBezTo>
                      <a:pt x="0" y="411"/>
                      <a:pt x="0" y="923"/>
                      <a:pt x="0" y="923"/>
                    </a:cubicBezTo>
                    <a:cubicBezTo>
                      <a:pt x="0" y="923"/>
                      <a:pt x="243" y="713"/>
                      <a:pt x="554" y="848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11E4F79F-3A24-6741-AE15-33647A576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100" y="3468688"/>
                <a:ext cx="12700" cy="263525"/>
              </a:xfrm>
              <a:custGeom>
                <a:avLst/>
                <a:gdLst>
                  <a:gd name="T0" fmla="*/ 16 w 34"/>
                  <a:gd name="T1" fmla="*/ 730 h 731"/>
                  <a:gd name="T2" fmla="*/ 16 w 34"/>
                  <a:gd name="T3" fmla="*/ 730 h 731"/>
                  <a:gd name="T4" fmla="*/ 8 w 34"/>
                  <a:gd name="T5" fmla="*/ 730 h 731"/>
                  <a:gd name="T6" fmla="*/ 0 w 34"/>
                  <a:gd name="T7" fmla="*/ 722 h 731"/>
                  <a:gd name="T8" fmla="*/ 0 w 34"/>
                  <a:gd name="T9" fmla="*/ 8 h 731"/>
                  <a:gd name="T10" fmla="*/ 8 w 34"/>
                  <a:gd name="T11" fmla="*/ 0 h 731"/>
                  <a:gd name="T12" fmla="*/ 16 w 34"/>
                  <a:gd name="T13" fmla="*/ 0 h 731"/>
                  <a:gd name="T14" fmla="*/ 33 w 34"/>
                  <a:gd name="T15" fmla="*/ 8 h 731"/>
                  <a:gd name="T16" fmla="*/ 33 w 34"/>
                  <a:gd name="T17" fmla="*/ 722 h 731"/>
                  <a:gd name="T18" fmla="*/ 16 w 34"/>
                  <a:gd name="T19" fmla="*/ 730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731">
                    <a:moveTo>
                      <a:pt x="16" y="730"/>
                    </a:moveTo>
                    <a:lnTo>
                      <a:pt x="16" y="730"/>
                    </a:lnTo>
                    <a:cubicBezTo>
                      <a:pt x="8" y="730"/>
                      <a:pt x="8" y="730"/>
                      <a:pt x="8" y="730"/>
                    </a:cubicBezTo>
                    <a:cubicBezTo>
                      <a:pt x="0" y="730"/>
                      <a:pt x="0" y="722"/>
                      <a:pt x="0" y="722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0"/>
                      <a:pt x="0" y="0"/>
                      <a:pt x="8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5" y="0"/>
                      <a:pt x="33" y="0"/>
                      <a:pt x="33" y="8"/>
                    </a:cubicBezTo>
                    <a:cubicBezTo>
                      <a:pt x="33" y="722"/>
                      <a:pt x="33" y="722"/>
                      <a:pt x="33" y="722"/>
                    </a:cubicBezTo>
                    <a:cubicBezTo>
                      <a:pt x="33" y="722"/>
                      <a:pt x="25" y="730"/>
                      <a:pt x="16" y="730"/>
                    </a:cubicBezTo>
                  </a:path>
                </a:pathLst>
              </a:custGeom>
              <a:solidFill>
                <a:srgbClr val="D8BAA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F12DFB0-1779-FA44-8DC8-BFBDB420CFF9}"/>
                </a:ext>
              </a:extLst>
            </p:cNvPr>
            <p:cNvGrpSpPr/>
            <p:nvPr/>
          </p:nvGrpSpPr>
          <p:grpSpPr>
            <a:xfrm>
              <a:off x="6006076" y="5426822"/>
              <a:ext cx="4466889" cy="1721625"/>
              <a:chOff x="2667574" y="4819474"/>
              <a:chExt cx="4466889" cy="1721625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F11AAA5-FC58-824D-AF47-F7B8FAC48E59}"/>
                  </a:ext>
                </a:extLst>
              </p:cNvPr>
              <p:cNvSpPr txBox="1"/>
              <p:nvPr/>
            </p:nvSpPr>
            <p:spPr>
              <a:xfrm>
                <a:off x="2667574" y="5465805"/>
                <a:ext cx="4466889" cy="107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connecting.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799319E-3139-674A-9077-2BF3BEA42180}"/>
                  </a:ext>
                </a:extLst>
              </p:cNvPr>
              <p:cNvSpPr txBox="1"/>
              <p:nvPr/>
            </p:nvSpPr>
            <p:spPr>
              <a:xfrm>
                <a:off x="2667574" y="4819474"/>
                <a:ext cx="4466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accent1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Graduation</a:t>
                </a: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C4F0C583-979D-984A-A2A4-9A68C6DD30B4}"/>
                </a:ext>
              </a:extLst>
            </p:cNvPr>
            <p:cNvGrpSpPr/>
            <p:nvPr/>
          </p:nvGrpSpPr>
          <p:grpSpPr>
            <a:xfrm>
              <a:off x="6006076" y="9005118"/>
              <a:ext cx="4466889" cy="1721625"/>
              <a:chOff x="2667574" y="4819474"/>
              <a:chExt cx="4466889" cy="1721625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B0A34DBB-93E2-5C4E-AA96-87FF06874F24}"/>
                  </a:ext>
                </a:extLst>
              </p:cNvPr>
              <p:cNvSpPr txBox="1"/>
              <p:nvPr/>
            </p:nvSpPr>
            <p:spPr>
              <a:xfrm>
                <a:off x="2667574" y="5465805"/>
                <a:ext cx="4466889" cy="107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connecting.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C8E6CE9-435F-DA40-85FD-A07D3F764C7B}"/>
                  </a:ext>
                </a:extLst>
              </p:cNvPr>
              <p:cNvSpPr txBox="1"/>
              <p:nvPr/>
            </p:nvSpPr>
            <p:spPr>
              <a:xfrm>
                <a:off x="2667574" y="4819474"/>
                <a:ext cx="4466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accent1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Studies</a:t>
                </a:r>
              </a:p>
            </p:txBody>
          </p:sp>
        </p:grp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75A2476-4571-FA42-8672-E94B2CD079C0}"/>
                </a:ext>
              </a:extLst>
            </p:cNvPr>
            <p:cNvCxnSpPr>
              <a:cxnSpLocks/>
            </p:cNvCxnSpPr>
            <p:nvPr/>
          </p:nvCxnSpPr>
          <p:spPr>
            <a:xfrm>
              <a:off x="1967345" y="8016501"/>
              <a:ext cx="9919855" cy="0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5047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adroTexto 350">
            <a:extLst>
              <a:ext uri="{FF2B5EF4-FFF2-40B4-BE49-F238E27FC236}">
                <a16:creationId xmlns:a16="http://schemas.microsoft.com/office/drawing/2014/main" id="{FD13BB4E-50F3-6640-979F-40A1D0E4A938}"/>
              </a:ext>
            </a:extLst>
          </p:cNvPr>
          <p:cNvSpPr txBox="1"/>
          <p:nvPr/>
        </p:nvSpPr>
        <p:spPr>
          <a:xfrm>
            <a:off x="6369068" y="1071658"/>
            <a:ext cx="116397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Education Infographics</a:t>
            </a:r>
          </a:p>
        </p:txBody>
      </p:sp>
      <p:sp>
        <p:nvSpPr>
          <p:cNvPr id="30" name="CuadroTexto 351">
            <a:extLst>
              <a:ext uri="{FF2B5EF4-FFF2-40B4-BE49-F238E27FC236}">
                <a16:creationId xmlns:a16="http://schemas.microsoft.com/office/drawing/2014/main" id="{B0F72F9C-EE19-8842-A73A-6BB57FE7CBA2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500DBE-40B7-174D-A937-A99A5338A91F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F53503-643A-F542-B579-05D4860180E6}"/>
              </a:ext>
            </a:extLst>
          </p:cNvPr>
          <p:cNvGrpSpPr/>
          <p:nvPr/>
        </p:nvGrpSpPr>
        <p:grpSpPr>
          <a:xfrm>
            <a:off x="3502226" y="4307390"/>
            <a:ext cx="17916901" cy="7288582"/>
            <a:chOff x="3114300" y="4307390"/>
            <a:chExt cx="17916901" cy="728858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2E00558-0C79-7D41-BC42-C41B41490530}"/>
                </a:ext>
              </a:extLst>
            </p:cNvPr>
            <p:cNvGrpSpPr/>
            <p:nvPr/>
          </p:nvGrpSpPr>
          <p:grpSpPr>
            <a:xfrm>
              <a:off x="3114300" y="4307390"/>
              <a:ext cx="17916901" cy="3442981"/>
              <a:chOff x="3114300" y="4307390"/>
              <a:chExt cx="17916901" cy="3442981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BA232DE-CD34-B548-BA54-9E08AE877E38}"/>
                  </a:ext>
                </a:extLst>
              </p:cNvPr>
              <p:cNvSpPr/>
              <p:nvPr/>
            </p:nvSpPr>
            <p:spPr>
              <a:xfrm>
                <a:off x="9608231" y="4567084"/>
                <a:ext cx="1828800" cy="1828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85FE2EE-CBE7-A445-8748-BF826A379D8D}"/>
                  </a:ext>
                </a:extLst>
              </p:cNvPr>
              <p:cNvGrpSpPr/>
              <p:nvPr/>
            </p:nvGrpSpPr>
            <p:grpSpPr>
              <a:xfrm>
                <a:off x="3114300" y="4567085"/>
                <a:ext cx="4639647" cy="3183286"/>
                <a:chOff x="1659461" y="4567084"/>
                <a:chExt cx="5686219" cy="3901345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2E3AC397-A39C-2448-A2D9-7C7E596859FF}"/>
                    </a:ext>
                  </a:extLst>
                </p:cNvPr>
                <p:cNvGrpSpPr/>
                <p:nvPr/>
              </p:nvGrpSpPr>
              <p:grpSpPr>
                <a:xfrm>
                  <a:off x="1675267" y="4567084"/>
                  <a:ext cx="5670413" cy="1850213"/>
                  <a:chOff x="1675267" y="4567084"/>
                  <a:chExt cx="5670413" cy="1850213"/>
                </a:xfrm>
              </p:grpSpPr>
              <p:sp>
                <p:nvSpPr>
                  <p:cNvPr id="65" name="Forma libre 2036">
                    <a:extLst>
                      <a:ext uri="{FF2B5EF4-FFF2-40B4-BE49-F238E27FC236}">
                        <a16:creationId xmlns:a16="http://schemas.microsoft.com/office/drawing/2014/main" id="{089B76A1-017B-0242-8F8C-BDA2B7524876}"/>
                      </a:ext>
                    </a:extLst>
                  </p:cNvPr>
                  <p:cNvSpPr/>
                  <p:nvPr/>
                </p:nvSpPr>
                <p:spPr>
                  <a:xfrm>
                    <a:off x="1675267" y="4567084"/>
                    <a:ext cx="915533" cy="1850213"/>
                  </a:xfrm>
                  <a:custGeom>
                    <a:avLst/>
                    <a:gdLst>
                      <a:gd name="connsiteX0" fmla="*/ 421637 w 428475"/>
                      <a:gd name="connsiteY0" fmla="*/ 488574 h 865912"/>
                      <a:gd name="connsiteX1" fmla="*/ 416591 w 428475"/>
                      <a:gd name="connsiteY1" fmla="*/ 470685 h 865912"/>
                      <a:gd name="connsiteX2" fmla="*/ 267672 w 428475"/>
                      <a:gd name="connsiteY2" fmla="*/ 205678 h 865912"/>
                      <a:gd name="connsiteX3" fmla="*/ 315280 w 428475"/>
                      <a:gd name="connsiteY3" fmla="*/ 184363 h 865912"/>
                      <a:gd name="connsiteX4" fmla="*/ 303949 w 428475"/>
                      <a:gd name="connsiteY4" fmla="*/ 102815 h 865912"/>
                      <a:gd name="connsiteX5" fmla="*/ 221206 w 428475"/>
                      <a:gd name="connsiteY5" fmla="*/ 12132 h 865912"/>
                      <a:gd name="connsiteX6" fmla="*/ 136177 w 428475"/>
                      <a:gd name="connsiteY6" fmla="*/ 84640 h 865912"/>
                      <a:gd name="connsiteX7" fmla="*/ 112373 w 428475"/>
                      <a:gd name="connsiteY7" fmla="*/ 184363 h 865912"/>
                      <a:gd name="connsiteX8" fmla="*/ 161600 w 428475"/>
                      <a:gd name="connsiteY8" fmla="*/ 202823 h 865912"/>
                      <a:gd name="connsiteX9" fmla="*/ 7444 w 428475"/>
                      <a:gd name="connsiteY9" fmla="*/ 482865 h 865912"/>
                      <a:gd name="connsiteX10" fmla="*/ 26011 w 428475"/>
                      <a:gd name="connsiteY10" fmla="*/ 509508 h 865912"/>
                      <a:gd name="connsiteX11" fmla="*/ 52672 w 428475"/>
                      <a:gd name="connsiteY11" fmla="*/ 490953 h 865912"/>
                      <a:gd name="connsiteX12" fmla="*/ 128941 w 428475"/>
                      <a:gd name="connsiteY12" fmla="*/ 306733 h 865912"/>
                      <a:gd name="connsiteX13" fmla="*/ 63146 w 428475"/>
                      <a:gd name="connsiteY13" fmla="*/ 628548 h 865912"/>
                      <a:gd name="connsiteX14" fmla="*/ 124275 w 428475"/>
                      <a:gd name="connsiteY14" fmla="*/ 639014 h 865912"/>
                      <a:gd name="connsiteX15" fmla="*/ 124275 w 428475"/>
                      <a:gd name="connsiteY15" fmla="*/ 823425 h 865912"/>
                      <a:gd name="connsiteX16" fmla="*/ 163981 w 428475"/>
                      <a:gd name="connsiteY16" fmla="*/ 863105 h 865912"/>
                      <a:gd name="connsiteX17" fmla="*/ 203686 w 428475"/>
                      <a:gd name="connsiteY17" fmla="*/ 823425 h 865912"/>
                      <a:gd name="connsiteX18" fmla="*/ 203686 w 428475"/>
                      <a:gd name="connsiteY18" fmla="*/ 643106 h 865912"/>
                      <a:gd name="connsiteX19" fmla="*/ 227490 w 428475"/>
                      <a:gd name="connsiteY19" fmla="*/ 642821 h 865912"/>
                      <a:gd name="connsiteX20" fmla="*/ 227490 w 428475"/>
                      <a:gd name="connsiteY20" fmla="*/ 823521 h 865912"/>
                      <a:gd name="connsiteX21" fmla="*/ 267196 w 428475"/>
                      <a:gd name="connsiteY21" fmla="*/ 863200 h 865912"/>
                      <a:gd name="connsiteX22" fmla="*/ 306901 w 428475"/>
                      <a:gd name="connsiteY22" fmla="*/ 823521 h 865912"/>
                      <a:gd name="connsiteX23" fmla="*/ 306901 w 428475"/>
                      <a:gd name="connsiteY23" fmla="*/ 636826 h 865912"/>
                      <a:gd name="connsiteX24" fmla="*/ 363650 w 428475"/>
                      <a:gd name="connsiteY24" fmla="*/ 626264 h 865912"/>
                      <a:gd name="connsiteX25" fmla="*/ 313090 w 428475"/>
                      <a:gd name="connsiteY25" fmla="*/ 323385 h 865912"/>
                      <a:gd name="connsiteX26" fmla="*/ 372601 w 428475"/>
                      <a:gd name="connsiteY26" fmla="*/ 483055 h 865912"/>
                      <a:gd name="connsiteX27" fmla="*/ 377647 w 428475"/>
                      <a:gd name="connsiteY27" fmla="*/ 501039 h 865912"/>
                      <a:gd name="connsiteX28" fmla="*/ 399737 w 428475"/>
                      <a:gd name="connsiteY28" fmla="*/ 517691 h 865912"/>
                      <a:gd name="connsiteX29" fmla="*/ 406022 w 428475"/>
                      <a:gd name="connsiteY29" fmla="*/ 516835 h 865912"/>
                      <a:gd name="connsiteX30" fmla="*/ 421637 w 428475"/>
                      <a:gd name="connsiteY30" fmla="*/ 488574 h 8659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428475" h="865912">
                        <a:moveTo>
                          <a:pt x="421637" y="488574"/>
                        </a:moveTo>
                        <a:lnTo>
                          <a:pt x="416591" y="470685"/>
                        </a:lnTo>
                        <a:cubicBezTo>
                          <a:pt x="385455" y="322148"/>
                          <a:pt x="355081" y="231940"/>
                          <a:pt x="267672" y="205678"/>
                        </a:cubicBezTo>
                        <a:cubicBezTo>
                          <a:pt x="299760" y="198160"/>
                          <a:pt x="315280" y="184363"/>
                          <a:pt x="315280" y="184363"/>
                        </a:cubicBezTo>
                        <a:cubicBezTo>
                          <a:pt x="315280" y="184363"/>
                          <a:pt x="295761" y="165617"/>
                          <a:pt x="303949" y="102815"/>
                        </a:cubicBezTo>
                        <a:cubicBezTo>
                          <a:pt x="312995" y="33161"/>
                          <a:pt x="236441" y="-7660"/>
                          <a:pt x="221206" y="12132"/>
                        </a:cubicBezTo>
                        <a:cubicBezTo>
                          <a:pt x="204162" y="-4901"/>
                          <a:pt x="142938" y="24026"/>
                          <a:pt x="136177" y="84640"/>
                        </a:cubicBezTo>
                        <a:cubicBezTo>
                          <a:pt x="129417" y="145254"/>
                          <a:pt x="138462" y="154865"/>
                          <a:pt x="112373" y="184363"/>
                        </a:cubicBezTo>
                        <a:cubicBezTo>
                          <a:pt x="112373" y="184363"/>
                          <a:pt x="130274" y="195115"/>
                          <a:pt x="161600" y="202823"/>
                        </a:cubicBezTo>
                        <a:cubicBezTo>
                          <a:pt x="52006" y="230799"/>
                          <a:pt x="26678" y="365253"/>
                          <a:pt x="7444" y="482865"/>
                        </a:cubicBezTo>
                        <a:cubicBezTo>
                          <a:pt x="5445" y="495330"/>
                          <a:pt x="13538" y="507225"/>
                          <a:pt x="26011" y="509508"/>
                        </a:cubicBezTo>
                        <a:cubicBezTo>
                          <a:pt x="38390" y="511697"/>
                          <a:pt x="50387" y="503418"/>
                          <a:pt x="52672" y="490953"/>
                        </a:cubicBezTo>
                        <a:cubicBezTo>
                          <a:pt x="64098" y="427389"/>
                          <a:pt x="138462" y="293982"/>
                          <a:pt x="128941" y="306733"/>
                        </a:cubicBezTo>
                        <a:cubicBezTo>
                          <a:pt x="94948" y="524257"/>
                          <a:pt x="84760" y="567363"/>
                          <a:pt x="63146" y="628548"/>
                        </a:cubicBezTo>
                        <a:cubicBezTo>
                          <a:pt x="82475" y="633305"/>
                          <a:pt x="103137" y="636636"/>
                          <a:pt x="124275" y="639014"/>
                        </a:cubicBezTo>
                        <a:lnTo>
                          <a:pt x="124275" y="823425"/>
                        </a:lnTo>
                        <a:cubicBezTo>
                          <a:pt x="124275" y="845216"/>
                          <a:pt x="142176" y="863105"/>
                          <a:pt x="163981" y="863105"/>
                        </a:cubicBezTo>
                        <a:cubicBezTo>
                          <a:pt x="185785" y="863105"/>
                          <a:pt x="203686" y="845216"/>
                          <a:pt x="203686" y="823425"/>
                        </a:cubicBezTo>
                        <a:lnTo>
                          <a:pt x="203686" y="643106"/>
                        </a:lnTo>
                        <a:cubicBezTo>
                          <a:pt x="211684" y="643106"/>
                          <a:pt x="219682" y="643011"/>
                          <a:pt x="227490" y="642821"/>
                        </a:cubicBezTo>
                        <a:lnTo>
                          <a:pt x="227490" y="823521"/>
                        </a:lnTo>
                        <a:cubicBezTo>
                          <a:pt x="227490" y="845311"/>
                          <a:pt x="245391" y="863200"/>
                          <a:pt x="267196" y="863200"/>
                        </a:cubicBezTo>
                        <a:cubicBezTo>
                          <a:pt x="289000" y="863200"/>
                          <a:pt x="306901" y="845311"/>
                          <a:pt x="306901" y="823521"/>
                        </a:cubicBezTo>
                        <a:lnTo>
                          <a:pt x="306901" y="636826"/>
                        </a:lnTo>
                        <a:cubicBezTo>
                          <a:pt x="329658" y="633971"/>
                          <a:pt x="349273" y="630260"/>
                          <a:pt x="363650" y="626264"/>
                        </a:cubicBezTo>
                        <a:cubicBezTo>
                          <a:pt x="320232" y="540529"/>
                          <a:pt x="315375" y="410357"/>
                          <a:pt x="313090" y="323385"/>
                        </a:cubicBezTo>
                        <a:cubicBezTo>
                          <a:pt x="334133" y="356499"/>
                          <a:pt x="351272" y="407407"/>
                          <a:pt x="372601" y="483055"/>
                        </a:cubicBezTo>
                        <a:lnTo>
                          <a:pt x="377647" y="501039"/>
                        </a:lnTo>
                        <a:cubicBezTo>
                          <a:pt x="380504" y="511126"/>
                          <a:pt x="389740" y="517691"/>
                          <a:pt x="399737" y="517691"/>
                        </a:cubicBezTo>
                        <a:cubicBezTo>
                          <a:pt x="401832" y="517691"/>
                          <a:pt x="403927" y="517406"/>
                          <a:pt x="406022" y="516835"/>
                        </a:cubicBezTo>
                        <a:cubicBezTo>
                          <a:pt x="418019" y="513409"/>
                          <a:pt x="425065" y="500754"/>
                          <a:pt x="421637" y="48857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MX"/>
                  </a:p>
                </p:txBody>
              </p:sp>
              <p:sp>
                <p:nvSpPr>
                  <p:cNvPr id="66" name="Forma libre 2036">
                    <a:extLst>
                      <a:ext uri="{FF2B5EF4-FFF2-40B4-BE49-F238E27FC236}">
                        <a16:creationId xmlns:a16="http://schemas.microsoft.com/office/drawing/2014/main" id="{53260FB2-0000-A347-8581-F45BC7F60E6F}"/>
                      </a:ext>
                    </a:extLst>
                  </p:cNvPr>
                  <p:cNvSpPr/>
                  <p:nvPr/>
                </p:nvSpPr>
                <p:spPr>
                  <a:xfrm>
                    <a:off x="2863987" y="4567084"/>
                    <a:ext cx="915533" cy="1850213"/>
                  </a:xfrm>
                  <a:custGeom>
                    <a:avLst/>
                    <a:gdLst>
                      <a:gd name="connsiteX0" fmla="*/ 421637 w 428475"/>
                      <a:gd name="connsiteY0" fmla="*/ 488574 h 865912"/>
                      <a:gd name="connsiteX1" fmla="*/ 416591 w 428475"/>
                      <a:gd name="connsiteY1" fmla="*/ 470685 h 865912"/>
                      <a:gd name="connsiteX2" fmla="*/ 267672 w 428475"/>
                      <a:gd name="connsiteY2" fmla="*/ 205678 h 865912"/>
                      <a:gd name="connsiteX3" fmla="*/ 315280 w 428475"/>
                      <a:gd name="connsiteY3" fmla="*/ 184363 h 865912"/>
                      <a:gd name="connsiteX4" fmla="*/ 303949 w 428475"/>
                      <a:gd name="connsiteY4" fmla="*/ 102815 h 865912"/>
                      <a:gd name="connsiteX5" fmla="*/ 221206 w 428475"/>
                      <a:gd name="connsiteY5" fmla="*/ 12132 h 865912"/>
                      <a:gd name="connsiteX6" fmla="*/ 136177 w 428475"/>
                      <a:gd name="connsiteY6" fmla="*/ 84640 h 865912"/>
                      <a:gd name="connsiteX7" fmla="*/ 112373 w 428475"/>
                      <a:gd name="connsiteY7" fmla="*/ 184363 h 865912"/>
                      <a:gd name="connsiteX8" fmla="*/ 161600 w 428475"/>
                      <a:gd name="connsiteY8" fmla="*/ 202823 h 865912"/>
                      <a:gd name="connsiteX9" fmla="*/ 7444 w 428475"/>
                      <a:gd name="connsiteY9" fmla="*/ 482865 h 865912"/>
                      <a:gd name="connsiteX10" fmla="*/ 26011 w 428475"/>
                      <a:gd name="connsiteY10" fmla="*/ 509508 h 865912"/>
                      <a:gd name="connsiteX11" fmla="*/ 52672 w 428475"/>
                      <a:gd name="connsiteY11" fmla="*/ 490953 h 865912"/>
                      <a:gd name="connsiteX12" fmla="*/ 128941 w 428475"/>
                      <a:gd name="connsiteY12" fmla="*/ 306733 h 865912"/>
                      <a:gd name="connsiteX13" fmla="*/ 63146 w 428475"/>
                      <a:gd name="connsiteY13" fmla="*/ 628548 h 865912"/>
                      <a:gd name="connsiteX14" fmla="*/ 124275 w 428475"/>
                      <a:gd name="connsiteY14" fmla="*/ 639014 h 865912"/>
                      <a:gd name="connsiteX15" fmla="*/ 124275 w 428475"/>
                      <a:gd name="connsiteY15" fmla="*/ 823425 h 865912"/>
                      <a:gd name="connsiteX16" fmla="*/ 163981 w 428475"/>
                      <a:gd name="connsiteY16" fmla="*/ 863105 h 865912"/>
                      <a:gd name="connsiteX17" fmla="*/ 203686 w 428475"/>
                      <a:gd name="connsiteY17" fmla="*/ 823425 h 865912"/>
                      <a:gd name="connsiteX18" fmla="*/ 203686 w 428475"/>
                      <a:gd name="connsiteY18" fmla="*/ 643106 h 865912"/>
                      <a:gd name="connsiteX19" fmla="*/ 227490 w 428475"/>
                      <a:gd name="connsiteY19" fmla="*/ 642821 h 865912"/>
                      <a:gd name="connsiteX20" fmla="*/ 227490 w 428475"/>
                      <a:gd name="connsiteY20" fmla="*/ 823521 h 865912"/>
                      <a:gd name="connsiteX21" fmla="*/ 267196 w 428475"/>
                      <a:gd name="connsiteY21" fmla="*/ 863200 h 865912"/>
                      <a:gd name="connsiteX22" fmla="*/ 306901 w 428475"/>
                      <a:gd name="connsiteY22" fmla="*/ 823521 h 865912"/>
                      <a:gd name="connsiteX23" fmla="*/ 306901 w 428475"/>
                      <a:gd name="connsiteY23" fmla="*/ 636826 h 865912"/>
                      <a:gd name="connsiteX24" fmla="*/ 363650 w 428475"/>
                      <a:gd name="connsiteY24" fmla="*/ 626264 h 865912"/>
                      <a:gd name="connsiteX25" fmla="*/ 313090 w 428475"/>
                      <a:gd name="connsiteY25" fmla="*/ 323385 h 865912"/>
                      <a:gd name="connsiteX26" fmla="*/ 372601 w 428475"/>
                      <a:gd name="connsiteY26" fmla="*/ 483055 h 865912"/>
                      <a:gd name="connsiteX27" fmla="*/ 377647 w 428475"/>
                      <a:gd name="connsiteY27" fmla="*/ 501039 h 865912"/>
                      <a:gd name="connsiteX28" fmla="*/ 399737 w 428475"/>
                      <a:gd name="connsiteY28" fmla="*/ 517691 h 865912"/>
                      <a:gd name="connsiteX29" fmla="*/ 406022 w 428475"/>
                      <a:gd name="connsiteY29" fmla="*/ 516835 h 865912"/>
                      <a:gd name="connsiteX30" fmla="*/ 421637 w 428475"/>
                      <a:gd name="connsiteY30" fmla="*/ 488574 h 8659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428475" h="865912">
                        <a:moveTo>
                          <a:pt x="421637" y="488574"/>
                        </a:moveTo>
                        <a:lnTo>
                          <a:pt x="416591" y="470685"/>
                        </a:lnTo>
                        <a:cubicBezTo>
                          <a:pt x="385455" y="322148"/>
                          <a:pt x="355081" y="231940"/>
                          <a:pt x="267672" y="205678"/>
                        </a:cubicBezTo>
                        <a:cubicBezTo>
                          <a:pt x="299760" y="198160"/>
                          <a:pt x="315280" y="184363"/>
                          <a:pt x="315280" y="184363"/>
                        </a:cubicBezTo>
                        <a:cubicBezTo>
                          <a:pt x="315280" y="184363"/>
                          <a:pt x="295761" y="165617"/>
                          <a:pt x="303949" y="102815"/>
                        </a:cubicBezTo>
                        <a:cubicBezTo>
                          <a:pt x="312995" y="33161"/>
                          <a:pt x="236441" y="-7660"/>
                          <a:pt x="221206" y="12132"/>
                        </a:cubicBezTo>
                        <a:cubicBezTo>
                          <a:pt x="204162" y="-4901"/>
                          <a:pt x="142938" y="24026"/>
                          <a:pt x="136177" y="84640"/>
                        </a:cubicBezTo>
                        <a:cubicBezTo>
                          <a:pt x="129417" y="145254"/>
                          <a:pt x="138462" y="154865"/>
                          <a:pt x="112373" y="184363"/>
                        </a:cubicBezTo>
                        <a:cubicBezTo>
                          <a:pt x="112373" y="184363"/>
                          <a:pt x="130274" y="195115"/>
                          <a:pt x="161600" y="202823"/>
                        </a:cubicBezTo>
                        <a:cubicBezTo>
                          <a:pt x="52006" y="230799"/>
                          <a:pt x="26678" y="365253"/>
                          <a:pt x="7444" y="482865"/>
                        </a:cubicBezTo>
                        <a:cubicBezTo>
                          <a:pt x="5445" y="495330"/>
                          <a:pt x="13538" y="507225"/>
                          <a:pt x="26011" y="509508"/>
                        </a:cubicBezTo>
                        <a:cubicBezTo>
                          <a:pt x="38390" y="511697"/>
                          <a:pt x="50387" y="503418"/>
                          <a:pt x="52672" y="490953"/>
                        </a:cubicBezTo>
                        <a:cubicBezTo>
                          <a:pt x="64098" y="427389"/>
                          <a:pt x="138462" y="293982"/>
                          <a:pt x="128941" y="306733"/>
                        </a:cubicBezTo>
                        <a:cubicBezTo>
                          <a:pt x="94948" y="524257"/>
                          <a:pt x="84760" y="567363"/>
                          <a:pt x="63146" y="628548"/>
                        </a:cubicBezTo>
                        <a:cubicBezTo>
                          <a:pt x="82475" y="633305"/>
                          <a:pt x="103137" y="636636"/>
                          <a:pt x="124275" y="639014"/>
                        </a:cubicBezTo>
                        <a:lnTo>
                          <a:pt x="124275" y="823425"/>
                        </a:lnTo>
                        <a:cubicBezTo>
                          <a:pt x="124275" y="845216"/>
                          <a:pt x="142176" y="863105"/>
                          <a:pt x="163981" y="863105"/>
                        </a:cubicBezTo>
                        <a:cubicBezTo>
                          <a:pt x="185785" y="863105"/>
                          <a:pt x="203686" y="845216"/>
                          <a:pt x="203686" y="823425"/>
                        </a:cubicBezTo>
                        <a:lnTo>
                          <a:pt x="203686" y="643106"/>
                        </a:lnTo>
                        <a:cubicBezTo>
                          <a:pt x="211684" y="643106"/>
                          <a:pt x="219682" y="643011"/>
                          <a:pt x="227490" y="642821"/>
                        </a:cubicBezTo>
                        <a:lnTo>
                          <a:pt x="227490" y="823521"/>
                        </a:lnTo>
                        <a:cubicBezTo>
                          <a:pt x="227490" y="845311"/>
                          <a:pt x="245391" y="863200"/>
                          <a:pt x="267196" y="863200"/>
                        </a:cubicBezTo>
                        <a:cubicBezTo>
                          <a:pt x="289000" y="863200"/>
                          <a:pt x="306901" y="845311"/>
                          <a:pt x="306901" y="823521"/>
                        </a:cubicBezTo>
                        <a:lnTo>
                          <a:pt x="306901" y="636826"/>
                        </a:lnTo>
                        <a:cubicBezTo>
                          <a:pt x="329658" y="633971"/>
                          <a:pt x="349273" y="630260"/>
                          <a:pt x="363650" y="626264"/>
                        </a:cubicBezTo>
                        <a:cubicBezTo>
                          <a:pt x="320232" y="540529"/>
                          <a:pt x="315375" y="410357"/>
                          <a:pt x="313090" y="323385"/>
                        </a:cubicBezTo>
                        <a:cubicBezTo>
                          <a:pt x="334133" y="356499"/>
                          <a:pt x="351272" y="407407"/>
                          <a:pt x="372601" y="483055"/>
                        </a:cubicBezTo>
                        <a:lnTo>
                          <a:pt x="377647" y="501039"/>
                        </a:lnTo>
                        <a:cubicBezTo>
                          <a:pt x="380504" y="511126"/>
                          <a:pt x="389740" y="517691"/>
                          <a:pt x="399737" y="517691"/>
                        </a:cubicBezTo>
                        <a:cubicBezTo>
                          <a:pt x="401832" y="517691"/>
                          <a:pt x="403927" y="517406"/>
                          <a:pt x="406022" y="516835"/>
                        </a:cubicBezTo>
                        <a:cubicBezTo>
                          <a:pt x="418019" y="513409"/>
                          <a:pt x="425065" y="500754"/>
                          <a:pt x="421637" y="48857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MX"/>
                  </a:p>
                </p:txBody>
              </p:sp>
              <p:sp>
                <p:nvSpPr>
                  <p:cNvPr id="67" name="Forma libre 2036">
                    <a:extLst>
                      <a:ext uri="{FF2B5EF4-FFF2-40B4-BE49-F238E27FC236}">
                        <a16:creationId xmlns:a16="http://schemas.microsoft.com/office/drawing/2014/main" id="{C3D3C8BF-CAB3-8A4D-93F5-20BC6CD108D4}"/>
                      </a:ext>
                    </a:extLst>
                  </p:cNvPr>
                  <p:cNvSpPr/>
                  <p:nvPr/>
                </p:nvSpPr>
                <p:spPr>
                  <a:xfrm>
                    <a:off x="4052707" y="4567084"/>
                    <a:ext cx="915533" cy="1850213"/>
                  </a:xfrm>
                  <a:custGeom>
                    <a:avLst/>
                    <a:gdLst>
                      <a:gd name="connsiteX0" fmla="*/ 421637 w 428475"/>
                      <a:gd name="connsiteY0" fmla="*/ 488574 h 865912"/>
                      <a:gd name="connsiteX1" fmla="*/ 416591 w 428475"/>
                      <a:gd name="connsiteY1" fmla="*/ 470685 h 865912"/>
                      <a:gd name="connsiteX2" fmla="*/ 267672 w 428475"/>
                      <a:gd name="connsiteY2" fmla="*/ 205678 h 865912"/>
                      <a:gd name="connsiteX3" fmla="*/ 315280 w 428475"/>
                      <a:gd name="connsiteY3" fmla="*/ 184363 h 865912"/>
                      <a:gd name="connsiteX4" fmla="*/ 303949 w 428475"/>
                      <a:gd name="connsiteY4" fmla="*/ 102815 h 865912"/>
                      <a:gd name="connsiteX5" fmla="*/ 221206 w 428475"/>
                      <a:gd name="connsiteY5" fmla="*/ 12132 h 865912"/>
                      <a:gd name="connsiteX6" fmla="*/ 136177 w 428475"/>
                      <a:gd name="connsiteY6" fmla="*/ 84640 h 865912"/>
                      <a:gd name="connsiteX7" fmla="*/ 112373 w 428475"/>
                      <a:gd name="connsiteY7" fmla="*/ 184363 h 865912"/>
                      <a:gd name="connsiteX8" fmla="*/ 161600 w 428475"/>
                      <a:gd name="connsiteY8" fmla="*/ 202823 h 865912"/>
                      <a:gd name="connsiteX9" fmla="*/ 7444 w 428475"/>
                      <a:gd name="connsiteY9" fmla="*/ 482865 h 865912"/>
                      <a:gd name="connsiteX10" fmla="*/ 26011 w 428475"/>
                      <a:gd name="connsiteY10" fmla="*/ 509508 h 865912"/>
                      <a:gd name="connsiteX11" fmla="*/ 52672 w 428475"/>
                      <a:gd name="connsiteY11" fmla="*/ 490953 h 865912"/>
                      <a:gd name="connsiteX12" fmla="*/ 128941 w 428475"/>
                      <a:gd name="connsiteY12" fmla="*/ 306733 h 865912"/>
                      <a:gd name="connsiteX13" fmla="*/ 63146 w 428475"/>
                      <a:gd name="connsiteY13" fmla="*/ 628548 h 865912"/>
                      <a:gd name="connsiteX14" fmla="*/ 124275 w 428475"/>
                      <a:gd name="connsiteY14" fmla="*/ 639014 h 865912"/>
                      <a:gd name="connsiteX15" fmla="*/ 124275 w 428475"/>
                      <a:gd name="connsiteY15" fmla="*/ 823425 h 865912"/>
                      <a:gd name="connsiteX16" fmla="*/ 163981 w 428475"/>
                      <a:gd name="connsiteY16" fmla="*/ 863105 h 865912"/>
                      <a:gd name="connsiteX17" fmla="*/ 203686 w 428475"/>
                      <a:gd name="connsiteY17" fmla="*/ 823425 h 865912"/>
                      <a:gd name="connsiteX18" fmla="*/ 203686 w 428475"/>
                      <a:gd name="connsiteY18" fmla="*/ 643106 h 865912"/>
                      <a:gd name="connsiteX19" fmla="*/ 227490 w 428475"/>
                      <a:gd name="connsiteY19" fmla="*/ 642821 h 865912"/>
                      <a:gd name="connsiteX20" fmla="*/ 227490 w 428475"/>
                      <a:gd name="connsiteY20" fmla="*/ 823521 h 865912"/>
                      <a:gd name="connsiteX21" fmla="*/ 267196 w 428475"/>
                      <a:gd name="connsiteY21" fmla="*/ 863200 h 865912"/>
                      <a:gd name="connsiteX22" fmla="*/ 306901 w 428475"/>
                      <a:gd name="connsiteY22" fmla="*/ 823521 h 865912"/>
                      <a:gd name="connsiteX23" fmla="*/ 306901 w 428475"/>
                      <a:gd name="connsiteY23" fmla="*/ 636826 h 865912"/>
                      <a:gd name="connsiteX24" fmla="*/ 363650 w 428475"/>
                      <a:gd name="connsiteY24" fmla="*/ 626264 h 865912"/>
                      <a:gd name="connsiteX25" fmla="*/ 313090 w 428475"/>
                      <a:gd name="connsiteY25" fmla="*/ 323385 h 865912"/>
                      <a:gd name="connsiteX26" fmla="*/ 372601 w 428475"/>
                      <a:gd name="connsiteY26" fmla="*/ 483055 h 865912"/>
                      <a:gd name="connsiteX27" fmla="*/ 377647 w 428475"/>
                      <a:gd name="connsiteY27" fmla="*/ 501039 h 865912"/>
                      <a:gd name="connsiteX28" fmla="*/ 399737 w 428475"/>
                      <a:gd name="connsiteY28" fmla="*/ 517691 h 865912"/>
                      <a:gd name="connsiteX29" fmla="*/ 406022 w 428475"/>
                      <a:gd name="connsiteY29" fmla="*/ 516835 h 865912"/>
                      <a:gd name="connsiteX30" fmla="*/ 421637 w 428475"/>
                      <a:gd name="connsiteY30" fmla="*/ 488574 h 8659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428475" h="865912">
                        <a:moveTo>
                          <a:pt x="421637" y="488574"/>
                        </a:moveTo>
                        <a:lnTo>
                          <a:pt x="416591" y="470685"/>
                        </a:lnTo>
                        <a:cubicBezTo>
                          <a:pt x="385455" y="322148"/>
                          <a:pt x="355081" y="231940"/>
                          <a:pt x="267672" y="205678"/>
                        </a:cubicBezTo>
                        <a:cubicBezTo>
                          <a:pt x="299760" y="198160"/>
                          <a:pt x="315280" y="184363"/>
                          <a:pt x="315280" y="184363"/>
                        </a:cubicBezTo>
                        <a:cubicBezTo>
                          <a:pt x="315280" y="184363"/>
                          <a:pt x="295761" y="165617"/>
                          <a:pt x="303949" y="102815"/>
                        </a:cubicBezTo>
                        <a:cubicBezTo>
                          <a:pt x="312995" y="33161"/>
                          <a:pt x="236441" y="-7660"/>
                          <a:pt x="221206" y="12132"/>
                        </a:cubicBezTo>
                        <a:cubicBezTo>
                          <a:pt x="204162" y="-4901"/>
                          <a:pt x="142938" y="24026"/>
                          <a:pt x="136177" y="84640"/>
                        </a:cubicBezTo>
                        <a:cubicBezTo>
                          <a:pt x="129417" y="145254"/>
                          <a:pt x="138462" y="154865"/>
                          <a:pt x="112373" y="184363"/>
                        </a:cubicBezTo>
                        <a:cubicBezTo>
                          <a:pt x="112373" y="184363"/>
                          <a:pt x="130274" y="195115"/>
                          <a:pt x="161600" y="202823"/>
                        </a:cubicBezTo>
                        <a:cubicBezTo>
                          <a:pt x="52006" y="230799"/>
                          <a:pt x="26678" y="365253"/>
                          <a:pt x="7444" y="482865"/>
                        </a:cubicBezTo>
                        <a:cubicBezTo>
                          <a:pt x="5445" y="495330"/>
                          <a:pt x="13538" y="507225"/>
                          <a:pt x="26011" y="509508"/>
                        </a:cubicBezTo>
                        <a:cubicBezTo>
                          <a:pt x="38390" y="511697"/>
                          <a:pt x="50387" y="503418"/>
                          <a:pt x="52672" y="490953"/>
                        </a:cubicBezTo>
                        <a:cubicBezTo>
                          <a:pt x="64098" y="427389"/>
                          <a:pt x="138462" y="293982"/>
                          <a:pt x="128941" y="306733"/>
                        </a:cubicBezTo>
                        <a:cubicBezTo>
                          <a:pt x="94948" y="524257"/>
                          <a:pt x="84760" y="567363"/>
                          <a:pt x="63146" y="628548"/>
                        </a:cubicBezTo>
                        <a:cubicBezTo>
                          <a:pt x="82475" y="633305"/>
                          <a:pt x="103137" y="636636"/>
                          <a:pt x="124275" y="639014"/>
                        </a:cubicBezTo>
                        <a:lnTo>
                          <a:pt x="124275" y="823425"/>
                        </a:lnTo>
                        <a:cubicBezTo>
                          <a:pt x="124275" y="845216"/>
                          <a:pt x="142176" y="863105"/>
                          <a:pt x="163981" y="863105"/>
                        </a:cubicBezTo>
                        <a:cubicBezTo>
                          <a:pt x="185785" y="863105"/>
                          <a:pt x="203686" y="845216"/>
                          <a:pt x="203686" y="823425"/>
                        </a:cubicBezTo>
                        <a:lnTo>
                          <a:pt x="203686" y="643106"/>
                        </a:lnTo>
                        <a:cubicBezTo>
                          <a:pt x="211684" y="643106"/>
                          <a:pt x="219682" y="643011"/>
                          <a:pt x="227490" y="642821"/>
                        </a:cubicBezTo>
                        <a:lnTo>
                          <a:pt x="227490" y="823521"/>
                        </a:lnTo>
                        <a:cubicBezTo>
                          <a:pt x="227490" y="845311"/>
                          <a:pt x="245391" y="863200"/>
                          <a:pt x="267196" y="863200"/>
                        </a:cubicBezTo>
                        <a:cubicBezTo>
                          <a:pt x="289000" y="863200"/>
                          <a:pt x="306901" y="845311"/>
                          <a:pt x="306901" y="823521"/>
                        </a:cubicBezTo>
                        <a:lnTo>
                          <a:pt x="306901" y="636826"/>
                        </a:lnTo>
                        <a:cubicBezTo>
                          <a:pt x="329658" y="633971"/>
                          <a:pt x="349273" y="630260"/>
                          <a:pt x="363650" y="626264"/>
                        </a:cubicBezTo>
                        <a:cubicBezTo>
                          <a:pt x="320232" y="540529"/>
                          <a:pt x="315375" y="410357"/>
                          <a:pt x="313090" y="323385"/>
                        </a:cubicBezTo>
                        <a:cubicBezTo>
                          <a:pt x="334133" y="356499"/>
                          <a:pt x="351272" y="407407"/>
                          <a:pt x="372601" y="483055"/>
                        </a:cubicBezTo>
                        <a:lnTo>
                          <a:pt x="377647" y="501039"/>
                        </a:lnTo>
                        <a:cubicBezTo>
                          <a:pt x="380504" y="511126"/>
                          <a:pt x="389740" y="517691"/>
                          <a:pt x="399737" y="517691"/>
                        </a:cubicBezTo>
                        <a:cubicBezTo>
                          <a:pt x="401832" y="517691"/>
                          <a:pt x="403927" y="517406"/>
                          <a:pt x="406022" y="516835"/>
                        </a:cubicBezTo>
                        <a:cubicBezTo>
                          <a:pt x="418019" y="513409"/>
                          <a:pt x="425065" y="500754"/>
                          <a:pt x="421637" y="48857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MX"/>
                  </a:p>
                </p:txBody>
              </p:sp>
              <p:sp>
                <p:nvSpPr>
                  <p:cNvPr id="68" name="Forma libre 2036">
                    <a:extLst>
                      <a:ext uri="{FF2B5EF4-FFF2-40B4-BE49-F238E27FC236}">
                        <a16:creationId xmlns:a16="http://schemas.microsoft.com/office/drawing/2014/main" id="{1F480792-F1F7-6044-A4D3-A74CA3CA06C9}"/>
                      </a:ext>
                    </a:extLst>
                  </p:cNvPr>
                  <p:cNvSpPr/>
                  <p:nvPr/>
                </p:nvSpPr>
                <p:spPr>
                  <a:xfrm>
                    <a:off x="5241427" y="4567084"/>
                    <a:ext cx="915533" cy="1850213"/>
                  </a:xfrm>
                  <a:custGeom>
                    <a:avLst/>
                    <a:gdLst>
                      <a:gd name="connsiteX0" fmla="*/ 421637 w 428475"/>
                      <a:gd name="connsiteY0" fmla="*/ 488574 h 865912"/>
                      <a:gd name="connsiteX1" fmla="*/ 416591 w 428475"/>
                      <a:gd name="connsiteY1" fmla="*/ 470685 h 865912"/>
                      <a:gd name="connsiteX2" fmla="*/ 267672 w 428475"/>
                      <a:gd name="connsiteY2" fmla="*/ 205678 h 865912"/>
                      <a:gd name="connsiteX3" fmla="*/ 315280 w 428475"/>
                      <a:gd name="connsiteY3" fmla="*/ 184363 h 865912"/>
                      <a:gd name="connsiteX4" fmla="*/ 303949 w 428475"/>
                      <a:gd name="connsiteY4" fmla="*/ 102815 h 865912"/>
                      <a:gd name="connsiteX5" fmla="*/ 221206 w 428475"/>
                      <a:gd name="connsiteY5" fmla="*/ 12132 h 865912"/>
                      <a:gd name="connsiteX6" fmla="*/ 136177 w 428475"/>
                      <a:gd name="connsiteY6" fmla="*/ 84640 h 865912"/>
                      <a:gd name="connsiteX7" fmla="*/ 112373 w 428475"/>
                      <a:gd name="connsiteY7" fmla="*/ 184363 h 865912"/>
                      <a:gd name="connsiteX8" fmla="*/ 161600 w 428475"/>
                      <a:gd name="connsiteY8" fmla="*/ 202823 h 865912"/>
                      <a:gd name="connsiteX9" fmla="*/ 7444 w 428475"/>
                      <a:gd name="connsiteY9" fmla="*/ 482865 h 865912"/>
                      <a:gd name="connsiteX10" fmla="*/ 26011 w 428475"/>
                      <a:gd name="connsiteY10" fmla="*/ 509508 h 865912"/>
                      <a:gd name="connsiteX11" fmla="*/ 52672 w 428475"/>
                      <a:gd name="connsiteY11" fmla="*/ 490953 h 865912"/>
                      <a:gd name="connsiteX12" fmla="*/ 128941 w 428475"/>
                      <a:gd name="connsiteY12" fmla="*/ 306733 h 865912"/>
                      <a:gd name="connsiteX13" fmla="*/ 63146 w 428475"/>
                      <a:gd name="connsiteY13" fmla="*/ 628548 h 865912"/>
                      <a:gd name="connsiteX14" fmla="*/ 124275 w 428475"/>
                      <a:gd name="connsiteY14" fmla="*/ 639014 h 865912"/>
                      <a:gd name="connsiteX15" fmla="*/ 124275 w 428475"/>
                      <a:gd name="connsiteY15" fmla="*/ 823425 h 865912"/>
                      <a:gd name="connsiteX16" fmla="*/ 163981 w 428475"/>
                      <a:gd name="connsiteY16" fmla="*/ 863105 h 865912"/>
                      <a:gd name="connsiteX17" fmla="*/ 203686 w 428475"/>
                      <a:gd name="connsiteY17" fmla="*/ 823425 h 865912"/>
                      <a:gd name="connsiteX18" fmla="*/ 203686 w 428475"/>
                      <a:gd name="connsiteY18" fmla="*/ 643106 h 865912"/>
                      <a:gd name="connsiteX19" fmla="*/ 227490 w 428475"/>
                      <a:gd name="connsiteY19" fmla="*/ 642821 h 865912"/>
                      <a:gd name="connsiteX20" fmla="*/ 227490 w 428475"/>
                      <a:gd name="connsiteY20" fmla="*/ 823521 h 865912"/>
                      <a:gd name="connsiteX21" fmla="*/ 267196 w 428475"/>
                      <a:gd name="connsiteY21" fmla="*/ 863200 h 865912"/>
                      <a:gd name="connsiteX22" fmla="*/ 306901 w 428475"/>
                      <a:gd name="connsiteY22" fmla="*/ 823521 h 865912"/>
                      <a:gd name="connsiteX23" fmla="*/ 306901 w 428475"/>
                      <a:gd name="connsiteY23" fmla="*/ 636826 h 865912"/>
                      <a:gd name="connsiteX24" fmla="*/ 363650 w 428475"/>
                      <a:gd name="connsiteY24" fmla="*/ 626264 h 865912"/>
                      <a:gd name="connsiteX25" fmla="*/ 313090 w 428475"/>
                      <a:gd name="connsiteY25" fmla="*/ 323385 h 865912"/>
                      <a:gd name="connsiteX26" fmla="*/ 372601 w 428475"/>
                      <a:gd name="connsiteY26" fmla="*/ 483055 h 865912"/>
                      <a:gd name="connsiteX27" fmla="*/ 377647 w 428475"/>
                      <a:gd name="connsiteY27" fmla="*/ 501039 h 865912"/>
                      <a:gd name="connsiteX28" fmla="*/ 399737 w 428475"/>
                      <a:gd name="connsiteY28" fmla="*/ 517691 h 865912"/>
                      <a:gd name="connsiteX29" fmla="*/ 406022 w 428475"/>
                      <a:gd name="connsiteY29" fmla="*/ 516835 h 865912"/>
                      <a:gd name="connsiteX30" fmla="*/ 421637 w 428475"/>
                      <a:gd name="connsiteY30" fmla="*/ 488574 h 8659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428475" h="865912">
                        <a:moveTo>
                          <a:pt x="421637" y="488574"/>
                        </a:moveTo>
                        <a:lnTo>
                          <a:pt x="416591" y="470685"/>
                        </a:lnTo>
                        <a:cubicBezTo>
                          <a:pt x="385455" y="322148"/>
                          <a:pt x="355081" y="231940"/>
                          <a:pt x="267672" y="205678"/>
                        </a:cubicBezTo>
                        <a:cubicBezTo>
                          <a:pt x="299760" y="198160"/>
                          <a:pt x="315280" y="184363"/>
                          <a:pt x="315280" y="184363"/>
                        </a:cubicBezTo>
                        <a:cubicBezTo>
                          <a:pt x="315280" y="184363"/>
                          <a:pt x="295761" y="165617"/>
                          <a:pt x="303949" y="102815"/>
                        </a:cubicBezTo>
                        <a:cubicBezTo>
                          <a:pt x="312995" y="33161"/>
                          <a:pt x="236441" y="-7660"/>
                          <a:pt x="221206" y="12132"/>
                        </a:cubicBezTo>
                        <a:cubicBezTo>
                          <a:pt x="204162" y="-4901"/>
                          <a:pt x="142938" y="24026"/>
                          <a:pt x="136177" y="84640"/>
                        </a:cubicBezTo>
                        <a:cubicBezTo>
                          <a:pt x="129417" y="145254"/>
                          <a:pt x="138462" y="154865"/>
                          <a:pt x="112373" y="184363"/>
                        </a:cubicBezTo>
                        <a:cubicBezTo>
                          <a:pt x="112373" y="184363"/>
                          <a:pt x="130274" y="195115"/>
                          <a:pt x="161600" y="202823"/>
                        </a:cubicBezTo>
                        <a:cubicBezTo>
                          <a:pt x="52006" y="230799"/>
                          <a:pt x="26678" y="365253"/>
                          <a:pt x="7444" y="482865"/>
                        </a:cubicBezTo>
                        <a:cubicBezTo>
                          <a:pt x="5445" y="495330"/>
                          <a:pt x="13538" y="507225"/>
                          <a:pt x="26011" y="509508"/>
                        </a:cubicBezTo>
                        <a:cubicBezTo>
                          <a:pt x="38390" y="511697"/>
                          <a:pt x="50387" y="503418"/>
                          <a:pt x="52672" y="490953"/>
                        </a:cubicBezTo>
                        <a:cubicBezTo>
                          <a:pt x="64098" y="427389"/>
                          <a:pt x="138462" y="293982"/>
                          <a:pt x="128941" y="306733"/>
                        </a:cubicBezTo>
                        <a:cubicBezTo>
                          <a:pt x="94948" y="524257"/>
                          <a:pt x="84760" y="567363"/>
                          <a:pt x="63146" y="628548"/>
                        </a:cubicBezTo>
                        <a:cubicBezTo>
                          <a:pt x="82475" y="633305"/>
                          <a:pt x="103137" y="636636"/>
                          <a:pt x="124275" y="639014"/>
                        </a:cubicBezTo>
                        <a:lnTo>
                          <a:pt x="124275" y="823425"/>
                        </a:lnTo>
                        <a:cubicBezTo>
                          <a:pt x="124275" y="845216"/>
                          <a:pt x="142176" y="863105"/>
                          <a:pt x="163981" y="863105"/>
                        </a:cubicBezTo>
                        <a:cubicBezTo>
                          <a:pt x="185785" y="863105"/>
                          <a:pt x="203686" y="845216"/>
                          <a:pt x="203686" y="823425"/>
                        </a:cubicBezTo>
                        <a:lnTo>
                          <a:pt x="203686" y="643106"/>
                        </a:lnTo>
                        <a:cubicBezTo>
                          <a:pt x="211684" y="643106"/>
                          <a:pt x="219682" y="643011"/>
                          <a:pt x="227490" y="642821"/>
                        </a:cubicBezTo>
                        <a:lnTo>
                          <a:pt x="227490" y="823521"/>
                        </a:lnTo>
                        <a:cubicBezTo>
                          <a:pt x="227490" y="845311"/>
                          <a:pt x="245391" y="863200"/>
                          <a:pt x="267196" y="863200"/>
                        </a:cubicBezTo>
                        <a:cubicBezTo>
                          <a:pt x="289000" y="863200"/>
                          <a:pt x="306901" y="845311"/>
                          <a:pt x="306901" y="823521"/>
                        </a:cubicBezTo>
                        <a:lnTo>
                          <a:pt x="306901" y="636826"/>
                        </a:lnTo>
                        <a:cubicBezTo>
                          <a:pt x="329658" y="633971"/>
                          <a:pt x="349273" y="630260"/>
                          <a:pt x="363650" y="626264"/>
                        </a:cubicBezTo>
                        <a:cubicBezTo>
                          <a:pt x="320232" y="540529"/>
                          <a:pt x="315375" y="410357"/>
                          <a:pt x="313090" y="323385"/>
                        </a:cubicBezTo>
                        <a:cubicBezTo>
                          <a:pt x="334133" y="356499"/>
                          <a:pt x="351272" y="407407"/>
                          <a:pt x="372601" y="483055"/>
                        </a:cubicBezTo>
                        <a:lnTo>
                          <a:pt x="377647" y="501039"/>
                        </a:lnTo>
                        <a:cubicBezTo>
                          <a:pt x="380504" y="511126"/>
                          <a:pt x="389740" y="517691"/>
                          <a:pt x="399737" y="517691"/>
                        </a:cubicBezTo>
                        <a:cubicBezTo>
                          <a:pt x="401832" y="517691"/>
                          <a:pt x="403927" y="517406"/>
                          <a:pt x="406022" y="516835"/>
                        </a:cubicBezTo>
                        <a:cubicBezTo>
                          <a:pt x="418019" y="513409"/>
                          <a:pt x="425065" y="500754"/>
                          <a:pt x="421637" y="48857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MX"/>
                  </a:p>
                </p:txBody>
              </p:sp>
              <p:sp>
                <p:nvSpPr>
                  <p:cNvPr id="69" name="Forma libre 2036">
                    <a:extLst>
                      <a:ext uri="{FF2B5EF4-FFF2-40B4-BE49-F238E27FC236}">
                        <a16:creationId xmlns:a16="http://schemas.microsoft.com/office/drawing/2014/main" id="{2F0C7D4D-7370-8A4B-B8BF-96CFC3222D14}"/>
                      </a:ext>
                    </a:extLst>
                  </p:cNvPr>
                  <p:cNvSpPr/>
                  <p:nvPr/>
                </p:nvSpPr>
                <p:spPr>
                  <a:xfrm>
                    <a:off x="6430147" y="4567084"/>
                    <a:ext cx="915533" cy="1850213"/>
                  </a:xfrm>
                  <a:custGeom>
                    <a:avLst/>
                    <a:gdLst>
                      <a:gd name="connsiteX0" fmla="*/ 421637 w 428475"/>
                      <a:gd name="connsiteY0" fmla="*/ 488574 h 865912"/>
                      <a:gd name="connsiteX1" fmla="*/ 416591 w 428475"/>
                      <a:gd name="connsiteY1" fmla="*/ 470685 h 865912"/>
                      <a:gd name="connsiteX2" fmla="*/ 267672 w 428475"/>
                      <a:gd name="connsiteY2" fmla="*/ 205678 h 865912"/>
                      <a:gd name="connsiteX3" fmla="*/ 315280 w 428475"/>
                      <a:gd name="connsiteY3" fmla="*/ 184363 h 865912"/>
                      <a:gd name="connsiteX4" fmla="*/ 303949 w 428475"/>
                      <a:gd name="connsiteY4" fmla="*/ 102815 h 865912"/>
                      <a:gd name="connsiteX5" fmla="*/ 221206 w 428475"/>
                      <a:gd name="connsiteY5" fmla="*/ 12132 h 865912"/>
                      <a:gd name="connsiteX6" fmla="*/ 136177 w 428475"/>
                      <a:gd name="connsiteY6" fmla="*/ 84640 h 865912"/>
                      <a:gd name="connsiteX7" fmla="*/ 112373 w 428475"/>
                      <a:gd name="connsiteY7" fmla="*/ 184363 h 865912"/>
                      <a:gd name="connsiteX8" fmla="*/ 161600 w 428475"/>
                      <a:gd name="connsiteY8" fmla="*/ 202823 h 865912"/>
                      <a:gd name="connsiteX9" fmla="*/ 7444 w 428475"/>
                      <a:gd name="connsiteY9" fmla="*/ 482865 h 865912"/>
                      <a:gd name="connsiteX10" fmla="*/ 26011 w 428475"/>
                      <a:gd name="connsiteY10" fmla="*/ 509508 h 865912"/>
                      <a:gd name="connsiteX11" fmla="*/ 52672 w 428475"/>
                      <a:gd name="connsiteY11" fmla="*/ 490953 h 865912"/>
                      <a:gd name="connsiteX12" fmla="*/ 128941 w 428475"/>
                      <a:gd name="connsiteY12" fmla="*/ 306733 h 865912"/>
                      <a:gd name="connsiteX13" fmla="*/ 63146 w 428475"/>
                      <a:gd name="connsiteY13" fmla="*/ 628548 h 865912"/>
                      <a:gd name="connsiteX14" fmla="*/ 124275 w 428475"/>
                      <a:gd name="connsiteY14" fmla="*/ 639014 h 865912"/>
                      <a:gd name="connsiteX15" fmla="*/ 124275 w 428475"/>
                      <a:gd name="connsiteY15" fmla="*/ 823425 h 865912"/>
                      <a:gd name="connsiteX16" fmla="*/ 163981 w 428475"/>
                      <a:gd name="connsiteY16" fmla="*/ 863105 h 865912"/>
                      <a:gd name="connsiteX17" fmla="*/ 203686 w 428475"/>
                      <a:gd name="connsiteY17" fmla="*/ 823425 h 865912"/>
                      <a:gd name="connsiteX18" fmla="*/ 203686 w 428475"/>
                      <a:gd name="connsiteY18" fmla="*/ 643106 h 865912"/>
                      <a:gd name="connsiteX19" fmla="*/ 227490 w 428475"/>
                      <a:gd name="connsiteY19" fmla="*/ 642821 h 865912"/>
                      <a:gd name="connsiteX20" fmla="*/ 227490 w 428475"/>
                      <a:gd name="connsiteY20" fmla="*/ 823521 h 865912"/>
                      <a:gd name="connsiteX21" fmla="*/ 267196 w 428475"/>
                      <a:gd name="connsiteY21" fmla="*/ 863200 h 865912"/>
                      <a:gd name="connsiteX22" fmla="*/ 306901 w 428475"/>
                      <a:gd name="connsiteY22" fmla="*/ 823521 h 865912"/>
                      <a:gd name="connsiteX23" fmla="*/ 306901 w 428475"/>
                      <a:gd name="connsiteY23" fmla="*/ 636826 h 865912"/>
                      <a:gd name="connsiteX24" fmla="*/ 363650 w 428475"/>
                      <a:gd name="connsiteY24" fmla="*/ 626264 h 865912"/>
                      <a:gd name="connsiteX25" fmla="*/ 313090 w 428475"/>
                      <a:gd name="connsiteY25" fmla="*/ 323385 h 865912"/>
                      <a:gd name="connsiteX26" fmla="*/ 372601 w 428475"/>
                      <a:gd name="connsiteY26" fmla="*/ 483055 h 865912"/>
                      <a:gd name="connsiteX27" fmla="*/ 377647 w 428475"/>
                      <a:gd name="connsiteY27" fmla="*/ 501039 h 865912"/>
                      <a:gd name="connsiteX28" fmla="*/ 399737 w 428475"/>
                      <a:gd name="connsiteY28" fmla="*/ 517691 h 865912"/>
                      <a:gd name="connsiteX29" fmla="*/ 406022 w 428475"/>
                      <a:gd name="connsiteY29" fmla="*/ 516835 h 865912"/>
                      <a:gd name="connsiteX30" fmla="*/ 421637 w 428475"/>
                      <a:gd name="connsiteY30" fmla="*/ 488574 h 8659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428475" h="865912">
                        <a:moveTo>
                          <a:pt x="421637" y="488574"/>
                        </a:moveTo>
                        <a:lnTo>
                          <a:pt x="416591" y="470685"/>
                        </a:lnTo>
                        <a:cubicBezTo>
                          <a:pt x="385455" y="322148"/>
                          <a:pt x="355081" y="231940"/>
                          <a:pt x="267672" y="205678"/>
                        </a:cubicBezTo>
                        <a:cubicBezTo>
                          <a:pt x="299760" y="198160"/>
                          <a:pt x="315280" y="184363"/>
                          <a:pt x="315280" y="184363"/>
                        </a:cubicBezTo>
                        <a:cubicBezTo>
                          <a:pt x="315280" y="184363"/>
                          <a:pt x="295761" y="165617"/>
                          <a:pt x="303949" y="102815"/>
                        </a:cubicBezTo>
                        <a:cubicBezTo>
                          <a:pt x="312995" y="33161"/>
                          <a:pt x="236441" y="-7660"/>
                          <a:pt x="221206" y="12132"/>
                        </a:cubicBezTo>
                        <a:cubicBezTo>
                          <a:pt x="204162" y="-4901"/>
                          <a:pt x="142938" y="24026"/>
                          <a:pt x="136177" y="84640"/>
                        </a:cubicBezTo>
                        <a:cubicBezTo>
                          <a:pt x="129417" y="145254"/>
                          <a:pt x="138462" y="154865"/>
                          <a:pt x="112373" y="184363"/>
                        </a:cubicBezTo>
                        <a:cubicBezTo>
                          <a:pt x="112373" y="184363"/>
                          <a:pt x="130274" y="195115"/>
                          <a:pt x="161600" y="202823"/>
                        </a:cubicBezTo>
                        <a:cubicBezTo>
                          <a:pt x="52006" y="230799"/>
                          <a:pt x="26678" y="365253"/>
                          <a:pt x="7444" y="482865"/>
                        </a:cubicBezTo>
                        <a:cubicBezTo>
                          <a:pt x="5445" y="495330"/>
                          <a:pt x="13538" y="507225"/>
                          <a:pt x="26011" y="509508"/>
                        </a:cubicBezTo>
                        <a:cubicBezTo>
                          <a:pt x="38390" y="511697"/>
                          <a:pt x="50387" y="503418"/>
                          <a:pt x="52672" y="490953"/>
                        </a:cubicBezTo>
                        <a:cubicBezTo>
                          <a:pt x="64098" y="427389"/>
                          <a:pt x="138462" y="293982"/>
                          <a:pt x="128941" y="306733"/>
                        </a:cubicBezTo>
                        <a:cubicBezTo>
                          <a:pt x="94948" y="524257"/>
                          <a:pt x="84760" y="567363"/>
                          <a:pt x="63146" y="628548"/>
                        </a:cubicBezTo>
                        <a:cubicBezTo>
                          <a:pt x="82475" y="633305"/>
                          <a:pt x="103137" y="636636"/>
                          <a:pt x="124275" y="639014"/>
                        </a:cubicBezTo>
                        <a:lnTo>
                          <a:pt x="124275" y="823425"/>
                        </a:lnTo>
                        <a:cubicBezTo>
                          <a:pt x="124275" y="845216"/>
                          <a:pt x="142176" y="863105"/>
                          <a:pt x="163981" y="863105"/>
                        </a:cubicBezTo>
                        <a:cubicBezTo>
                          <a:pt x="185785" y="863105"/>
                          <a:pt x="203686" y="845216"/>
                          <a:pt x="203686" y="823425"/>
                        </a:cubicBezTo>
                        <a:lnTo>
                          <a:pt x="203686" y="643106"/>
                        </a:lnTo>
                        <a:cubicBezTo>
                          <a:pt x="211684" y="643106"/>
                          <a:pt x="219682" y="643011"/>
                          <a:pt x="227490" y="642821"/>
                        </a:cubicBezTo>
                        <a:lnTo>
                          <a:pt x="227490" y="823521"/>
                        </a:lnTo>
                        <a:cubicBezTo>
                          <a:pt x="227490" y="845311"/>
                          <a:pt x="245391" y="863200"/>
                          <a:pt x="267196" y="863200"/>
                        </a:cubicBezTo>
                        <a:cubicBezTo>
                          <a:pt x="289000" y="863200"/>
                          <a:pt x="306901" y="845311"/>
                          <a:pt x="306901" y="823521"/>
                        </a:cubicBezTo>
                        <a:lnTo>
                          <a:pt x="306901" y="636826"/>
                        </a:lnTo>
                        <a:cubicBezTo>
                          <a:pt x="329658" y="633971"/>
                          <a:pt x="349273" y="630260"/>
                          <a:pt x="363650" y="626264"/>
                        </a:cubicBezTo>
                        <a:cubicBezTo>
                          <a:pt x="320232" y="540529"/>
                          <a:pt x="315375" y="410357"/>
                          <a:pt x="313090" y="323385"/>
                        </a:cubicBezTo>
                        <a:cubicBezTo>
                          <a:pt x="334133" y="356499"/>
                          <a:pt x="351272" y="407407"/>
                          <a:pt x="372601" y="483055"/>
                        </a:cubicBezTo>
                        <a:lnTo>
                          <a:pt x="377647" y="501039"/>
                        </a:lnTo>
                        <a:cubicBezTo>
                          <a:pt x="380504" y="511126"/>
                          <a:pt x="389740" y="517691"/>
                          <a:pt x="399737" y="517691"/>
                        </a:cubicBezTo>
                        <a:cubicBezTo>
                          <a:pt x="401832" y="517691"/>
                          <a:pt x="403927" y="517406"/>
                          <a:pt x="406022" y="516835"/>
                        </a:cubicBezTo>
                        <a:cubicBezTo>
                          <a:pt x="418019" y="513409"/>
                          <a:pt x="425065" y="500754"/>
                          <a:pt x="421637" y="488574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B55A679B-087F-6E4C-8C4A-C2C925F7FB94}"/>
                    </a:ext>
                  </a:extLst>
                </p:cNvPr>
                <p:cNvGrpSpPr/>
                <p:nvPr/>
              </p:nvGrpSpPr>
              <p:grpSpPr>
                <a:xfrm>
                  <a:off x="1659461" y="6618216"/>
                  <a:ext cx="5670413" cy="1850213"/>
                  <a:chOff x="7618867" y="4567084"/>
                  <a:chExt cx="5670413" cy="1850213"/>
                </a:xfrm>
              </p:grpSpPr>
              <p:sp>
                <p:nvSpPr>
                  <p:cNvPr id="70" name="Forma libre 2036">
                    <a:extLst>
                      <a:ext uri="{FF2B5EF4-FFF2-40B4-BE49-F238E27FC236}">
                        <a16:creationId xmlns:a16="http://schemas.microsoft.com/office/drawing/2014/main" id="{D479256A-87C9-CB41-B4B3-7A5425727707}"/>
                      </a:ext>
                    </a:extLst>
                  </p:cNvPr>
                  <p:cNvSpPr/>
                  <p:nvPr/>
                </p:nvSpPr>
                <p:spPr>
                  <a:xfrm>
                    <a:off x="7618867" y="4567084"/>
                    <a:ext cx="915533" cy="1850213"/>
                  </a:xfrm>
                  <a:custGeom>
                    <a:avLst/>
                    <a:gdLst>
                      <a:gd name="connsiteX0" fmla="*/ 421637 w 428475"/>
                      <a:gd name="connsiteY0" fmla="*/ 488574 h 865912"/>
                      <a:gd name="connsiteX1" fmla="*/ 416591 w 428475"/>
                      <a:gd name="connsiteY1" fmla="*/ 470685 h 865912"/>
                      <a:gd name="connsiteX2" fmla="*/ 267672 w 428475"/>
                      <a:gd name="connsiteY2" fmla="*/ 205678 h 865912"/>
                      <a:gd name="connsiteX3" fmla="*/ 315280 w 428475"/>
                      <a:gd name="connsiteY3" fmla="*/ 184363 h 865912"/>
                      <a:gd name="connsiteX4" fmla="*/ 303949 w 428475"/>
                      <a:gd name="connsiteY4" fmla="*/ 102815 h 865912"/>
                      <a:gd name="connsiteX5" fmla="*/ 221206 w 428475"/>
                      <a:gd name="connsiteY5" fmla="*/ 12132 h 865912"/>
                      <a:gd name="connsiteX6" fmla="*/ 136177 w 428475"/>
                      <a:gd name="connsiteY6" fmla="*/ 84640 h 865912"/>
                      <a:gd name="connsiteX7" fmla="*/ 112373 w 428475"/>
                      <a:gd name="connsiteY7" fmla="*/ 184363 h 865912"/>
                      <a:gd name="connsiteX8" fmla="*/ 161600 w 428475"/>
                      <a:gd name="connsiteY8" fmla="*/ 202823 h 865912"/>
                      <a:gd name="connsiteX9" fmla="*/ 7444 w 428475"/>
                      <a:gd name="connsiteY9" fmla="*/ 482865 h 865912"/>
                      <a:gd name="connsiteX10" fmla="*/ 26011 w 428475"/>
                      <a:gd name="connsiteY10" fmla="*/ 509508 h 865912"/>
                      <a:gd name="connsiteX11" fmla="*/ 52672 w 428475"/>
                      <a:gd name="connsiteY11" fmla="*/ 490953 h 865912"/>
                      <a:gd name="connsiteX12" fmla="*/ 128941 w 428475"/>
                      <a:gd name="connsiteY12" fmla="*/ 306733 h 865912"/>
                      <a:gd name="connsiteX13" fmla="*/ 63146 w 428475"/>
                      <a:gd name="connsiteY13" fmla="*/ 628548 h 865912"/>
                      <a:gd name="connsiteX14" fmla="*/ 124275 w 428475"/>
                      <a:gd name="connsiteY14" fmla="*/ 639014 h 865912"/>
                      <a:gd name="connsiteX15" fmla="*/ 124275 w 428475"/>
                      <a:gd name="connsiteY15" fmla="*/ 823425 h 865912"/>
                      <a:gd name="connsiteX16" fmla="*/ 163981 w 428475"/>
                      <a:gd name="connsiteY16" fmla="*/ 863105 h 865912"/>
                      <a:gd name="connsiteX17" fmla="*/ 203686 w 428475"/>
                      <a:gd name="connsiteY17" fmla="*/ 823425 h 865912"/>
                      <a:gd name="connsiteX18" fmla="*/ 203686 w 428475"/>
                      <a:gd name="connsiteY18" fmla="*/ 643106 h 865912"/>
                      <a:gd name="connsiteX19" fmla="*/ 227490 w 428475"/>
                      <a:gd name="connsiteY19" fmla="*/ 642821 h 865912"/>
                      <a:gd name="connsiteX20" fmla="*/ 227490 w 428475"/>
                      <a:gd name="connsiteY20" fmla="*/ 823521 h 865912"/>
                      <a:gd name="connsiteX21" fmla="*/ 267196 w 428475"/>
                      <a:gd name="connsiteY21" fmla="*/ 863200 h 865912"/>
                      <a:gd name="connsiteX22" fmla="*/ 306901 w 428475"/>
                      <a:gd name="connsiteY22" fmla="*/ 823521 h 865912"/>
                      <a:gd name="connsiteX23" fmla="*/ 306901 w 428475"/>
                      <a:gd name="connsiteY23" fmla="*/ 636826 h 865912"/>
                      <a:gd name="connsiteX24" fmla="*/ 363650 w 428475"/>
                      <a:gd name="connsiteY24" fmla="*/ 626264 h 865912"/>
                      <a:gd name="connsiteX25" fmla="*/ 313090 w 428475"/>
                      <a:gd name="connsiteY25" fmla="*/ 323385 h 865912"/>
                      <a:gd name="connsiteX26" fmla="*/ 372601 w 428475"/>
                      <a:gd name="connsiteY26" fmla="*/ 483055 h 865912"/>
                      <a:gd name="connsiteX27" fmla="*/ 377647 w 428475"/>
                      <a:gd name="connsiteY27" fmla="*/ 501039 h 865912"/>
                      <a:gd name="connsiteX28" fmla="*/ 399737 w 428475"/>
                      <a:gd name="connsiteY28" fmla="*/ 517691 h 865912"/>
                      <a:gd name="connsiteX29" fmla="*/ 406022 w 428475"/>
                      <a:gd name="connsiteY29" fmla="*/ 516835 h 865912"/>
                      <a:gd name="connsiteX30" fmla="*/ 421637 w 428475"/>
                      <a:gd name="connsiteY30" fmla="*/ 488574 h 8659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428475" h="865912">
                        <a:moveTo>
                          <a:pt x="421637" y="488574"/>
                        </a:moveTo>
                        <a:lnTo>
                          <a:pt x="416591" y="470685"/>
                        </a:lnTo>
                        <a:cubicBezTo>
                          <a:pt x="385455" y="322148"/>
                          <a:pt x="355081" y="231940"/>
                          <a:pt x="267672" y="205678"/>
                        </a:cubicBezTo>
                        <a:cubicBezTo>
                          <a:pt x="299760" y="198160"/>
                          <a:pt x="315280" y="184363"/>
                          <a:pt x="315280" y="184363"/>
                        </a:cubicBezTo>
                        <a:cubicBezTo>
                          <a:pt x="315280" y="184363"/>
                          <a:pt x="295761" y="165617"/>
                          <a:pt x="303949" y="102815"/>
                        </a:cubicBezTo>
                        <a:cubicBezTo>
                          <a:pt x="312995" y="33161"/>
                          <a:pt x="236441" y="-7660"/>
                          <a:pt x="221206" y="12132"/>
                        </a:cubicBezTo>
                        <a:cubicBezTo>
                          <a:pt x="204162" y="-4901"/>
                          <a:pt x="142938" y="24026"/>
                          <a:pt x="136177" y="84640"/>
                        </a:cubicBezTo>
                        <a:cubicBezTo>
                          <a:pt x="129417" y="145254"/>
                          <a:pt x="138462" y="154865"/>
                          <a:pt x="112373" y="184363"/>
                        </a:cubicBezTo>
                        <a:cubicBezTo>
                          <a:pt x="112373" y="184363"/>
                          <a:pt x="130274" y="195115"/>
                          <a:pt x="161600" y="202823"/>
                        </a:cubicBezTo>
                        <a:cubicBezTo>
                          <a:pt x="52006" y="230799"/>
                          <a:pt x="26678" y="365253"/>
                          <a:pt x="7444" y="482865"/>
                        </a:cubicBezTo>
                        <a:cubicBezTo>
                          <a:pt x="5445" y="495330"/>
                          <a:pt x="13538" y="507225"/>
                          <a:pt x="26011" y="509508"/>
                        </a:cubicBezTo>
                        <a:cubicBezTo>
                          <a:pt x="38390" y="511697"/>
                          <a:pt x="50387" y="503418"/>
                          <a:pt x="52672" y="490953"/>
                        </a:cubicBezTo>
                        <a:cubicBezTo>
                          <a:pt x="64098" y="427389"/>
                          <a:pt x="138462" y="293982"/>
                          <a:pt x="128941" y="306733"/>
                        </a:cubicBezTo>
                        <a:cubicBezTo>
                          <a:pt x="94948" y="524257"/>
                          <a:pt x="84760" y="567363"/>
                          <a:pt x="63146" y="628548"/>
                        </a:cubicBezTo>
                        <a:cubicBezTo>
                          <a:pt x="82475" y="633305"/>
                          <a:pt x="103137" y="636636"/>
                          <a:pt x="124275" y="639014"/>
                        </a:cubicBezTo>
                        <a:lnTo>
                          <a:pt x="124275" y="823425"/>
                        </a:lnTo>
                        <a:cubicBezTo>
                          <a:pt x="124275" y="845216"/>
                          <a:pt x="142176" y="863105"/>
                          <a:pt x="163981" y="863105"/>
                        </a:cubicBezTo>
                        <a:cubicBezTo>
                          <a:pt x="185785" y="863105"/>
                          <a:pt x="203686" y="845216"/>
                          <a:pt x="203686" y="823425"/>
                        </a:cubicBezTo>
                        <a:lnTo>
                          <a:pt x="203686" y="643106"/>
                        </a:lnTo>
                        <a:cubicBezTo>
                          <a:pt x="211684" y="643106"/>
                          <a:pt x="219682" y="643011"/>
                          <a:pt x="227490" y="642821"/>
                        </a:cubicBezTo>
                        <a:lnTo>
                          <a:pt x="227490" y="823521"/>
                        </a:lnTo>
                        <a:cubicBezTo>
                          <a:pt x="227490" y="845311"/>
                          <a:pt x="245391" y="863200"/>
                          <a:pt x="267196" y="863200"/>
                        </a:cubicBezTo>
                        <a:cubicBezTo>
                          <a:pt x="289000" y="863200"/>
                          <a:pt x="306901" y="845311"/>
                          <a:pt x="306901" y="823521"/>
                        </a:cubicBezTo>
                        <a:lnTo>
                          <a:pt x="306901" y="636826"/>
                        </a:lnTo>
                        <a:cubicBezTo>
                          <a:pt x="329658" y="633971"/>
                          <a:pt x="349273" y="630260"/>
                          <a:pt x="363650" y="626264"/>
                        </a:cubicBezTo>
                        <a:cubicBezTo>
                          <a:pt x="320232" y="540529"/>
                          <a:pt x="315375" y="410357"/>
                          <a:pt x="313090" y="323385"/>
                        </a:cubicBezTo>
                        <a:cubicBezTo>
                          <a:pt x="334133" y="356499"/>
                          <a:pt x="351272" y="407407"/>
                          <a:pt x="372601" y="483055"/>
                        </a:cubicBezTo>
                        <a:lnTo>
                          <a:pt x="377647" y="501039"/>
                        </a:lnTo>
                        <a:cubicBezTo>
                          <a:pt x="380504" y="511126"/>
                          <a:pt x="389740" y="517691"/>
                          <a:pt x="399737" y="517691"/>
                        </a:cubicBezTo>
                        <a:cubicBezTo>
                          <a:pt x="401832" y="517691"/>
                          <a:pt x="403927" y="517406"/>
                          <a:pt x="406022" y="516835"/>
                        </a:cubicBezTo>
                        <a:cubicBezTo>
                          <a:pt x="418019" y="513409"/>
                          <a:pt x="425065" y="500754"/>
                          <a:pt x="421637" y="488574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MX"/>
                  </a:p>
                </p:txBody>
              </p:sp>
              <p:sp>
                <p:nvSpPr>
                  <p:cNvPr id="71" name="Forma libre 2036">
                    <a:extLst>
                      <a:ext uri="{FF2B5EF4-FFF2-40B4-BE49-F238E27FC236}">
                        <a16:creationId xmlns:a16="http://schemas.microsoft.com/office/drawing/2014/main" id="{89932361-42F1-6444-ADDF-EF82E311EFBA}"/>
                      </a:ext>
                    </a:extLst>
                  </p:cNvPr>
                  <p:cNvSpPr/>
                  <p:nvPr/>
                </p:nvSpPr>
                <p:spPr>
                  <a:xfrm>
                    <a:off x="8807587" y="4567084"/>
                    <a:ext cx="915533" cy="1850213"/>
                  </a:xfrm>
                  <a:custGeom>
                    <a:avLst/>
                    <a:gdLst>
                      <a:gd name="connsiteX0" fmla="*/ 421637 w 428475"/>
                      <a:gd name="connsiteY0" fmla="*/ 488574 h 865912"/>
                      <a:gd name="connsiteX1" fmla="*/ 416591 w 428475"/>
                      <a:gd name="connsiteY1" fmla="*/ 470685 h 865912"/>
                      <a:gd name="connsiteX2" fmla="*/ 267672 w 428475"/>
                      <a:gd name="connsiteY2" fmla="*/ 205678 h 865912"/>
                      <a:gd name="connsiteX3" fmla="*/ 315280 w 428475"/>
                      <a:gd name="connsiteY3" fmla="*/ 184363 h 865912"/>
                      <a:gd name="connsiteX4" fmla="*/ 303949 w 428475"/>
                      <a:gd name="connsiteY4" fmla="*/ 102815 h 865912"/>
                      <a:gd name="connsiteX5" fmla="*/ 221206 w 428475"/>
                      <a:gd name="connsiteY5" fmla="*/ 12132 h 865912"/>
                      <a:gd name="connsiteX6" fmla="*/ 136177 w 428475"/>
                      <a:gd name="connsiteY6" fmla="*/ 84640 h 865912"/>
                      <a:gd name="connsiteX7" fmla="*/ 112373 w 428475"/>
                      <a:gd name="connsiteY7" fmla="*/ 184363 h 865912"/>
                      <a:gd name="connsiteX8" fmla="*/ 161600 w 428475"/>
                      <a:gd name="connsiteY8" fmla="*/ 202823 h 865912"/>
                      <a:gd name="connsiteX9" fmla="*/ 7444 w 428475"/>
                      <a:gd name="connsiteY9" fmla="*/ 482865 h 865912"/>
                      <a:gd name="connsiteX10" fmla="*/ 26011 w 428475"/>
                      <a:gd name="connsiteY10" fmla="*/ 509508 h 865912"/>
                      <a:gd name="connsiteX11" fmla="*/ 52672 w 428475"/>
                      <a:gd name="connsiteY11" fmla="*/ 490953 h 865912"/>
                      <a:gd name="connsiteX12" fmla="*/ 128941 w 428475"/>
                      <a:gd name="connsiteY12" fmla="*/ 306733 h 865912"/>
                      <a:gd name="connsiteX13" fmla="*/ 63146 w 428475"/>
                      <a:gd name="connsiteY13" fmla="*/ 628548 h 865912"/>
                      <a:gd name="connsiteX14" fmla="*/ 124275 w 428475"/>
                      <a:gd name="connsiteY14" fmla="*/ 639014 h 865912"/>
                      <a:gd name="connsiteX15" fmla="*/ 124275 w 428475"/>
                      <a:gd name="connsiteY15" fmla="*/ 823425 h 865912"/>
                      <a:gd name="connsiteX16" fmla="*/ 163981 w 428475"/>
                      <a:gd name="connsiteY16" fmla="*/ 863105 h 865912"/>
                      <a:gd name="connsiteX17" fmla="*/ 203686 w 428475"/>
                      <a:gd name="connsiteY17" fmla="*/ 823425 h 865912"/>
                      <a:gd name="connsiteX18" fmla="*/ 203686 w 428475"/>
                      <a:gd name="connsiteY18" fmla="*/ 643106 h 865912"/>
                      <a:gd name="connsiteX19" fmla="*/ 227490 w 428475"/>
                      <a:gd name="connsiteY19" fmla="*/ 642821 h 865912"/>
                      <a:gd name="connsiteX20" fmla="*/ 227490 w 428475"/>
                      <a:gd name="connsiteY20" fmla="*/ 823521 h 865912"/>
                      <a:gd name="connsiteX21" fmla="*/ 267196 w 428475"/>
                      <a:gd name="connsiteY21" fmla="*/ 863200 h 865912"/>
                      <a:gd name="connsiteX22" fmla="*/ 306901 w 428475"/>
                      <a:gd name="connsiteY22" fmla="*/ 823521 h 865912"/>
                      <a:gd name="connsiteX23" fmla="*/ 306901 w 428475"/>
                      <a:gd name="connsiteY23" fmla="*/ 636826 h 865912"/>
                      <a:gd name="connsiteX24" fmla="*/ 363650 w 428475"/>
                      <a:gd name="connsiteY24" fmla="*/ 626264 h 865912"/>
                      <a:gd name="connsiteX25" fmla="*/ 313090 w 428475"/>
                      <a:gd name="connsiteY25" fmla="*/ 323385 h 865912"/>
                      <a:gd name="connsiteX26" fmla="*/ 372601 w 428475"/>
                      <a:gd name="connsiteY26" fmla="*/ 483055 h 865912"/>
                      <a:gd name="connsiteX27" fmla="*/ 377647 w 428475"/>
                      <a:gd name="connsiteY27" fmla="*/ 501039 h 865912"/>
                      <a:gd name="connsiteX28" fmla="*/ 399737 w 428475"/>
                      <a:gd name="connsiteY28" fmla="*/ 517691 h 865912"/>
                      <a:gd name="connsiteX29" fmla="*/ 406022 w 428475"/>
                      <a:gd name="connsiteY29" fmla="*/ 516835 h 865912"/>
                      <a:gd name="connsiteX30" fmla="*/ 421637 w 428475"/>
                      <a:gd name="connsiteY30" fmla="*/ 488574 h 8659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428475" h="865912">
                        <a:moveTo>
                          <a:pt x="421637" y="488574"/>
                        </a:moveTo>
                        <a:lnTo>
                          <a:pt x="416591" y="470685"/>
                        </a:lnTo>
                        <a:cubicBezTo>
                          <a:pt x="385455" y="322148"/>
                          <a:pt x="355081" y="231940"/>
                          <a:pt x="267672" y="205678"/>
                        </a:cubicBezTo>
                        <a:cubicBezTo>
                          <a:pt x="299760" y="198160"/>
                          <a:pt x="315280" y="184363"/>
                          <a:pt x="315280" y="184363"/>
                        </a:cubicBezTo>
                        <a:cubicBezTo>
                          <a:pt x="315280" y="184363"/>
                          <a:pt x="295761" y="165617"/>
                          <a:pt x="303949" y="102815"/>
                        </a:cubicBezTo>
                        <a:cubicBezTo>
                          <a:pt x="312995" y="33161"/>
                          <a:pt x="236441" y="-7660"/>
                          <a:pt x="221206" y="12132"/>
                        </a:cubicBezTo>
                        <a:cubicBezTo>
                          <a:pt x="204162" y="-4901"/>
                          <a:pt x="142938" y="24026"/>
                          <a:pt x="136177" y="84640"/>
                        </a:cubicBezTo>
                        <a:cubicBezTo>
                          <a:pt x="129417" y="145254"/>
                          <a:pt x="138462" y="154865"/>
                          <a:pt x="112373" y="184363"/>
                        </a:cubicBezTo>
                        <a:cubicBezTo>
                          <a:pt x="112373" y="184363"/>
                          <a:pt x="130274" y="195115"/>
                          <a:pt x="161600" y="202823"/>
                        </a:cubicBezTo>
                        <a:cubicBezTo>
                          <a:pt x="52006" y="230799"/>
                          <a:pt x="26678" y="365253"/>
                          <a:pt x="7444" y="482865"/>
                        </a:cubicBezTo>
                        <a:cubicBezTo>
                          <a:pt x="5445" y="495330"/>
                          <a:pt x="13538" y="507225"/>
                          <a:pt x="26011" y="509508"/>
                        </a:cubicBezTo>
                        <a:cubicBezTo>
                          <a:pt x="38390" y="511697"/>
                          <a:pt x="50387" y="503418"/>
                          <a:pt x="52672" y="490953"/>
                        </a:cubicBezTo>
                        <a:cubicBezTo>
                          <a:pt x="64098" y="427389"/>
                          <a:pt x="138462" y="293982"/>
                          <a:pt x="128941" y="306733"/>
                        </a:cubicBezTo>
                        <a:cubicBezTo>
                          <a:pt x="94948" y="524257"/>
                          <a:pt x="84760" y="567363"/>
                          <a:pt x="63146" y="628548"/>
                        </a:cubicBezTo>
                        <a:cubicBezTo>
                          <a:pt x="82475" y="633305"/>
                          <a:pt x="103137" y="636636"/>
                          <a:pt x="124275" y="639014"/>
                        </a:cubicBezTo>
                        <a:lnTo>
                          <a:pt x="124275" y="823425"/>
                        </a:lnTo>
                        <a:cubicBezTo>
                          <a:pt x="124275" y="845216"/>
                          <a:pt x="142176" y="863105"/>
                          <a:pt x="163981" y="863105"/>
                        </a:cubicBezTo>
                        <a:cubicBezTo>
                          <a:pt x="185785" y="863105"/>
                          <a:pt x="203686" y="845216"/>
                          <a:pt x="203686" y="823425"/>
                        </a:cubicBezTo>
                        <a:lnTo>
                          <a:pt x="203686" y="643106"/>
                        </a:lnTo>
                        <a:cubicBezTo>
                          <a:pt x="211684" y="643106"/>
                          <a:pt x="219682" y="643011"/>
                          <a:pt x="227490" y="642821"/>
                        </a:cubicBezTo>
                        <a:lnTo>
                          <a:pt x="227490" y="823521"/>
                        </a:lnTo>
                        <a:cubicBezTo>
                          <a:pt x="227490" y="845311"/>
                          <a:pt x="245391" y="863200"/>
                          <a:pt x="267196" y="863200"/>
                        </a:cubicBezTo>
                        <a:cubicBezTo>
                          <a:pt x="289000" y="863200"/>
                          <a:pt x="306901" y="845311"/>
                          <a:pt x="306901" y="823521"/>
                        </a:cubicBezTo>
                        <a:lnTo>
                          <a:pt x="306901" y="636826"/>
                        </a:lnTo>
                        <a:cubicBezTo>
                          <a:pt x="329658" y="633971"/>
                          <a:pt x="349273" y="630260"/>
                          <a:pt x="363650" y="626264"/>
                        </a:cubicBezTo>
                        <a:cubicBezTo>
                          <a:pt x="320232" y="540529"/>
                          <a:pt x="315375" y="410357"/>
                          <a:pt x="313090" y="323385"/>
                        </a:cubicBezTo>
                        <a:cubicBezTo>
                          <a:pt x="334133" y="356499"/>
                          <a:pt x="351272" y="407407"/>
                          <a:pt x="372601" y="483055"/>
                        </a:cubicBezTo>
                        <a:lnTo>
                          <a:pt x="377647" y="501039"/>
                        </a:lnTo>
                        <a:cubicBezTo>
                          <a:pt x="380504" y="511126"/>
                          <a:pt x="389740" y="517691"/>
                          <a:pt x="399737" y="517691"/>
                        </a:cubicBezTo>
                        <a:cubicBezTo>
                          <a:pt x="401832" y="517691"/>
                          <a:pt x="403927" y="517406"/>
                          <a:pt x="406022" y="516835"/>
                        </a:cubicBezTo>
                        <a:cubicBezTo>
                          <a:pt x="418019" y="513409"/>
                          <a:pt x="425065" y="500754"/>
                          <a:pt x="421637" y="488574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MX"/>
                  </a:p>
                </p:txBody>
              </p:sp>
              <p:sp>
                <p:nvSpPr>
                  <p:cNvPr id="72" name="Forma libre 2036">
                    <a:extLst>
                      <a:ext uri="{FF2B5EF4-FFF2-40B4-BE49-F238E27FC236}">
                        <a16:creationId xmlns:a16="http://schemas.microsoft.com/office/drawing/2014/main" id="{AEAF9249-287C-604F-BD4F-BFB787B6DE78}"/>
                      </a:ext>
                    </a:extLst>
                  </p:cNvPr>
                  <p:cNvSpPr/>
                  <p:nvPr/>
                </p:nvSpPr>
                <p:spPr>
                  <a:xfrm>
                    <a:off x="9996307" y="4567084"/>
                    <a:ext cx="915533" cy="1850213"/>
                  </a:xfrm>
                  <a:custGeom>
                    <a:avLst/>
                    <a:gdLst>
                      <a:gd name="connsiteX0" fmla="*/ 421637 w 428475"/>
                      <a:gd name="connsiteY0" fmla="*/ 488574 h 865912"/>
                      <a:gd name="connsiteX1" fmla="*/ 416591 w 428475"/>
                      <a:gd name="connsiteY1" fmla="*/ 470685 h 865912"/>
                      <a:gd name="connsiteX2" fmla="*/ 267672 w 428475"/>
                      <a:gd name="connsiteY2" fmla="*/ 205678 h 865912"/>
                      <a:gd name="connsiteX3" fmla="*/ 315280 w 428475"/>
                      <a:gd name="connsiteY3" fmla="*/ 184363 h 865912"/>
                      <a:gd name="connsiteX4" fmla="*/ 303949 w 428475"/>
                      <a:gd name="connsiteY4" fmla="*/ 102815 h 865912"/>
                      <a:gd name="connsiteX5" fmla="*/ 221206 w 428475"/>
                      <a:gd name="connsiteY5" fmla="*/ 12132 h 865912"/>
                      <a:gd name="connsiteX6" fmla="*/ 136177 w 428475"/>
                      <a:gd name="connsiteY6" fmla="*/ 84640 h 865912"/>
                      <a:gd name="connsiteX7" fmla="*/ 112373 w 428475"/>
                      <a:gd name="connsiteY7" fmla="*/ 184363 h 865912"/>
                      <a:gd name="connsiteX8" fmla="*/ 161600 w 428475"/>
                      <a:gd name="connsiteY8" fmla="*/ 202823 h 865912"/>
                      <a:gd name="connsiteX9" fmla="*/ 7444 w 428475"/>
                      <a:gd name="connsiteY9" fmla="*/ 482865 h 865912"/>
                      <a:gd name="connsiteX10" fmla="*/ 26011 w 428475"/>
                      <a:gd name="connsiteY10" fmla="*/ 509508 h 865912"/>
                      <a:gd name="connsiteX11" fmla="*/ 52672 w 428475"/>
                      <a:gd name="connsiteY11" fmla="*/ 490953 h 865912"/>
                      <a:gd name="connsiteX12" fmla="*/ 128941 w 428475"/>
                      <a:gd name="connsiteY12" fmla="*/ 306733 h 865912"/>
                      <a:gd name="connsiteX13" fmla="*/ 63146 w 428475"/>
                      <a:gd name="connsiteY13" fmla="*/ 628548 h 865912"/>
                      <a:gd name="connsiteX14" fmla="*/ 124275 w 428475"/>
                      <a:gd name="connsiteY14" fmla="*/ 639014 h 865912"/>
                      <a:gd name="connsiteX15" fmla="*/ 124275 w 428475"/>
                      <a:gd name="connsiteY15" fmla="*/ 823425 h 865912"/>
                      <a:gd name="connsiteX16" fmla="*/ 163981 w 428475"/>
                      <a:gd name="connsiteY16" fmla="*/ 863105 h 865912"/>
                      <a:gd name="connsiteX17" fmla="*/ 203686 w 428475"/>
                      <a:gd name="connsiteY17" fmla="*/ 823425 h 865912"/>
                      <a:gd name="connsiteX18" fmla="*/ 203686 w 428475"/>
                      <a:gd name="connsiteY18" fmla="*/ 643106 h 865912"/>
                      <a:gd name="connsiteX19" fmla="*/ 227490 w 428475"/>
                      <a:gd name="connsiteY19" fmla="*/ 642821 h 865912"/>
                      <a:gd name="connsiteX20" fmla="*/ 227490 w 428475"/>
                      <a:gd name="connsiteY20" fmla="*/ 823521 h 865912"/>
                      <a:gd name="connsiteX21" fmla="*/ 267196 w 428475"/>
                      <a:gd name="connsiteY21" fmla="*/ 863200 h 865912"/>
                      <a:gd name="connsiteX22" fmla="*/ 306901 w 428475"/>
                      <a:gd name="connsiteY22" fmla="*/ 823521 h 865912"/>
                      <a:gd name="connsiteX23" fmla="*/ 306901 w 428475"/>
                      <a:gd name="connsiteY23" fmla="*/ 636826 h 865912"/>
                      <a:gd name="connsiteX24" fmla="*/ 363650 w 428475"/>
                      <a:gd name="connsiteY24" fmla="*/ 626264 h 865912"/>
                      <a:gd name="connsiteX25" fmla="*/ 313090 w 428475"/>
                      <a:gd name="connsiteY25" fmla="*/ 323385 h 865912"/>
                      <a:gd name="connsiteX26" fmla="*/ 372601 w 428475"/>
                      <a:gd name="connsiteY26" fmla="*/ 483055 h 865912"/>
                      <a:gd name="connsiteX27" fmla="*/ 377647 w 428475"/>
                      <a:gd name="connsiteY27" fmla="*/ 501039 h 865912"/>
                      <a:gd name="connsiteX28" fmla="*/ 399737 w 428475"/>
                      <a:gd name="connsiteY28" fmla="*/ 517691 h 865912"/>
                      <a:gd name="connsiteX29" fmla="*/ 406022 w 428475"/>
                      <a:gd name="connsiteY29" fmla="*/ 516835 h 865912"/>
                      <a:gd name="connsiteX30" fmla="*/ 421637 w 428475"/>
                      <a:gd name="connsiteY30" fmla="*/ 488574 h 8659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428475" h="865912">
                        <a:moveTo>
                          <a:pt x="421637" y="488574"/>
                        </a:moveTo>
                        <a:lnTo>
                          <a:pt x="416591" y="470685"/>
                        </a:lnTo>
                        <a:cubicBezTo>
                          <a:pt x="385455" y="322148"/>
                          <a:pt x="355081" y="231940"/>
                          <a:pt x="267672" y="205678"/>
                        </a:cubicBezTo>
                        <a:cubicBezTo>
                          <a:pt x="299760" y="198160"/>
                          <a:pt x="315280" y="184363"/>
                          <a:pt x="315280" y="184363"/>
                        </a:cubicBezTo>
                        <a:cubicBezTo>
                          <a:pt x="315280" y="184363"/>
                          <a:pt x="295761" y="165617"/>
                          <a:pt x="303949" y="102815"/>
                        </a:cubicBezTo>
                        <a:cubicBezTo>
                          <a:pt x="312995" y="33161"/>
                          <a:pt x="236441" y="-7660"/>
                          <a:pt x="221206" y="12132"/>
                        </a:cubicBezTo>
                        <a:cubicBezTo>
                          <a:pt x="204162" y="-4901"/>
                          <a:pt x="142938" y="24026"/>
                          <a:pt x="136177" y="84640"/>
                        </a:cubicBezTo>
                        <a:cubicBezTo>
                          <a:pt x="129417" y="145254"/>
                          <a:pt x="138462" y="154865"/>
                          <a:pt x="112373" y="184363"/>
                        </a:cubicBezTo>
                        <a:cubicBezTo>
                          <a:pt x="112373" y="184363"/>
                          <a:pt x="130274" y="195115"/>
                          <a:pt x="161600" y="202823"/>
                        </a:cubicBezTo>
                        <a:cubicBezTo>
                          <a:pt x="52006" y="230799"/>
                          <a:pt x="26678" y="365253"/>
                          <a:pt x="7444" y="482865"/>
                        </a:cubicBezTo>
                        <a:cubicBezTo>
                          <a:pt x="5445" y="495330"/>
                          <a:pt x="13538" y="507225"/>
                          <a:pt x="26011" y="509508"/>
                        </a:cubicBezTo>
                        <a:cubicBezTo>
                          <a:pt x="38390" y="511697"/>
                          <a:pt x="50387" y="503418"/>
                          <a:pt x="52672" y="490953"/>
                        </a:cubicBezTo>
                        <a:cubicBezTo>
                          <a:pt x="64098" y="427389"/>
                          <a:pt x="138462" y="293982"/>
                          <a:pt x="128941" y="306733"/>
                        </a:cubicBezTo>
                        <a:cubicBezTo>
                          <a:pt x="94948" y="524257"/>
                          <a:pt x="84760" y="567363"/>
                          <a:pt x="63146" y="628548"/>
                        </a:cubicBezTo>
                        <a:cubicBezTo>
                          <a:pt x="82475" y="633305"/>
                          <a:pt x="103137" y="636636"/>
                          <a:pt x="124275" y="639014"/>
                        </a:cubicBezTo>
                        <a:lnTo>
                          <a:pt x="124275" y="823425"/>
                        </a:lnTo>
                        <a:cubicBezTo>
                          <a:pt x="124275" y="845216"/>
                          <a:pt x="142176" y="863105"/>
                          <a:pt x="163981" y="863105"/>
                        </a:cubicBezTo>
                        <a:cubicBezTo>
                          <a:pt x="185785" y="863105"/>
                          <a:pt x="203686" y="845216"/>
                          <a:pt x="203686" y="823425"/>
                        </a:cubicBezTo>
                        <a:lnTo>
                          <a:pt x="203686" y="643106"/>
                        </a:lnTo>
                        <a:cubicBezTo>
                          <a:pt x="211684" y="643106"/>
                          <a:pt x="219682" y="643011"/>
                          <a:pt x="227490" y="642821"/>
                        </a:cubicBezTo>
                        <a:lnTo>
                          <a:pt x="227490" y="823521"/>
                        </a:lnTo>
                        <a:cubicBezTo>
                          <a:pt x="227490" y="845311"/>
                          <a:pt x="245391" y="863200"/>
                          <a:pt x="267196" y="863200"/>
                        </a:cubicBezTo>
                        <a:cubicBezTo>
                          <a:pt x="289000" y="863200"/>
                          <a:pt x="306901" y="845311"/>
                          <a:pt x="306901" y="823521"/>
                        </a:cubicBezTo>
                        <a:lnTo>
                          <a:pt x="306901" y="636826"/>
                        </a:lnTo>
                        <a:cubicBezTo>
                          <a:pt x="329658" y="633971"/>
                          <a:pt x="349273" y="630260"/>
                          <a:pt x="363650" y="626264"/>
                        </a:cubicBezTo>
                        <a:cubicBezTo>
                          <a:pt x="320232" y="540529"/>
                          <a:pt x="315375" y="410357"/>
                          <a:pt x="313090" y="323385"/>
                        </a:cubicBezTo>
                        <a:cubicBezTo>
                          <a:pt x="334133" y="356499"/>
                          <a:pt x="351272" y="407407"/>
                          <a:pt x="372601" y="483055"/>
                        </a:cubicBezTo>
                        <a:lnTo>
                          <a:pt x="377647" y="501039"/>
                        </a:lnTo>
                        <a:cubicBezTo>
                          <a:pt x="380504" y="511126"/>
                          <a:pt x="389740" y="517691"/>
                          <a:pt x="399737" y="517691"/>
                        </a:cubicBezTo>
                        <a:cubicBezTo>
                          <a:pt x="401832" y="517691"/>
                          <a:pt x="403927" y="517406"/>
                          <a:pt x="406022" y="516835"/>
                        </a:cubicBezTo>
                        <a:cubicBezTo>
                          <a:pt x="418019" y="513409"/>
                          <a:pt x="425065" y="500754"/>
                          <a:pt x="421637" y="488574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MX"/>
                  </a:p>
                </p:txBody>
              </p:sp>
              <p:sp>
                <p:nvSpPr>
                  <p:cNvPr id="73" name="Forma libre 2036">
                    <a:extLst>
                      <a:ext uri="{FF2B5EF4-FFF2-40B4-BE49-F238E27FC236}">
                        <a16:creationId xmlns:a16="http://schemas.microsoft.com/office/drawing/2014/main" id="{FE4118AF-7488-B545-BE35-E28C5897A766}"/>
                      </a:ext>
                    </a:extLst>
                  </p:cNvPr>
                  <p:cNvSpPr/>
                  <p:nvPr/>
                </p:nvSpPr>
                <p:spPr>
                  <a:xfrm>
                    <a:off x="11185027" y="4567084"/>
                    <a:ext cx="915533" cy="1850213"/>
                  </a:xfrm>
                  <a:custGeom>
                    <a:avLst/>
                    <a:gdLst>
                      <a:gd name="connsiteX0" fmla="*/ 421637 w 428475"/>
                      <a:gd name="connsiteY0" fmla="*/ 488574 h 865912"/>
                      <a:gd name="connsiteX1" fmla="*/ 416591 w 428475"/>
                      <a:gd name="connsiteY1" fmla="*/ 470685 h 865912"/>
                      <a:gd name="connsiteX2" fmla="*/ 267672 w 428475"/>
                      <a:gd name="connsiteY2" fmla="*/ 205678 h 865912"/>
                      <a:gd name="connsiteX3" fmla="*/ 315280 w 428475"/>
                      <a:gd name="connsiteY3" fmla="*/ 184363 h 865912"/>
                      <a:gd name="connsiteX4" fmla="*/ 303949 w 428475"/>
                      <a:gd name="connsiteY4" fmla="*/ 102815 h 865912"/>
                      <a:gd name="connsiteX5" fmla="*/ 221206 w 428475"/>
                      <a:gd name="connsiteY5" fmla="*/ 12132 h 865912"/>
                      <a:gd name="connsiteX6" fmla="*/ 136177 w 428475"/>
                      <a:gd name="connsiteY6" fmla="*/ 84640 h 865912"/>
                      <a:gd name="connsiteX7" fmla="*/ 112373 w 428475"/>
                      <a:gd name="connsiteY7" fmla="*/ 184363 h 865912"/>
                      <a:gd name="connsiteX8" fmla="*/ 161600 w 428475"/>
                      <a:gd name="connsiteY8" fmla="*/ 202823 h 865912"/>
                      <a:gd name="connsiteX9" fmla="*/ 7444 w 428475"/>
                      <a:gd name="connsiteY9" fmla="*/ 482865 h 865912"/>
                      <a:gd name="connsiteX10" fmla="*/ 26011 w 428475"/>
                      <a:gd name="connsiteY10" fmla="*/ 509508 h 865912"/>
                      <a:gd name="connsiteX11" fmla="*/ 52672 w 428475"/>
                      <a:gd name="connsiteY11" fmla="*/ 490953 h 865912"/>
                      <a:gd name="connsiteX12" fmla="*/ 128941 w 428475"/>
                      <a:gd name="connsiteY12" fmla="*/ 306733 h 865912"/>
                      <a:gd name="connsiteX13" fmla="*/ 63146 w 428475"/>
                      <a:gd name="connsiteY13" fmla="*/ 628548 h 865912"/>
                      <a:gd name="connsiteX14" fmla="*/ 124275 w 428475"/>
                      <a:gd name="connsiteY14" fmla="*/ 639014 h 865912"/>
                      <a:gd name="connsiteX15" fmla="*/ 124275 w 428475"/>
                      <a:gd name="connsiteY15" fmla="*/ 823425 h 865912"/>
                      <a:gd name="connsiteX16" fmla="*/ 163981 w 428475"/>
                      <a:gd name="connsiteY16" fmla="*/ 863105 h 865912"/>
                      <a:gd name="connsiteX17" fmla="*/ 203686 w 428475"/>
                      <a:gd name="connsiteY17" fmla="*/ 823425 h 865912"/>
                      <a:gd name="connsiteX18" fmla="*/ 203686 w 428475"/>
                      <a:gd name="connsiteY18" fmla="*/ 643106 h 865912"/>
                      <a:gd name="connsiteX19" fmla="*/ 227490 w 428475"/>
                      <a:gd name="connsiteY19" fmla="*/ 642821 h 865912"/>
                      <a:gd name="connsiteX20" fmla="*/ 227490 w 428475"/>
                      <a:gd name="connsiteY20" fmla="*/ 823521 h 865912"/>
                      <a:gd name="connsiteX21" fmla="*/ 267196 w 428475"/>
                      <a:gd name="connsiteY21" fmla="*/ 863200 h 865912"/>
                      <a:gd name="connsiteX22" fmla="*/ 306901 w 428475"/>
                      <a:gd name="connsiteY22" fmla="*/ 823521 h 865912"/>
                      <a:gd name="connsiteX23" fmla="*/ 306901 w 428475"/>
                      <a:gd name="connsiteY23" fmla="*/ 636826 h 865912"/>
                      <a:gd name="connsiteX24" fmla="*/ 363650 w 428475"/>
                      <a:gd name="connsiteY24" fmla="*/ 626264 h 865912"/>
                      <a:gd name="connsiteX25" fmla="*/ 313090 w 428475"/>
                      <a:gd name="connsiteY25" fmla="*/ 323385 h 865912"/>
                      <a:gd name="connsiteX26" fmla="*/ 372601 w 428475"/>
                      <a:gd name="connsiteY26" fmla="*/ 483055 h 865912"/>
                      <a:gd name="connsiteX27" fmla="*/ 377647 w 428475"/>
                      <a:gd name="connsiteY27" fmla="*/ 501039 h 865912"/>
                      <a:gd name="connsiteX28" fmla="*/ 399737 w 428475"/>
                      <a:gd name="connsiteY28" fmla="*/ 517691 h 865912"/>
                      <a:gd name="connsiteX29" fmla="*/ 406022 w 428475"/>
                      <a:gd name="connsiteY29" fmla="*/ 516835 h 865912"/>
                      <a:gd name="connsiteX30" fmla="*/ 421637 w 428475"/>
                      <a:gd name="connsiteY30" fmla="*/ 488574 h 8659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428475" h="865912">
                        <a:moveTo>
                          <a:pt x="421637" y="488574"/>
                        </a:moveTo>
                        <a:lnTo>
                          <a:pt x="416591" y="470685"/>
                        </a:lnTo>
                        <a:cubicBezTo>
                          <a:pt x="385455" y="322148"/>
                          <a:pt x="355081" y="231940"/>
                          <a:pt x="267672" y="205678"/>
                        </a:cubicBezTo>
                        <a:cubicBezTo>
                          <a:pt x="299760" y="198160"/>
                          <a:pt x="315280" y="184363"/>
                          <a:pt x="315280" y="184363"/>
                        </a:cubicBezTo>
                        <a:cubicBezTo>
                          <a:pt x="315280" y="184363"/>
                          <a:pt x="295761" y="165617"/>
                          <a:pt x="303949" y="102815"/>
                        </a:cubicBezTo>
                        <a:cubicBezTo>
                          <a:pt x="312995" y="33161"/>
                          <a:pt x="236441" y="-7660"/>
                          <a:pt x="221206" y="12132"/>
                        </a:cubicBezTo>
                        <a:cubicBezTo>
                          <a:pt x="204162" y="-4901"/>
                          <a:pt x="142938" y="24026"/>
                          <a:pt x="136177" y="84640"/>
                        </a:cubicBezTo>
                        <a:cubicBezTo>
                          <a:pt x="129417" y="145254"/>
                          <a:pt x="138462" y="154865"/>
                          <a:pt x="112373" y="184363"/>
                        </a:cubicBezTo>
                        <a:cubicBezTo>
                          <a:pt x="112373" y="184363"/>
                          <a:pt x="130274" y="195115"/>
                          <a:pt x="161600" y="202823"/>
                        </a:cubicBezTo>
                        <a:cubicBezTo>
                          <a:pt x="52006" y="230799"/>
                          <a:pt x="26678" y="365253"/>
                          <a:pt x="7444" y="482865"/>
                        </a:cubicBezTo>
                        <a:cubicBezTo>
                          <a:pt x="5445" y="495330"/>
                          <a:pt x="13538" y="507225"/>
                          <a:pt x="26011" y="509508"/>
                        </a:cubicBezTo>
                        <a:cubicBezTo>
                          <a:pt x="38390" y="511697"/>
                          <a:pt x="50387" y="503418"/>
                          <a:pt x="52672" y="490953"/>
                        </a:cubicBezTo>
                        <a:cubicBezTo>
                          <a:pt x="64098" y="427389"/>
                          <a:pt x="138462" y="293982"/>
                          <a:pt x="128941" y="306733"/>
                        </a:cubicBezTo>
                        <a:cubicBezTo>
                          <a:pt x="94948" y="524257"/>
                          <a:pt x="84760" y="567363"/>
                          <a:pt x="63146" y="628548"/>
                        </a:cubicBezTo>
                        <a:cubicBezTo>
                          <a:pt x="82475" y="633305"/>
                          <a:pt x="103137" y="636636"/>
                          <a:pt x="124275" y="639014"/>
                        </a:cubicBezTo>
                        <a:lnTo>
                          <a:pt x="124275" y="823425"/>
                        </a:lnTo>
                        <a:cubicBezTo>
                          <a:pt x="124275" y="845216"/>
                          <a:pt x="142176" y="863105"/>
                          <a:pt x="163981" y="863105"/>
                        </a:cubicBezTo>
                        <a:cubicBezTo>
                          <a:pt x="185785" y="863105"/>
                          <a:pt x="203686" y="845216"/>
                          <a:pt x="203686" y="823425"/>
                        </a:cubicBezTo>
                        <a:lnTo>
                          <a:pt x="203686" y="643106"/>
                        </a:lnTo>
                        <a:cubicBezTo>
                          <a:pt x="211684" y="643106"/>
                          <a:pt x="219682" y="643011"/>
                          <a:pt x="227490" y="642821"/>
                        </a:cubicBezTo>
                        <a:lnTo>
                          <a:pt x="227490" y="823521"/>
                        </a:lnTo>
                        <a:cubicBezTo>
                          <a:pt x="227490" y="845311"/>
                          <a:pt x="245391" y="863200"/>
                          <a:pt x="267196" y="863200"/>
                        </a:cubicBezTo>
                        <a:cubicBezTo>
                          <a:pt x="289000" y="863200"/>
                          <a:pt x="306901" y="845311"/>
                          <a:pt x="306901" y="823521"/>
                        </a:cubicBezTo>
                        <a:lnTo>
                          <a:pt x="306901" y="636826"/>
                        </a:lnTo>
                        <a:cubicBezTo>
                          <a:pt x="329658" y="633971"/>
                          <a:pt x="349273" y="630260"/>
                          <a:pt x="363650" y="626264"/>
                        </a:cubicBezTo>
                        <a:cubicBezTo>
                          <a:pt x="320232" y="540529"/>
                          <a:pt x="315375" y="410357"/>
                          <a:pt x="313090" y="323385"/>
                        </a:cubicBezTo>
                        <a:cubicBezTo>
                          <a:pt x="334133" y="356499"/>
                          <a:pt x="351272" y="407407"/>
                          <a:pt x="372601" y="483055"/>
                        </a:cubicBezTo>
                        <a:lnTo>
                          <a:pt x="377647" y="501039"/>
                        </a:lnTo>
                        <a:cubicBezTo>
                          <a:pt x="380504" y="511126"/>
                          <a:pt x="389740" y="517691"/>
                          <a:pt x="399737" y="517691"/>
                        </a:cubicBezTo>
                        <a:cubicBezTo>
                          <a:pt x="401832" y="517691"/>
                          <a:pt x="403927" y="517406"/>
                          <a:pt x="406022" y="516835"/>
                        </a:cubicBezTo>
                        <a:cubicBezTo>
                          <a:pt x="418019" y="513409"/>
                          <a:pt x="425065" y="500754"/>
                          <a:pt x="421637" y="488574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MX"/>
                  </a:p>
                </p:txBody>
              </p:sp>
              <p:sp>
                <p:nvSpPr>
                  <p:cNvPr id="74" name="Forma libre 2036">
                    <a:extLst>
                      <a:ext uri="{FF2B5EF4-FFF2-40B4-BE49-F238E27FC236}">
                        <a16:creationId xmlns:a16="http://schemas.microsoft.com/office/drawing/2014/main" id="{B3001B00-DCB3-5A4D-90FB-B28D68D4B792}"/>
                      </a:ext>
                    </a:extLst>
                  </p:cNvPr>
                  <p:cNvSpPr/>
                  <p:nvPr/>
                </p:nvSpPr>
                <p:spPr>
                  <a:xfrm>
                    <a:off x="12373747" y="4567084"/>
                    <a:ext cx="915533" cy="1850213"/>
                  </a:xfrm>
                  <a:custGeom>
                    <a:avLst/>
                    <a:gdLst>
                      <a:gd name="connsiteX0" fmla="*/ 421637 w 428475"/>
                      <a:gd name="connsiteY0" fmla="*/ 488574 h 865912"/>
                      <a:gd name="connsiteX1" fmla="*/ 416591 w 428475"/>
                      <a:gd name="connsiteY1" fmla="*/ 470685 h 865912"/>
                      <a:gd name="connsiteX2" fmla="*/ 267672 w 428475"/>
                      <a:gd name="connsiteY2" fmla="*/ 205678 h 865912"/>
                      <a:gd name="connsiteX3" fmla="*/ 315280 w 428475"/>
                      <a:gd name="connsiteY3" fmla="*/ 184363 h 865912"/>
                      <a:gd name="connsiteX4" fmla="*/ 303949 w 428475"/>
                      <a:gd name="connsiteY4" fmla="*/ 102815 h 865912"/>
                      <a:gd name="connsiteX5" fmla="*/ 221206 w 428475"/>
                      <a:gd name="connsiteY5" fmla="*/ 12132 h 865912"/>
                      <a:gd name="connsiteX6" fmla="*/ 136177 w 428475"/>
                      <a:gd name="connsiteY6" fmla="*/ 84640 h 865912"/>
                      <a:gd name="connsiteX7" fmla="*/ 112373 w 428475"/>
                      <a:gd name="connsiteY7" fmla="*/ 184363 h 865912"/>
                      <a:gd name="connsiteX8" fmla="*/ 161600 w 428475"/>
                      <a:gd name="connsiteY8" fmla="*/ 202823 h 865912"/>
                      <a:gd name="connsiteX9" fmla="*/ 7444 w 428475"/>
                      <a:gd name="connsiteY9" fmla="*/ 482865 h 865912"/>
                      <a:gd name="connsiteX10" fmla="*/ 26011 w 428475"/>
                      <a:gd name="connsiteY10" fmla="*/ 509508 h 865912"/>
                      <a:gd name="connsiteX11" fmla="*/ 52672 w 428475"/>
                      <a:gd name="connsiteY11" fmla="*/ 490953 h 865912"/>
                      <a:gd name="connsiteX12" fmla="*/ 128941 w 428475"/>
                      <a:gd name="connsiteY12" fmla="*/ 306733 h 865912"/>
                      <a:gd name="connsiteX13" fmla="*/ 63146 w 428475"/>
                      <a:gd name="connsiteY13" fmla="*/ 628548 h 865912"/>
                      <a:gd name="connsiteX14" fmla="*/ 124275 w 428475"/>
                      <a:gd name="connsiteY14" fmla="*/ 639014 h 865912"/>
                      <a:gd name="connsiteX15" fmla="*/ 124275 w 428475"/>
                      <a:gd name="connsiteY15" fmla="*/ 823425 h 865912"/>
                      <a:gd name="connsiteX16" fmla="*/ 163981 w 428475"/>
                      <a:gd name="connsiteY16" fmla="*/ 863105 h 865912"/>
                      <a:gd name="connsiteX17" fmla="*/ 203686 w 428475"/>
                      <a:gd name="connsiteY17" fmla="*/ 823425 h 865912"/>
                      <a:gd name="connsiteX18" fmla="*/ 203686 w 428475"/>
                      <a:gd name="connsiteY18" fmla="*/ 643106 h 865912"/>
                      <a:gd name="connsiteX19" fmla="*/ 227490 w 428475"/>
                      <a:gd name="connsiteY19" fmla="*/ 642821 h 865912"/>
                      <a:gd name="connsiteX20" fmla="*/ 227490 w 428475"/>
                      <a:gd name="connsiteY20" fmla="*/ 823521 h 865912"/>
                      <a:gd name="connsiteX21" fmla="*/ 267196 w 428475"/>
                      <a:gd name="connsiteY21" fmla="*/ 863200 h 865912"/>
                      <a:gd name="connsiteX22" fmla="*/ 306901 w 428475"/>
                      <a:gd name="connsiteY22" fmla="*/ 823521 h 865912"/>
                      <a:gd name="connsiteX23" fmla="*/ 306901 w 428475"/>
                      <a:gd name="connsiteY23" fmla="*/ 636826 h 865912"/>
                      <a:gd name="connsiteX24" fmla="*/ 363650 w 428475"/>
                      <a:gd name="connsiteY24" fmla="*/ 626264 h 865912"/>
                      <a:gd name="connsiteX25" fmla="*/ 313090 w 428475"/>
                      <a:gd name="connsiteY25" fmla="*/ 323385 h 865912"/>
                      <a:gd name="connsiteX26" fmla="*/ 372601 w 428475"/>
                      <a:gd name="connsiteY26" fmla="*/ 483055 h 865912"/>
                      <a:gd name="connsiteX27" fmla="*/ 377647 w 428475"/>
                      <a:gd name="connsiteY27" fmla="*/ 501039 h 865912"/>
                      <a:gd name="connsiteX28" fmla="*/ 399737 w 428475"/>
                      <a:gd name="connsiteY28" fmla="*/ 517691 h 865912"/>
                      <a:gd name="connsiteX29" fmla="*/ 406022 w 428475"/>
                      <a:gd name="connsiteY29" fmla="*/ 516835 h 865912"/>
                      <a:gd name="connsiteX30" fmla="*/ 421637 w 428475"/>
                      <a:gd name="connsiteY30" fmla="*/ 488574 h 8659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428475" h="865912">
                        <a:moveTo>
                          <a:pt x="421637" y="488574"/>
                        </a:moveTo>
                        <a:lnTo>
                          <a:pt x="416591" y="470685"/>
                        </a:lnTo>
                        <a:cubicBezTo>
                          <a:pt x="385455" y="322148"/>
                          <a:pt x="355081" y="231940"/>
                          <a:pt x="267672" y="205678"/>
                        </a:cubicBezTo>
                        <a:cubicBezTo>
                          <a:pt x="299760" y="198160"/>
                          <a:pt x="315280" y="184363"/>
                          <a:pt x="315280" y="184363"/>
                        </a:cubicBezTo>
                        <a:cubicBezTo>
                          <a:pt x="315280" y="184363"/>
                          <a:pt x="295761" y="165617"/>
                          <a:pt x="303949" y="102815"/>
                        </a:cubicBezTo>
                        <a:cubicBezTo>
                          <a:pt x="312995" y="33161"/>
                          <a:pt x="236441" y="-7660"/>
                          <a:pt x="221206" y="12132"/>
                        </a:cubicBezTo>
                        <a:cubicBezTo>
                          <a:pt x="204162" y="-4901"/>
                          <a:pt x="142938" y="24026"/>
                          <a:pt x="136177" y="84640"/>
                        </a:cubicBezTo>
                        <a:cubicBezTo>
                          <a:pt x="129417" y="145254"/>
                          <a:pt x="138462" y="154865"/>
                          <a:pt x="112373" y="184363"/>
                        </a:cubicBezTo>
                        <a:cubicBezTo>
                          <a:pt x="112373" y="184363"/>
                          <a:pt x="130274" y="195115"/>
                          <a:pt x="161600" y="202823"/>
                        </a:cubicBezTo>
                        <a:cubicBezTo>
                          <a:pt x="52006" y="230799"/>
                          <a:pt x="26678" y="365253"/>
                          <a:pt x="7444" y="482865"/>
                        </a:cubicBezTo>
                        <a:cubicBezTo>
                          <a:pt x="5445" y="495330"/>
                          <a:pt x="13538" y="507225"/>
                          <a:pt x="26011" y="509508"/>
                        </a:cubicBezTo>
                        <a:cubicBezTo>
                          <a:pt x="38390" y="511697"/>
                          <a:pt x="50387" y="503418"/>
                          <a:pt x="52672" y="490953"/>
                        </a:cubicBezTo>
                        <a:cubicBezTo>
                          <a:pt x="64098" y="427389"/>
                          <a:pt x="138462" y="293982"/>
                          <a:pt x="128941" y="306733"/>
                        </a:cubicBezTo>
                        <a:cubicBezTo>
                          <a:pt x="94948" y="524257"/>
                          <a:pt x="84760" y="567363"/>
                          <a:pt x="63146" y="628548"/>
                        </a:cubicBezTo>
                        <a:cubicBezTo>
                          <a:pt x="82475" y="633305"/>
                          <a:pt x="103137" y="636636"/>
                          <a:pt x="124275" y="639014"/>
                        </a:cubicBezTo>
                        <a:lnTo>
                          <a:pt x="124275" y="823425"/>
                        </a:lnTo>
                        <a:cubicBezTo>
                          <a:pt x="124275" y="845216"/>
                          <a:pt x="142176" y="863105"/>
                          <a:pt x="163981" y="863105"/>
                        </a:cubicBezTo>
                        <a:cubicBezTo>
                          <a:pt x="185785" y="863105"/>
                          <a:pt x="203686" y="845216"/>
                          <a:pt x="203686" y="823425"/>
                        </a:cubicBezTo>
                        <a:lnTo>
                          <a:pt x="203686" y="643106"/>
                        </a:lnTo>
                        <a:cubicBezTo>
                          <a:pt x="211684" y="643106"/>
                          <a:pt x="219682" y="643011"/>
                          <a:pt x="227490" y="642821"/>
                        </a:cubicBezTo>
                        <a:lnTo>
                          <a:pt x="227490" y="823521"/>
                        </a:lnTo>
                        <a:cubicBezTo>
                          <a:pt x="227490" y="845311"/>
                          <a:pt x="245391" y="863200"/>
                          <a:pt x="267196" y="863200"/>
                        </a:cubicBezTo>
                        <a:cubicBezTo>
                          <a:pt x="289000" y="863200"/>
                          <a:pt x="306901" y="845311"/>
                          <a:pt x="306901" y="823521"/>
                        </a:cubicBezTo>
                        <a:lnTo>
                          <a:pt x="306901" y="636826"/>
                        </a:lnTo>
                        <a:cubicBezTo>
                          <a:pt x="329658" y="633971"/>
                          <a:pt x="349273" y="630260"/>
                          <a:pt x="363650" y="626264"/>
                        </a:cubicBezTo>
                        <a:cubicBezTo>
                          <a:pt x="320232" y="540529"/>
                          <a:pt x="315375" y="410357"/>
                          <a:pt x="313090" y="323385"/>
                        </a:cubicBezTo>
                        <a:cubicBezTo>
                          <a:pt x="334133" y="356499"/>
                          <a:pt x="351272" y="407407"/>
                          <a:pt x="372601" y="483055"/>
                        </a:cubicBezTo>
                        <a:lnTo>
                          <a:pt x="377647" y="501039"/>
                        </a:lnTo>
                        <a:cubicBezTo>
                          <a:pt x="380504" y="511126"/>
                          <a:pt x="389740" y="517691"/>
                          <a:pt x="399737" y="517691"/>
                        </a:cubicBezTo>
                        <a:cubicBezTo>
                          <a:pt x="401832" y="517691"/>
                          <a:pt x="403927" y="517406"/>
                          <a:pt x="406022" y="516835"/>
                        </a:cubicBezTo>
                        <a:cubicBezTo>
                          <a:pt x="418019" y="513409"/>
                          <a:pt x="425065" y="500754"/>
                          <a:pt x="421637" y="488574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8F79B3-73A3-5142-B979-A3258FEBB9FC}"/>
                  </a:ext>
                </a:extLst>
              </p:cNvPr>
              <p:cNvSpPr txBox="1"/>
              <p:nvPr/>
            </p:nvSpPr>
            <p:spPr>
              <a:xfrm>
                <a:off x="15771663" y="5083144"/>
                <a:ext cx="5259538" cy="107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E11335-F6A7-F948-A56A-9B7F08118060}"/>
                  </a:ext>
                </a:extLst>
              </p:cNvPr>
              <p:cNvSpPr txBox="1"/>
              <p:nvPr/>
            </p:nvSpPr>
            <p:spPr>
              <a:xfrm>
                <a:off x="9843337" y="5182987"/>
                <a:ext cx="14717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40%</a:t>
                </a:r>
              </a:p>
            </p:txBody>
          </p:sp>
          <p:grpSp>
            <p:nvGrpSpPr>
              <p:cNvPr id="146" name="Grupo 2012">
                <a:extLst>
                  <a:ext uri="{FF2B5EF4-FFF2-40B4-BE49-F238E27FC236}">
                    <a16:creationId xmlns:a16="http://schemas.microsoft.com/office/drawing/2014/main" id="{C7455936-B28B-454F-B8DB-E128A683CE7E}"/>
                  </a:ext>
                </a:extLst>
              </p:cNvPr>
              <p:cNvGrpSpPr/>
              <p:nvPr/>
            </p:nvGrpSpPr>
            <p:grpSpPr>
              <a:xfrm>
                <a:off x="12834693" y="4307390"/>
                <a:ext cx="1541590" cy="1924176"/>
                <a:chOff x="12899301" y="8252812"/>
                <a:chExt cx="818072" cy="1021098"/>
              </a:xfrm>
            </p:grpSpPr>
            <p:sp>
              <p:nvSpPr>
                <p:cNvPr id="147" name="Forma libre 1724">
                  <a:extLst>
                    <a:ext uri="{FF2B5EF4-FFF2-40B4-BE49-F238E27FC236}">
                      <a16:creationId xmlns:a16="http://schemas.microsoft.com/office/drawing/2014/main" id="{E3F96F1E-2DE4-314C-8492-5143A1CA6108}"/>
                    </a:ext>
                  </a:extLst>
                </p:cNvPr>
                <p:cNvSpPr/>
                <p:nvPr/>
              </p:nvSpPr>
              <p:spPr>
                <a:xfrm>
                  <a:off x="13257080" y="9207302"/>
                  <a:ext cx="133304" cy="66608"/>
                </a:xfrm>
                <a:custGeom>
                  <a:avLst/>
                  <a:gdLst>
                    <a:gd name="connsiteX0" fmla="*/ 101025 w 133303"/>
                    <a:gd name="connsiteY0" fmla="*/ 67465 h 66607"/>
                    <a:gd name="connsiteX1" fmla="*/ 37325 w 133303"/>
                    <a:gd name="connsiteY1" fmla="*/ 67465 h 66607"/>
                    <a:gd name="connsiteX2" fmla="*/ 7141 w 133303"/>
                    <a:gd name="connsiteY2" fmla="*/ 37301 h 66607"/>
                    <a:gd name="connsiteX3" fmla="*/ 7141 w 133303"/>
                    <a:gd name="connsiteY3" fmla="*/ 37301 h 66607"/>
                    <a:gd name="connsiteX4" fmla="*/ 37325 w 133303"/>
                    <a:gd name="connsiteY4" fmla="*/ 7137 h 66607"/>
                    <a:gd name="connsiteX5" fmla="*/ 101025 w 133303"/>
                    <a:gd name="connsiteY5" fmla="*/ 7137 h 66607"/>
                    <a:gd name="connsiteX6" fmla="*/ 131209 w 133303"/>
                    <a:gd name="connsiteY6" fmla="*/ 37301 h 66607"/>
                    <a:gd name="connsiteX7" fmla="*/ 131209 w 133303"/>
                    <a:gd name="connsiteY7" fmla="*/ 37301 h 66607"/>
                    <a:gd name="connsiteX8" fmla="*/ 101025 w 133303"/>
                    <a:gd name="connsiteY8" fmla="*/ 67465 h 66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3303" h="66607">
                      <a:moveTo>
                        <a:pt x="101025" y="67465"/>
                      </a:moveTo>
                      <a:lnTo>
                        <a:pt x="37325" y="67465"/>
                      </a:lnTo>
                      <a:cubicBezTo>
                        <a:pt x="20758" y="67465"/>
                        <a:pt x="7141" y="53858"/>
                        <a:pt x="7141" y="37301"/>
                      </a:cubicBezTo>
                      <a:lnTo>
                        <a:pt x="7141" y="37301"/>
                      </a:lnTo>
                      <a:cubicBezTo>
                        <a:pt x="7141" y="20744"/>
                        <a:pt x="20758" y="7137"/>
                        <a:pt x="37325" y="7137"/>
                      </a:cubicBezTo>
                      <a:lnTo>
                        <a:pt x="101025" y="7137"/>
                      </a:lnTo>
                      <a:cubicBezTo>
                        <a:pt x="117594" y="7137"/>
                        <a:pt x="131209" y="20744"/>
                        <a:pt x="131209" y="37301"/>
                      </a:cubicBezTo>
                      <a:lnTo>
                        <a:pt x="131209" y="37301"/>
                      </a:lnTo>
                      <a:cubicBezTo>
                        <a:pt x="131209" y="53858"/>
                        <a:pt x="117594" y="67465"/>
                        <a:pt x="101025" y="67465"/>
                      </a:cubicBezTo>
                      <a:close/>
                    </a:path>
                  </a:pathLst>
                </a:custGeom>
                <a:solidFill>
                  <a:srgbClr val="C6C6C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148" name="Forma libre 1725">
                  <a:extLst>
                    <a:ext uri="{FF2B5EF4-FFF2-40B4-BE49-F238E27FC236}">
                      <a16:creationId xmlns:a16="http://schemas.microsoft.com/office/drawing/2014/main" id="{F0D748DD-1400-104A-A26D-44B2F9FBA0C6}"/>
                    </a:ext>
                  </a:extLst>
                </p:cNvPr>
                <p:cNvSpPr/>
                <p:nvPr/>
              </p:nvSpPr>
              <p:spPr>
                <a:xfrm>
                  <a:off x="13236609" y="9122711"/>
                  <a:ext cx="171390" cy="114185"/>
                </a:xfrm>
                <a:custGeom>
                  <a:avLst/>
                  <a:gdLst>
                    <a:gd name="connsiteX0" fmla="*/ 132350 w 171390"/>
                    <a:gd name="connsiteY0" fmla="*/ 110854 h 114184"/>
                    <a:gd name="connsiteX1" fmla="*/ 46846 w 171390"/>
                    <a:gd name="connsiteY1" fmla="*/ 110854 h 114184"/>
                    <a:gd name="connsiteX2" fmla="*/ 7141 w 171390"/>
                    <a:gd name="connsiteY2" fmla="*/ 71175 h 114184"/>
                    <a:gd name="connsiteX3" fmla="*/ 7141 w 171390"/>
                    <a:gd name="connsiteY3" fmla="*/ 46816 h 114184"/>
                    <a:gd name="connsiteX4" fmla="*/ 46846 w 171390"/>
                    <a:gd name="connsiteY4" fmla="*/ 7137 h 114184"/>
                    <a:gd name="connsiteX5" fmla="*/ 132350 w 171390"/>
                    <a:gd name="connsiteY5" fmla="*/ 7137 h 114184"/>
                    <a:gd name="connsiteX6" fmla="*/ 172056 w 171390"/>
                    <a:gd name="connsiteY6" fmla="*/ 46816 h 114184"/>
                    <a:gd name="connsiteX7" fmla="*/ 172056 w 171390"/>
                    <a:gd name="connsiteY7" fmla="*/ 71175 h 114184"/>
                    <a:gd name="connsiteX8" fmla="*/ 132350 w 171390"/>
                    <a:gd name="connsiteY8" fmla="*/ 110854 h 114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1390" h="114184">
                      <a:moveTo>
                        <a:pt x="132350" y="110854"/>
                      </a:moveTo>
                      <a:lnTo>
                        <a:pt x="46846" y="110854"/>
                      </a:lnTo>
                      <a:cubicBezTo>
                        <a:pt x="25042" y="110854"/>
                        <a:pt x="7141" y="92965"/>
                        <a:pt x="7141" y="71175"/>
                      </a:cubicBezTo>
                      <a:lnTo>
                        <a:pt x="7141" y="46816"/>
                      </a:lnTo>
                      <a:cubicBezTo>
                        <a:pt x="7141" y="25025"/>
                        <a:pt x="25042" y="7137"/>
                        <a:pt x="46846" y="7137"/>
                      </a:cubicBezTo>
                      <a:lnTo>
                        <a:pt x="132350" y="7137"/>
                      </a:lnTo>
                      <a:cubicBezTo>
                        <a:pt x="154155" y="7137"/>
                        <a:pt x="172056" y="25025"/>
                        <a:pt x="172056" y="46816"/>
                      </a:cubicBezTo>
                      <a:lnTo>
                        <a:pt x="172056" y="71175"/>
                      </a:lnTo>
                      <a:cubicBezTo>
                        <a:pt x="172056" y="93060"/>
                        <a:pt x="154155" y="110854"/>
                        <a:pt x="132350" y="110854"/>
                      </a:cubicBezTo>
                      <a:close/>
                    </a:path>
                  </a:pathLst>
                </a:custGeom>
                <a:solidFill>
                  <a:srgbClr val="959B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149" name="Forma libre 1726">
                  <a:extLst>
                    <a:ext uri="{FF2B5EF4-FFF2-40B4-BE49-F238E27FC236}">
                      <a16:creationId xmlns:a16="http://schemas.microsoft.com/office/drawing/2014/main" id="{8D2FCC8E-BAAF-F646-B1DC-8D05CB87B107}"/>
                    </a:ext>
                  </a:extLst>
                </p:cNvPr>
                <p:cNvSpPr/>
                <p:nvPr/>
              </p:nvSpPr>
              <p:spPr>
                <a:xfrm>
                  <a:off x="13099511" y="8584361"/>
                  <a:ext cx="447519" cy="561409"/>
                </a:xfrm>
                <a:custGeom>
                  <a:avLst/>
                  <a:gdLst>
                    <a:gd name="connsiteX0" fmla="*/ 127576 w 447519"/>
                    <a:gd name="connsiteY0" fmla="*/ 517130 h 561409"/>
                    <a:gd name="connsiteX1" fmla="*/ 147381 w 447519"/>
                    <a:gd name="connsiteY1" fmla="*/ 559283 h 561409"/>
                    <a:gd name="connsiteX2" fmla="*/ 305441 w 447519"/>
                    <a:gd name="connsiteY2" fmla="*/ 559283 h 561409"/>
                    <a:gd name="connsiteX3" fmla="*/ 325245 w 447519"/>
                    <a:gd name="connsiteY3" fmla="*/ 517130 h 561409"/>
                    <a:gd name="connsiteX4" fmla="*/ 337815 w 447519"/>
                    <a:gd name="connsiteY4" fmla="*/ 420643 h 561409"/>
                    <a:gd name="connsiteX5" fmla="*/ 445981 w 447519"/>
                    <a:gd name="connsiteY5" fmla="*/ 226529 h 561409"/>
                    <a:gd name="connsiteX6" fmla="*/ 210891 w 447519"/>
                    <a:gd name="connsiteY6" fmla="*/ 7675 h 561409"/>
                    <a:gd name="connsiteX7" fmla="*/ 7507 w 447519"/>
                    <a:gd name="connsiteY7" fmla="*/ 211685 h 561409"/>
                    <a:gd name="connsiteX8" fmla="*/ 113388 w 447519"/>
                    <a:gd name="connsiteY8" fmla="*/ 422832 h 561409"/>
                    <a:gd name="connsiteX9" fmla="*/ 127576 w 447519"/>
                    <a:gd name="connsiteY9" fmla="*/ 517130 h 561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47519" h="561409">
                      <a:moveTo>
                        <a:pt x="127576" y="517130"/>
                      </a:moveTo>
                      <a:cubicBezTo>
                        <a:pt x="127576" y="533972"/>
                        <a:pt x="135288" y="549196"/>
                        <a:pt x="147381" y="559283"/>
                      </a:cubicBezTo>
                      <a:lnTo>
                        <a:pt x="305441" y="559283"/>
                      </a:lnTo>
                      <a:cubicBezTo>
                        <a:pt x="317533" y="549196"/>
                        <a:pt x="325245" y="533972"/>
                        <a:pt x="325245" y="517130"/>
                      </a:cubicBezTo>
                      <a:cubicBezTo>
                        <a:pt x="325245" y="517130"/>
                        <a:pt x="322104" y="440340"/>
                        <a:pt x="337815" y="420643"/>
                      </a:cubicBezTo>
                      <a:cubicBezTo>
                        <a:pt x="383328" y="363551"/>
                        <a:pt x="445981" y="308172"/>
                        <a:pt x="445981" y="226529"/>
                      </a:cubicBezTo>
                      <a:cubicBezTo>
                        <a:pt x="445981" y="100259"/>
                        <a:pt x="339148" y="-1174"/>
                        <a:pt x="210891" y="7675"/>
                      </a:cubicBezTo>
                      <a:cubicBezTo>
                        <a:pt x="102439" y="15192"/>
                        <a:pt x="14648" y="103209"/>
                        <a:pt x="7507" y="211685"/>
                      </a:cubicBezTo>
                      <a:cubicBezTo>
                        <a:pt x="1699" y="299512"/>
                        <a:pt x="66351" y="358793"/>
                        <a:pt x="113388" y="422832"/>
                      </a:cubicBezTo>
                      <a:cubicBezTo>
                        <a:pt x="128147" y="443100"/>
                        <a:pt x="127576" y="517130"/>
                        <a:pt x="127576" y="517130"/>
                      </a:cubicBez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150" name="Forma libre 1727">
                  <a:extLst>
                    <a:ext uri="{FF2B5EF4-FFF2-40B4-BE49-F238E27FC236}">
                      <a16:creationId xmlns:a16="http://schemas.microsoft.com/office/drawing/2014/main" id="{34707DE7-774D-0A4C-BA0C-C3A3C64209F4}"/>
                    </a:ext>
                  </a:extLst>
                </p:cNvPr>
                <p:cNvSpPr/>
                <p:nvPr/>
              </p:nvSpPr>
              <p:spPr>
                <a:xfrm>
                  <a:off x="13188143" y="8658454"/>
                  <a:ext cx="104739" cy="104669"/>
                </a:xfrm>
                <a:custGeom>
                  <a:avLst/>
                  <a:gdLst>
                    <a:gd name="connsiteX0" fmla="*/ 105976 w 104738"/>
                    <a:gd name="connsiteY0" fmla="*/ 56521 h 104669"/>
                    <a:gd name="connsiteX1" fmla="*/ 56559 w 104738"/>
                    <a:gd name="connsiteY1" fmla="*/ 105906 h 104669"/>
                    <a:gd name="connsiteX2" fmla="*/ 7142 w 104738"/>
                    <a:gd name="connsiteY2" fmla="*/ 56521 h 104669"/>
                    <a:gd name="connsiteX3" fmla="*/ 56559 w 104738"/>
                    <a:gd name="connsiteY3" fmla="*/ 7136 h 104669"/>
                    <a:gd name="connsiteX4" fmla="*/ 105976 w 104738"/>
                    <a:gd name="connsiteY4" fmla="*/ 56521 h 104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738" h="104669">
                      <a:moveTo>
                        <a:pt x="105976" y="56521"/>
                      </a:moveTo>
                      <a:cubicBezTo>
                        <a:pt x="105976" y="83796"/>
                        <a:pt x="83851" y="105906"/>
                        <a:pt x="56559" y="105906"/>
                      </a:cubicBezTo>
                      <a:cubicBezTo>
                        <a:pt x="29267" y="105906"/>
                        <a:pt x="7142" y="83796"/>
                        <a:pt x="7142" y="56521"/>
                      </a:cubicBezTo>
                      <a:cubicBezTo>
                        <a:pt x="7142" y="29247"/>
                        <a:pt x="29267" y="7136"/>
                        <a:pt x="56559" y="7136"/>
                      </a:cubicBezTo>
                      <a:cubicBezTo>
                        <a:pt x="83851" y="7136"/>
                        <a:pt x="105976" y="29247"/>
                        <a:pt x="105976" y="5652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151" name="Forma libre 1728">
                  <a:extLst>
                    <a:ext uri="{FF2B5EF4-FFF2-40B4-BE49-F238E27FC236}">
                      <a16:creationId xmlns:a16="http://schemas.microsoft.com/office/drawing/2014/main" id="{C231415F-DCD4-4544-AA0A-D61126C9A417}"/>
                    </a:ext>
                  </a:extLst>
                </p:cNvPr>
                <p:cNvSpPr/>
                <p:nvPr/>
              </p:nvSpPr>
              <p:spPr>
                <a:xfrm>
                  <a:off x="13285835" y="8252812"/>
                  <a:ext cx="47608" cy="228370"/>
                </a:xfrm>
                <a:custGeom>
                  <a:avLst/>
                  <a:gdLst>
                    <a:gd name="connsiteX0" fmla="*/ 26185 w 47608"/>
                    <a:gd name="connsiteY0" fmla="*/ 226752 h 228369"/>
                    <a:gd name="connsiteX1" fmla="*/ 7141 w 47608"/>
                    <a:gd name="connsiteY1" fmla="*/ 207722 h 228369"/>
                    <a:gd name="connsiteX2" fmla="*/ 7141 w 47608"/>
                    <a:gd name="connsiteY2" fmla="*/ 26167 h 228369"/>
                    <a:gd name="connsiteX3" fmla="*/ 26185 w 47608"/>
                    <a:gd name="connsiteY3" fmla="*/ 7137 h 228369"/>
                    <a:gd name="connsiteX4" fmla="*/ 45228 w 47608"/>
                    <a:gd name="connsiteY4" fmla="*/ 26167 h 228369"/>
                    <a:gd name="connsiteX5" fmla="*/ 45228 w 47608"/>
                    <a:gd name="connsiteY5" fmla="*/ 207722 h 228369"/>
                    <a:gd name="connsiteX6" fmla="*/ 26185 w 47608"/>
                    <a:gd name="connsiteY6" fmla="*/ 226752 h 2283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7608" h="228369">
                      <a:moveTo>
                        <a:pt x="26185" y="226752"/>
                      </a:moveTo>
                      <a:cubicBezTo>
                        <a:pt x="15711" y="226752"/>
                        <a:pt x="7141" y="218188"/>
                        <a:pt x="7141" y="207722"/>
                      </a:cubicBezTo>
                      <a:lnTo>
                        <a:pt x="7141" y="26167"/>
                      </a:lnTo>
                      <a:cubicBezTo>
                        <a:pt x="7141" y="15701"/>
                        <a:pt x="15711" y="7137"/>
                        <a:pt x="26185" y="7137"/>
                      </a:cubicBezTo>
                      <a:cubicBezTo>
                        <a:pt x="36658" y="7137"/>
                        <a:pt x="45228" y="15701"/>
                        <a:pt x="45228" y="26167"/>
                      </a:cubicBezTo>
                      <a:lnTo>
                        <a:pt x="45228" y="207722"/>
                      </a:lnTo>
                      <a:cubicBezTo>
                        <a:pt x="45228" y="218283"/>
                        <a:pt x="36658" y="226752"/>
                        <a:pt x="26185" y="226752"/>
                      </a:cubicBez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152" name="Forma libre 1729">
                  <a:extLst>
                    <a:ext uri="{FF2B5EF4-FFF2-40B4-BE49-F238E27FC236}">
                      <a16:creationId xmlns:a16="http://schemas.microsoft.com/office/drawing/2014/main" id="{E7375EC8-EF6E-514F-AEE9-D321610258A3}"/>
                    </a:ext>
                  </a:extLst>
                </p:cNvPr>
                <p:cNvSpPr/>
                <p:nvPr/>
              </p:nvSpPr>
              <p:spPr>
                <a:xfrm>
                  <a:off x="13054195" y="8308785"/>
                  <a:ext cx="133304" cy="209339"/>
                </a:xfrm>
                <a:custGeom>
                  <a:avLst/>
                  <a:gdLst>
                    <a:gd name="connsiteX0" fmla="*/ 121189 w 133303"/>
                    <a:gd name="connsiteY0" fmla="*/ 202941 h 209338"/>
                    <a:gd name="connsiteX1" fmla="*/ 95385 w 133303"/>
                    <a:gd name="connsiteY1" fmla="*/ 195139 h 209338"/>
                    <a:gd name="connsiteX2" fmla="*/ 9404 w 133303"/>
                    <a:gd name="connsiteY2" fmla="*/ 35185 h 209338"/>
                    <a:gd name="connsiteX3" fmla="*/ 17211 w 133303"/>
                    <a:gd name="connsiteY3" fmla="*/ 9398 h 209338"/>
                    <a:gd name="connsiteX4" fmla="*/ 43016 w 133303"/>
                    <a:gd name="connsiteY4" fmla="*/ 17200 h 209338"/>
                    <a:gd name="connsiteX5" fmla="*/ 128996 w 133303"/>
                    <a:gd name="connsiteY5" fmla="*/ 177154 h 209338"/>
                    <a:gd name="connsiteX6" fmla="*/ 121189 w 133303"/>
                    <a:gd name="connsiteY6" fmla="*/ 202941 h 2093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3303" h="209338">
                      <a:moveTo>
                        <a:pt x="121189" y="202941"/>
                      </a:moveTo>
                      <a:cubicBezTo>
                        <a:pt x="111953" y="207889"/>
                        <a:pt x="100337" y="204463"/>
                        <a:pt x="95385" y="195139"/>
                      </a:cubicBezTo>
                      <a:lnTo>
                        <a:pt x="9404" y="35185"/>
                      </a:lnTo>
                      <a:cubicBezTo>
                        <a:pt x="4453" y="25955"/>
                        <a:pt x="7880" y="14346"/>
                        <a:pt x="17211" y="9398"/>
                      </a:cubicBezTo>
                      <a:cubicBezTo>
                        <a:pt x="26448" y="4450"/>
                        <a:pt x="38065" y="7875"/>
                        <a:pt x="43016" y="17200"/>
                      </a:cubicBezTo>
                      <a:lnTo>
                        <a:pt x="128996" y="177154"/>
                      </a:lnTo>
                      <a:cubicBezTo>
                        <a:pt x="133852" y="186385"/>
                        <a:pt x="130424" y="197993"/>
                        <a:pt x="121189" y="202941"/>
                      </a:cubicBez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153" name="Forma libre 1730">
                  <a:extLst>
                    <a:ext uri="{FF2B5EF4-FFF2-40B4-BE49-F238E27FC236}">
                      <a16:creationId xmlns:a16="http://schemas.microsoft.com/office/drawing/2014/main" id="{E92284F3-3422-8F4B-BA91-E54D25E5C6C8}"/>
                    </a:ext>
                  </a:extLst>
                </p:cNvPr>
                <p:cNvSpPr/>
                <p:nvPr/>
              </p:nvSpPr>
              <p:spPr>
                <a:xfrm>
                  <a:off x="12899301" y="8444497"/>
                  <a:ext cx="180912" cy="171277"/>
                </a:xfrm>
                <a:custGeom>
                  <a:avLst/>
                  <a:gdLst>
                    <a:gd name="connsiteX0" fmla="*/ 169916 w 180911"/>
                    <a:gd name="connsiteY0" fmla="*/ 166189 h 171277"/>
                    <a:gd name="connsiteX1" fmla="*/ 142970 w 180911"/>
                    <a:gd name="connsiteY1" fmla="*/ 166569 h 171277"/>
                    <a:gd name="connsiteX2" fmla="*/ 12904 w 180911"/>
                    <a:gd name="connsiteY2" fmla="*/ 39824 h 171277"/>
                    <a:gd name="connsiteX3" fmla="*/ 12523 w 180911"/>
                    <a:gd name="connsiteY3" fmla="*/ 12895 h 171277"/>
                    <a:gd name="connsiteX4" fmla="*/ 39470 w 180911"/>
                    <a:gd name="connsiteY4" fmla="*/ 12515 h 171277"/>
                    <a:gd name="connsiteX5" fmla="*/ 169536 w 180911"/>
                    <a:gd name="connsiteY5" fmla="*/ 139165 h 171277"/>
                    <a:gd name="connsiteX6" fmla="*/ 169916 w 180911"/>
                    <a:gd name="connsiteY6" fmla="*/ 166189 h 171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0911" h="171277">
                      <a:moveTo>
                        <a:pt x="169916" y="166189"/>
                      </a:moveTo>
                      <a:cubicBezTo>
                        <a:pt x="162584" y="173706"/>
                        <a:pt x="150493" y="173896"/>
                        <a:pt x="142970" y="166569"/>
                      </a:cubicBezTo>
                      <a:lnTo>
                        <a:pt x="12904" y="39824"/>
                      </a:lnTo>
                      <a:cubicBezTo>
                        <a:pt x="5381" y="32497"/>
                        <a:pt x="5192" y="20413"/>
                        <a:pt x="12523" y="12895"/>
                      </a:cubicBezTo>
                      <a:cubicBezTo>
                        <a:pt x="19855" y="5378"/>
                        <a:pt x="31947" y="5188"/>
                        <a:pt x="39470" y="12515"/>
                      </a:cubicBezTo>
                      <a:lnTo>
                        <a:pt x="169536" y="139165"/>
                      </a:lnTo>
                      <a:cubicBezTo>
                        <a:pt x="177058" y="146587"/>
                        <a:pt x="177248" y="158671"/>
                        <a:pt x="169916" y="166189"/>
                      </a:cubicBez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154" name="Forma libre 1731">
                  <a:extLst>
                    <a:ext uri="{FF2B5EF4-FFF2-40B4-BE49-F238E27FC236}">
                      <a16:creationId xmlns:a16="http://schemas.microsoft.com/office/drawing/2014/main" id="{CF0D3CD1-0B83-3540-85BA-A5700C2A3D81}"/>
                    </a:ext>
                  </a:extLst>
                </p:cNvPr>
                <p:cNvSpPr/>
                <p:nvPr/>
              </p:nvSpPr>
              <p:spPr>
                <a:xfrm>
                  <a:off x="13436904" y="8290601"/>
                  <a:ext cx="123782" cy="209339"/>
                </a:xfrm>
                <a:custGeom>
                  <a:avLst/>
                  <a:gdLst>
                    <a:gd name="connsiteX0" fmla="*/ 18132 w 123781"/>
                    <a:gd name="connsiteY0" fmla="*/ 207993 h 209338"/>
                    <a:gd name="connsiteX1" fmla="*/ 43460 w 123781"/>
                    <a:gd name="connsiteY1" fmla="*/ 198764 h 209338"/>
                    <a:gd name="connsiteX2" fmla="*/ 120204 w 123781"/>
                    <a:gd name="connsiteY2" fmla="*/ 34242 h 209338"/>
                    <a:gd name="connsiteX3" fmla="*/ 110968 w 123781"/>
                    <a:gd name="connsiteY3" fmla="*/ 8931 h 209338"/>
                    <a:gd name="connsiteX4" fmla="*/ 85640 w 123781"/>
                    <a:gd name="connsiteY4" fmla="*/ 18161 h 209338"/>
                    <a:gd name="connsiteX5" fmla="*/ 8896 w 123781"/>
                    <a:gd name="connsiteY5" fmla="*/ 182683 h 209338"/>
                    <a:gd name="connsiteX6" fmla="*/ 18132 w 123781"/>
                    <a:gd name="connsiteY6" fmla="*/ 207993 h 2093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3781" h="209338">
                      <a:moveTo>
                        <a:pt x="18132" y="207993"/>
                      </a:moveTo>
                      <a:cubicBezTo>
                        <a:pt x="27654" y="212465"/>
                        <a:pt x="38985" y="208279"/>
                        <a:pt x="43460" y="198764"/>
                      </a:cubicBezTo>
                      <a:lnTo>
                        <a:pt x="120204" y="34242"/>
                      </a:lnTo>
                      <a:cubicBezTo>
                        <a:pt x="124680" y="24727"/>
                        <a:pt x="120490" y="13403"/>
                        <a:pt x="110968" y="8931"/>
                      </a:cubicBezTo>
                      <a:cubicBezTo>
                        <a:pt x="101447" y="4459"/>
                        <a:pt x="90116" y="8645"/>
                        <a:pt x="85640" y="18161"/>
                      </a:cubicBezTo>
                      <a:lnTo>
                        <a:pt x="8896" y="182683"/>
                      </a:lnTo>
                      <a:cubicBezTo>
                        <a:pt x="4515" y="192198"/>
                        <a:pt x="8610" y="203521"/>
                        <a:pt x="18132" y="207993"/>
                      </a:cubicBez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 dirty="0"/>
                </a:p>
              </p:txBody>
            </p:sp>
            <p:sp>
              <p:nvSpPr>
                <p:cNvPr id="155" name="Forma libre 1732">
                  <a:extLst>
                    <a:ext uri="{FF2B5EF4-FFF2-40B4-BE49-F238E27FC236}">
                      <a16:creationId xmlns:a16="http://schemas.microsoft.com/office/drawing/2014/main" id="{D1CAF79A-D743-9C45-A47C-82765EA7DE85}"/>
                    </a:ext>
                  </a:extLst>
                </p:cNvPr>
                <p:cNvSpPr/>
                <p:nvPr/>
              </p:nvSpPr>
              <p:spPr>
                <a:xfrm>
                  <a:off x="13536461" y="8429623"/>
                  <a:ext cx="180912" cy="171277"/>
                </a:xfrm>
                <a:custGeom>
                  <a:avLst/>
                  <a:gdLst>
                    <a:gd name="connsiteX0" fmla="*/ 11983 w 180911"/>
                    <a:gd name="connsiteY0" fmla="*/ 159749 h 171277"/>
                    <a:gd name="connsiteX1" fmla="*/ 38834 w 180911"/>
                    <a:gd name="connsiteY1" fmla="*/ 161272 h 171277"/>
                    <a:gd name="connsiteX2" fmla="*/ 174327 w 180911"/>
                    <a:gd name="connsiteY2" fmla="*/ 40331 h 171277"/>
                    <a:gd name="connsiteX3" fmla="*/ 175851 w 180911"/>
                    <a:gd name="connsiteY3" fmla="*/ 13497 h 171277"/>
                    <a:gd name="connsiteX4" fmla="*/ 148999 w 180911"/>
                    <a:gd name="connsiteY4" fmla="*/ 11975 h 171277"/>
                    <a:gd name="connsiteX5" fmla="*/ 13506 w 180911"/>
                    <a:gd name="connsiteY5" fmla="*/ 132915 h 171277"/>
                    <a:gd name="connsiteX6" fmla="*/ 11983 w 180911"/>
                    <a:gd name="connsiteY6" fmla="*/ 159749 h 171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0911" h="171277">
                      <a:moveTo>
                        <a:pt x="11983" y="159749"/>
                      </a:moveTo>
                      <a:cubicBezTo>
                        <a:pt x="19029" y="167552"/>
                        <a:pt x="31027" y="168313"/>
                        <a:pt x="38834" y="161272"/>
                      </a:cubicBezTo>
                      <a:lnTo>
                        <a:pt x="174327" y="40331"/>
                      </a:lnTo>
                      <a:cubicBezTo>
                        <a:pt x="182136" y="33289"/>
                        <a:pt x="182897" y="21300"/>
                        <a:pt x="175851" y="13497"/>
                      </a:cubicBezTo>
                      <a:cubicBezTo>
                        <a:pt x="168805" y="5694"/>
                        <a:pt x="156808" y="4934"/>
                        <a:pt x="148999" y="11975"/>
                      </a:cubicBezTo>
                      <a:lnTo>
                        <a:pt x="13506" y="132915"/>
                      </a:lnTo>
                      <a:cubicBezTo>
                        <a:pt x="5699" y="139862"/>
                        <a:pt x="4936" y="151851"/>
                        <a:pt x="11983" y="159749"/>
                      </a:cubicBez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728EF20-1D3F-BF41-836D-2D1CE46E73A3}"/>
                </a:ext>
              </a:extLst>
            </p:cNvPr>
            <p:cNvGrpSpPr/>
            <p:nvPr/>
          </p:nvGrpSpPr>
          <p:grpSpPr>
            <a:xfrm>
              <a:off x="3188458" y="8269088"/>
              <a:ext cx="17842743" cy="3326884"/>
              <a:chOff x="3188458" y="8997602"/>
              <a:chExt cx="17842743" cy="332688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5071973-8696-1149-9A9B-832F78FE9737}"/>
                  </a:ext>
                </a:extLst>
              </p:cNvPr>
              <p:cNvSpPr/>
              <p:nvPr/>
            </p:nvSpPr>
            <p:spPr>
              <a:xfrm>
                <a:off x="9608231" y="9826878"/>
                <a:ext cx="1828800" cy="1828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2ABA4B8-B839-0843-98DA-35841D9BBE28}"/>
                  </a:ext>
                </a:extLst>
              </p:cNvPr>
              <p:cNvSpPr txBox="1"/>
              <p:nvPr/>
            </p:nvSpPr>
            <p:spPr>
              <a:xfrm>
                <a:off x="15771663" y="10442781"/>
                <a:ext cx="5259538" cy="107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2203B4B-FCA7-294A-ABFC-7133DB394FA9}"/>
                  </a:ext>
                </a:extLst>
              </p:cNvPr>
              <p:cNvSpPr txBox="1"/>
              <p:nvPr/>
            </p:nvSpPr>
            <p:spPr>
              <a:xfrm>
                <a:off x="9843337" y="10442781"/>
                <a:ext cx="14717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60%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4D1852A-E83C-9444-840D-817A0296BD43}"/>
                  </a:ext>
                </a:extLst>
              </p:cNvPr>
              <p:cNvGrpSpPr/>
              <p:nvPr/>
            </p:nvGrpSpPr>
            <p:grpSpPr>
              <a:xfrm>
                <a:off x="3188458" y="8997602"/>
                <a:ext cx="4628485" cy="3326884"/>
                <a:chOff x="1740583" y="8997602"/>
                <a:chExt cx="5672539" cy="4077334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2D63A074-0DA6-0C4B-A4EC-6D884DF3AA6A}"/>
                    </a:ext>
                  </a:extLst>
                </p:cNvPr>
                <p:cNvGrpSpPr/>
                <p:nvPr/>
              </p:nvGrpSpPr>
              <p:grpSpPr>
                <a:xfrm>
                  <a:off x="1740583" y="8997602"/>
                  <a:ext cx="5672539" cy="1940334"/>
                  <a:chOff x="1740583" y="7422387"/>
                  <a:chExt cx="5672539" cy="1940334"/>
                </a:xfrm>
              </p:grpSpPr>
              <p:sp>
                <p:nvSpPr>
                  <p:cNvPr id="136" name="Forma libre 2035">
                    <a:extLst>
                      <a:ext uri="{FF2B5EF4-FFF2-40B4-BE49-F238E27FC236}">
                        <a16:creationId xmlns:a16="http://schemas.microsoft.com/office/drawing/2014/main" id="{B9C67C31-8746-E74F-8C84-585DCD857472}"/>
                      </a:ext>
                    </a:extLst>
                  </p:cNvPr>
                  <p:cNvSpPr/>
                  <p:nvPr/>
                </p:nvSpPr>
                <p:spPr>
                  <a:xfrm>
                    <a:off x="1740583" y="7422387"/>
                    <a:ext cx="784899" cy="1940334"/>
                  </a:xfrm>
                  <a:custGeom>
                    <a:avLst/>
                    <a:gdLst>
                      <a:gd name="connsiteX0" fmla="*/ 355444 w 361823"/>
                      <a:gd name="connsiteY0" fmla="*/ 355405 h 894459"/>
                      <a:gd name="connsiteX1" fmla="*/ 227949 w 361823"/>
                      <a:gd name="connsiteY1" fmla="*/ 195258 h 894459"/>
                      <a:gd name="connsiteX2" fmla="*/ 217570 w 361823"/>
                      <a:gd name="connsiteY2" fmla="*/ 194973 h 894459"/>
                      <a:gd name="connsiteX3" fmla="*/ 217570 w 361823"/>
                      <a:gd name="connsiteY3" fmla="*/ 157767 h 894459"/>
                      <a:gd name="connsiteX4" fmla="*/ 260894 w 361823"/>
                      <a:gd name="connsiteY4" fmla="*/ 86877 h 894459"/>
                      <a:gd name="connsiteX5" fmla="*/ 181102 w 361823"/>
                      <a:gd name="connsiteY5" fmla="*/ 7137 h 894459"/>
                      <a:gd name="connsiteX6" fmla="*/ 101311 w 361823"/>
                      <a:gd name="connsiteY6" fmla="*/ 86877 h 894459"/>
                      <a:gd name="connsiteX7" fmla="*/ 147491 w 361823"/>
                      <a:gd name="connsiteY7" fmla="*/ 159100 h 894459"/>
                      <a:gd name="connsiteX8" fmla="*/ 147491 w 361823"/>
                      <a:gd name="connsiteY8" fmla="*/ 194973 h 894459"/>
                      <a:gd name="connsiteX9" fmla="*/ 141492 w 361823"/>
                      <a:gd name="connsiteY9" fmla="*/ 194878 h 894459"/>
                      <a:gd name="connsiteX10" fmla="*/ 7141 w 361823"/>
                      <a:gd name="connsiteY10" fmla="*/ 365777 h 894459"/>
                      <a:gd name="connsiteX11" fmla="*/ 11902 w 361823"/>
                      <a:gd name="connsiteY11" fmla="*/ 547333 h 894459"/>
                      <a:gd name="connsiteX12" fmla="*/ 11997 w 361823"/>
                      <a:gd name="connsiteY12" fmla="*/ 547333 h 894459"/>
                      <a:gd name="connsiteX13" fmla="*/ 11997 w 361823"/>
                      <a:gd name="connsiteY13" fmla="*/ 547618 h 894459"/>
                      <a:gd name="connsiteX14" fmla="*/ 40943 w 361823"/>
                      <a:gd name="connsiteY14" fmla="*/ 576546 h 894459"/>
                      <a:gd name="connsiteX15" fmla="*/ 69889 w 361823"/>
                      <a:gd name="connsiteY15" fmla="*/ 547618 h 894459"/>
                      <a:gd name="connsiteX16" fmla="*/ 69889 w 361823"/>
                      <a:gd name="connsiteY16" fmla="*/ 547333 h 894459"/>
                      <a:gd name="connsiteX17" fmla="*/ 69984 w 361823"/>
                      <a:gd name="connsiteY17" fmla="*/ 547333 h 894459"/>
                      <a:gd name="connsiteX18" fmla="*/ 69984 w 361823"/>
                      <a:gd name="connsiteY18" fmla="*/ 379860 h 894459"/>
                      <a:gd name="connsiteX19" fmla="*/ 85029 w 361823"/>
                      <a:gd name="connsiteY19" fmla="*/ 345128 h 894459"/>
                      <a:gd name="connsiteX20" fmla="*/ 85029 w 361823"/>
                      <a:gd name="connsiteY20" fmla="*/ 852401 h 894459"/>
                      <a:gd name="connsiteX21" fmla="*/ 126353 w 361823"/>
                      <a:gd name="connsiteY21" fmla="*/ 893698 h 894459"/>
                      <a:gd name="connsiteX22" fmla="*/ 167677 w 361823"/>
                      <a:gd name="connsiteY22" fmla="*/ 852401 h 894459"/>
                      <a:gd name="connsiteX23" fmla="*/ 167677 w 361823"/>
                      <a:gd name="connsiteY23" fmla="*/ 567982 h 894459"/>
                      <a:gd name="connsiteX24" fmla="*/ 197480 w 361823"/>
                      <a:gd name="connsiteY24" fmla="*/ 567982 h 894459"/>
                      <a:gd name="connsiteX25" fmla="*/ 197480 w 361823"/>
                      <a:gd name="connsiteY25" fmla="*/ 852401 h 894459"/>
                      <a:gd name="connsiteX26" fmla="*/ 238804 w 361823"/>
                      <a:gd name="connsiteY26" fmla="*/ 893698 h 894459"/>
                      <a:gd name="connsiteX27" fmla="*/ 280128 w 361823"/>
                      <a:gd name="connsiteY27" fmla="*/ 852401 h 894459"/>
                      <a:gd name="connsiteX28" fmla="*/ 280128 w 361823"/>
                      <a:gd name="connsiteY28" fmla="*/ 345128 h 894459"/>
                      <a:gd name="connsiteX29" fmla="*/ 295172 w 361823"/>
                      <a:gd name="connsiteY29" fmla="*/ 379860 h 894459"/>
                      <a:gd name="connsiteX30" fmla="*/ 295172 w 361823"/>
                      <a:gd name="connsiteY30" fmla="*/ 547333 h 894459"/>
                      <a:gd name="connsiteX31" fmla="*/ 295267 w 361823"/>
                      <a:gd name="connsiteY31" fmla="*/ 547333 h 894459"/>
                      <a:gd name="connsiteX32" fmla="*/ 295267 w 361823"/>
                      <a:gd name="connsiteY32" fmla="*/ 547618 h 894459"/>
                      <a:gd name="connsiteX33" fmla="*/ 324213 w 361823"/>
                      <a:gd name="connsiteY33" fmla="*/ 576546 h 894459"/>
                      <a:gd name="connsiteX34" fmla="*/ 353159 w 361823"/>
                      <a:gd name="connsiteY34" fmla="*/ 547618 h 894459"/>
                      <a:gd name="connsiteX35" fmla="*/ 353159 w 361823"/>
                      <a:gd name="connsiteY35" fmla="*/ 547333 h 894459"/>
                      <a:gd name="connsiteX36" fmla="*/ 353254 w 361823"/>
                      <a:gd name="connsiteY36" fmla="*/ 547333 h 894459"/>
                      <a:gd name="connsiteX37" fmla="*/ 355444 w 361823"/>
                      <a:gd name="connsiteY37" fmla="*/ 355405 h 8944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361823" h="894459">
                        <a:moveTo>
                          <a:pt x="355444" y="355405"/>
                        </a:moveTo>
                        <a:cubicBezTo>
                          <a:pt x="355444" y="236270"/>
                          <a:pt x="293363" y="195258"/>
                          <a:pt x="227949" y="195258"/>
                        </a:cubicBezTo>
                        <a:lnTo>
                          <a:pt x="217570" y="194973"/>
                        </a:lnTo>
                        <a:lnTo>
                          <a:pt x="217570" y="157767"/>
                        </a:lnTo>
                        <a:cubicBezTo>
                          <a:pt x="243279" y="144541"/>
                          <a:pt x="260894" y="117802"/>
                          <a:pt x="260894" y="86877"/>
                        </a:cubicBezTo>
                        <a:cubicBezTo>
                          <a:pt x="260894" y="42820"/>
                          <a:pt x="225188" y="7137"/>
                          <a:pt x="181102" y="7137"/>
                        </a:cubicBezTo>
                        <a:cubicBezTo>
                          <a:pt x="137017" y="7137"/>
                          <a:pt x="101311" y="42820"/>
                          <a:pt x="101311" y="86877"/>
                        </a:cubicBezTo>
                        <a:cubicBezTo>
                          <a:pt x="101311" y="118944"/>
                          <a:pt x="120259" y="146444"/>
                          <a:pt x="147491" y="159100"/>
                        </a:cubicBezTo>
                        <a:lnTo>
                          <a:pt x="147491" y="194973"/>
                        </a:lnTo>
                        <a:lnTo>
                          <a:pt x="141492" y="194878"/>
                        </a:lnTo>
                        <a:cubicBezTo>
                          <a:pt x="56178" y="198303"/>
                          <a:pt x="7141" y="253113"/>
                          <a:pt x="7141" y="365777"/>
                        </a:cubicBezTo>
                        <a:lnTo>
                          <a:pt x="11902" y="547333"/>
                        </a:lnTo>
                        <a:lnTo>
                          <a:pt x="11997" y="547333"/>
                        </a:lnTo>
                        <a:cubicBezTo>
                          <a:pt x="11997" y="547428"/>
                          <a:pt x="11997" y="547523"/>
                          <a:pt x="11997" y="547618"/>
                        </a:cubicBezTo>
                        <a:cubicBezTo>
                          <a:pt x="11997" y="563604"/>
                          <a:pt x="24947" y="576546"/>
                          <a:pt x="40943" y="576546"/>
                        </a:cubicBezTo>
                        <a:cubicBezTo>
                          <a:pt x="56940" y="576546"/>
                          <a:pt x="69889" y="563604"/>
                          <a:pt x="69889" y="547618"/>
                        </a:cubicBezTo>
                        <a:cubicBezTo>
                          <a:pt x="69889" y="547523"/>
                          <a:pt x="69889" y="547428"/>
                          <a:pt x="69889" y="547333"/>
                        </a:cubicBezTo>
                        <a:lnTo>
                          <a:pt x="69984" y="547333"/>
                        </a:lnTo>
                        <a:lnTo>
                          <a:pt x="69984" y="379860"/>
                        </a:lnTo>
                        <a:cubicBezTo>
                          <a:pt x="69984" y="360924"/>
                          <a:pt x="66176" y="345509"/>
                          <a:pt x="85029" y="345128"/>
                        </a:cubicBezTo>
                        <a:lnTo>
                          <a:pt x="85029" y="852401"/>
                        </a:lnTo>
                        <a:cubicBezTo>
                          <a:pt x="85029" y="875142"/>
                          <a:pt x="103596" y="893698"/>
                          <a:pt x="126353" y="893698"/>
                        </a:cubicBezTo>
                        <a:cubicBezTo>
                          <a:pt x="149110" y="893698"/>
                          <a:pt x="167677" y="875142"/>
                          <a:pt x="167677" y="852401"/>
                        </a:cubicBezTo>
                        <a:lnTo>
                          <a:pt x="167677" y="567982"/>
                        </a:lnTo>
                        <a:lnTo>
                          <a:pt x="197480" y="567982"/>
                        </a:lnTo>
                        <a:lnTo>
                          <a:pt x="197480" y="852401"/>
                        </a:lnTo>
                        <a:cubicBezTo>
                          <a:pt x="197480" y="875142"/>
                          <a:pt x="216047" y="893698"/>
                          <a:pt x="238804" y="893698"/>
                        </a:cubicBezTo>
                        <a:cubicBezTo>
                          <a:pt x="261561" y="893698"/>
                          <a:pt x="280128" y="875142"/>
                          <a:pt x="280128" y="852401"/>
                        </a:cubicBezTo>
                        <a:lnTo>
                          <a:pt x="280128" y="345128"/>
                        </a:lnTo>
                        <a:cubicBezTo>
                          <a:pt x="298981" y="345509"/>
                          <a:pt x="295172" y="360924"/>
                          <a:pt x="295172" y="379860"/>
                        </a:cubicBezTo>
                        <a:lnTo>
                          <a:pt x="295172" y="547333"/>
                        </a:lnTo>
                        <a:lnTo>
                          <a:pt x="295267" y="547333"/>
                        </a:lnTo>
                        <a:cubicBezTo>
                          <a:pt x="295267" y="547428"/>
                          <a:pt x="295267" y="547523"/>
                          <a:pt x="295267" y="547618"/>
                        </a:cubicBezTo>
                        <a:cubicBezTo>
                          <a:pt x="295267" y="563604"/>
                          <a:pt x="308217" y="576546"/>
                          <a:pt x="324213" y="576546"/>
                        </a:cubicBezTo>
                        <a:cubicBezTo>
                          <a:pt x="340210" y="576546"/>
                          <a:pt x="353159" y="563604"/>
                          <a:pt x="353159" y="547618"/>
                        </a:cubicBezTo>
                        <a:cubicBezTo>
                          <a:pt x="353159" y="547523"/>
                          <a:pt x="353159" y="547428"/>
                          <a:pt x="353159" y="547333"/>
                        </a:cubicBezTo>
                        <a:lnTo>
                          <a:pt x="353254" y="547333"/>
                        </a:lnTo>
                        <a:lnTo>
                          <a:pt x="355444" y="355405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MX" dirty="0"/>
                  </a:p>
                </p:txBody>
              </p:sp>
              <p:sp>
                <p:nvSpPr>
                  <p:cNvPr id="137" name="Forma libre 2035">
                    <a:extLst>
                      <a:ext uri="{FF2B5EF4-FFF2-40B4-BE49-F238E27FC236}">
                        <a16:creationId xmlns:a16="http://schemas.microsoft.com/office/drawing/2014/main" id="{4515BAF9-869C-5B41-B4AA-F567DE3DA2F8}"/>
                      </a:ext>
                    </a:extLst>
                  </p:cNvPr>
                  <p:cNvSpPr/>
                  <p:nvPr/>
                </p:nvSpPr>
                <p:spPr>
                  <a:xfrm>
                    <a:off x="2929303" y="7422387"/>
                    <a:ext cx="784899" cy="1940334"/>
                  </a:xfrm>
                  <a:custGeom>
                    <a:avLst/>
                    <a:gdLst>
                      <a:gd name="connsiteX0" fmla="*/ 355444 w 361823"/>
                      <a:gd name="connsiteY0" fmla="*/ 355405 h 894459"/>
                      <a:gd name="connsiteX1" fmla="*/ 227949 w 361823"/>
                      <a:gd name="connsiteY1" fmla="*/ 195258 h 894459"/>
                      <a:gd name="connsiteX2" fmla="*/ 217570 w 361823"/>
                      <a:gd name="connsiteY2" fmla="*/ 194973 h 894459"/>
                      <a:gd name="connsiteX3" fmla="*/ 217570 w 361823"/>
                      <a:gd name="connsiteY3" fmla="*/ 157767 h 894459"/>
                      <a:gd name="connsiteX4" fmla="*/ 260894 w 361823"/>
                      <a:gd name="connsiteY4" fmla="*/ 86877 h 894459"/>
                      <a:gd name="connsiteX5" fmla="*/ 181102 w 361823"/>
                      <a:gd name="connsiteY5" fmla="*/ 7137 h 894459"/>
                      <a:gd name="connsiteX6" fmla="*/ 101311 w 361823"/>
                      <a:gd name="connsiteY6" fmla="*/ 86877 h 894459"/>
                      <a:gd name="connsiteX7" fmla="*/ 147491 w 361823"/>
                      <a:gd name="connsiteY7" fmla="*/ 159100 h 894459"/>
                      <a:gd name="connsiteX8" fmla="*/ 147491 w 361823"/>
                      <a:gd name="connsiteY8" fmla="*/ 194973 h 894459"/>
                      <a:gd name="connsiteX9" fmla="*/ 141492 w 361823"/>
                      <a:gd name="connsiteY9" fmla="*/ 194878 h 894459"/>
                      <a:gd name="connsiteX10" fmla="*/ 7141 w 361823"/>
                      <a:gd name="connsiteY10" fmla="*/ 365777 h 894459"/>
                      <a:gd name="connsiteX11" fmla="*/ 11902 w 361823"/>
                      <a:gd name="connsiteY11" fmla="*/ 547333 h 894459"/>
                      <a:gd name="connsiteX12" fmla="*/ 11997 w 361823"/>
                      <a:gd name="connsiteY12" fmla="*/ 547333 h 894459"/>
                      <a:gd name="connsiteX13" fmla="*/ 11997 w 361823"/>
                      <a:gd name="connsiteY13" fmla="*/ 547618 h 894459"/>
                      <a:gd name="connsiteX14" fmla="*/ 40943 w 361823"/>
                      <a:gd name="connsiteY14" fmla="*/ 576546 h 894459"/>
                      <a:gd name="connsiteX15" fmla="*/ 69889 w 361823"/>
                      <a:gd name="connsiteY15" fmla="*/ 547618 h 894459"/>
                      <a:gd name="connsiteX16" fmla="*/ 69889 w 361823"/>
                      <a:gd name="connsiteY16" fmla="*/ 547333 h 894459"/>
                      <a:gd name="connsiteX17" fmla="*/ 69984 w 361823"/>
                      <a:gd name="connsiteY17" fmla="*/ 547333 h 894459"/>
                      <a:gd name="connsiteX18" fmla="*/ 69984 w 361823"/>
                      <a:gd name="connsiteY18" fmla="*/ 379860 h 894459"/>
                      <a:gd name="connsiteX19" fmla="*/ 85029 w 361823"/>
                      <a:gd name="connsiteY19" fmla="*/ 345128 h 894459"/>
                      <a:gd name="connsiteX20" fmla="*/ 85029 w 361823"/>
                      <a:gd name="connsiteY20" fmla="*/ 852401 h 894459"/>
                      <a:gd name="connsiteX21" fmla="*/ 126353 w 361823"/>
                      <a:gd name="connsiteY21" fmla="*/ 893698 h 894459"/>
                      <a:gd name="connsiteX22" fmla="*/ 167677 w 361823"/>
                      <a:gd name="connsiteY22" fmla="*/ 852401 h 894459"/>
                      <a:gd name="connsiteX23" fmla="*/ 167677 w 361823"/>
                      <a:gd name="connsiteY23" fmla="*/ 567982 h 894459"/>
                      <a:gd name="connsiteX24" fmla="*/ 197480 w 361823"/>
                      <a:gd name="connsiteY24" fmla="*/ 567982 h 894459"/>
                      <a:gd name="connsiteX25" fmla="*/ 197480 w 361823"/>
                      <a:gd name="connsiteY25" fmla="*/ 852401 h 894459"/>
                      <a:gd name="connsiteX26" fmla="*/ 238804 w 361823"/>
                      <a:gd name="connsiteY26" fmla="*/ 893698 h 894459"/>
                      <a:gd name="connsiteX27" fmla="*/ 280128 w 361823"/>
                      <a:gd name="connsiteY27" fmla="*/ 852401 h 894459"/>
                      <a:gd name="connsiteX28" fmla="*/ 280128 w 361823"/>
                      <a:gd name="connsiteY28" fmla="*/ 345128 h 894459"/>
                      <a:gd name="connsiteX29" fmla="*/ 295172 w 361823"/>
                      <a:gd name="connsiteY29" fmla="*/ 379860 h 894459"/>
                      <a:gd name="connsiteX30" fmla="*/ 295172 w 361823"/>
                      <a:gd name="connsiteY30" fmla="*/ 547333 h 894459"/>
                      <a:gd name="connsiteX31" fmla="*/ 295267 w 361823"/>
                      <a:gd name="connsiteY31" fmla="*/ 547333 h 894459"/>
                      <a:gd name="connsiteX32" fmla="*/ 295267 w 361823"/>
                      <a:gd name="connsiteY32" fmla="*/ 547618 h 894459"/>
                      <a:gd name="connsiteX33" fmla="*/ 324213 w 361823"/>
                      <a:gd name="connsiteY33" fmla="*/ 576546 h 894459"/>
                      <a:gd name="connsiteX34" fmla="*/ 353159 w 361823"/>
                      <a:gd name="connsiteY34" fmla="*/ 547618 h 894459"/>
                      <a:gd name="connsiteX35" fmla="*/ 353159 w 361823"/>
                      <a:gd name="connsiteY35" fmla="*/ 547333 h 894459"/>
                      <a:gd name="connsiteX36" fmla="*/ 353254 w 361823"/>
                      <a:gd name="connsiteY36" fmla="*/ 547333 h 894459"/>
                      <a:gd name="connsiteX37" fmla="*/ 355444 w 361823"/>
                      <a:gd name="connsiteY37" fmla="*/ 355405 h 8944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361823" h="894459">
                        <a:moveTo>
                          <a:pt x="355444" y="355405"/>
                        </a:moveTo>
                        <a:cubicBezTo>
                          <a:pt x="355444" y="236270"/>
                          <a:pt x="293363" y="195258"/>
                          <a:pt x="227949" y="195258"/>
                        </a:cubicBezTo>
                        <a:lnTo>
                          <a:pt x="217570" y="194973"/>
                        </a:lnTo>
                        <a:lnTo>
                          <a:pt x="217570" y="157767"/>
                        </a:lnTo>
                        <a:cubicBezTo>
                          <a:pt x="243279" y="144541"/>
                          <a:pt x="260894" y="117802"/>
                          <a:pt x="260894" y="86877"/>
                        </a:cubicBezTo>
                        <a:cubicBezTo>
                          <a:pt x="260894" y="42820"/>
                          <a:pt x="225188" y="7137"/>
                          <a:pt x="181102" y="7137"/>
                        </a:cubicBezTo>
                        <a:cubicBezTo>
                          <a:pt x="137017" y="7137"/>
                          <a:pt x="101311" y="42820"/>
                          <a:pt x="101311" y="86877"/>
                        </a:cubicBezTo>
                        <a:cubicBezTo>
                          <a:pt x="101311" y="118944"/>
                          <a:pt x="120259" y="146444"/>
                          <a:pt x="147491" y="159100"/>
                        </a:cubicBezTo>
                        <a:lnTo>
                          <a:pt x="147491" y="194973"/>
                        </a:lnTo>
                        <a:lnTo>
                          <a:pt x="141492" y="194878"/>
                        </a:lnTo>
                        <a:cubicBezTo>
                          <a:pt x="56178" y="198303"/>
                          <a:pt x="7141" y="253113"/>
                          <a:pt x="7141" y="365777"/>
                        </a:cubicBezTo>
                        <a:lnTo>
                          <a:pt x="11902" y="547333"/>
                        </a:lnTo>
                        <a:lnTo>
                          <a:pt x="11997" y="547333"/>
                        </a:lnTo>
                        <a:cubicBezTo>
                          <a:pt x="11997" y="547428"/>
                          <a:pt x="11997" y="547523"/>
                          <a:pt x="11997" y="547618"/>
                        </a:cubicBezTo>
                        <a:cubicBezTo>
                          <a:pt x="11997" y="563604"/>
                          <a:pt x="24947" y="576546"/>
                          <a:pt x="40943" y="576546"/>
                        </a:cubicBezTo>
                        <a:cubicBezTo>
                          <a:pt x="56940" y="576546"/>
                          <a:pt x="69889" y="563604"/>
                          <a:pt x="69889" y="547618"/>
                        </a:cubicBezTo>
                        <a:cubicBezTo>
                          <a:pt x="69889" y="547523"/>
                          <a:pt x="69889" y="547428"/>
                          <a:pt x="69889" y="547333"/>
                        </a:cubicBezTo>
                        <a:lnTo>
                          <a:pt x="69984" y="547333"/>
                        </a:lnTo>
                        <a:lnTo>
                          <a:pt x="69984" y="379860"/>
                        </a:lnTo>
                        <a:cubicBezTo>
                          <a:pt x="69984" y="360924"/>
                          <a:pt x="66176" y="345509"/>
                          <a:pt x="85029" y="345128"/>
                        </a:cubicBezTo>
                        <a:lnTo>
                          <a:pt x="85029" y="852401"/>
                        </a:lnTo>
                        <a:cubicBezTo>
                          <a:pt x="85029" y="875142"/>
                          <a:pt x="103596" y="893698"/>
                          <a:pt x="126353" y="893698"/>
                        </a:cubicBezTo>
                        <a:cubicBezTo>
                          <a:pt x="149110" y="893698"/>
                          <a:pt x="167677" y="875142"/>
                          <a:pt x="167677" y="852401"/>
                        </a:cubicBezTo>
                        <a:lnTo>
                          <a:pt x="167677" y="567982"/>
                        </a:lnTo>
                        <a:lnTo>
                          <a:pt x="197480" y="567982"/>
                        </a:lnTo>
                        <a:lnTo>
                          <a:pt x="197480" y="852401"/>
                        </a:lnTo>
                        <a:cubicBezTo>
                          <a:pt x="197480" y="875142"/>
                          <a:pt x="216047" y="893698"/>
                          <a:pt x="238804" y="893698"/>
                        </a:cubicBezTo>
                        <a:cubicBezTo>
                          <a:pt x="261561" y="893698"/>
                          <a:pt x="280128" y="875142"/>
                          <a:pt x="280128" y="852401"/>
                        </a:cubicBezTo>
                        <a:lnTo>
                          <a:pt x="280128" y="345128"/>
                        </a:lnTo>
                        <a:cubicBezTo>
                          <a:pt x="298981" y="345509"/>
                          <a:pt x="295172" y="360924"/>
                          <a:pt x="295172" y="379860"/>
                        </a:cubicBezTo>
                        <a:lnTo>
                          <a:pt x="295172" y="547333"/>
                        </a:lnTo>
                        <a:lnTo>
                          <a:pt x="295267" y="547333"/>
                        </a:lnTo>
                        <a:cubicBezTo>
                          <a:pt x="295267" y="547428"/>
                          <a:pt x="295267" y="547523"/>
                          <a:pt x="295267" y="547618"/>
                        </a:cubicBezTo>
                        <a:cubicBezTo>
                          <a:pt x="295267" y="563604"/>
                          <a:pt x="308217" y="576546"/>
                          <a:pt x="324213" y="576546"/>
                        </a:cubicBezTo>
                        <a:cubicBezTo>
                          <a:pt x="340210" y="576546"/>
                          <a:pt x="353159" y="563604"/>
                          <a:pt x="353159" y="547618"/>
                        </a:cubicBezTo>
                        <a:cubicBezTo>
                          <a:pt x="353159" y="547523"/>
                          <a:pt x="353159" y="547428"/>
                          <a:pt x="353159" y="547333"/>
                        </a:cubicBezTo>
                        <a:lnTo>
                          <a:pt x="353254" y="547333"/>
                        </a:lnTo>
                        <a:lnTo>
                          <a:pt x="355444" y="355405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MX" dirty="0"/>
                  </a:p>
                </p:txBody>
              </p:sp>
              <p:sp>
                <p:nvSpPr>
                  <p:cNvPr id="138" name="Forma libre 2035">
                    <a:extLst>
                      <a:ext uri="{FF2B5EF4-FFF2-40B4-BE49-F238E27FC236}">
                        <a16:creationId xmlns:a16="http://schemas.microsoft.com/office/drawing/2014/main" id="{ED8A35CE-D354-C440-ADA1-6A2E0BB11049}"/>
                      </a:ext>
                    </a:extLst>
                  </p:cNvPr>
                  <p:cNvSpPr/>
                  <p:nvPr/>
                </p:nvSpPr>
                <p:spPr>
                  <a:xfrm>
                    <a:off x="4183341" y="7422387"/>
                    <a:ext cx="784899" cy="1940334"/>
                  </a:xfrm>
                  <a:custGeom>
                    <a:avLst/>
                    <a:gdLst>
                      <a:gd name="connsiteX0" fmla="*/ 355444 w 361823"/>
                      <a:gd name="connsiteY0" fmla="*/ 355405 h 894459"/>
                      <a:gd name="connsiteX1" fmla="*/ 227949 w 361823"/>
                      <a:gd name="connsiteY1" fmla="*/ 195258 h 894459"/>
                      <a:gd name="connsiteX2" fmla="*/ 217570 w 361823"/>
                      <a:gd name="connsiteY2" fmla="*/ 194973 h 894459"/>
                      <a:gd name="connsiteX3" fmla="*/ 217570 w 361823"/>
                      <a:gd name="connsiteY3" fmla="*/ 157767 h 894459"/>
                      <a:gd name="connsiteX4" fmla="*/ 260894 w 361823"/>
                      <a:gd name="connsiteY4" fmla="*/ 86877 h 894459"/>
                      <a:gd name="connsiteX5" fmla="*/ 181102 w 361823"/>
                      <a:gd name="connsiteY5" fmla="*/ 7137 h 894459"/>
                      <a:gd name="connsiteX6" fmla="*/ 101311 w 361823"/>
                      <a:gd name="connsiteY6" fmla="*/ 86877 h 894459"/>
                      <a:gd name="connsiteX7" fmla="*/ 147491 w 361823"/>
                      <a:gd name="connsiteY7" fmla="*/ 159100 h 894459"/>
                      <a:gd name="connsiteX8" fmla="*/ 147491 w 361823"/>
                      <a:gd name="connsiteY8" fmla="*/ 194973 h 894459"/>
                      <a:gd name="connsiteX9" fmla="*/ 141492 w 361823"/>
                      <a:gd name="connsiteY9" fmla="*/ 194878 h 894459"/>
                      <a:gd name="connsiteX10" fmla="*/ 7141 w 361823"/>
                      <a:gd name="connsiteY10" fmla="*/ 365777 h 894459"/>
                      <a:gd name="connsiteX11" fmla="*/ 11902 w 361823"/>
                      <a:gd name="connsiteY11" fmla="*/ 547333 h 894459"/>
                      <a:gd name="connsiteX12" fmla="*/ 11997 w 361823"/>
                      <a:gd name="connsiteY12" fmla="*/ 547333 h 894459"/>
                      <a:gd name="connsiteX13" fmla="*/ 11997 w 361823"/>
                      <a:gd name="connsiteY13" fmla="*/ 547618 h 894459"/>
                      <a:gd name="connsiteX14" fmla="*/ 40943 w 361823"/>
                      <a:gd name="connsiteY14" fmla="*/ 576546 h 894459"/>
                      <a:gd name="connsiteX15" fmla="*/ 69889 w 361823"/>
                      <a:gd name="connsiteY15" fmla="*/ 547618 h 894459"/>
                      <a:gd name="connsiteX16" fmla="*/ 69889 w 361823"/>
                      <a:gd name="connsiteY16" fmla="*/ 547333 h 894459"/>
                      <a:gd name="connsiteX17" fmla="*/ 69984 w 361823"/>
                      <a:gd name="connsiteY17" fmla="*/ 547333 h 894459"/>
                      <a:gd name="connsiteX18" fmla="*/ 69984 w 361823"/>
                      <a:gd name="connsiteY18" fmla="*/ 379860 h 894459"/>
                      <a:gd name="connsiteX19" fmla="*/ 85029 w 361823"/>
                      <a:gd name="connsiteY19" fmla="*/ 345128 h 894459"/>
                      <a:gd name="connsiteX20" fmla="*/ 85029 w 361823"/>
                      <a:gd name="connsiteY20" fmla="*/ 852401 h 894459"/>
                      <a:gd name="connsiteX21" fmla="*/ 126353 w 361823"/>
                      <a:gd name="connsiteY21" fmla="*/ 893698 h 894459"/>
                      <a:gd name="connsiteX22" fmla="*/ 167677 w 361823"/>
                      <a:gd name="connsiteY22" fmla="*/ 852401 h 894459"/>
                      <a:gd name="connsiteX23" fmla="*/ 167677 w 361823"/>
                      <a:gd name="connsiteY23" fmla="*/ 567982 h 894459"/>
                      <a:gd name="connsiteX24" fmla="*/ 197480 w 361823"/>
                      <a:gd name="connsiteY24" fmla="*/ 567982 h 894459"/>
                      <a:gd name="connsiteX25" fmla="*/ 197480 w 361823"/>
                      <a:gd name="connsiteY25" fmla="*/ 852401 h 894459"/>
                      <a:gd name="connsiteX26" fmla="*/ 238804 w 361823"/>
                      <a:gd name="connsiteY26" fmla="*/ 893698 h 894459"/>
                      <a:gd name="connsiteX27" fmla="*/ 280128 w 361823"/>
                      <a:gd name="connsiteY27" fmla="*/ 852401 h 894459"/>
                      <a:gd name="connsiteX28" fmla="*/ 280128 w 361823"/>
                      <a:gd name="connsiteY28" fmla="*/ 345128 h 894459"/>
                      <a:gd name="connsiteX29" fmla="*/ 295172 w 361823"/>
                      <a:gd name="connsiteY29" fmla="*/ 379860 h 894459"/>
                      <a:gd name="connsiteX30" fmla="*/ 295172 w 361823"/>
                      <a:gd name="connsiteY30" fmla="*/ 547333 h 894459"/>
                      <a:gd name="connsiteX31" fmla="*/ 295267 w 361823"/>
                      <a:gd name="connsiteY31" fmla="*/ 547333 h 894459"/>
                      <a:gd name="connsiteX32" fmla="*/ 295267 w 361823"/>
                      <a:gd name="connsiteY32" fmla="*/ 547618 h 894459"/>
                      <a:gd name="connsiteX33" fmla="*/ 324213 w 361823"/>
                      <a:gd name="connsiteY33" fmla="*/ 576546 h 894459"/>
                      <a:gd name="connsiteX34" fmla="*/ 353159 w 361823"/>
                      <a:gd name="connsiteY34" fmla="*/ 547618 h 894459"/>
                      <a:gd name="connsiteX35" fmla="*/ 353159 w 361823"/>
                      <a:gd name="connsiteY35" fmla="*/ 547333 h 894459"/>
                      <a:gd name="connsiteX36" fmla="*/ 353254 w 361823"/>
                      <a:gd name="connsiteY36" fmla="*/ 547333 h 894459"/>
                      <a:gd name="connsiteX37" fmla="*/ 355444 w 361823"/>
                      <a:gd name="connsiteY37" fmla="*/ 355405 h 8944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361823" h="894459">
                        <a:moveTo>
                          <a:pt x="355444" y="355405"/>
                        </a:moveTo>
                        <a:cubicBezTo>
                          <a:pt x="355444" y="236270"/>
                          <a:pt x="293363" y="195258"/>
                          <a:pt x="227949" y="195258"/>
                        </a:cubicBezTo>
                        <a:lnTo>
                          <a:pt x="217570" y="194973"/>
                        </a:lnTo>
                        <a:lnTo>
                          <a:pt x="217570" y="157767"/>
                        </a:lnTo>
                        <a:cubicBezTo>
                          <a:pt x="243279" y="144541"/>
                          <a:pt x="260894" y="117802"/>
                          <a:pt x="260894" y="86877"/>
                        </a:cubicBezTo>
                        <a:cubicBezTo>
                          <a:pt x="260894" y="42820"/>
                          <a:pt x="225188" y="7137"/>
                          <a:pt x="181102" y="7137"/>
                        </a:cubicBezTo>
                        <a:cubicBezTo>
                          <a:pt x="137017" y="7137"/>
                          <a:pt x="101311" y="42820"/>
                          <a:pt x="101311" y="86877"/>
                        </a:cubicBezTo>
                        <a:cubicBezTo>
                          <a:pt x="101311" y="118944"/>
                          <a:pt x="120259" y="146444"/>
                          <a:pt x="147491" y="159100"/>
                        </a:cubicBezTo>
                        <a:lnTo>
                          <a:pt x="147491" y="194973"/>
                        </a:lnTo>
                        <a:lnTo>
                          <a:pt x="141492" y="194878"/>
                        </a:lnTo>
                        <a:cubicBezTo>
                          <a:pt x="56178" y="198303"/>
                          <a:pt x="7141" y="253113"/>
                          <a:pt x="7141" y="365777"/>
                        </a:cubicBezTo>
                        <a:lnTo>
                          <a:pt x="11902" y="547333"/>
                        </a:lnTo>
                        <a:lnTo>
                          <a:pt x="11997" y="547333"/>
                        </a:lnTo>
                        <a:cubicBezTo>
                          <a:pt x="11997" y="547428"/>
                          <a:pt x="11997" y="547523"/>
                          <a:pt x="11997" y="547618"/>
                        </a:cubicBezTo>
                        <a:cubicBezTo>
                          <a:pt x="11997" y="563604"/>
                          <a:pt x="24947" y="576546"/>
                          <a:pt x="40943" y="576546"/>
                        </a:cubicBezTo>
                        <a:cubicBezTo>
                          <a:pt x="56940" y="576546"/>
                          <a:pt x="69889" y="563604"/>
                          <a:pt x="69889" y="547618"/>
                        </a:cubicBezTo>
                        <a:cubicBezTo>
                          <a:pt x="69889" y="547523"/>
                          <a:pt x="69889" y="547428"/>
                          <a:pt x="69889" y="547333"/>
                        </a:cubicBezTo>
                        <a:lnTo>
                          <a:pt x="69984" y="547333"/>
                        </a:lnTo>
                        <a:lnTo>
                          <a:pt x="69984" y="379860"/>
                        </a:lnTo>
                        <a:cubicBezTo>
                          <a:pt x="69984" y="360924"/>
                          <a:pt x="66176" y="345509"/>
                          <a:pt x="85029" y="345128"/>
                        </a:cubicBezTo>
                        <a:lnTo>
                          <a:pt x="85029" y="852401"/>
                        </a:lnTo>
                        <a:cubicBezTo>
                          <a:pt x="85029" y="875142"/>
                          <a:pt x="103596" y="893698"/>
                          <a:pt x="126353" y="893698"/>
                        </a:cubicBezTo>
                        <a:cubicBezTo>
                          <a:pt x="149110" y="893698"/>
                          <a:pt x="167677" y="875142"/>
                          <a:pt x="167677" y="852401"/>
                        </a:cubicBezTo>
                        <a:lnTo>
                          <a:pt x="167677" y="567982"/>
                        </a:lnTo>
                        <a:lnTo>
                          <a:pt x="197480" y="567982"/>
                        </a:lnTo>
                        <a:lnTo>
                          <a:pt x="197480" y="852401"/>
                        </a:lnTo>
                        <a:cubicBezTo>
                          <a:pt x="197480" y="875142"/>
                          <a:pt x="216047" y="893698"/>
                          <a:pt x="238804" y="893698"/>
                        </a:cubicBezTo>
                        <a:cubicBezTo>
                          <a:pt x="261561" y="893698"/>
                          <a:pt x="280128" y="875142"/>
                          <a:pt x="280128" y="852401"/>
                        </a:cubicBezTo>
                        <a:lnTo>
                          <a:pt x="280128" y="345128"/>
                        </a:lnTo>
                        <a:cubicBezTo>
                          <a:pt x="298981" y="345509"/>
                          <a:pt x="295172" y="360924"/>
                          <a:pt x="295172" y="379860"/>
                        </a:cubicBezTo>
                        <a:lnTo>
                          <a:pt x="295172" y="547333"/>
                        </a:lnTo>
                        <a:lnTo>
                          <a:pt x="295267" y="547333"/>
                        </a:lnTo>
                        <a:cubicBezTo>
                          <a:pt x="295267" y="547428"/>
                          <a:pt x="295267" y="547523"/>
                          <a:pt x="295267" y="547618"/>
                        </a:cubicBezTo>
                        <a:cubicBezTo>
                          <a:pt x="295267" y="563604"/>
                          <a:pt x="308217" y="576546"/>
                          <a:pt x="324213" y="576546"/>
                        </a:cubicBezTo>
                        <a:cubicBezTo>
                          <a:pt x="340210" y="576546"/>
                          <a:pt x="353159" y="563604"/>
                          <a:pt x="353159" y="547618"/>
                        </a:cubicBezTo>
                        <a:cubicBezTo>
                          <a:pt x="353159" y="547523"/>
                          <a:pt x="353159" y="547428"/>
                          <a:pt x="353159" y="547333"/>
                        </a:cubicBezTo>
                        <a:lnTo>
                          <a:pt x="353254" y="547333"/>
                        </a:lnTo>
                        <a:lnTo>
                          <a:pt x="355444" y="355405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MX" dirty="0"/>
                  </a:p>
                </p:txBody>
              </p:sp>
              <p:sp>
                <p:nvSpPr>
                  <p:cNvPr id="139" name="Forma libre 2035">
                    <a:extLst>
                      <a:ext uri="{FF2B5EF4-FFF2-40B4-BE49-F238E27FC236}">
                        <a16:creationId xmlns:a16="http://schemas.microsoft.com/office/drawing/2014/main" id="{E4C59548-FA9C-B340-8F03-BEA855F753E3}"/>
                      </a:ext>
                    </a:extLst>
                  </p:cNvPr>
                  <p:cNvSpPr/>
                  <p:nvPr/>
                </p:nvSpPr>
                <p:spPr>
                  <a:xfrm>
                    <a:off x="5372061" y="7422387"/>
                    <a:ext cx="784899" cy="1940334"/>
                  </a:xfrm>
                  <a:custGeom>
                    <a:avLst/>
                    <a:gdLst>
                      <a:gd name="connsiteX0" fmla="*/ 355444 w 361823"/>
                      <a:gd name="connsiteY0" fmla="*/ 355405 h 894459"/>
                      <a:gd name="connsiteX1" fmla="*/ 227949 w 361823"/>
                      <a:gd name="connsiteY1" fmla="*/ 195258 h 894459"/>
                      <a:gd name="connsiteX2" fmla="*/ 217570 w 361823"/>
                      <a:gd name="connsiteY2" fmla="*/ 194973 h 894459"/>
                      <a:gd name="connsiteX3" fmla="*/ 217570 w 361823"/>
                      <a:gd name="connsiteY3" fmla="*/ 157767 h 894459"/>
                      <a:gd name="connsiteX4" fmla="*/ 260894 w 361823"/>
                      <a:gd name="connsiteY4" fmla="*/ 86877 h 894459"/>
                      <a:gd name="connsiteX5" fmla="*/ 181102 w 361823"/>
                      <a:gd name="connsiteY5" fmla="*/ 7137 h 894459"/>
                      <a:gd name="connsiteX6" fmla="*/ 101311 w 361823"/>
                      <a:gd name="connsiteY6" fmla="*/ 86877 h 894459"/>
                      <a:gd name="connsiteX7" fmla="*/ 147491 w 361823"/>
                      <a:gd name="connsiteY7" fmla="*/ 159100 h 894459"/>
                      <a:gd name="connsiteX8" fmla="*/ 147491 w 361823"/>
                      <a:gd name="connsiteY8" fmla="*/ 194973 h 894459"/>
                      <a:gd name="connsiteX9" fmla="*/ 141492 w 361823"/>
                      <a:gd name="connsiteY9" fmla="*/ 194878 h 894459"/>
                      <a:gd name="connsiteX10" fmla="*/ 7141 w 361823"/>
                      <a:gd name="connsiteY10" fmla="*/ 365777 h 894459"/>
                      <a:gd name="connsiteX11" fmla="*/ 11902 w 361823"/>
                      <a:gd name="connsiteY11" fmla="*/ 547333 h 894459"/>
                      <a:gd name="connsiteX12" fmla="*/ 11997 w 361823"/>
                      <a:gd name="connsiteY12" fmla="*/ 547333 h 894459"/>
                      <a:gd name="connsiteX13" fmla="*/ 11997 w 361823"/>
                      <a:gd name="connsiteY13" fmla="*/ 547618 h 894459"/>
                      <a:gd name="connsiteX14" fmla="*/ 40943 w 361823"/>
                      <a:gd name="connsiteY14" fmla="*/ 576546 h 894459"/>
                      <a:gd name="connsiteX15" fmla="*/ 69889 w 361823"/>
                      <a:gd name="connsiteY15" fmla="*/ 547618 h 894459"/>
                      <a:gd name="connsiteX16" fmla="*/ 69889 w 361823"/>
                      <a:gd name="connsiteY16" fmla="*/ 547333 h 894459"/>
                      <a:gd name="connsiteX17" fmla="*/ 69984 w 361823"/>
                      <a:gd name="connsiteY17" fmla="*/ 547333 h 894459"/>
                      <a:gd name="connsiteX18" fmla="*/ 69984 w 361823"/>
                      <a:gd name="connsiteY18" fmla="*/ 379860 h 894459"/>
                      <a:gd name="connsiteX19" fmla="*/ 85029 w 361823"/>
                      <a:gd name="connsiteY19" fmla="*/ 345128 h 894459"/>
                      <a:gd name="connsiteX20" fmla="*/ 85029 w 361823"/>
                      <a:gd name="connsiteY20" fmla="*/ 852401 h 894459"/>
                      <a:gd name="connsiteX21" fmla="*/ 126353 w 361823"/>
                      <a:gd name="connsiteY21" fmla="*/ 893698 h 894459"/>
                      <a:gd name="connsiteX22" fmla="*/ 167677 w 361823"/>
                      <a:gd name="connsiteY22" fmla="*/ 852401 h 894459"/>
                      <a:gd name="connsiteX23" fmla="*/ 167677 w 361823"/>
                      <a:gd name="connsiteY23" fmla="*/ 567982 h 894459"/>
                      <a:gd name="connsiteX24" fmla="*/ 197480 w 361823"/>
                      <a:gd name="connsiteY24" fmla="*/ 567982 h 894459"/>
                      <a:gd name="connsiteX25" fmla="*/ 197480 w 361823"/>
                      <a:gd name="connsiteY25" fmla="*/ 852401 h 894459"/>
                      <a:gd name="connsiteX26" fmla="*/ 238804 w 361823"/>
                      <a:gd name="connsiteY26" fmla="*/ 893698 h 894459"/>
                      <a:gd name="connsiteX27" fmla="*/ 280128 w 361823"/>
                      <a:gd name="connsiteY27" fmla="*/ 852401 h 894459"/>
                      <a:gd name="connsiteX28" fmla="*/ 280128 w 361823"/>
                      <a:gd name="connsiteY28" fmla="*/ 345128 h 894459"/>
                      <a:gd name="connsiteX29" fmla="*/ 295172 w 361823"/>
                      <a:gd name="connsiteY29" fmla="*/ 379860 h 894459"/>
                      <a:gd name="connsiteX30" fmla="*/ 295172 w 361823"/>
                      <a:gd name="connsiteY30" fmla="*/ 547333 h 894459"/>
                      <a:gd name="connsiteX31" fmla="*/ 295267 w 361823"/>
                      <a:gd name="connsiteY31" fmla="*/ 547333 h 894459"/>
                      <a:gd name="connsiteX32" fmla="*/ 295267 w 361823"/>
                      <a:gd name="connsiteY32" fmla="*/ 547618 h 894459"/>
                      <a:gd name="connsiteX33" fmla="*/ 324213 w 361823"/>
                      <a:gd name="connsiteY33" fmla="*/ 576546 h 894459"/>
                      <a:gd name="connsiteX34" fmla="*/ 353159 w 361823"/>
                      <a:gd name="connsiteY34" fmla="*/ 547618 h 894459"/>
                      <a:gd name="connsiteX35" fmla="*/ 353159 w 361823"/>
                      <a:gd name="connsiteY35" fmla="*/ 547333 h 894459"/>
                      <a:gd name="connsiteX36" fmla="*/ 353254 w 361823"/>
                      <a:gd name="connsiteY36" fmla="*/ 547333 h 894459"/>
                      <a:gd name="connsiteX37" fmla="*/ 355444 w 361823"/>
                      <a:gd name="connsiteY37" fmla="*/ 355405 h 8944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361823" h="894459">
                        <a:moveTo>
                          <a:pt x="355444" y="355405"/>
                        </a:moveTo>
                        <a:cubicBezTo>
                          <a:pt x="355444" y="236270"/>
                          <a:pt x="293363" y="195258"/>
                          <a:pt x="227949" y="195258"/>
                        </a:cubicBezTo>
                        <a:lnTo>
                          <a:pt x="217570" y="194973"/>
                        </a:lnTo>
                        <a:lnTo>
                          <a:pt x="217570" y="157767"/>
                        </a:lnTo>
                        <a:cubicBezTo>
                          <a:pt x="243279" y="144541"/>
                          <a:pt x="260894" y="117802"/>
                          <a:pt x="260894" y="86877"/>
                        </a:cubicBezTo>
                        <a:cubicBezTo>
                          <a:pt x="260894" y="42820"/>
                          <a:pt x="225188" y="7137"/>
                          <a:pt x="181102" y="7137"/>
                        </a:cubicBezTo>
                        <a:cubicBezTo>
                          <a:pt x="137017" y="7137"/>
                          <a:pt x="101311" y="42820"/>
                          <a:pt x="101311" y="86877"/>
                        </a:cubicBezTo>
                        <a:cubicBezTo>
                          <a:pt x="101311" y="118944"/>
                          <a:pt x="120259" y="146444"/>
                          <a:pt x="147491" y="159100"/>
                        </a:cubicBezTo>
                        <a:lnTo>
                          <a:pt x="147491" y="194973"/>
                        </a:lnTo>
                        <a:lnTo>
                          <a:pt x="141492" y="194878"/>
                        </a:lnTo>
                        <a:cubicBezTo>
                          <a:pt x="56178" y="198303"/>
                          <a:pt x="7141" y="253113"/>
                          <a:pt x="7141" y="365777"/>
                        </a:cubicBezTo>
                        <a:lnTo>
                          <a:pt x="11902" y="547333"/>
                        </a:lnTo>
                        <a:lnTo>
                          <a:pt x="11997" y="547333"/>
                        </a:lnTo>
                        <a:cubicBezTo>
                          <a:pt x="11997" y="547428"/>
                          <a:pt x="11997" y="547523"/>
                          <a:pt x="11997" y="547618"/>
                        </a:cubicBezTo>
                        <a:cubicBezTo>
                          <a:pt x="11997" y="563604"/>
                          <a:pt x="24947" y="576546"/>
                          <a:pt x="40943" y="576546"/>
                        </a:cubicBezTo>
                        <a:cubicBezTo>
                          <a:pt x="56940" y="576546"/>
                          <a:pt x="69889" y="563604"/>
                          <a:pt x="69889" y="547618"/>
                        </a:cubicBezTo>
                        <a:cubicBezTo>
                          <a:pt x="69889" y="547523"/>
                          <a:pt x="69889" y="547428"/>
                          <a:pt x="69889" y="547333"/>
                        </a:cubicBezTo>
                        <a:lnTo>
                          <a:pt x="69984" y="547333"/>
                        </a:lnTo>
                        <a:lnTo>
                          <a:pt x="69984" y="379860"/>
                        </a:lnTo>
                        <a:cubicBezTo>
                          <a:pt x="69984" y="360924"/>
                          <a:pt x="66176" y="345509"/>
                          <a:pt x="85029" y="345128"/>
                        </a:cubicBezTo>
                        <a:lnTo>
                          <a:pt x="85029" y="852401"/>
                        </a:lnTo>
                        <a:cubicBezTo>
                          <a:pt x="85029" y="875142"/>
                          <a:pt x="103596" y="893698"/>
                          <a:pt x="126353" y="893698"/>
                        </a:cubicBezTo>
                        <a:cubicBezTo>
                          <a:pt x="149110" y="893698"/>
                          <a:pt x="167677" y="875142"/>
                          <a:pt x="167677" y="852401"/>
                        </a:cubicBezTo>
                        <a:lnTo>
                          <a:pt x="167677" y="567982"/>
                        </a:lnTo>
                        <a:lnTo>
                          <a:pt x="197480" y="567982"/>
                        </a:lnTo>
                        <a:lnTo>
                          <a:pt x="197480" y="852401"/>
                        </a:lnTo>
                        <a:cubicBezTo>
                          <a:pt x="197480" y="875142"/>
                          <a:pt x="216047" y="893698"/>
                          <a:pt x="238804" y="893698"/>
                        </a:cubicBezTo>
                        <a:cubicBezTo>
                          <a:pt x="261561" y="893698"/>
                          <a:pt x="280128" y="875142"/>
                          <a:pt x="280128" y="852401"/>
                        </a:cubicBezTo>
                        <a:lnTo>
                          <a:pt x="280128" y="345128"/>
                        </a:lnTo>
                        <a:cubicBezTo>
                          <a:pt x="298981" y="345509"/>
                          <a:pt x="295172" y="360924"/>
                          <a:pt x="295172" y="379860"/>
                        </a:cubicBezTo>
                        <a:lnTo>
                          <a:pt x="295172" y="547333"/>
                        </a:lnTo>
                        <a:lnTo>
                          <a:pt x="295267" y="547333"/>
                        </a:lnTo>
                        <a:cubicBezTo>
                          <a:pt x="295267" y="547428"/>
                          <a:pt x="295267" y="547523"/>
                          <a:pt x="295267" y="547618"/>
                        </a:cubicBezTo>
                        <a:cubicBezTo>
                          <a:pt x="295267" y="563604"/>
                          <a:pt x="308217" y="576546"/>
                          <a:pt x="324213" y="576546"/>
                        </a:cubicBezTo>
                        <a:cubicBezTo>
                          <a:pt x="340210" y="576546"/>
                          <a:pt x="353159" y="563604"/>
                          <a:pt x="353159" y="547618"/>
                        </a:cubicBezTo>
                        <a:cubicBezTo>
                          <a:pt x="353159" y="547523"/>
                          <a:pt x="353159" y="547428"/>
                          <a:pt x="353159" y="547333"/>
                        </a:cubicBezTo>
                        <a:lnTo>
                          <a:pt x="353254" y="547333"/>
                        </a:lnTo>
                        <a:lnTo>
                          <a:pt x="355444" y="355405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MX" dirty="0"/>
                  </a:p>
                </p:txBody>
              </p:sp>
              <p:sp>
                <p:nvSpPr>
                  <p:cNvPr id="140" name="Forma libre 2035">
                    <a:extLst>
                      <a:ext uri="{FF2B5EF4-FFF2-40B4-BE49-F238E27FC236}">
                        <a16:creationId xmlns:a16="http://schemas.microsoft.com/office/drawing/2014/main" id="{0616F7E9-CCF7-694D-ADC3-6C8A216DE387}"/>
                      </a:ext>
                    </a:extLst>
                  </p:cNvPr>
                  <p:cNvSpPr/>
                  <p:nvPr/>
                </p:nvSpPr>
                <p:spPr>
                  <a:xfrm>
                    <a:off x="6628223" y="7422387"/>
                    <a:ext cx="784899" cy="1940334"/>
                  </a:xfrm>
                  <a:custGeom>
                    <a:avLst/>
                    <a:gdLst>
                      <a:gd name="connsiteX0" fmla="*/ 355444 w 361823"/>
                      <a:gd name="connsiteY0" fmla="*/ 355405 h 894459"/>
                      <a:gd name="connsiteX1" fmla="*/ 227949 w 361823"/>
                      <a:gd name="connsiteY1" fmla="*/ 195258 h 894459"/>
                      <a:gd name="connsiteX2" fmla="*/ 217570 w 361823"/>
                      <a:gd name="connsiteY2" fmla="*/ 194973 h 894459"/>
                      <a:gd name="connsiteX3" fmla="*/ 217570 w 361823"/>
                      <a:gd name="connsiteY3" fmla="*/ 157767 h 894459"/>
                      <a:gd name="connsiteX4" fmla="*/ 260894 w 361823"/>
                      <a:gd name="connsiteY4" fmla="*/ 86877 h 894459"/>
                      <a:gd name="connsiteX5" fmla="*/ 181102 w 361823"/>
                      <a:gd name="connsiteY5" fmla="*/ 7137 h 894459"/>
                      <a:gd name="connsiteX6" fmla="*/ 101311 w 361823"/>
                      <a:gd name="connsiteY6" fmla="*/ 86877 h 894459"/>
                      <a:gd name="connsiteX7" fmla="*/ 147491 w 361823"/>
                      <a:gd name="connsiteY7" fmla="*/ 159100 h 894459"/>
                      <a:gd name="connsiteX8" fmla="*/ 147491 w 361823"/>
                      <a:gd name="connsiteY8" fmla="*/ 194973 h 894459"/>
                      <a:gd name="connsiteX9" fmla="*/ 141492 w 361823"/>
                      <a:gd name="connsiteY9" fmla="*/ 194878 h 894459"/>
                      <a:gd name="connsiteX10" fmla="*/ 7141 w 361823"/>
                      <a:gd name="connsiteY10" fmla="*/ 365777 h 894459"/>
                      <a:gd name="connsiteX11" fmla="*/ 11902 w 361823"/>
                      <a:gd name="connsiteY11" fmla="*/ 547333 h 894459"/>
                      <a:gd name="connsiteX12" fmla="*/ 11997 w 361823"/>
                      <a:gd name="connsiteY12" fmla="*/ 547333 h 894459"/>
                      <a:gd name="connsiteX13" fmla="*/ 11997 w 361823"/>
                      <a:gd name="connsiteY13" fmla="*/ 547618 h 894459"/>
                      <a:gd name="connsiteX14" fmla="*/ 40943 w 361823"/>
                      <a:gd name="connsiteY14" fmla="*/ 576546 h 894459"/>
                      <a:gd name="connsiteX15" fmla="*/ 69889 w 361823"/>
                      <a:gd name="connsiteY15" fmla="*/ 547618 h 894459"/>
                      <a:gd name="connsiteX16" fmla="*/ 69889 w 361823"/>
                      <a:gd name="connsiteY16" fmla="*/ 547333 h 894459"/>
                      <a:gd name="connsiteX17" fmla="*/ 69984 w 361823"/>
                      <a:gd name="connsiteY17" fmla="*/ 547333 h 894459"/>
                      <a:gd name="connsiteX18" fmla="*/ 69984 w 361823"/>
                      <a:gd name="connsiteY18" fmla="*/ 379860 h 894459"/>
                      <a:gd name="connsiteX19" fmla="*/ 85029 w 361823"/>
                      <a:gd name="connsiteY19" fmla="*/ 345128 h 894459"/>
                      <a:gd name="connsiteX20" fmla="*/ 85029 w 361823"/>
                      <a:gd name="connsiteY20" fmla="*/ 852401 h 894459"/>
                      <a:gd name="connsiteX21" fmla="*/ 126353 w 361823"/>
                      <a:gd name="connsiteY21" fmla="*/ 893698 h 894459"/>
                      <a:gd name="connsiteX22" fmla="*/ 167677 w 361823"/>
                      <a:gd name="connsiteY22" fmla="*/ 852401 h 894459"/>
                      <a:gd name="connsiteX23" fmla="*/ 167677 w 361823"/>
                      <a:gd name="connsiteY23" fmla="*/ 567982 h 894459"/>
                      <a:gd name="connsiteX24" fmla="*/ 197480 w 361823"/>
                      <a:gd name="connsiteY24" fmla="*/ 567982 h 894459"/>
                      <a:gd name="connsiteX25" fmla="*/ 197480 w 361823"/>
                      <a:gd name="connsiteY25" fmla="*/ 852401 h 894459"/>
                      <a:gd name="connsiteX26" fmla="*/ 238804 w 361823"/>
                      <a:gd name="connsiteY26" fmla="*/ 893698 h 894459"/>
                      <a:gd name="connsiteX27" fmla="*/ 280128 w 361823"/>
                      <a:gd name="connsiteY27" fmla="*/ 852401 h 894459"/>
                      <a:gd name="connsiteX28" fmla="*/ 280128 w 361823"/>
                      <a:gd name="connsiteY28" fmla="*/ 345128 h 894459"/>
                      <a:gd name="connsiteX29" fmla="*/ 295172 w 361823"/>
                      <a:gd name="connsiteY29" fmla="*/ 379860 h 894459"/>
                      <a:gd name="connsiteX30" fmla="*/ 295172 w 361823"/>
                      <a:gd name="connsiteY30" fmla="*/ 547333 h 894459"/>
                      <a:gd name="connsiteX31" fmla="*/ 295267 w 361823"/>
                      <a:gd name="connsiteY31" fmla="*/ 547333 h 894459"/>
                      <a:gd name="connsiteX32" fmla="*/ 295267 w 361823"/>
                      <a:gd name="connsiteY32" fmla="*/ 547618 h 894459"/>
                      <a:gd name="connsiteX33" fmla="*/ 324213 w 361823"/>
                      <a:gd name="connsiteY33" fmla="*/ 576546 h 894459"/>
                      <a:gd name="connsiteX34" fmla="*/ 353159 w 361823"/>
                      <a:gd name="connsiteY34" fmla="*/ 547618 h 894459"/>
                      <a:gd name="connsiteX35" fmla="*/ 353159 w 361823"/>
                      <a:gd name="connsiteY35" fmla="*/ 547333 h 894459"/>
                      <a:gd name="connsiteX36" fmla="*/ 353254 w 361823"/>
                      <a:gd name="connsiteY36" fmla="*/ 547333 h 894459"/>
                      <a:gd name="connsiteX37" fmla="*/ 355444 w 361823"/>
                      <a:gd name="connsiteY37" fmla="*/ 355405 h 8944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361823" h="894459">
                        <a:moveTo>
                          <a:pt x="355444" y="355405"/>
                        </a:moveTo>
                        <a:cubicBezTo>
                          <a:pt x="355444" y="236270"/>
                          <a:pt x="293363" y="195258"/>
                          <a:pt x="227949" y="195258"/>
                        </a:cubicBezTo>
                        <a:lnTo>
                          <a:pt x="217570" y="194973"/>
                        </a:lnTo>
                        <a:lnTo>
                          <a:pt x="217570" y="157767"/>
                        </a:lnTo>
                        <a:cubicBezTo>
                          <a:pt x="243279" y="144541"/>
                          <a:pt x="260894" y="117802"/>
                          <a:pt x="260894" y="86877"/>
                        </a:cubicBezTo>
                        <a:cubicBezTo>
                          <a:pt x="260894" y="42820"/>
                          <a:pt x="225188" y="7137"/>
                          <a:pt x="181102" y="7137"/>
                        </a:cubicBezTo>
                        <a:cubicBezTo>
                          <a:pt x="137017" y="7137"/>
                          <a:pt x="101311" y="42820"/>
                          <a:pt x="101311" y="86877"/>
                        </a:cubicBezTo>
                        <a:cubicBezTo>
                          <a:pt x="101311" y="118944"/>
                          <a:pt x="120259" y="146444"/>
                          <a:pt x="147491" y="159100"/>
                        </a:cubicBezTo>
                        <a:lnTo>
                          <a:pt x="147491" y="194973"/>
                        </a:lnTo>
                        <a:lnTo>
                          <a:pt x="141492" y="194878"/>
                        </a:lnTo>
                        <a:cubicBezTo>
                          <a:pt x="56178" y="198303"/>
                          <a:pt x="7141" y="253113"/>
                          <a:pt x="7141" y="365777"/>
                        </a:cubicBezTo>
                        <a:lnTo>
                          <a:pt x="11902" y="547333"/>
                        </a:lnTo>
                        <a:lnTo>
                          <a:pt x="11997" y="547333"/>
                        </a:lnTo>
                        <a:cubicBezTo>
                          <a:pt x="11997" y="547428"/>
                          <a:pt x="11997" y="547523"/>
                          <a:pt x="11997" y="547618"/>
                        </a:cubicBezTo>
                        <a:cubicBezTo>
                          <a:pt x="11997" y="563604"/>
                          <a:pt x="24947" y="576546"/>
                          <a:pt x="40943" y="576546"/>
                        </a:cubicBezTo>
                        <a:cubicBezTo>
                          <a:pt x="56940" y="576546"/>
                          <a:pt x="69889" y="563604"/>
                          <a:pt x="69889" y="547618"/>
                        </a:cubicBezTo>
                        <a:cubicBezTo>
                          <a:pt x="69889" y="547523"/>
                          <a:pt x="69889" y="547428"/>
                          <a:pt x="69889" y="547333"/>
                        </a:cubicBezTo>
                        <a:lnTo>
                          <a:pt x="69984" y="547333"/>
                        </a:lnTo>
                        <a:lnTo>
                          <a:pt x="69984" y="379860"/>
                        </a:lnTo>
                        <a:cubicBezTo>
                          <a:pt x="69984" y="360924"/>
                          <a:pt x="66176" y="345509"/>
                          <a:pt x="85029" y="345128"/>
                        </a:cubicBezTo>
                        <a:lnTo>
                          <a:pt x="85029" y="852401"/>
                        </a:lnTo>
                        <a:cubicBezTo>
                          <a:pt x="85029" y="875142"/>
                          <a:pt x="103596" y="893698"/>
                          <a:pt x="126353" y="893698"/>
                        </a:cubicBezTo>
                        <a:cubicBezTo>
                          <a:pt x="149110" y="893698"/>
                          <a:pt x="167677" y="875142"/>
                          <a:pt x="167677" y="852401"/>
                        </a:cubicBezTo>
                        <a:lnTo>
                          <a:pt x="167677" y="567982"/>
                        </a:lnTo>
                        <a:lnTo>
                          <a:pt x="197480" y="567982"/>
                        </a:lnTo>
                        <a:lnTo>
                          <a:pt x="197480" y="852401"/>
                        </a:lnTo>
                        <a:cubicBezTo>
                          <a:pt x="197480" y="875142"/>
                          <a:pt x="216047" y="893698"/>
                          <a:pt x="238804" y="893698"/>
                        </a:cubicBezTo>
                        <a:cubicBezTo>
                          <a:pt x="261561" y="893698"/>
                          <a:pt x="280128" y="875142"/>
                          <a:pt x="280128" y="852401"/>
                        </a:cubicBezTo>
                        <a:lnTo>
                          <a:pt x="280128" y="345128"/>
                        </a:lnTo>
                        <a:cubicBezTo>
                          <a:pt x="298981" y="345509"/>
                          <a:pt x="295172" y="360924"/>
                          <a:pt x="295172" y="379860"/>
                        </a:cubicBezTo>
                        <a:lnTo>
                          <a:pt x="295172" y="547333"/>
                        </a:lnTo>
                        <a:lnTo>
                          <a:pt x="295267" y="547333"/>
                        </a:lnTo>
                        <a:cubicBezTo>
                          <a:pt x="295267" y="547428"/>
                          <a:pt x="295267" y="547523"/>
                          <a:pt x="295267" y="547618"/>
                        </a:cubicBezTo>
                        <a:cubicBezTo>
                          <a:pt x="295267" y="563604"/>
                          <a:pt x="308217" y="576546"/>
                          <a:pt x="324213" y="576546"/>
                        </a:cubicBezTo>
                        <a:cubicBezTo>
                          <a:pt x="340210" y="576546"/>
                          <a:pt x="353159" y="563604"/>
                          <a:pt x="353159" y="547618"/>
                        </a:cubicBezTo>
                        <a:cubicBezTo>
                          <a:pt x="353159" y="547523"/>
                          <a:pt x="353159" y="547428"/>
                          <a:pt x="353159" y="547333"/>
                        </a:cubicBezTo>
                        <a:lnTo>
                          <a:pt x="353254" y="547333"/>
                        </a:lnTo>
                        <a:lnTo>
                          <a:pt x="355444" y="355405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MX" dirty="0"/>
                  </a:p>
                </p:txBody>
              </p:sp>
            </p:grpSp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3C4B914A-ABDE-324B-8119-5AA984B9FC57}"/>
                    </a:ext>
                  </a:extLst>
                </p:cNvPr>
                <p:cNvGrpSpPr/>
                <p:nvPr/>
              </p:nvGrpSpPr>
              <p:grpSpPr>
                <a:xfrm>
                  <a:off x="1815663" y="11134602"/>
                  <a:ext cx="5520253" cy="1940334"/>
                  <a:chOff x="7816943" y="7422387"/>
                  <a:chExt cx="5520253" cy="1940334"/>
                </a:xfrm>
              </p:grpSpPr>
              <p:sp>
                <p:nvSpPr>
                  <p:cNvPr id="141" name="Forma libre 2035">
                    <a:extLst>
                      <a:ext uri="{FF2B5EF4-FFF2-40B4-BE49-F238E27FC236}">
                        <a16:creationId xmlns:a16="http://schemas.microsoft.com/office/drawing/2014/main" id="{83F37B96-9A01-B64E-8870-DC8FC30B1808}"/>
                      </a:ext>
                    </a:extLst>
                  </p:cNvPr>
                  <p:cNvSpPr/>
                  <p:nvPr/>
                </p:nvSpPr>
                <p:spPr>
                  <a:xfrm>
                    <a:off x="7816943" y="7422387"/>
                    <a:ext cx="784899" cy="1940334"/>
                  </a:xfrm>
                  <a:custGeom>
                    <a:avLst/>
                    <a:gdLst>
                      <a:gd name="connsiteX0" fmla="*/ 355444 w 361823"/>
                      <a:gd name="connsiteY0" fmla="*/ 355405 h 894459"/>
                      <a:gd name="connsiteX1" fmla="*/ 227949 w 361823"/>
                      <a:gd name="connsiteY1" fmla="*/ 195258 h 894459"/>
                      <a:gd name="connsiteX2" fmla="*/ 217570 w 361823"/>
                      <a:gd name="connsiteY2" fmla="*/ 194973 h 894459"/>
                      <a:gd name="connsiteX3" fmla="*/ 217570 w 361823"/>
                      <a:gd name="connsiteY3" fmla="*/ 157767 h 894459"/>
                      <a:gd name="connsiteX4" fmla="*/ 260894 w 361823"/>
                      <a:gd name="connsiteY4" fmla="*/ 86877 h 894459"/>
                      <a:gd name="connsiteX5" fmla="*/ 181102 w 361823"/>
                      <a:gd name="connsiteY5" fmla="*/ 7137 h 894459"/>
                      <a:gd name="connsiteX6" fmla="*/ 101311 w 361823"/>
                      <a:gd name="connsiteY6" fmla="*/ 86877 h 894459"/>
                      <a:gd name="connsiteX7" fmla="*/ 147491 w 361823"/>
                      <a:gd name="connsiteY7" fmla="*/ 159100 h 894459"/>
                      <a:gd name="connsiteX8" fmla="*/ 147491 w 361823"/>
                      <a:gd name="connsiteY8" fmla="*/ 194973 h 894459"/>
                      <a:gd name="connsiteX9" fmla="*/ 141492 w 361823"/>
                      <a:gd name="connsiteY9" fmla="*/ 194878 h 894459"/>
                      <a:gd name="connsiteX10" fmla="*/ 7141 w 361823"/>
                      <a:gd name="connsiteY10" fmla="*/ 365777 h 894459"/>
                      <a:gd name="connsiteX11" fmla="*/ 11902 w 361823"/>
                      <a:gd name="connsiteY11" fmla="*/ 547333 h 894459"/>
                      <a:gd name="connsiteX12" fmla="*/ 11997 w 361823"/>
                      <a:gd name="connsiteY12" fmla="*/ 547333 h 894459"/>
                      <a:gd name="connsiteX13" fmla="*/ 11997 w 361823"/>
                      <a:gd name="connsiteY13" fmla="*/ 547618 h 894459"/>
                      <a:gd name="connsiteX14" fmla="*/ 40943 w 361823"/>
                      <a:gd name="connsiteY14" fmla="*/ 576546 h 894459"/>
                      <a:gd name="connsiteX15" fmla="*/ 69889 w 361823"/>
                      <a:gd name="connsiteY15" fmla="*/ 547618 h 894459"/>
                      <a:gd name="connsiteX16" fmla="*/ 69889 w 361823"/>
                      <a:gd name="connsiteY16" fmla="*/ 547333 h 894459"/>
                      <a:gd name="connsiteX17" fmla="*/ 69984 w 361823"/>
                      <a:gd name="connsiteY17" fmla="*/ 547333 h 894459"/>
                      <a:gd name="connsiteX18" fmla="*/ 69984 w 361823"/>
                      <a:gd name="connsiteY18" fmla="*/ 379860 h 894459"/>
                      <a:gd name="connsiteX19" fmla="*/ 85029 w 361823"/>
                      <a:gd name="connsiteY19" fmla="*/ 345128 h 894459"/>
                      <a:gd name="connsiteX20" fmla="*/ 85029 w 361823"/>
                      <a:gd name="connsiteY20" fmla="*/ 852401 h 894459"/>
                      <a:gd name="connsiteX21" fmla="*/ 126353 w 361823"/>
                      <a:gd name="connsiteY21" fmla="*/ 893698 h 894459"/>
                      <a:gd name="connsiteX22" fmla="*/ 167677 w 361823"/>
                      <a:gd name="connsiteY22" fmla="*/ 852401 h 894459"/>
                      <a:gd name="connsiteX23" fmla="*/ 167677 w 361823"/>
                      <a:gd name="connsiteY23" fmla="*/ 567982 h 894459"/>
                      <a:gd name="connsiteX24" fmla="*/ 197480 w 361823"/>
                      <a:gd name="connsiteY24" fmla="*/ 567982 h 894459"/>
                      <a:gd name="connsiteX25" fmla="*/ 197480 w 361823"/>
                      <a:gd name="connsiteY25" fmla="*/ 852401 h 894459"/>
                      <a:gd name="connsiteX26" fmla="*/ 238804 w 361823"/>
                      <a:gd name="connsiteY26" fmla="*/ 893698 h 894459"/>
                      <a:gd name="connsiteX27" fmla="*/ 280128 w 361823"/>
                      <a:gd name="connsiteY27" fmla="*/ 852401 h 894459"/>
                      <a:gd name="connsiteX28" fmla="*/ 280128 w 361823"/>
                      <a:gd name="connsiteY28" fmla="*/ 345128 h 894459"/>
                      <a:gd name="connsiteX29" fmla="*/ 295172 w 361823"/>
                      <a:gd name="connsiteY29" fmla="*/ 379860 h 894459"/>
                      <a:gd name="connsiteX30" fmla="*/ 295172 w 361823"/>
                      <a:gd name="connsiteY30" fmla="*/ 547333 h 894459"/>
                      <a:gd name="connsiteX31" fmla="*/ 295267 w 361823"/>
                      <a:gd name="connsiteY31" fmla="*/ 547333 h 894459"/>
                      <a:gd name="connsiteX32" fmla="*/ 295267 w 361823"/>
                      <a:gd name="connsiteY32" fmla="*/ 547618 h 894459"/>
                      <a:gd name="connsiteX33" fmla="*/ 324213 w 361823"/>
                      <a:gd name="connsiteY33" fmla="*/ 576546 h 894459"/>
                      <a:gd name="connsiteX34" fmla="*/ 353159 w 361823"/>
                      <a:gd name="connsiteY34" fmla="*/ 547618 h 894459"/>
                      <a:gd name="connsiteX35" fmla="*/ 353159 w 361823"/>
                      <a:gd name="connsiteY35" fmla="*/ 547333 h 894459"/>
                      <a:gd name="connsiteX36" fmla="*/ 353254 w 361823"/>
                      <a:gd name="connsiteY36" fmla="*/ 547333 h 894459"/>
                      <a:gd name="connsiteX37" fmla="*/ 355444 w 361823"/>
                      <a:gd name="connsiteY37" fmla="*/ 355405 h 8944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361823" h="894459">
                        <a:moveTo>
                          <a:pt x="355444" y="355405"/>
                        </a:moveTo>
                        <a:cubicBezTo>
                          <a:pt x="355444" y="236270"/>
                          <a:pt x="293363" y="195258"/>
                          <a:pt x="227949" y="195258"/>
                        </a:cubicBezTo>
                        <a:lnTo>
                          <a:pt x="217570" y="194973"/>
                        </a:lnTo>
                        <a:lnTo>
                          <a:pt x="217570" y="157767"/>
                        </a:lnTo>
                        <a:cubicBezTo>
                          <a:pt x="243279" y="144541"/>
                          <a:pt x="260894" y="117802"/>
                          <a:pt x="260894" y="86877"/>
                        </a:cubicBezTo>
                        <a:cubicBezTo>
                          <a:pt x="260894" y="42820"/>
                          <a:pt x="225188" y="7137"/>
                          <a:pt x="181102" y="7137"/>
                        </a:cubicBezTo>
                        <a:cubicBezTo>
                          <a:pt x="137017" y="7137"/>
                          <a:pt x="101311" y="42820"/>
                          <a:pt x="101311" y="86877"/>
                        </a:cubicBezTo>
                        <a:cubicBezTo>
                          <a:pt x="101311" y="118944"/>
                          <a:pt x="120259" y="146444"/>
                          <a:pt x="147491" y="159100"/>
                        </a:cubicBezTo>
                        <a:lnTo>
                          <a:pt x="147491" y="194973"/>
                        </a:lnTo>
                        <a:lnTo>
                          <a:pt x="141492" y="194878"/>
                        </a:lnTo>
                        <a:cubicBezTo>
                          <a:pt x="56178" y="198303"/>
                          <a:pt x="7141" y="253113"/>
                          <a:pt x="7141" y="365777"/>
                        </a:cubicBezTo>
                        <a:lnTo>
                          <a:pt x="11902" y="547333"/>
                        </a:lnTo>
                        <a:lnTo>
                          <a:pt x="11997" y="547333"/>
                        </a:lnTo>
                        <a:cubicBezTo>
                          <a:pt x="11997" y="547428"/>
                          <a:pt x="11997" y="547523"/>
                          <a:pt x="11997" y="547618"/>
                        </a:cubicBezTo>
                        <a:cubicBezTo>
                          <a:pt x="11997" y="563604"/>
                          <a:pt x="24947" y="576546"/>
                          <a:pt x="40943" y="576546"/>
                        </a:cubicBezTo>
                        <a:cubicBezTo>
                          <a:pt x="56940" y="576546"/>
                          <a:pt x="69889" y="563604"/>
                          <a:pt x="69889" y="547618"/>
                        </a:cubicBezTo>
                        <a:cubicBezTo>
                          <a:pt x="69889" y="547523"/>
                          <a:pt x="69889" y="547428"/>
                          <a:pt x="69889" y="547333"/>
                        </a:cubicBezTo>
                        <a:lnTo>
                          <a:pt x="69984" y="547333"/>
                        </a:lnTo>
                        <a:lnTo>
                          <a:pt x="69984" y="379860"/>
                        </a:lnTo>
                        <a:cubicBezTo>
                          <a:pt x="69984" y="360924"/>
                          <a:pt x="66176" y="345509"/>
                          <a:pt x="85029" y="345128"/>
                        </a:cubicBezTo>
                        <a:lnTo>
                          <a:pt x="85029" y="852401"/>
                        </a:lnTo>
                        <a:cubicBezTo>
                          <a:pt x="85029" y="875142"/>
                          <a:pt x="103596" y="893698"/>
                          <a:pt x="126353" y="893698"/>
                        </a:cubicBezTo>
                        <a:cubicBezTo>
                          <a:pt x="149110" y="893698"/>
                          <a:pt x="167677" y="875142"/>
                          <a:pt x="167677" y="852401"/>
                        </a:cubicBezTo>
                        <a:lnTo>
                          <a:pt x="167677" y="567982"/>
                        </a:lnTo>
                        <a:lnTo>
                          <a:pt x="197480" y="567982"/>
                        </a:lnTo>
                        <a:lnTo>
                          <a:pt x="197480" y="852401"/>
                        </a:lnTo>
                        <a:cubicBezTo>
                          <a:pt x="197480" y="875142"/>
                          <a:pt x="216047" y="893698"/>
                          <a:pt x="238804" y="893698"/>
                        </a:cubicBezTo>
                        <a:cubicBezTo>
                          <a:pt x="261561" y="893698"/>
                          <a:pt x="280128" y="875142"/>
                          <a:pt x="280128" y="852401"/>
                        </a:cubicBezTo>
                        <a:lnTo>
                          <a:pt x="280128" y="345128"/>
                        </a:lnTo>
                        <a:cubicBezTo>
                          <a:pt x="298981" y="345509"/>
                          <a:pt x="295172" y="360924"/>
                          <a:pt x="295172" y="379860"/>
                        </a:cubicBezTo>
                        <a:lnTo>
                          <a:pt x="295172" y="547333"/>
                        </a:lnTo>
                        <a:lnTo>
                          <a:pt x="295267" y="547333"/>
                        </a:lnTo>
                        <a:cubicBezTo>
                          <a:pt x="295267" y="547428"/>
                          <a:pt x="295267" y="547523"/>
                          <a:pt x="295267" y="547618"/>
                        </a:cubicBezTo>
                        <a:cubicBezTo>
                          <a:pt x="295267" y="563604"/>
                          <a:pt x="308217" y="576546"/>
                          <a:pt x="324213" y="576546"/>
                        </a:cubicBezTo>
                        <a:cubicBezTo>
                          <a:pt x="340210" y="576546"/>
                          <a:pt x="353159" y="563604"/>
                          <a:pt x="353159" y="547618"/>
                        </a:cubicBezTo>
                        <a:cubicBezTo>
                          <a:pt x="353159" y="547523"/>
                          <a:pt x="353159" y="547428"/>
                          <a:pt x="353159" y="547333"/>
                        </a:cubicBezTo>
                        <a:lnTo>
                          <a:pt x="353254" y="547333"/>
                        </a:lnTo>
                        <a:lnTo>
                          <a:pt x="355444" y="355405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MX" dirty="0"/>
                  </a:p>
                </p:txBody>
              </p:sp>
              <p:sp>
                <p:nvSpPr>
                  <p:cNvPr id="142" name="Forma libre 2035">
                    <a:extLst>
                      <a:ext uri="{FF2B5EF4-FFF2-40B4-BE49-F238E27FC236}">
                        <a16:creationId xmlns:a16="http://schemas.microsoft.com/office/drawing/2014/main" id="{BF350776-A8EB-6D4F-A450-6E75E9C4F1CB}"/>
                      </a:ext>
                    </a:extLst>
                  </p:cNvPr>
                  <p:cNvSpPr/>
                  <p:nvPr/>
                </p:nvSpPr>
                <p:spPr>
                  <a:xfrm>
                    <a:off x="9070981" y="7422387"/>
                    <a:ext cx="784899" cy="1940334"/>
                  </a:xfrm>
                  <a:custGeom>
                    <a:avLst/>
                    <a:gdLst>
                      <a:gd name="connsiteX0" fmla="*/ 355444 w 361823"/>
                      <a:gd name="connsiteY0" fmla="*/ 355405 h 894459"/>
                      <a:gd name="connsiteX1" fmla="*/ 227949 w 361823"/>
                      <a:gd name="connsiteY1" fmla="*/ 195258 h 894459"/>
                      <a:gd name="connsiteX2" fmla="*/ 217570 w 361823"/>
                      <a:gd name="connsiteY2" fmla="*/ 194973 h 894459"/>
                      <a:gd name="connsiteX3" fmla="*/ 217570 w 361823"/>
                      <a:gd name="connsiteY3" fmla="*/ 157767 h 894459"/>
                      <a:gd name="connsiteX4" fmla="*/ 260894 w 361823"/>
                      <a:gd name="connsiteY4" fmla="*/ 86877 h 894459"/>
                      <a:gd name="connsiteX5" fmla="*/ 181102 w 361823"/>
                      <a:gd name="connsiteY5" fmla="*/ 7137 h 894459"/>
                      <a:gd name="connsiteX6" fmla="*/ 101311 w 361823"/>
                      <a:gd name="connsiteY6" fmla="*/ 86877 h 894459"/>
                      <a:gd name="connsiteX7" fmla="*/ 147491 w 361823"/>
                      <a:gd name="connsiteY7" fmla="*/ 159100 h 894459"/>
                      <a:gd name="connsiteX8" fmla="*/ 147491 w 361823"/>
                      <a:gd name="connsiteY8" fmla="*/ 194973 h 894459"/>
                      <a:gd name="connsiteX9" fmla="*/ 141492 w 361823"/>
                      <a:gd name="connsiteY9" fmla="*/ 194878 h 894459"/>
                      <a:gd name="connsiteX10" fmla="*/ 7141 w 361823"/>
                      <a:gd name="connsiteY10" fmla="*/ 365777 h 894459"/>
                      <a:gd name="connsiteX11" fmla="*/ 11902 w 361823"/>
                      <a:gd name="connsiteY11" fmla="*/ 547333 h 894459"/>
                      <a:gd name="connsiteX12" fmla="*/ 11997 w 361823"/>
                      <a:gd name="connsiteY12" fmla="*/ 547333 h 894459"/>
                      <a:gd name="connsiteX13" fmla="*/ 11997 w 361823"/>
                      <a:gd name="connsiteY13" fmla="*/ 547618 h 894459"/>
                      <a:gd name="connsiteX14" fmla="*/ 40943 w 361823"/>
                      <a:gd name="connsiteY14" fmla="*/ 576546 h 894459"/>
                      <a:gd name="connsiteX15" fmla="*/ 69889 w 361823"/>
                      <a:gd name="connsiteY15" fmla="*/ 547618 h 894459"/>
                      <a:gd name="connsiteX16" fmla="*/ 69889 w 361823"/>
                      <a:gd name="connsiteY16" fmla="*/ 547333 h 894459"/>
                      <a:gd name="connsiteX17" fmla="*/ 69984 w 361823"/>
                      <a:gd name="connsiteY17" fmla="*/ 547333 h 894459"/>
                      <a:gd name="connsiteX18" fmla="*/ 69984 w 361823"/>
                      <a:gd name="connsiteY18" fmla="*/ 379860 h 894459"/>
                      <a:gd name="connsiteX19" fmla="*/ 85029 w 361823"/>
                      <a:gd name="connsiteY19" fmla="*/ 345128 h 894459"/>
                      <a:gd name="connsiteX20" fmla="*/ 85029 w 361823"/>
                      <a:gd name="connsiteY20" fmla="*/ 852401 h 894459"/>
                      <a:gd name="connsiteX21" fmla="*/ 126353 w 361823"/>
                      <a:gd name="connsiteY21" fmla="*/ 893698 h 894459"/>
                      <a:gd name="connsiteX22" fmla="*/ 167677 w 361823"/>
                      <a:gd name="connsiteY22" fmla="*/ 852401 h 894459"/>
                      <a:gd name="connsiteX23" fmla="*/ 167677 w 361823"/>
                      <a:gd name="connsiteY23" fmla="*/ 567982 h 894459"/>
                      <a:gd name="connsiteX24" fmla="*/ 197480 w 361823"/>
                      <a:gd name="connsiteY24" fmla="*/ 567982 h 894459"/>
                      <a:gd name="connsiteX25" fmla="*/ 197480 w 361823"/>
                      <a:gd name="connsiteY25" fmla="*/ 852401 h 894459"/>
                      <a:gd name="connsiteX26" fmla="*/ 238804 w 361823"/>
                      <a:gd name="connsiteY26" fmla="*/ 893698 h 894459"/>
                      <a:gd name="connsiteX27" fmla="*/ 280128 w 361823"/>
                      <a:gd name="connsiteY27" fmla="*/ 852401 h 894459"/>
                      <a:gd name="connsiteX28" fmla="*/ 280128 w 361823"/>
                      <a:gd name="connsiteY28" fmla="*/ 345128 h 894459"/>
                      <a:gd name="connsiteX29" fmla="*/ 295172 w 361823"/>
                      <a:gd name="connsiteY29" fmla="*/ 379860 h 894459"/>
                      <a:gd name="connsiteX30" fmla="*/ 295172 w 361823"/>
                      <a:gd name="connsiteY30" fmla="*/ 547333 h 894459"/>
                      <a:gd name="connsiteX31" fmla="*/ 295267 w 361823"/>
                      <a:gd name="connsiteY31" fmla="*/ 547333 h 894459"/>
                      <a:gd name="connsiteX32" fmla="*/ 295267 w 361823"/>
                      <a:gd name="connsiteY32" fmla="*/ 547618 h 894459"/>
                      <a:gd name="connsiteX33" fmla="*/ 324213 w 361823"/>
                      <a:gd name="connsiteY33" fmla="*/ 576546 h 894459"/>
                      <a:gd name="connsiteX34" fmla="*/ 353159 w 361823"/>
                      <a:gd name="connsiteY34" fmla="*/ 547618 h 894459"/>
                      <a:gd name="connsiteX35" fmla="*/ 353159 w 361823"/>
                      <a:gd name="connsiteY35" fmla="*/ 547333 h 894459"/>
                      <a:gd name="connsiteX36" fmla="*/ 353254 w 361823"/>
                      <a:gd name="connsiteY36" fmla="*/ 547333 h 894459"/>
                      <a:gd name="connsiteX37" fmla="*/ 355444 w 361823"/>
                      <a:gd name="connsiteY37" fmla="*/ 355405 h 8944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361823" h="894459">
                        <a:moveTo>
                          <a:pt x="355444" y="355405"/>
                        </a:moveTo>
                        <a:cubicBezTo>
                          <a:pt x="355444" y="236270"/>
                          <a:pt x="293363" y="195258"/>
                          <a:pt x="227949" y="195258"/>
                        </a:cubicBezTo>
                        <a:lnTo>
                          <a:pt x="217570" y="194973"/>
                        </a:lnTo>
                        <a:lnTo>
                          <a:pt x="217570" y="157767"/>
                        </a:lnTo>
                        <a:cubicBezTo>
                          <a:pt x="243279" y="144541"/>
                          <a:pt x="260894" y="117802"/>
                          <a:pt x="260894" y="86877"/>
                        </a:cubicBezTo>
                        <a:cubicBezTo>
                          <a:pt x="260894" y="42820"/>
                          <a:pt x="225188" y="7137"/>
                          <a:pt x="181102" y="7137"/>
                        </a:cubicBezTo>
                        <a:cubicBezTo>
                          <a:pt x="137017" y="7137"/>
                          <a:pt x="101311" y="42820"/>
                          <a:pt x="101311" y="86877"/>
                        </a:cubicBezTo>
                        <a:cubicBezTo>
                          <a:pt x="101311" y="118944"/>
                          <a:pt x="120259" y="146444"/>
                          <a:pt x="147491" y="159100"/>
                        </a:cubicBezTo>
                        <a:lnTo>
                          <a:pt x="147491" y="194973"/>
                        </a:lnTo>
                        <a:lnTo>
                          <a:pt x="141492" y="194878"/>
                        </a:lnTo>
                        <a:cubicBezTo>
                          <a:pt x="56178" y="198303"/>
                          <a:pt x="7141" y="253113"/>
                          <a:pt x="7141" y="365777"/>
                        </a:cubicBezTo>
                        <a:lnTo>
                          <a:pt x="11902" y="547333"/>
                        </a:lnTo>
                        <a:lnTo>
                          <a:pt x="11997" y="547333"/>
                        </a:lnTo>
                        <a:cubicBezTo>
                          <a:pt x="11997" y="547428"/>
                          <a:pt x="11997" y="547523"/>
                          <a:pt x="11997" y="547618"/>
                        </a:cubicBezTo>
                        <a:cubicBezTo>
                          <a:pt x="11997" y="563604"/>
                          <a:pt x="24947" y="576546"/>
                          <a:pt x="40943" y="576546"/>
                        </a:cubicBezTo>
                        <a:cubicBezTo>
                          <a:pt x="56940" y="576546"/>
                          <a:pt x="69889" y="563604"/>
                          <a:pt x="69889" y="547618"/>
                        </a:cubicBezTo>
                        <a:cubicBezTo>
                          <a:pt x="69889" y="547523"/>
                          <a:pt x="69889" y="547428"/>
                          <a:pt x="69889" y="547333"/>
                        </a:cubicBezTo>
                        <a:lnTo>
                          <a:pt x="69984" y="547333"/>
                        </a:lnTo>
                        <a:lnTo>
                          <a:pt x="69984" y="379860"/>
                        </a:lnTo>
                        <a:cubicBezTo>
                          <a:pt x="69984" y="360924"/>
                          <a:pt x="66176" y="345509"/>
                          <a:pt x="85029" y="345128"/>
                        </a:cubicBezTo>
                        <a:lnTo>
                          <a:pt x="85029" y="852401"/>
                        </a:lnTo>
                        <a:cubicBezTo>
                          <a:pt x="85029" y="875142"/>
                          <a:pt x="103596" y="893698"/>
                          <a:pt x="126353" y="893698"/>
                        </a:cubicBezTo>
                        <a:cubicBezTo>
                          <a:pt x="149110" y="893698"/>
                          <a:pt x="167677" y="875142"/>
                          <a:pt x="167677" y="852401"/>
                        </a:cubicBezTo>
                        <a:lnTo>
                          <a:pt x="167677" y="567982"/>
                        </a:lnTo>
                        <a:lnTo>
                          <a:pt x="197480" y="567982"/>
                        </a:lnTo>
                        <a:lnTo>
                          <a:pt x="197480" y="852401"/>
                        </a:lnTo>
                        <a:cubicBezTo>
                          <a:pt x="197480" y="875142"/>
                          <a:pt x="216047" y="893698"/>
                          <a:pt x="238804" y="893698"/>
                        </a:cubicBezTo>
                        <a:cubicBezTo>
                          <a:pt x="261561" y="893698"/>
                          <a:pt x="280128" y="875142"/>
                          <a:pt x="280128" y="852401"/>
                        </a:cubicBezTo>
                        <a:lnTo>
                          <a:pt x="280128" y="345128"/>
                        </a:lnTo>
                        <a:cubicBezTo>
                          <a:pt x="298981" y="345509"/>
                          <a:pt x="295172" y="360924"/>
                          <a:pt x="295172" y="379860"/>
                        </a:cubicBezTo>
                        <a:lnTo>
                          <a:pt x="295172" y="547333"/>
                        </a:lnTo>
                        <a:lnTo>
                          <a:pt x="295267" y="547333"/>
                        </a:lnTo>
                        <a:cubicBezTo>
                          <a:pt x="295267" y="547428"/>
                          <a:pt x="295267" y="547523"/>
                          <a:pt x="295267" y="547618"/>
                        </a:cubicBezTo>
                        <a:cubicBezTo>
                          <a:pt x="295267" y="563604"/>
                          <a:pt x="308217" y="576546"/>
                          <a:pt x="324213" y="576546"/>
                        </a:cubicBezTo>
                        <a:cubicBezTo>
                          <a:pt x="340210" y="576546"/>
                          <a:pt x="353159" y="563604"/>
                          <a:pt x="353159" y="547618"/>
                        </a:cubicBezTo>
                        <a:cubicBezTo>
                          <a:pt x="353159" y="547523"/>
                          <a:pt x="353159" y="547428"/>
                          <a:pt x="353159" y="547333"/>
                        </a:cubicBezTo>
                        <a:lnTo>
                          <a:pt x="353254" y="547333"/>
                        </a:lnTo>
                        <a:lnTo>
                          <a:pt x="355444" y="355405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MX" dirty="0"/>
                  </a:p>
                </p:txBody>
              </p:sp>
              <p:sp>
                <p:nvSpPr>
                  <p:cNvPr id="143" name="Forma libre 2035">
                    <a:extLst>
                      <a:ext uri="{FF2B5EF4-FFF2-40B4-BE49-F238E27FC236}">
                        <a16:creationId xmlns:a16="http://schemas.microsoft.com/office/drawing/2014/main" id="{F4C48F41-F20F-1F40-9D27-34BBD6AB44C8}"/>
                      </a:ext>
                    </a:extLst>
                  </p:cNvPr>
                  <p:cNvSpPr/>
                  <p:nvPr/>
                </p:nvSpPr>
                <p:spPr>
                  <a:xfrm>
                    <a:off x="10259701" y="7422387"/>
                    <a:ext cx="784899" cy="1940334"/>
                  </a:xfrm>
                  <a:custGeom>
                    <a:avLst/>
                    <a:gdLst>
                      <a:gd name="connsiteX0" fmla="*/ 355444 w 361823"/>
                      <a:gd name="connsiteY0" fmla="*/ 355405 h 894459"/>
                      <a:gd name="connsiteX1" fmla="*/ 227949 w 361823"/>
                      <a:gd name="connsiteY1" fmla="*/ 195258 h 894459"/>
                      <a:gd name="connsiteX2" fmla="*/ 217570 w 361823"/>
                      <a:gd name="connsiteY2" fmla="*/ 194973 h 894459"/>
                      <a:gd name="connsiteX3" fmla="*/ 217570 w 361823"/>
                      <a:gd name="connsiteY3" fmla="*/ 157767 h 894459"/>
                      <a:gd name="connsiteX4" fmla="*/ 260894 w 361823"/>
                      <a:gd name="connsiteY4" fmla="*/ 86877 h 894459"/>
                      <a:gd name="connsiteX5" fmla="*/ 181102 w 361823"/>
                      <a:gd name="connsiteY5" fmla="*/ 7137 h 894459"/>
                      <a:gd name="connsiteX6" fmla="*/ 101311 w 361823"/>
                      <a:gd name="connsiteY6" fmla="*/ 86877 h 894459"/>
                      <a:gd name="connsiteX7" fmla="*/ 147491 w 361823"/>
                      <a:gd name="connsiteY7" fmla="*/ 159100 h 894459"/>
                      <a:gd name="connsiteX8" fmla="*/ 147491 w 361823"/>
                      <a:gd name="connsiteY8" fmla="*/ 194973 h 894459"/>
                      <a:gd name="connsiteX9" fmla="*/ 141492 w 361823"/>
                      <a:gd name="connsiteY9" fmla="*/ 194878 h 894459"/>
                      <a:gd name="connsiteX10" fmla="*/ 7141 w 361823"/>
                      <a:gd name="connsiteY10" fmla="*/ 365777 h 894459"/>
                      <a:gd name="connsiteX11" fmla="*/ 11902 w 361823"/>
                      <a:gd name="connsiteY11" fmla="*/ 547333 h 894459"/>
                      <a:gd name="connsiteX12" fmla="*/ 11997 w 361823"/>
                      <a:gd name="connsiteY12" fmla="*/ 547333 h 894459"/>
                      <a:gd name="connsiteX13" fmla="*/ 11997 w 361823"/>
                      <a:gd name="connsiteY13" fmla="*/ 547618 h 894459"/>
                      <a:gd name="connsiteX14" fmla="*/ 40943 w 361823"/>
                      <a:gd name="connsiteY14" fmla="*/ 576546 h 894459"/>
                      <a:gd name="connsiteX15" fmla="*/ 69889 w 361823"/>
                      <a:gd name="connsiteY15" fmla="*/ 547618 h 894459"/>
                      <a:gd name="connsiteX16" fmla="*/ 69889 w 361823"/>
                      <a:gd name="connsiteY16" fmla="*/ 547333 h 894459"/>
                      <a:gd name="connsiteX17" fmla="*/ 69984 w 361823"/>
                      <a:gd name="connsiteY17" fmla="*/ 547333 h 894459"/>
                      <a:gd name="connsiteX18" fmla="*/ 69984 w 361823"/>
                      <a:gd name="connsiteY18" fmla="*/ 379860 h 894459"/>
                      <a:gd name="connsiteX19" fmla="*/ 85029 w 361823"/>
                      <a:gd name="connsiteY19" fmla="*/ 345128 h 894459"/>
                      <a:gd name="connsiteX20" fmla="*/ 85029 w 361823"/>
                      <a:gd name="connsiteY20" fmla="*/ 852401 h 894459"/>
                      <a:gd name="connsiteX21" fmla="*/ 126353 w 361823"/>
                      <a:gd name="connsiteY21" fmla="*/ 893698 h 894459"/>
                      <a:gd name="connsiteX22" fmla="*/ 167677 w 361823"/>
                      <a:gd name="connsiteY22" fmla="*/ 852401 h 894459"/>
                      <a:gd name="connsiteX23" fmla="*/ 167677 w 361823"/>
                      <a:gd name="connsiteY23" fmla="*/ 567982 h 894459"/>
                      <a:gd name="connsiteX24" fmla="*/ 197480 w 361823"/>
                      <a:gd name="connsiteY24" fmla="*/ 567982 h 894459"/>
                      <a:gd name="connsiteX25" fmla="*/ 197480 w 361823"/>
                      <a:gd name="connsiteY25" fmla="*/ 852401 h 894459"/>
                      <a:gd name="connsiteX26" fmla="*/ 238804 w 361823"/>
                      <a:gd name="connsiteY26" fmla="*/ 893698 h 894459"/>
                      <a:gd name="connsiteX27" fmla="*/ 280128 w 361823"/>
                      <a:gd name="connsiteY27" fmla="*/ 852401 h 894459"/>
                      <a:gd name="connsiteX28" fmla="*/ 280128 w 361823"/>
                      <a:gd name="connsiteY28" fmla="*/ 345128 h 894459"/>
                      <a:gd name="connsiteX29" fmla="*/ 295172 w 361823"/>
                      <a:gd name="connsiteY29" fmla="*/ 379860 h 894459"/>
                      <a:gd name="connsiteX30" fmla="*/ 295172 w 361823"/>
                      <a:gd name="connsiteY30" fmla="*/ 547333 h 894459"/>
                      <a:gd name="connsiteX31" fmla="*/ 295267 w 361823"/>
                      <a:gd name="connsiteY31" fmla="*/ 547333 h 894459"/>
                      <a:gd name="connsiteX32" fmla="*/ 295267 w 361823"/>
                      <a:gd name="connsiteY32" fmla="*/ 547618 h 894459"/>
                      <a:gd name="connsiteX33" fmla="*/ 324213 w 361823"/>
                      <a:gd name="connsiteY33" fmla="*/ 576546 h 894459"/>
                      <a:gd name="connsiteX34" fmla="*/ 353159 w 361823"/>
                      <a:gd name="connsiteY34" fmla="*/ 547618 h 894459"/>
                      <a:gd name="connsiteX35" fmla="*/ 353159 w 361823"/>
                      <a:gd name="connsiteY35" fmla="*/ 547333 h 894459"/>
                      <a:gd name="connsiteX36" fmla="*/ 353254 w 361823"/>
                      <a:gd name="connsiteY36" fmla="*/ 547333 h 894459"/>
                      <a:gd name="connsiteX37" fmla="*/ 355444 w 361823"/>
                      <a:gd name="connsiteY37" fmla="*/ 355405 h 8944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361823" h="894459">
                        <a:moveTo>
                          <a:pt x="355444" y="355405"/>
                        </a:moveTo>
                        <a:cubicBezTo>
                          <a:pt x="355444" y="236270"/>
                          <a:pt x="293363" y="195258"/>
                          <a:pt x="227949" y="195258"/>
                        </a:cubicBezTo>
                        <a:lnTo>
                          <a:pt x="217570" y="194973"/>
                        </a:lnTo>
                        <a:lnTo>
                          <a:pt x="217570" y="157767"/>
                        </a:lnTo>
                        <a:cubicBezTo>
                          <a:pt x="243279" y="144541"/>
                          <a:pt x="260894" y="117802"/>
                          <a:pt x="260894" y="86877"/>
                        </a:cubicBezTo>
                        <a:cubicBezTo>
                          <a:pt x="260894" y="42820"/>
                          <a:pt x="225188" y="7137"/>
                          <a:pt x="181102" y="7137"/>
                        </a:cubicBezTo>
                        <a:cubicBezTo>
                          <a:pt x="137017" y="7137"/>
                          <a:pt x="101311" y="42820"/>
                          <a:pt x="101311" y="86877"/>
                        </a:cubicBezTo>
                        <a:cubicBezTo>
                          <a:pt x="101311" y="118944"/>
                          <a:pt x="120259" y="146444"/>
                          <a:pt x="147491" y="159100"/>
                        </a:cubicBezTo>
                        <a:lnTo>
                          <a:pt x="147491" y="194973"/>
                        </a:lnTo>
                        <a:lnTo>
                          <a:pt x="141492" y="194878"/>
                        </a:lnTo>
                        <a:cubicBezTo>
                          <a:pt x="56178" y="198303"/>
                          <a:pt x="7141" y="253113"/>
                          <a:pt x="7141" y="365777"/>
                        </a:cubicBezTo>
                        <a:lnTo>
                          <a:pt x="11902" y="547333"/>
                        </a:lnTo>
                        <a:lnTo>
                          <a:pt x="11997" y="547333"/>
                        </a:lnTo>
                        <a:cubicBezTo>
                          <a:pt x="11997" y="547428"/>
                          <a:pt x="11997" y="547523"/>
                          <a:pt x="11997" y="547618"/>
                        </a:cubicBezTo>
                        <a:cubicBezTo>
                          <a:pt x="11997" y="563604"/>
                          <a:pt x="24947" y="576546"/>
                          <a:pt x="40943" y="576546"/>
                        </a:cubicBezTo>
                        <a:cubicBezTo>
                          <a:pt x="56940" y="576546"/>
                          <a:pt x="69889" y="563604"/>
                          <a:pt x="69889" y="547618"/>
                        </a:cubicBezTo>
                        <a:cubicBezTo>
                          <a:pt x="69889" y="547523"/>
                          <a:pt x="69889" y="547428"/>
                          <a:pt x="69889" y="547333"/>
                        </a:cubicBezTo>
                        <a:lnTo>
                          <a:pt x="69984" y="547333"/>
                        </a:lnTo>
                        <a:lnTo>
                          <a:pt x="69984" y="379860"/>
                        </a:lnTo>
                        <a:cubicBezTo>
                          <a:pt x="69984" y="360924"/>
                          <a:pt x="66176" y="345509"/>
                          <a:pt x="85029" y="345128"/>
                        </a:cubicBezTo>
                        <a:lnTo>
                          <a:pt x="85029" y="852401"/>
                        </a:lnTo>
                        <a:cubicBezTo>
                          <a:pt x="85029" y="875142"/>
                          <a:pt x="103596" y="893698"/>
                          <a:pt x="126353" y="893698"/>
                        </a:cubicBezTo>
                        <a:cubicBezTo>
                          <a:pt x="149110" y="893698"/>
                          <a:pt x="167677" y="875142"/>
                          <a:pt x="167677" y="852401"/>
                        </a:cubicBezTo>
                        <a:lnTo>
                          <a:pt x="167677" y="567982"/>
                        </a:lnTo>
                        <a:lnTo>
                          <a:pt x="197480" y="567982"/>
                        </a:lnTo>
                        <a:lnTo>
                          <a:pt x="197480" y="852401"/>
                        </a:lnTo>
                        <a:cubicBezTo>
                          <a:pt x="197480" y="875142"/>
                          <a:pt x="216047" y="893698"/>
                          <a:pt x="238804" y="893698"/>
                        </a:cubicBezTo>
                        <a:cubicBezTo>
                          <a:pt x="261561" y="893698"/>
                          <a:pt x="280128" y="875142"/>
                          <a:pt x="280128" y="852401"/>
                        </a:cubicBezTo>
                        <a:lnTo>
                          <a:pt x="280128" y="345128"/>
                        </a:lnTo>
                        <a:cubicBezTo>
                          <a:pt x="298981" y="345509"/>
                          <a:pt x="295172" y="360924"/>
                          <a:pt x="295172" y="379860"/>
                        </a:cubicBezTo>
                        <a:lnTo>
                          <a:pt x="295172" y="547333"/>
                        </a:lnTo>
                        <a:lnTo>
                          <a:pt x="295267" y="547333"/>
                        </a:lnTo>
                        <a:cubicBezTo>
                          <a:pt x="295267" y="547428"/>
                          <a:pt x="295267" y="547523"/>
                          <a:pt x="295267" y="547618"/>
                        </a:cubicBezTo>
                        <a:cubicBezTo>
                          <a:pt x="295267" y="563604"/>
                          <a:pt x="308217" y="576546"/>
                          <a:pt x="324213" y="576546"/>
                        </a:cubicBezTo>
                        <a:cubicBezTo>
                          <a:pt x="340210" y="576546"/>
                          <a:pt x="353159" y="563604"/>
                          <a:pt x="353159" y="547618"/>
                        </a:cubicBezTo>
                        <a:cubicBezTo>
                          <a:pt x="353159" y="547523"/>
                          <a:pt x="353159" y="547428"/>
                          <a:pt x="353159" y="547333"/>
                        </a:cubicBezTo>
                        <a:lnTo>
                          <a:pt x="353254" y="547333"/>
                        </a:lnTo>
                        <a:lnTo>
                          <a:pt x="355444" y="355405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MX" dirty="0"/>
                  </a:p>
                </p:txBody>
              </p:sp>
              <p:sp>
                <p:nvSpPr>
                  <p:cNvPr id="144" name="Forma libre 2035">
                    <a:extLst>
                      <a:ext uri="{FF2B5EF4-FFF2-40B4-BE49-F238E27FC236}">
                        <a16:creationId xmlns:a16="http://schemas.microsoft.com/office/drawing/2014/main" id="{78A049B4-2687-3A42-B130-34DD0D994432}"/>
                      </a:ext>
                    </a:extLst>
                  </p:cNvPr>
                  <p:cNvSpPr/>
                  <p:nvPr/>
                </p:nvSpPr>
                <p:spPr>
                  <a:xfrm>
                    <a:off x="11363577" y="7422387"/>
                    <a:ext cx="784899" cy="1940334"/>
                  </a:xfrm>
                  <a:custGeom>
                    <a:avLst/>
                    <a:gdLst>
                      <a:gd name="connsiteX0" fmla="*/ 355444 w 361823"/>
                      <a:gd name="connsiteY0" fmla="*/ 355405 h 894459"/>
                      <a:gd name="connsiteX1" fmla="*/ 227949 w 361823"/>
                      <a:gd name="connsiteY1" fmla="*/ 195258 h 894459"/>
                      <a:gd name="connsiteX2" fmla="*/ 217570 w 361823"/>
                      <a:gd name="connsiteY2" fmla="*/ 194973 h 894459"/>
                      <a:gd name="connsiteX3" fmla="*/ 217570 w 361823"/>
                      <a:gd name="connsiteY3" fmla="*/ 157767 h 894459"/>
                      <a:gd name="connsiteX4" fmla="*/ 260894 w 361823"/>
                      <a:gd name="connsiteY4" fmla="*/ 86877 h 894459"/>
                      <a:gd name="connsiteX5" fmla="*/ 181102 w 361823"/>
                      <a:gd name="connsiteY5" fmla="*/ 7137 h 894459"/>
                      <a:gd name="connsiteX6" fmla="*/ 101311 w 361823"/>
                      <a:gd name="connsiteY6" fmla="*/ 86877 h 894459"/>
                      <a:gd name="connsiteX7" fmla="*/ 147491 w 361823"/>
                      <a:gd name="connsiteY7" fmla="*/ 159100 h 894459"/>
                      <a:gd name="connsiteX8" fmla="*/ 147491 w 361823"/>
                      <a:gd name="connsiteY8" fmla="*/ 194973 h 894459"/>
                      <a:gd name="connsiteX9" fmla="*/ 141492 w 361823"/>
                      <a:gd name="connsiteY9" fmla="*/ 194878 h 894459"/>
                      <a:gd name="connsiteX10" fmla="*/ 7141 w 361823"/>
                      <a:gd name="connsiteY10" fmla="*/ 365777 h 894459"/>
                      <a:gd name="connsiteX11" fmla="*/ 11902 w 361823"/>
                      <a:gd name="connsiteY11" fmla="*/ 547333 h 894459"/>
                      <a:gd name="connsiteX12" fmla="*/ 11997 w 361823"/>
                      <a:gd name="connsiteY12" fmla="*/ 547333 h 894459"/>
                      <a:gd name="connsiteX13" fmla="*/ 11997 w 361823"/>
                      <a:gd name="connsiteY13" fmla="*/ 547618 h 894459"/>
                      <a:gd name="connsiteX14" fmla="*/ 40943 w 361823"/>
                      <a:gd name="connsiteY14" fmla="*/ 576546 h 894459"/>
                      <a:gd name="connsiteX15" fmla="*/ 69889 w 361823"/>
                      <a:gd name="connsiteY15" fmla="*/ 547618 h 894459"/>
                      <a:gd name="connsiteX16" fmla="*/ 69889 w 361823"/>
                      <a:gd name="connsiteY16" fmla="*/ 547333 h 894459"/>
                      <a:gd name="connsiteX17" fmla="*/ 69984 w 361823"/>
                      <a:gd name="connsiteY17" fmla="*/ 547333 h 894459"/>
                      <a:gd name="connsiteX18" fmla="*/ 69984 w 361823"/>
                      <a:gd name="connsiteY18" fmla="*/ 379860 h 894459"/>
                      <a:gd name="connsiteX19" fmla="*/ 85029 w 361823"/>
                      <a:gd name="connsiteY19" fmla="*/ 345128 h 894459"/>
                      <a:gd name="connsiteX20" fmla="*/ 85029 w 361823"/>
                      <a:gd name="connsiteY20" fmla="*/ 852401 h 894459"/>
                      <a:gd name="connsiteX21" fmla="*/ 126353 w 361823"/>
                      <a:gd name="connsiteY21" fmla="*/ 893698 h 894459"/>
                      <a:gd name="connsiteX22" fmla="*/ 167677 w 361823"/>
                      <a:gd name="connsiteY22" fmla="*/ 852401 h 894459"/>
                      <a:gd name="connsiteX23" fmla="*/ 167677 w 361823"/>
                      <a:gd name="connsiteY23" fmla="*/ 567982 h 894459"/>
                      <a:gd name="connsiteX24" fmla="*/ 197480 w 361823"/>
                      <a:gd name="connsiteY24" fmla="*/ 567982 h 894459"/>
                      <a:gd name="connsiteX25" fmla="*/ 197480 w 361823"/>
                      <a:gd name="connsiteY25" fmla="*/ 852401 h 894459"/>
                      <a:gd name="connsiteX26" fmla="*/ 238804 w 361823"/>
                      <a:gd name="connsiteY26" fmla="*/ 893698 h 894459"/>
                      <a:gd name="connsiteX27" fmla="*/ 280128 w 361823"/>
                      <a:gd name="connsiteY27" fmla="*/ 852401 h 894459"/>
                      <a:gd name="connsiteX28" fmla="*/ 280128 w 361823"/>
                      <a:gd name="connsiteY28" fmla="*/ 345128 h 894459"/>
                      <a:gd name="connsiteX29" fmla="*/ 295172 w 361823"/>
                      <a:gd name="connsiteY29" fmla="*/ 379860 h 894459"/>
                      <a:gd name="connsiteX30" fmla="*/ 295172 w 361823"/>
                      <a:gd name="connsiteY30" fmla="*/ 547333 h 894459"/>
                      <a:gd name="connsiteX31" fmla="*/ 295267 w 361823"/>
                      <a:gd name="connsiteY31" fmla="*/ 547333 h 894459"/>
                      <a:gd name="connsiteX32" fmla="*/ 295267 w 361823"/>
                      <a:gd name="connsiteY32" fmla="*/ 547618 h 894459"/>
                      <a:gd name="connsiteX33" fmla="*/ 324213 w 361823"/>
                      <a:gd name="connsiteY33" fmla="*/ 576546 h 894459"/>
                      <a:gd name="connsiteX34" fmla="*/ 353159 w 361823"/>
                      <a:gd name="connsiteY34" fmla="*/ 547618 h 894459"/>
                      <a:gd name="connsiteX35" fmla="*/ 353159 w 361823"/>
                      <a:gd name="connsiteY35" fmla="*/ 547333 h 894459"/>
                      <a:gd name="connsiteX36" fmla="*/ 353254 w 361823"/>
                      <a:gd name="connsiteY36" fmla="*/ 547333 h 894459"/>
                      <a:gd name="connsiteX37" fmla="*/ 355444 w 361823"/>
                      <a:gd name="connsiteY37" fmla="*/ 355405 h 8944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361823" h="894459">
                        <a:moveTo>
                          <a:pt x="355444" y="355405"/>
                        </a:moveTo>
                        <a:cubicBezTo>
                          <a:pt x="355444" y="236270"/>
                          <a:pt x="293363" y="195258"/>
                          <a:pt x="227949" y="195258"/>
                        </a:cubicBezTo>
                        <a:lnTo>
                          <a:pt x="217570" y="194973"/>
                        </a:lnTo>
                        <a:lnTo>
                          <a:pt x="217570" y="157767"/>
                        </a:lnTo>
                        <a:cubicBezTo>
                          <a:pt x="243279" y="144541"/>
                          <a:pt x="260894" y="117802"/>
                          <a:pt x="260894" y="86877"/>
                        </a:cubicBezTo>
                        <a:cubicBezTo>
                          <a:pt x="260894" y="42820"/>
                          <a:pt x="225188" y="7137"/>
                          <a:pt x="181102" y="7137"/>
                        </a:cubicBezTo>
                        <a:cubicBezTo>
                          <a:pt x="137017" y="7137"/>
                          <a:pt x="101311" y="42820"/>
                          <a:pt x="101311" y="86877"/>
                        </a:cubicBezTo>
                        <a:cubicBezTo>
                          <a:pt x="101311" y="118944"/>
                          <a:pt x="120259" y="146444"/>
                          <a:pt x="147491" y="159100"/>
                        </a:cubicBezTo>
                        <a:lnTo>
                          <a:pt x="147491" y="194973"/>
                        </a:lnTo>
                        <a:lnTo>
                          <a:pt x="141492" y="194878"/>
                        </a:lnTo>
                        <a:cubicBezTo>
                          <a:pt x="56178" y="198303"/>
                          <a:pt x="7141" y="253113"/>
                          <a:pt x="7141" y="365777"/>
                        </a:cubicBezTo>
                        <a:lnTo>
                          <a:pt x="11902" y="547333"/>
                        </a:lnTo>
                        <a:lnTo>
                          <a:pt x="11997" y="547333"/>
                        </a:lnTo>
                        <a:cubicBezTo>
                          <a:pt x="11997" y="547428"/>
                          <a:pt x="11997" y="547523"/>
                          <a:pt x="11997" y="547618"/>
                        </a:cubicBezTo>
                        <a:cubicBezTo>
                          <a:pt x="11997" y="563604"/>
                          <a:pt x="24947" y="576546"/>
                          <a:pt x="40943" y="576546"/>
                        </a:cubicBezTo>
                        <a:cubicBezTo>
                          <a:pt x="56940" y="576546"/>
                          <a:pt x="69889" y="563604"/>
                          <a:pt x="69889" y="547618"/>
                        </a:cubicBezTo>
                        <a:cubicBezTo>
                          <a:pt x="69889" y="547523"/>
                          <a:pt x="69889" y="547428"/>
                          <a:pt x="69889" y="547333"/>
                        </a:cubicBezTo>
                        <a:lnTo>
                          <a:pt x="69984" y="547333"/>
                        </a:lnTo>
                        <a:lnTo>
                          <a:pt x="69984" y="379860"/>
                        </a:lnTo>
                        <a:cubicBezTo>
                          <a:pt x="69984" y="360924"/>
                          <a:pt x="66176" y="345509"/>
                          <a:pt x="85029" y="345128"/>
                        </a:cubicBezTo>
                        <a:lnTo>
                          <a:pt x="85029" y="852401"/>
                        </a:lnTo>
                        <a:cubicBezTo>
                          <a:pt x="85029" y="875142"/>
                          <a:pt x="103596" y="893698"/>
                          <a:pt x="126353" y="893698"/>
                        </a:cubicBezTo>
                        <a:cubicBezTo>
                          <a:pt x="149110" y="893698"/>
                          <a:pt x="167677" y="875142"/>
                          <a:pt x="167677" y="852401"/>
                        </a:cubicBezTo>
                        <a:lnTo>
                          <a:pt x="167677" y="567982"/>
                        </a:lnTo>
                        <a:lnTo>
                          <a:pt x="197480" y="567982"/>
                        </a:lnTo>
                        <a:lnTo>
                          <a:pt x="197480" y="852401"/>
                        </a:lnTo>
                        <a:cubicBezTo>
                          <a:pt x="197480" y="875142"/>
                          <a:pt x="216047" y="893698"/>
                          <a:pt x="238804" y="893698"/>
                        </a:cubicBezTo>
                        <a:cubicBezTo>
                          <a:pt x="261561" y="893698"/>
                          <a:pt x="280128" y="875142"/>
                          <a:pt x="280128" y="852401"/>
                        </a:cubicBezTo>
                        <a:lnTo>
                          <a:pt x="280128" y="345128"/>
                        </a:lnTo>
                        <a:cubicBezTo>
                          <a:pt x="298981" y="345509"/>
                          <a:pt x="295172" y="360924"/>
                          <a:pt x="295172" y="379860"/>
                        </a:cubicBezTo>
                        <a:lnTo>
                          <a:pt x="295172" y="547333"/>
                        </a:lnTo>
                        <a:lnTo>
                          <a:pt x="295267" y="547333"/>
                        </a:lnTo>
                        <a:cubicBezTo>
                          <a:pt x="295267" y="547428"/>
                          <a:pt x="295267" y="547523"/>
                          <a:pt x="295267" y="547618"/>
                        </a:cubicBezTo>
                        <a:cubicBezTo>
                          <a:pt x="295267" y="563604"/>
                          <a:pt x="308217" y="576546"/>
                          <a:pt x="324213" y="576546"/>
                        </a:cubicBezTo>
                        <a:cubicBezTo>
                          <a:pt x="340210" y="576546"/>
                          <a:pt x="353159" y="563604"/>
                          <a:pt x="353159" y="547618"/>
                        </a:cubicBezTo>
                        <a:cubicBezTo>
                          <a:pt x="353159" y="547523"/>
                          <a:pt x="353159" y="547428"/>
                          <a:pt x="353159" y="547333"/>
                        </a:cubicBezTo>
                        <a:lnTo>
                          <a:pt x="353254" y="547333"/>
                        </a:lnTo>
                        <a:lnTo>
                          <a:pt x="355444" y="355405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MX" dirty="0"/>
                  </a:p>
                </p:txBody>
              </p:sp>
              <p:sp>
                <p:nvSpPr>
                  <p:cNvPr id="145" name="Forma libre 2035">
                    <a:extLst>
                      <a:ext uri="{FF2B5EF4-FFF2-40B4-BE49-F238E27FC236}">
                        <a16:creationId xmlns:a16="http://schemas.microsoft.com/office/drawing/2014/main" id="{05F91865-183E-7B4B-BD22-9E1106961608}"/>
                      </a:ext>
                    </a:extLst>
                  </p:cNvPr>
                  <p:cNvSpPr/>
                  <p:nvPr/>
                </p:nvSpPr>
                <p:spPr>
                  <a:xfrm>
                    <a:off x="12552297" y="7422387"/>
                    <a:ext cx="784899" cy="1940334"/>
                  </a:xfrm>
                  <a:custGeom>
                    <a:avLst/>
                    <a:gdLst>
                      <a:gd name="connsiteX0" fmla="*/ 355444 w 361823"/>
                      <a:gd name="connsiteY0" fmla="*/ 355405 h 894459"/>
                      <a:gd name="connsiteX1" fmla="*/ 227949 w 361823"/>
                      <a:gd name="connsiteY1" fmla="*/ 195258 h 894459"/>
                      <a:gd name="connsiteX2" fmla="*/ 217570 w 361823"/>
                      <a:gd name="connsiteY2" fmla="*/ 194973 h 894459"/>
                      <a:gd name="connsiteX3" fmla="*/ 217570 w 361823"/>
                      <a:gd name="connsiteY3" fmla="*/ 157767 h 894459"/>
                      <a:gd name="connsiteX4" fmla="*/ 260894 w 361823"/>
                      <a:gd name="connsiteY4" fmla="*/ 86877 h 894459"/>
                      <a:gd name="connsiteX5" fmla="*/ 181102 w 361823"/>
                      <a:gd name="connsiteY5" fmla="*/ 7137 h 894459"/>
                      <a:gd name="connsiteX6" fmla="*/ 101311 w 361823"/>
                      <a:gd name="connsiteY6" fmla="*/ 86877 h 894459"/>
                      <a:gd name="connsiteX7" fmla="*/ 147491 w 361823"/>
                      <a:gd name="connsiteY7" fmla="*/ 159100 h 894459"/>
                      <a:gd name="connsiteX8" fmla="*/ 147491 w 361823"/>
                      <a:gd name="connsiteY8" fmla="*/ 194973 h 894459"/>
                      <a:gd name="connsiteX9" fmla="*/ 141492 w 361823"/>
                      <a:gd name="connsiteY9" fmla="*/ 194878 h 894459"/>
                      <a:gd name="connsiteX10" fmla="*/ 7141 w 361823"/>
                      <a:gd name="connsiteY10" fmla="*/ 365777 h 894459"/>
                      <a:gd name="connsiteX11" fmla="*/ 11902 w 361823"/>
                      <a:gd name="connsiteY11" fmla="*/ 547333 h 894459"/>
                      <a:gd name="connsiteX12" fmla="*/ 11997 w 361823"/>
                      <a:gd name="connsiteY12" fmla="*/ 547333 h 894459"/>
                      <a:gd name="connsiteX13" fmla="*/ 11997 w 361823"/>
                      <a:gd name="connsiteY13" fmla="*/ 547618 h 894459"/>
                      <a:gd name="connsiteX14" fmla="*/ 40943 w 361823"/>
                      <a:gd name="connsiteY14" fmla="*/ 576546 h 894459"/>
                      <a:gd name="connsiteX15" fmla="*/ 69889 w 361823"/>
                      <a:gd name="connsiteY15" fmla="*/ 547618 h 894459"/>
                      <a:gd name="connsiteX16" fmla="*/ 69889 w 361823"/>
                      <a:gd name="connsiteY16" fmla="*/ 547333 h 894459"/>
                      <a:gd name="connsiteX17" fmla="*/ 69984 w 361823"/>
                      <a:gd name="connsiteY17" fmla="*/ 547333 h 894459"/>
                      <a:gd name="connsiteX18" fmla="*/ 69984 w 361823"/>
                      <a:gd name="connsiteY18" fmla="*/ 379860 h 894459"/>
                      <a:gd name="connsiteX19" fmla="*/ 85029 w 361823"/>
                      <a:gd name="connsiteY19" fmla="*/ 345128 h 894459"/>
                      <a:gd name="connsiteX20" fmla="*/ 85029 w 361823"/>
                      <a:gd name="connsiteY20" fmla="*/ 852401 h 894459"/>
                      <a:gd name="connsiteX21" fmla="*/ 126353 w 361823"/>
                      <a:gd name="connsiteY21" fmla="*/ 893698 h 894459"/>
                      <a:gd name="connsiteX22" fmla="*/ 167677 w 361823"/>
                      <a:gd name="connsiteY22" fmla="*/ 852401 h 894459"/>
                      <a:gd name="connsiteX23" fmla="*/ 167677 w 361823"/>
                      <a:gd name="connsiteY23" fmla="*/ 567982 h 894459"/>
                      <a:gd name="connsiteX24" fmla="*/ 197480 w 361823"/>
                      <a:gd name="connsiteY24" fmla="*/ 567982 h 894459"/>
                      <a:gd name="connsiteX25" fmla="*/ 197480 w 361823"/>
                      <a:gd name="connsiteY25" fmla="*/ 852401 h 894459"/>
                      <a:gd name="connsiteX26" fmla="*/ 238804 w 361823"/>
                      <a:gd name="connsiteY26" fmla="*/ 893698 h 894459"/>
                      <a:gd name="connsiteX27" fmla="*/ 280128 w 361823"/>
                      <a:gd name="connsiteY27" fmla="*/ 852401 h 894459"/>
                      <a:gd name="connsiteX28" fmla="*/ 280128 w 361823"/>
                      <a:gd name="connsiteY28" fmla="*/ 345128 h 894459"/>
                      <a:gd name="connsiteX29" fmla="*/ 295172 w 361823"/>
                      <a:gd name="connsiteY29" fmla="*/ 379860 h 894459"/>
                      <a:gd name="connsiteX30" fmla="*/ 295172 w 361823"/>
                      <a:gd name="connsiteY30" fmla="*/ 547333 h 894459"/>
                      <a:gd name="connsiteX31" fmla="*/ 295267 w 361823"/>
                      <a:gd name="connsiteY31" fmla="*/ 547333 h 894459"/>
                      <a:gd name="connsiteX32" fmla="*/ 295267 w 361823"/>
                      <a:gd name="connsiteY32" fmla="*/ 547618 h 894459"/>
                      <a:gd name="connsiteX33" fmla="*/ 324213 w 361823"/>
                      <a:gd name="connsiteY33" fmla="*/ 576546 h 894459"/>
                      <a:gd name="connsiteX34" fmla="*/ 353159 w 361823"/>
                      <a:gd name="connsiteY34" fmla="*/ 547618 h 894459"/>
                      <a:gd name="connsiteX35" fmla="*/ 353159 w 361823"/>
                      <a:gd name="connsiteY35" fmla="*/ 547333 h 894459"/>
                      <a:gd name="connsiteX36" fmla="*/ 353254 w 361823"/>
                      <a:gd name="connsiteY36" fmla="*/ 547333 h 894459"/>
                      <a:gd name="connsiteX37" fmla="*/ 355444 w 361823"/>
                      <a:gd name="connsiteY37" fmla="*/ 355405 h 8944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361823" h="894459">
                        <a:moveTo>
                          <a:pt x="355444" y="355405"/>
                        </a:moveTo>
                        <a:cubicBezTo>
                          <a:pt x="355444" y="236270"/>
                          <a:pt x="293363" y="195258"/>
                          <a:pt x="227949" y="195258"/>
                        </a:cubicBezTo>
                        <a:lnTo>
                          <a:pt x="217570" y="194973"/>
                        </a:lnTo>
                        <a:lnTo>
                          <a:pt x="217570" y="157767"/>
                        </a:lnTo>
                        <a:cubicBezTo>
                          <a:pt x="243279" y="144541"/>
                          <a:pt x="260894" y="117802"/>
                          <a:pt x="260894" y="86877"/>
                        </a:cubicBezTo>
                        <a:cubicBezTo>
                          <a:pt x="260894" y="42820"/>
                          <a:pt x="225188" y="7137"/>
                          <a:pt x="181102" y="7137"/>
                        </a:cubicBezTo>
                        <a:cubicBezTo>
                          <a:pt x="137017" y="7137"/>
                          <a:pt x="101311" y="42820"/>
                          <a:pt x="101311" y="86877"/>
                        </a:cubicBezTo>
                        <a:cubicBezTo>
                          <a:pt x="101311" y="118944"/>
                          <a:pt x="120259" y="146444"/>
                          <a:pt x="147491" y="159100"/>
                        </a:cubicBezTo>
                        <a:lnTo>
                          <a:pt x="147491" y="194973"/>
                        </a:lnTo>
                        <a:lnTo>
                          <a:pt x="141492" y="194878"/>
                        </a:lnTo>
                        <a:cubicBezTo>
                          <a:pt x="56178" y="198303"/>
                          <a:pt x="7141" y="253113"/>
                          <a:pt x="7141" y="365777"/>
                        </a:cubicBezTo>
                        <a:lnTo>
                          <a:pt x="11902" y="547333"/>
                        </a:lnTo>
                        <a:lnTo>
                          <a:pt x="11997" y="547333"/>
                        </a:lnTo>
                        <a:cubicBezTo>
                          <a:pt x="11997" y="547428"/>
                          <a:pt x="11997" y="547523"/>
                          <a:pt x="11997" y="547618"/>
                        </a:cubicBezTo>
                        <a:cubicBezTo>
                          <a:pt x="11997" y="563604"/>
                          <a:pt x="24947" y="576546"/>
                          <a:pt x="40943" y="576546"/>
                        </a:cubicBezTo>
                        <a:cubicBezTo>
                          <a:pt x="56940" y="576546"/>
                          <a:pt x="69889" y="563604"/>
                          <a:pt x="69889" y="547618"/>
                        </a:cubicBezTo>
                        <a:cubicBezTo>
                          <a:pt x="69889" y="547523"/>
                          <a:pt x="69889" y="547428"/>
                          <a:pt x="69889" y="547333"/>
                        </a:cubicBezTo>
                        <a:lnTo>
                          <a:pt x="69984" y="547333"/>
                        </a:lnTo>
                        <a:lnTo>
                          <a:pt x="69984" y="379860"/>
                        </a:lnTo>
                        <a:cubicBezTo>
                          <a:pt x="69984" y="360924"/>
                          <a:pt x="66176" y="345509"/>
                          <a:pt x="85029" y="345128"/>
                        </a:cubicBezTo>
                        <a:lnTo>
                          <a:pt x="85029" y="852401"/>
                        </a:lnTo>
                        <a:cubicBezTo>
                          <a:pt x="85029" y="875142"/>
                          <a:pt x="103596" y="893698"/>
                          <a:pt x="126353" y="893698"/>
                        </a:cubicBezTo>
                        <a:cubicBezTo>
                          <a:pt x="149110" y="893698"/>
                          <a:pt x="167677" y="875142"/>
                          <a:pt x="167677" y="852401"/>
                        </a:cubicBezTo>
                        <a:lnTo>
                          <a:pt x="167677" y="567982"/>
                        </a:lnTo>
                        <a:lnTo>
                          <a:pt x="197480" y="567982"/>
                        </a:lnTo>
                        <a:lnTo>
                          <a:pt x="197480" y="852401"/>
                        </a:lnTo>
                        <a:cubicBezTo>
                          <a:pt x="197480" y="875142"/>
                          <a:pt x="216047" y="893698"/>
                          <a:pt x="238804" y="893698"/>
                        </a:cubicBezTo>
                        <a:cubicBezTo>
                          <a:pt x="261561" y="893698"/>
                          <a:pt x="280128" y="875142"/>
                          <a:pt x="280128" y="852401"/>
                        </a:cubicBezTo>
                        <a:lnTo>
                          <a:pt x="280128" y="345128"/>
                        </a:lnTo>
                        <a:cubicBezTo>
                          <a:pt x="298981" y="345509"/>
                          <a:pt x="295172" y="360924"/>
                          <a:pt x="295172" y="379860"/>
                        </a:cubicBezTo>
                        <a:lnTo>
                          <a:pt x="295172" y="547333"/>
                        </a:lnTo>
                        <a:lnTo>
                          <a:pt x="295267" y="547333"/>
                        </a:lnTo>
                        <a:cubicBezTo>
                          <a:pt x="295267" y="547428"/>
                          <a:pt x="295267" y="547523"/>
                          <a:pt x="295267" y="547618"/>
                        </a:cubicBezTo>
                        <a:cubicBezTo>
                          <a:pt x="295267" y="563604"/>
                          <a:pt x="308217" y="576546"/>
                          <a:pt x="324213" y="576546"/>
                        </a:cubicBezTo>
                        <a:cubicBezTo>
                          <a:pt x="340210" y="576546"/>
                          <a:pt x="353159" y="563604"/>
                          <a:pt x="353159" y="547618"/>
                        </a:cubicBezTo>
                        <a:cubicBezTo>
                          <a:pt x="353159" y="547523"/>
                          <a:pt x="353159" y="547428"/>
                          <a:pt x="353159" y="547333"/>
                        </a:cubicBezTo>
                        <a:lnTo>
                          <a:pt x="353254" y="547333"/>
                        </a:lnTo>
                        <a:lnTo>
                          <a:pt x="355444" y="355405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MX" dirty="0"/>
                  </a:p>
                </p:txBody>
              </p:sp>
            </p:grpSp>
          </p:grpSp>
          <p:grpSp>
            <p:nvGrpSpPr>
              <p:cNvPr id="156" name="Grupo 1992">
                <a:extLst>
                  <a:ext uri="{FF2B5EF4-FFF2-40B4-BE49-F238E27FC236}">
                    <a16:creationId xmlns:a16="http://schemas.microsoft.com/office/drawing/2014/main" id="{6E9AD8BC-AA1F-4741-B82D-119F4B3C6360}"/>
                  </a:ext>
                </a:extLst>
              </p:cNvPr>
              <p:cNvGrpSpPr/>
              <p:nvPr/>
            </p:nvGrpSpPr>
            <p:grpSpPr>
              <a:xfrm>
                <a:off x="12957400" y="9896938"/>
                <a:ext cx="1195394" cy="1951280"/>
                <a:chOff x="12956481" y="5082944"/>
                <a:chExt cx="418954" cy="683872"/>
              </a:xfrm>
            </p:grpSpPr>
            <p:sp>
              <p:nvSpPr>
                <p:cNvPr id="157" name="Forma libre 1871">
                  <a:extLst>
                    <a:ext uri="{FF2B5EF4-FFF2-40B4-BE49-F238E27FC236}">
                      <a16:creationId xmlns:a16="http://schemas.microsoft.com/office/drawing/2014/main" id="{3033E284-916F-CB47-9762-235567BE9904}"/>
                    </a:ext>
                  </a:extLst>
                </p:cNvPr>
                <p:cNvSpPr/>
                <p:nvPr/>
              </p:nvSpPr>
              <p:spPr>
                <a:xfrm>
                  <a:off x="12979904" y="5082944"/>
                  <a:ext cx="390389" cy="390132"/>
                </a:xfrm>
                <a:custGeom>
                  <a:avLst/>
                  <a:gdLst>
                    <a:gd name="connsiteX0" fmla="*/ 268797 w 390388"/>
                    <a:gd name="connsiteY0" fmla="*/ 227513 h 390131"/>
                    <a:gd name="connsiteX1" fmla="*/ 385153 w 390388"/>
                    <a:gd name="connsiteY1" fmla="*/ 7137 h 390131"/>
                    <a:gd name="connsiteX2" fmla="*/ 244327 w 390388"/>
                    <a:gd name="connsiteY2" fmla="*/ 7137 h 390131"/>
                    <a:gd name="connsiteX3" fmla="*/ 191576 w 390388"/>
                    <a:gd name="connsiteY3" fmla="*/ 101529 h 390131"/>
                    <a:gd name="connsiteX4" fmla="*/ 148063 w 390388"/>
                    <a:gd name="connsiteY4" fmla="*/ 7137 h 390131"/>
                    <a:gd name="connsiteX5" fmla="*/ 7141 w 390388"/>
                    <a:gd name="connsiteY5" fmla="*/ 7137 h 390131"/>
                    <a:gd name="connsiteX6" fmla="*/ 110547 w 390388"/>
                    <a:gd name="connsiteY6" fmla="*/ 227799 h 390131"/>
                    <a:gd name="connsiteX7" fmla="*/ 112070 w 390388"/>
                    <a:gd name="connsiteY7" fmla="*/ 388800 h 390131"/>
                    <a:gd name="connsiteX8" fmla="*/ 268797 w 390388"/>
                    <a:gd name="connsiteY8" fmla="*/ 376335 h 390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90388" h="390131">
                      <a:moveTo>
                        <a:pt x="268797" y="227513"/>
                      </a:moveTo>
                      <a:lnTo>
                        <a:pt x="385153" y="7137"/>
                      </a:lnTo>
                      <a:lnTo>
                        <a:pt x="244327" y="7137"/>
                      </a:lnTo>
                      <a:lnTo>
                        <a:pt x="191576" y="101529"/>
                      </a:lnTo>
                      <a:lnTo>
                        <a:pt x="148063" y="7137"/>
                      </a:lnTo>
                      <a:lnTo>
                        <a:pt x="7141" y="7137"/>
                      </a:lnTo>
                      <a:lnTo>
                        <a:pt x="110547" y="227799"/>
                      </a:lnTo>
                      <a:lnTo>
                        <a:pt x="112070" y="388800"/>
                      </a:lnTo>
                      <a:lnTo>
                        <a:pt x="268797" y="37633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158" name="Forma libre 1872">
                  <a:extLst>
                    <a:ext uri="{FF2B5EF4-FFF2-40B4-BE49-F238E27FC236}">
                      <a16:creationId xmlns:a16="http://schemas.microsoft.com/office/drawing/2014/main" id="{CF264C12-E666-EA4A-8A6D-48ACA6AD0386}"/>
                    </a:ext>
                  </a:extLst>
                </p:cNvPr>
                <p:cNvSpPr/>
                <p:nvPr/>
              </p:nvSpPr>
              <p:spPr>
                <a:xfrm>
                  <a:off x="13045794" y="5240709"/>
                  <a:ext cx="247564" cy="95154"/>
                </a:xfrm>
                <a:custGeom>
                  <a:avLst/>
                  <a:gdLst>
                    <a:gd name="connsiteX0" fmla="*/ 232900 w 247563"/>
                    <a:gd name="connsiteY0" fmla="*/ 88303 h 95154"/>
                    <a:gd name="connsiteX1" fmla="*/ 18853 w 247563"/>
                    <a:gd name="connsiteY1" fmla="*/ 88303 h 95154"/>
                    <a:gd name="connsiteX2" fmla="*/ 7141 w 247563"/>
                    <a:gd name="connsiteY2" fmla="*/ 76599 h 95154"/>
                    <a:gd name="connsiteX3" fmla="*/ 7141 w 247563"/>
                    <a:gd name="connsiteY3" fmla="*/ 18841 h 95154"/>
                    <a:gd name="connsiteX4" fmla="*/ 18853 w 247563"/>
                    <a:gd name="connsiteY4" fmla="*/ 7137 h 95154"/>
                    <a:gd name="connsiteX5" fmla="*/ 232900 w 247563"/>
                    <a:gd name="connsiteY5" fmla="*/ 7137 h 95154"/>
                    <a:gd name="connsiteX6" fmla="*/ 244611 w 247563"/>
                    <a:gd name="connsiteY6" fmla="*/ 18841 h 95154"/>
                    <a:gd name="connsiteX7" fmla="*/ 244611 w 247563"/>
                    <a:gd name="connsiteY7" fmla="*/ 76599 h 95154"/>
                    <a:gd name="connsiteX8" fmla="*/ 232900 w 247563"/>
                    <a:gd name="connsiteY8" fmla="*/ 88303 h 951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7563" h="95154">
                      <a:moveTo>
                        <a:pt x="232900" y="88303"/>
                      </a:moveTo>
                      <a:lnTo>
                        <a:pt x="18853" y="88303"/>
                      </a:lnTo>
                      <a:cubicBezTo>
                        <a:pt x="12377" y="88303"/>
                        <a:pt x="7141" y="83070"/>
                        <a:pt x="7141" y="76599"/>
                      </a:cubicBezTo>
                      <a:lnTo>
                        <a:pt x="7141" y="18841"/>
                      </a:lnTo>
                      <a:cubicBezTo>
                        <a:pt x="7141" y="12370"/>
                        <a:pt x="12377" y="7137"/>
                        <a:pt x="18853" y="7137"/>
                      </a:cubicBezTo>
                      <a:lnTo>
                        <a:pt x="232900" y="7137"/>
                      </a:lnTo>
                      <a:cubicBezTo>
                        <a:pt x="239375" y="7137"/>
                        <a:pt x="244611" y="12370"/>
                        <a:pt x="244611" y="18841"/>
                      </a:cubicBezTo>
                      <a:lnTo>
                        <a:pt x="244611" y="76599"/>
                      </a:lnTo>
                      <a:cubicBezTo>
                        <a:pt x="244611" y="83070"/>
                        <a:pt x="239375" y="88303"/>
                        <a:pt x="232900" y="88303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159" name="Forma libre 1873">
                  <a:extLst>
                    <a:ext uri="{FF2B5EF4-FFF2-40B4-BE49-F238E27FC236}">
                      <a16:creationId xmlns:a16="http://schemas.microsoft.com/office/drawing/2014/main" id="{FC357066-5A8B-2148-BA22-13AC0989EFC5}"/>
                    </a:ext>
                  </a:extLst>
                </p:cNvPr>
                <p:cNvSpPr/>
                <p:nvPr/>
              </p:nvSpPr>
              <p:spPr>
                <a:xfrm>
                  <a:off x="12978380" y="5356797"/>
                  <a:ext cx="390389" cy="390132"/>
                </a:xfrm>
                <a:custGeom>
                  <a:avLst/>
                  <a:gdLst>
                    <a:gd name="connsiteX0" fmla="*/ 387628 w 390388"/>
                    <a:gd name="connsiteY0" fmla="*/ 197254 h 390131"/>
                    <a:gd name="connsiteX1" fmla="*/ 197385 w 390388"/>
                    <a:gd name="connsiteY1" fmla="*/ 387372 h 390131"/>
                    <a:gd name="connsiteX2" fmla="*/ 7142 w 390388"/>
                    <a:gd name="connsiteY2" fmla="*/ 197254 h 390131"/>
                    <a:gd name="connsiteX3" fmla="*/ 197385 w 390388"/>
                    <a:gd name="connsiteY3" fmla="*/ 7136 h 390131"/>
                    <a:gd name="connsiteX4" fmla="*/ 387628 w 390388"/>
                    <a:gd name="connsiteY4" fmla="*/ 197254 h 390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388" h="390131">
                      <a:moveTo>
                        <a:pt x="387628" y="197254"/>
                      </a:moveTo>
                      <a:cubicBezTo>
                        <a:pt x="387628" y="302254"/>
                        <a:pt x="302453" y="387372"/>
                        <a:pt x="197385" y="387372"/>
                      </a:cubicBezTo>
                      <a:cubicBezTo>
                        <a:pt x="92316" y="387372"/>
                        <a:pt x="7142" y="302253"/>
                        <a:pt x="7142" y="197254"/>
                      </a:cubicBezTo>
                      <a:cubicBezTo>
                        <a:pt x="7142" y="92255"/>
                        <a:pt x="92316" y="7136"/>
                        <a:pt x="197385" y="7136"/>
                      </a:cubicBezTo>
                      <a:cubicBezTo>
                        <a:pt x="302453" y="7136"/>
                        <a:pt x="387628" y="92255"/>
                        <a:pt x="387628" y="197254"/>
                      </a:cubicBez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160" name="Forma libre 1874">
                  <a:extLst>
                    <a:ext uri="{FF2B5EF4-FFF2-40B4-BE49-F238E27FC236}">
                      <a16:creationId xmlns:a16="http://schemas.microsoft.com/office/drawing/2014/main" id="{C5254904-E6D7-A948-ABFC-B50F9376B1E8}"/>
                    </a:ext>
                  </a:extLst>
                </p:cNvPr>
                <p:cNvSpPr/>
                <p:nvPr/>
              </p:nvSpPr>
              <p:spPr>
                <a:xfrm>
                  <a:off x="12956481" y="5348138"/>
                  <a:ext cx="418954" cy="418678"/>
                </a:xfrm>
                <a:custGeom>
                  <a:avLst/>
                  <a:gdLst>
                    <a:gd name="connsiteX0" fmla="*/ 213761 w 418954"/>
                    <a:gd name="connsiteY0" fmla="*/ 7137 h 418677"/>
                    <a:gd name="connsiteX1" fmla="*/ 7141 w 418954"/>
                    <a:gd name="connsiteY1" fmla="*/ 213621 h 418677"/>
                    <a:gd name="connsiteX2" fmla="*/ 213761 w 418954"/>
                    <a:gd name="connsiteY2" fmla="*/ 420105 h 418677"/>
                    <a:gd name="connsiteX3" fmla="*/ 420383 w 418954"/>
                    <a:gd name="connsiteY3" fmla="*/ 213621 h 418677"/>
                    <a:gd name="connsiteX4" fmla="*/ 213761 w 418954"/>
                    <a:gd name="connsiteY4" fmla="*/ 7137 h 418677"/>
                    <a:gd name="connsiteX5" fmla="*/ 213761 w 418954"/>
                    <a:gd name="connsiteY5" fmla="*/ 384993 h 418677"/>
                    <a:gd name="connsiteX6" fmla="*/ 42180 w 418954"/>
                    <a:gd name="connsiteY6" fmla="*/ 213525 h 418677"/>
                    <a:gd name="connsiteX7" fmla="*/ 213761 w 418954"/>
                    <a:gd name="connsiteY7" fmla="*/ 42058 h 418677"/>
                    <a:gd name="connsiteX8" fmla="*/ 385342 w 418954"/>
                    <a:gd name="connsiteY8" fmla="*/ 213525 h 418677"/>
                    <a:gd name="connsiteX9" fmla="*/ 213761 w 418954"/>
                    <a:gd name="connsiteY9" fmla="*/ 384993 h 418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8954" h="418677">
                      <a:moveTo>
                        <a:pt x="213761" y="7137"/>
                      </a:moveTo>
                      <a:cubicBezTo>
                        <a:pt x="99692" y="7137"/>
                        <a:pt x="7141" y="99531"/>
                        <a:pt x="7141" y="213621"/>
                      </a:cubicBezTo>
                      <a:cubicBezTo>
                        <a:pt x="7141" y="327710"/>
                        <a:pt x="99596" y="420105"/>
                        <a:pt x="213761" y="420105"/>
                      </a:cubicBezTo>
                      <a:cubicBezTo>
                        <a:pt x="327926" y="420105"/>
                        <a:pt x="420383" y="327710"/>
                        <a:pt x="420383" y="213621"/>
                      </a:cubicBezTo>
                      <a:cubicBezTo>
                        <a:pt x="420383" y="99531"/>
                        <a:pt x="327926" y="7137"/>
                        <a:pt x="213761" y="7137"/>
                      </a:cubicBezTo>
                      <a:close/>
                      <a:moveTo>
                        <a:pt x="213761" y="384993"/>
                      </a:moveTo>
                      <a:cubicBezTo>
                        <a:pt x="119021" y="384993"/>
                        <a:pt x="42180" y="308204"/>
                        <a:pt x="42180" y="213525"/>
                      </a:cubicBezTo>
                      <a:cubicBezTo>
                        <a:pt x="42180" y="118848"/>
                        <a:pt x="119021" y="42058"/>
                        <a:pt x="213761" y="42058"/>
                      </a:cubicBezTo>
                      <a:cubicBezTo>
                        <a:pt x="308503" y="42058"/>
                        <a:pt x="385342" y="118848"/>
                        <a:pt x="385342" y="213525"/>
                      </a:cubicBezTo>
                      <a:cubicBezTo>
                        <a:pt x="385438" y="308299"/>
                        <a:pt x="308598" y="384993"/>
                        <a:pt x="213761" y="38499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161" name="Forma libre 1875">
                  <a:extLst>
                    <a:ext uri="{FF2B5EF4-FFF2-40B4-BE49-F238E27FC236}">
                      <a16:creationId xmlns:a16="http://schemas.microsoft.com/office/drawing/2014/main" id="{DF027057-2D67-9B4B-A605-373E1A766ACB}"/>
                    </a:ext>
                  </a:extLst>
                </p:cNvPr>
                <p:cNvSpPr/>
                <p:nvPr/>
              </p:nvSpPr>
              <p:spPr>
                <a:xfrm>
                  <a:off x="13030464" y="5418077"/>
                  <a:ext cx="276129" cy="266431"/>
                </a:xfrm>
                <a:custGeom>
                  <a:avLst/>
                  <a:gdLst>
                    <a:gd name="connsiteX0" fmla="*/ 139778 w 276128"/>
                    <a:gd name="connsiteY0" fmla="*/ 7137 h 266431"/>
                    <a:gd name="connsiteX1" fmla="*/ 180817 w 276128"/>
                    <a:gd name="connsiteY1" fmla="*/ 90111 h 266431"/>
                    <a:gd name="connsiteX2" fmla="*/ 272511 w 276128"/>
                    <a:gd name="connsiteY2" fmla="*/ 103432 h 266431"/>
                    <a:gd name="connsiteX3" fmla="*/ 206145 w 276128"/>
                    <a:gd name="connsiteY3" fmla="*/ 168042 h 266431"/>
                    <a:gd name="connsiteX4" fmla="*/ 221759 w 276128"/>
                    <a:gd name="connsiteY4" fmla="*/ 259295 h 266431"/>
                    <a:gd name="connsiteX5" fmla="*/ 139778 w 276128"/>
                    <a:gd name="connsiteY5" fmla="*/ 216190 h 266431"/>
                    <a:gd name="connsiteX6" fmla="*/ 57796 w 276128"/>
                    <a:gd name="connsiteY6" fmla="*/ 259295 h 266431"/>
                    <a:gd name="connsiteX7" fmla="*/ 73507 w 276128"/>
                    <a:gd name="connsiteY7" fmla="*/ 168042 h 266431"/>
                    <a:gd name="connsiteX8" fmla="*/ 7141 w 276128"/>
                    <a:gd name="connsiteY8" fmla="*/ 103432 h 266431"/>
                    <a:gd name="connsiteX9" fmla="*/ 98835 w 276128"/>
                    <a:gd name="connsiteY9" fmla="*/ 90111 h 2664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6128" h="266431">
                      <a:moveTo>
                        <a:pt x="139778" y="7137"/>
                      </a:moveTo>
                      <a:lnTo>
                        <a:pt x="180817" y="90111"/>
                      </a:lnTo>
                      <a:lnTo>
                        <a:pt x="272511" y="103432"/>
                      </a:lnTo>
                      <a:lnTo>
                        <a:pt x="206145" y="168042"/>
                      </a:lnTo>
                      <a:lnTo>
                        <a:pt x="221759" y="259295"/>
                      </a:lnTo>
                      <a:lnTo>
                        <a:pt x="139778" y="216190"/>
                      </a:lnTo>
                      <a:lnTo>
                        <a:pt x="57796" y="259295"/>
                      </a:lnTo>
                      <a:lnTo>
                        <a:pt x="73507" y="168042"/>
                      </a:lnTo>
                      <a:lnTo>
                        <a:pt x="7141" y="103432"/>
                      </a:lnTo>
                      <a:lnTo>
                        <a:pt x="98835" y="90111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073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350">
            <a:extLst>
              <a:ext uri="{FF2B5EF4-FFF2-40B4-BE49-F238E27FC236}">
                <a16:creationId xmlns:a16="http://schemas.microsoft.com/office/drawing/2014/main" id="{5F9E7A45-398C-7346-896B-0D63A8B2ED1A}"/>
              </a:ext>
            </a:extLst>
          </p:cNvPr>
          <p:cNvSpPr txBox="1"/>
          <p:nvPr/>
        </p:nvSpPr>
        <p:spPr>
          <a:xfrm>
            <a:off x="6369068" y="1071658"/>
            <a:ext cx="116397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Education Infographics</a:t>
            </a:r>
          </a:p>
        </p:txBody>
      </p:sp>
      <p:sp>
        <p:nvSpPr>
          <p:cNvPr id="20" name="CuadroTexto 351">
            <a:extLst>
              <a:ext uri="{FF2B5EF4-FFF2-40B4-BE49-F238E27FC236}">
                <a16:creationId xmlns:a16="http://schemas.microsoft.com/office/drawing/2014/main" id="{8F067929-05F1-F747-A4C4-627CB4BE1F5D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564D88-AC3D-9744-A00A-3776299B2CF4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22" name="Grupo 1973">
            <a:extLst>
              <a:ext uri="{FF2B5EF4-FFF2-40B4-BE49-F238E27FC236}">
                <a16:creationId xmlns:a16="http://schemas.microsoft.com/office/drawing/2014/main" id="{41763906-5323-894F-9201-23D82349967F}"/>
              </a:ext>
            </a:extLst>
          </p:cNvPr>
          <p:cNvGrpSpPr/>
          <p:nvPr/>
        </p:nvGrpSpPr>
        <p:grpSpPr>
          <a:xfrm>
            <a:off x="4470995" y="4714982"/>
            <a:ext cx="5846616" cy="6507200"/>
            <a:chOff x="14652868" y="1396199"/>
            <a:chExt cx="818865" cy="911385"/>
          </a:xfrm>
        </p:grpSpPr>
        <p:sp>
          <p:nvSpPr>
            <p:cNvPr id="23" name="Forma libre 1876">
              <a:extLst>
                <a:ext uri="{FF2B5EF4-FFF2-40B4-BE49-F238E27FC236}">
                  <a16:creationId xmlns:a16="http://schemas.microsoft.com/office/drawing/2014/main" id="{F1EC8A4F-C421-034A-AEDA-CC72CE627F25}"/>
                </a:ext>
              </a:extLst>
            </p:cNvPr>
            <p:cNvSpPr/>
            <p:nvPr/>
          </p:nvSpPr>
          <p:spPr>
            <a:xfrm>
              <a:off x="14652868" y="2136307"/>
              <a:ext cx="818865" cy="171277"/>
            </a:xfrm>
            <a:custGeom>
              <a:avLst/>
              <a:gdLst>
                <a:gd name="connsiteX0" fmla="*/ 789437 w 818864"/>
                <a:gd name="connsiteY0" fmla="*/ 168328 h 171277"/>
                <a:gd name="connsiteX1" fmla="*/ 32084 w 818864"/>
                <a:gd name="connsiteY1" fmla="*/ 168328 h 171277"/>
                <a:gd name="connsiteX2" fmla="*/ 9517 w 818864"/>
                <a:gd name="connsiteY2" fmla="*/ 132835 h 171277"/>
                <a:gd name="connsiteX3" fmla="*/ 68456 w 818864"/>
                <a:gd name="connsiteY3" fmla="*/ 7137 h 171277"/>
                <a:gd name="connsiteX4" fmla="*/ 743353 w 818864"/>
                <a:gd name="connsiteY4" fmla="*/ 7137 h 171277"/>
                <a:gd name="connsiteX5" fmla="*/ 811338 w 818864"/>
                <a:gd name="connsiteY5" fmla="*/ 131503 h 171277"/>
                <a:gd name="connsiteX6" fmla="*/ 789437 w 818864"/>
                <a:gd name="connsiteY6" fmla="*/ 168328 h 171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864" h="171277">
                  <a:moveTo>
                    <a:pt x="789437" y="168328"/>
                  </a:moveTo>
                  <a:lnTo>
                    <a:pt x="32084" y="168328"/>
                  </a:lnTo>
                  <a:cubicBezTo>
                    <a:pt x="13801" y="168328"/>
                    <a:pt x="1804" y="149392"/>
                    <a:pt x="9517" y="132835"/>
                  </a:cubicBezTo>
                  <a:lnTo>
                    <a:pt x="68456" y="7137"/>
                  </a:lnTo>
                  <a:lnTo>
                    <a:pt x="743353" y="7137"/>
                  </a:lnTo>
                  <a:lnTo>
                    <a:pt x="811338" y="131503"/>
                  </a:lnTo>
                  <a:cubicBezTo>
                    <a:pt x="820478" y="148060"/>
                    <a:pt x="808385" y="168328"/>
                    <a:pt x="789437" y="16832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4" name="Forma libre 1877">
              <a:extLst>
                <a:ext uri="{FF2B5EF4-FFF2-40B4-BE49-F238E27FC236}">
                  <a16:creationId xmlns:a16="http://schemas.microsoft.com/office/drawing/2014/main" id="{97D473EF-A3F4-D74F-8BBA-E1D29D264AE7}"/>
                </a:ext>
              </a:extLst>
            </p:cNvPr>
            <p:cNvSpPr/>
            <p:nvPr/>
          </p:nvSpPr>
          <p:spPr>
            <a:xfrm>
              <a:off x="14716182" y="1960368"/>
              <a:ext cx="685561" cy="47577"/>
            </a:xfrm>
            <a:custGeom>
              <a:avLst/>
              <a:gdLst>
                <a:gd name="connsiteX0" fmla="*/ 667280 w 685561"/>
                <a:gd name="connsiteY0" fmla="*/ 46340 h 47577"/>
                <a:gd name="connsiteX1" fmla="*/ 26756 w 685561"/>
                <a:gd name="connsiteY1" fmla="*/ 46340 h 47577"/>
                <a:gd name="connsiteX2" fmla="*/ 7141 w 685561"/>
                <a:gd name="connsiteY2" fmla="*/ 26738 h 47577"/>
                <a:gd name="connsiteX3" fmla="*/ 7141 w 685561"/>
                <a:gd name="connsiteY3" fmla="*/ 26738 h 47577"/>
                <a:gd name="connsiteX4" fmla="*/ 26756 w 685561"/>
                <a:gd name="connsiteY4" fmla="*/ 7137 h 47577"/>
                <a:gd name="connsiteX5" fmla="*/ 667280 w 685561"/>
                <a:gd name="connsiteY5" fmla="*/ 7137 h 47577"/>
                <a:gd name="connsiteX6" fmla="*/ 686894 w 685561"/>
                <a:gd name="connsiteY6" fmla="*/ 26738 h 47577"/>
                <a:gd name="connsiteX7" fmla="*/ 686894 w 685561"/>
                <a:gd name="connsiteY7" fmla="*/ 26738 h 47577"/>
                <a:gd name="connsiteX8" fmla="*/ 667280 w 685561"/>
                <a:gd name="connsiteY8" fmla="*/ 46340 h 47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561" h="47577">
                  <a:moveTo>
                    <a:pt x="667280" y="46340"/>
                  </a:moveTo>
                  <a:lnTo>
                    <a:pt x="26756" y="46340"/>
                  </a:lnTo>
                  <a:cubicBezTo>
                    <a:pt x="15997" y="46340"/>
                    <a:pt x="7141" y="37491"/>
                    <a:pt x="7141" y="26738"/>
                  </a:cubicBezTo>
                  <a:lnTo>
                    <a:pt x="7141" y="26738"/>
                  </a:lnTo>
                  <a:cubicBezTo>
                    <a:pt x="7141" y="15986"/>
                    <a:pt x="15997" y="7137"/>
                    <a:pt x="26756" y="7137"/>
                  </a:cubicBezTo>
                  <a:lnTo>
                    <a:pt x="667280" y="7137"/>
                  </a:lnTo>
                  <a:cubicBezTo>
                    <a:pt x="678040" y="7137"/>
                    <a:pt x="686894" y="15986"/>
                    <a:pt x="686894" y="26738"/>
                  </a:cubicBezTo>
                  <a:lnTo>
                    <a:pt x="686894" y="26738"/>
                  </a:lnTo>
                  <a:cubicBezTo>
                    <a:pt x="686894" y="37491"/>
                    <a:pt x="678135" y="46340"/>
                    <a:pt x="667280" y="4634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5" name="Forma libre 1878">
              <a:extLst>
                <a:ext uri="{FF2B5EF4-FFF2-40B4-BE49-F238E27FC236}">
                  <a16:creationId xmlns:a16="http://schemas.microsoft.com/office/drawing/2014/main" id="{51DB3048-8F74-5B4C-AE1B-1CA22350F4F4}"/>
                </a:ext>
              </a:extLst>
            </p:cNvPr>
            <p:cNvSpPr/>
            <p:nvPr/>
          </p:nvSpPr>
          <p:spPr>
            <a:xfrm>
              <a:off x="14716182" y="1748364"/>
              <a:ext cx="685561" cy="47577"/>
            </a:xfrm>
            <a:custGeom>
              <a:avLst/>
              <a:gdLst>
                <a:gd name="connsiteX0" fmla="*/ 667280 w 685561"/>
                <a:gd name="connsiteY0" fmla="*/ 46340 h 47577"/>
                <a:gd name="connsiteX1" fmla="*/ 26756 w 685561"/>
                <a:gd name="connsiteY1" fmla="*/ 46340 h 47577"/>
                <a:gd name="connsiteX2" fmla="*/ 7141 w 685561"/>
                <a:gd name="connsiteY2" fmla="*/ 26738 h 47577"/>
                <a:gd name="connsiteX3" fmla="*/ 7141 w 685561"/>
                <a:gd name="connsiteY3" fmla="*/ 26738 h 47577"/>
                <a:gd name="connsiteX4" fmla="*/ 26756 w 685561"/>
                <a:gd name="connsiteY4" fmla="*/ 7137 h 47577"/>
                <a:gd name="connsiteX5" fmla="*/ 667280 w 685561"/>
                <a:gd name="connsiteY5" fmla="*/ 7137 h 47577"/>
                <a:gd name="connsiteX6" fmla="*/ 686894 w 685561"/>
                <a:gd name="connsiteY6" fmla="*/ 26738 h 47577"/>
                <a:gd name="connsiteX7" fmla="*/ 686894 w 685561"/>
                <a:gd name="connsiteY7" fmla="*/ 26738 h 47577"/>
                <a:gd name="connsiteX8" fmla="*/ 667280 w 685561"/>
                <a:gd name="connsiteY8" fmla="*/ 46340 h 47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561" h="47577">
                  <a:moveTo>
                    <a:pt x="667280" y="46340"/>
                  </a:moveTo>
                  <a:lnTo>
                    <a:pt x="26756" y="46340"/>
                  </a:lnTo>
                  <a:cubicBezTo>
                    <a:pt x="15997" y="46340"/>
                    <a:pt x="7141" y="37491"/>
                    <a:pt x="7141" y="26738"/>
                  </a:cubicBezTo>
                  <a:lnTo>
                    <a:pt x="7141" y="26738"/>
                  </a:lnTo>
                  <a:cubicBezTo>
                    <a:pt x="7141" y="15986"/>
                    <a:pt x="15997" y="7137"/>
                    <a:pt x="26756" y="7137"/>
                  </a:cubicBezTo>
                  <a:lnTo>
                    <a:pt x="667280" y="7137"/>
                  </a:lnTo>
                  <a:cubicBezTo>
                    <a:pt x="678040" y="7137"/>
                    <a:pt x="686894" y="15986"/>
                    <a:pt x="686894" y="26738"/>
                  </a:cubicBezTo>
                  <a:lnTo>
                    <a:pt x="686894" y="26738"/>
                  </a:lnTo>
                  <a:cubicBezTo>
                    <a:pt x="686894" y="37586"/>
                    <a:pt x="678135" y="46340"/>
                    <a:pt x="667280" y="4634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6" name="Forma libre 1879">
              <a:extLst>
                <a:ext uri="{FF2B5EF4-FFF2-40B4-BE49-F238E27FC236}">
                  <a16:creationId xmlns:a16="http://schemas.microsoft.com/office/drawing/2014/main" id="{5CFEC9DE-E524-0448-95C7-F636E8098D81}"/>
                </a:ext>
              </a:extLst>
            </p:cNvPr>
            <p:cNvSpPr/>
            <p:nvPr/>
          </p:nvSpPr>
          <p:spPr>
            <a:xfrm>
              <a:off x="14716182" y="1535029"/>
              <a:ext cx="685561" cy="47577"/>
            </a:xfrm>
            <a:custGeom>
              <a:avLst/>
              <a:gdLst>
                <a:gd name="connsiteX0" fmla="*/ 667280 w 685561"/>
                <a:gd name="connsiteY0" fmla="*/ 46340 h 47577"/>
                <a:gd name="connsiteX1" fmla="*/ 26756 w 685561"/>
                <a:gd name="connsiteY1" fmla="*/ 46340 h 47577"/>
                <a:gd name="connsiteX2" fmla="*/ 7141 w 685561"/>
                <a:gd name="connsiteY2" fmla="*/ 26738 h 47577"/>
                <a:gd name="connsiteX3" fmla="*/ 7141 w 685561"/>
                <a:gd name="connsiteY3" fmla="*/ 26738 h 47577"/>
                <a:gd name="connsiteX4" fmla="*/ 26756 w 685561"/>
                <a:gd name="connsiteY4" fmla="*/ 7137 h 47577"/>
                <a:gd name="connsiteX5" fmla="*/ 667280 w 685561"/>
                <a:gd name="connsiteY5" fmla="*/ 7137 h 47577"/>
                <a:gd name="connsiteX6" fmla="*/ 686894 w 685561"/>
                <a:gd name="connsiteY6" fmla="*/ 26738 h 47577"/>
                <a:gd name="connsiteX7" fmla="*/ 686894 w 685561"/>
                <a:gd name="connsiteY7" fmla="*/ 26738 h 47577"/>
                <a:gd name="connsiteX8" fmla="*/ 667280 w 685561"/>
                <a:gd name="connsiteY8" fmla="*/ 46340 h 47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561" h="47577">
                  <a:moveTo>
                    <a:pt x="667280" y="46340"/>
                  </a:moveTo>
                  <a:lnTo>
                    <a:pt x="26756" y="46340"/>
                  </a:lnTo>
                  <a:cubicBezTo>
                    <a:pt x="15997" y="46340"/>
                    <a:pt x="7141" y="37491"/>
                    <a:pt x="7141" y="26738"/>
                  </a:cubicBezTo>
                  <a:lnTo>
                    <a:pt x="7141" y="26738"/>
                  </a:lnTo>
                  <a:cubicBezTo>
                    <a:pt x="7141" y="15986"/>
                    <a:pt x="15997" y="7137"/>
                    <a:pt x="26756" y="7137"/>
                  </a:cubicBezTo>
                  <a:lnTo>
                    <a:pt x="667280" y="7137"/>
                  </a:lnTo>
                  <a:cubicBezTo>
                    <a:pt x="678040" y="7137"/>
                    <a:pt x="686894" y="15986"/>
                    <a:pt x="686894" y="26738"/>
                  </a:cubicBezTo>
                  <a:lnTo>
                    <a:pt x="686894" y="26738"/>
                  </a:lnTo>
                  <a:cubicBezTo>
                    <a:pt x="686894" y="37586"/>
                    <a:pt x="678135" y="46340"/>
                    <a:pt x="667280" y="4634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7" name="Forma libre 1880">
              <a:extLst>
                <a:ext uri="{FF2B5EF4-FFF2-40B4-BE49-F238E27FC236}">
                  <a16:creationId xmlns:a16="http://schemas.microsoft.com/office/drawing/2014/main" id="{6BCD728C-22A5-A04B-88FB-2C3087DAB1A4}"/>
                </a:ext>
              </a:extLst>
            </p:cNvPr>
            <p:cNvSpPr/>
            <p:nvPr/>
          </p:nvSpPr>
          <p:spPr>
            <a:xfrm>
              <a:off x="14879575" y="1479364"/>
              <a:ext cx="76173" cy="161762"/>
            </a:xfrm>
            <a:custGeom>
              <a:avLst/>
              <a:gdLst>
                <a:gd name="connsiteX0" fmla="*/ 38087 w 76173"/>
                <a:gd name="connsiteY0" fmla="*/ 7137 h 161761"/>
                <a:gd name="connsiteX1" fmla="*/ 7141 w 76173"/>
                <a:gd name="connsiteY1" fmla="*/ 38062 h 161761"/>
                <a:gd name="connsiteX2" fmla="*/ 7141 w 76173"/>
                <a:gd name="connsiteY2" fmla="*/ 126840 h 161761"/>
                <a:gd name="connsiteX3" fmla="*/ 38087 w 76173"/>
                <a:gd name="connsiteY3" fmla="*/ 157765 h 161761"/>
                <a:gd name="connsiteX4" fmla="*/ 69032 w 76173"/>
                <a:gd name="connsiteY4" fmla="*/ 126840 h 161761"/>
                <a:gd name="connsiteX5" fmla="*/ 69032 w 76173"/>
                <a:gd name="connsiteY5" fmla="*/ 38062 h 161761"/>
                <a:gd name="connsiteX6" fmla="*/ 38087 w 76173"/>
                <a:gd name="connsiteY6" fmla="*/ 7137 h 161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173" h="161761">
                  <a:moveTo>
                    <a:pt x="38087" y="7137"/>
                  </a:moveTo>
                  <a:cubicBezTo>
                    <a:pt x="21043" y="7137"/>
                    <a:pt x="7141" y="21029"/>
                    <a:pt x="7141" y="38062"/>
                  </a:cubicBezTo>
                  <a:lnTo>
                    <a:pt x="7141" y="126840"/>
                  </a:lnTo>
                  <a:cubicBezTo>
                    <a:pt x="7141" y="143873"/>
                    <a:pt x="21043" y="157765"/>
                    <a:pt x="38087" y="157765"/>
                  </a:cubicBezTo>
                  <a:cubicBezTo>
                    <a:pt x="55131" y="157765"/>
                    <a:pt x="69032" y="143873"/>
                    <a:pt x="69032" y="126840"/>
                  </a:cubicBezTo>
                  <a:lnTo>
                    <a:pt x="69032" y="38062"/>
                  </a:lnTo>
                  <a:cubicBezTo>
                    <a:pt x="69032" y="21029"/>
                    <a:pt x="55131" y="7137"/>
                    <a:pt x="38087" y="713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9" name="Forma libre 1881">
              <a:extLst>
                <a:ext uri="{FF2B5EF4-FFF2-40B4-BE49-F238E27FC236}">
                  <a16:creationId xmlns:a16="http://schemas.microsoft.com/office/drawing/2014/main" id="{29C7C231-82FD-C34B-B3DE-19352B7D9108}"/>
                </a:ext>
              </a:extLst>
            </p:cNvPr>
            <p:cNvSpPr/>
            <p:nvPr/>
          </p:nvSpPr>
          <p:spPr>
            <a:xfrm>
              <a:off x="15000310" y="1479364"/>
              <a:ext cx="76173" cy="161762"/>
            </a:xfrm>
            <a:custGeom>
              <a:avLst/>
              <a:gdLst>
                <a:gd name="connsiteX0" fmla="*/ 38087 w 76173"/>
                <a:gd name="connsiteY0" fmla="*/ 7137 h 161761"/>
                <a:gd name="connsiteX1" fmla="*/ 7141 w 76173"/>
                <a:gd name="connsiteY1" fmla="*/ 38062 h 161761"/>
                <a:gd name="connsiteX2" fmla="*/ 7141 w 76173"/>
                <a:gd name="connsiteY2" fmla="*/ 126840 h 161761"/>
                <a:gd name="connsiteX3" fmla="*/ 38087 w 76173"/>
                <a:gd name="connsiteY3" fmla="*/ 157765 h 161761"/>
                <a:gd name="connsiteX4" fmla="*/ 69032 w 76173"/>
                <a:gd name="connsiteY4" fmla="*/ 126840 h 161761"/>
                <a:gd name="connsiteX5" fmla="*/ 69032 w 76173"/>
                <a:gd name="connsiteY5" fmla="*/ 38062 h 161761"/>
                <a:gd name="connsiteX6" fmla="*/ 38087 w 76173"/>
                <a:gd name="connsiteY6" fmla="*/ 7137 h 161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173" h="161761">
                  <a:moveTo>
                    <a:pt x="38087" y="7137"/>
                  </a:moveTo>
                  <a:cubicBezTo>
                    <a:pt x="21043" y="7137"/>
                    <a:pt x="7141" y="21029"/>
                    <a:pt x="7141" y="38062"/>
                  </a:cubicBezTo>
                  <a:lnTo>
                    <a:pt x="7141" y="126840"/>
                  </a:lnTo>
                  <a:cubicBezTo>
                    <a:pt x="7141" y="143873"/>
                    <a:pt x="21043" y="157765"/>
                    <a:pt x="38087" y="157765"/>
                  </a:cubicBezTo>
                  <a:cubicBezTo>
                    <a:pt x="55130" y="157765"/>
                    <a:pt x="69032" y="143873"/>
                    <a:pt x="69032" y="126840"/>
                  </a:cubicBezTo>
                  <a:lnTo>
                    <a:pt x="69032" y="38062"/>
                  </a:lnTo>
                  <a:cubicBezTo>
                    <a:pt x="69032" y="21029"/>
                    <a:pt x="55130" y="7137"/>
                    <a:pt x="38087" y="713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0" name="Forma libre 1882">
              <a:extLst>
                <a:ext uri="{FF2B5EF4-FFF2-40B4-BE49-F238E27FC236}">
                  <a16:creationId xmlns:a16="http://schemas.microsoft.com/office/drawing/2014/main" id="{5E5B4D9A-B07D-5A43-B84C-F66ABD82DBC0}"/>
                </a:ext>
              </a:extLst>
            </p:cNvPr>
            <p:cNvSpPr/>
            <p:nvPr/>
          </p:nvSpPr>
          <p:spPr>
            <a:xfrm>
              <a:off x="15121044" y="1479364"/>
              <a:ext cx="76173" cy="161762"/>
            </a:xfrm>
            <a:custGeom>
              <a:avLst/>
              <a:gdLst>
                <a:gd name="connsiteX0" fmla="*/ 38087 w 76173"/>
                <a:gd name="connsiteY0" fmla="*/ 7137 h 161761"/>
                <a:gd name="connsiteX1" fmla="*/ 7141 w 76173"/>
                <a:gd name="connsiteY1" fmla="*/ 38062 h 161761"/>
                <a:gd name="connsiteX2" fmla="*/ 7141 w 76173"/>
                <a:gd name="connsiteY2" fmla="*/ 126840 h 161761"/>
                <a:gd name="connsiteX3" fmla="*/ 38087 w 76173"/>
                <a:gd name="connsiteY3" fmla="*/ 157765 h 161761"/>
                <a:gd name="connsiteX4" fmla="*/ 69032 w 76173"/>
                <a:gd name="connsiteY4" fmla="*/ 126840 h 161761"/>
                <a:gd name="connsiteX5" fmla="*/ 69032 w 76173"/>
                <a:gd name="connsiteY5" fmla="*/ 38062 h 161761"/>
                <a:gd name="connsiteX6" fmla="*/ 38087 w 76173"/>
                <a:gd name="connsiteY6" fmla="*/ 7137 h 161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173" h="161761">
                  <a:moveTo>
                    <a:pt x="38087" y="7137"/>
                  </a:moveTo>
                  <a:cubicBezTo>
                    <a:pt x="21044" y="7137"/>
                    <a:pt x="7141" y="21029"/>
                    <a:pt x="7141" y="38062"/>
                  </a:cubicBezTo>
                  <a:lnTo>
                    <a:pt x="7141" y="126840"/>
                  </a:lnTo>
                  <a:cubicBezTo>
                    <a:pt x="7141" y="143873"/>
                    <a:pt x="21044" y="157765"/>
                    <a:pt x="38087" y="157765"/>
                  </a:cubicBezTo>
                  <a:cubicBezTo>
                    <a:pt x="55131" y="157765"/>
                    <a:pt x="69032" y="143873"/>
                    <a:pt x="69032" y="126840"/>
                  </a:cubicBezTo>
                  <a:lnTo>
                    <a:pt x="69032" y="38062"/>
                  </a:lnTo>
                  <a:cubicBezTo>
                    <a:pt x="69128" y="21029"/>
                    <a:pt x="55131" y="7137"/>
                    <a:pt x="38087" y="713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3" name="Forma libre 1883">
              <a:extLst>
                <a:ext uri="{FF2B5EF4-FFF2-40B4-BE49-F238E27FC236}">
                  <a16:creationId xmlns:a16="http://schemas.microsoft.com/office/drawing/2014/main" id="{1B8EA07A-3A98-2042-B7FA-4922571DCE96}"/>
                </a:ext>
              </a:extLst>
            </p:cNvPr>
            <p:cNvSpPr/>
            <p:nvPr/>
          </p:nvSpPr>
          <p:spPr>
            <a:xfrm>
              <a:off x="14982789" y="1904607"/>
              <a:ext cx="76173" cy="161762"/>
            </a:xfrm>
            <a:custGeom>
              <a:avLst/>
              <a:gdLst>
                <a:gd name="connsiteX0" fmla="*/ 38087 w 76173"/>
                <a:gd name="connsiteY0" fmla="*/ 7137 h 161761"/>
                <a:gd name="connsiteX1" fmla="*/ 7141 w 76173"/>
                <a:gd name="connsiteY1" fmla="*/ 38062 h 161761"/>
                <a:gd name="connsiteX2" fmla="*/ 7141 w 76173"/>
                <a:gd name="connsiteY2" fmla="*/ 126840 h 161761"/>
                <a:gd name="connsiteX3" fmla="*/ 38087 w 76173"/>
                <a:gd name="connsiteY3" fmla="*/ 157765 h 161761"/>
                <a:gd name="connsiteX4" fmla="*/ 69032 w 76173"/>
                <a:gd name="connsiteY4" fmla="*/ 126840 h 161761"/>
                <a:gd name="connsiteX5" fmla="*/ 69032 w 76173"/>
                <a:gd name="connsiteY5" fmla="*/ 38062 h 161761"/>
                <a:gd name="connsiteX6" fmla="*/ 38087 w 76173"/>
                <a:gd name="connsiteY6" fmla="*/ 7137 h 161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173" h="161761">
                  <a:moveTo>
                    <a:pt x="38087" y="7137"/>
                  </a:moveTo>
                  <a:cubicBezTo>
                    <a:pt x="21044" y="7137"/>
                    <a:pt x="7141" y="21029"/>
                    <a:pt x="7141" y="38062"/>
                  </a:cubicBezTo>
                  <a:lnTo>
                    <a:pt x="7141" y="126840"/>
                  </a:lnTo>
                  <a:cubicBezTo>
                    <a:pt x="7141" y="143873"/>
                    <a:pt x="21044" y="157765"/>
                    <a:pt x="38087" y="157765"/>
                  </a:cubicBezTo>
                  <a:cubicBezTo>
                    <a:pt x="55131" y="157765"/>
                    <a:pt x="69032" y="143873"/>
                    <a:pt x="69032" y="126840"/>
                  </a:cubicBezTo>
                  <a:lnTo>
                    <a:pt x="69032" y="38062"/>
                  </a:lnTo>
                  <a:cubicBezTo>
                    <a:pt x="69128" y="21029"/>
                    <a:pt x="55131" y="7137"/>
                    <a:pt x="38087" y="7137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7" name="Forma libre 1884">
              <a:extLst>
                <a:ext uri="{FF2B5EF4-FFF2-40B4-BE49-F238E27FC236}">
                  <a16:creationId xmlns:a16="http://schemas.microsoft.com/office/drawing/2014/main" id="{15055EA3-0339-C345-A398-DCB9C2964D8D}"/>
                </a:ext>
              </a:extLst>
            </p:cNvPr>
            <p:cNvSpPr/>
            <p:nvPr/>
          </p:nvSpPr>
          <p:spPr>
            <a:xfrm>
              <a:off x="15103620" y="1904607"/>
              <a:ext cx="76173" cy="161762"/>
            </a:xfrm>
            <a:custGeom>
              <a:avLst/>
              <a:gdLst>
                <a:gd name="connsiteX0" fmla="*/ 38087 w 76173"/>
                <a:gd name="connsiteY0" fmla="*/ 7137 h 161761"/>
                <a:gd name="connsiteX1" fmla="*/ 7141 w 76173"/>
                <a:gd name="connsiteY1" fmla="*/ 38062 h 161761"/>
                <a:gd name="connsiteX2" fmla="*/ 7141 w 76173"/>
                <a:gd name="connsiteY2" fmla="*/ 126840 h 161761"/>
                <a:gd name="connsiteX3" fmla="*/ 38087 w 76173"/>
                <a:gd name="connsiteY3" fmla="*/ 157765 h 161761"/>
                <a:gd name="connsiteX4" fmla="*/ 69032 w 76173"/>
                <a:gd name="connsiteY4" fmla="*/ 126840 h 161761"/>
                <a:gd name="connsiteX5" fmla="*/ 69032 w 76173"/>
                <a:gd name="connsiteY5" fmla="*/ 38062 h 161761"/>
                <a:gd name="connsiteX6" fmla="*/ 38087 w 76173"/>
                <a:gd name="connsiteY6" fmla="*/ 7137 h 161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173" h="161761">
                  <a:moveTo>
                    <a:pt x="38087" y="7137"/>
                  </a:moveTo>
                  <a:cubicBezTo>
                    <a:pt x="21043" y="7137"/>
                    <a:pt x="7141" y="21029"/>
                    <a:pt x="7141" y="38062"/>
                  </a:cubicBezTo>
                  <a:lnTo>
                    <a:pt x="7141" y="126840"/>
                  </a:lnTo>
                  <a:cubicBezTo>
                    <a:pt x="7141" y="143873"/>
                    <a:pt x="21043" y="157765"/>
                    <a:pt x="38087" y="157765"/>
                  </a:cubicBezTo>
                  <a:cubicBezTo>
                    <a:pt x="55131" y="157765"/>
                    <a:pt x="69032" y="143873"/>
                    <a:pt x="69032" y="126840"/>
                  </a:cubicBezTo>
                  <a:lnTo>
                    <a:pt x="69032" y="38062"/>
                  </a:lnTo>
                  <a:cubicBezTo>
                    <a:pt x="69032" y="21029"/>
                    <a:pt x="55131" y="7137"/>
                    <a:pt x="38087" y="7137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8" name="Forma libre 1885">
              <a:extLst>
                <a:ext uri="{FF2B5EF4-FFF2-40B4-BE49-F238E27FC236}">
                  <a16:creationId xmlns:a16="http://schemas.microsoft.com/office/drawing/2014/main" id="{10A63108-5285-774F-A341-54BE49BBC4CE}"/>
                </a:ext>
              </a:extLst>
            </p:cNvPr>
            <p:cNvSpPr/>
            <p:nvPr/>
          </p:nvSpPr>
          <p:spPr>
            <a:xfrm>
              <a:off x="15224354" y="1904607"/>
              <a:ext cx="76173" cy="161762"/>
            </a:xfrm>
            <a:custGeom>
              <a:avLst/>
              <a:gdLst>
                <a:gd name="connsiteX0" fmla="*/ 38087 w 76173"/>
                <a:gd name="connsiteY0" fmla="*/ 7137 h 161761"/>
                <a:gd name="connsiteX1" fmla="*/ 7141 w 76173"/>
                <a:gd name="connsiteY1" fmla="*/ 38062 h 161761"/>
                <a:gd name="connsiteX2" fmla="*/ 7141 w 76173"/>
                <a:gd name="connsiteY2" fmla="*/ 126840 h 161761"/>
                <a:gd name="connsiteX3" fmla="*/ 38087 w 76173"/>
                <a:gd name="connsiteY3" fmla="*/ 157765 h 161761"/>
                <a:gd name="connsiteX4" fmla="*/ 69032 w 76173"/>
                <a:gd name="connsiteY4" fmla="*/ 126840 h 161761"/>
                <a:gd name="connsiteX5" fmla="*/ 69032 w 76173"/>
                <a:gd name="connsiteY5" fmla="*/ 38062 h 161761"/>
                <a:gd name="connsiteX6" fmla="*/ 38087 w 76173"/>
                <a:gd name="connsiteY6" fmla="*/ 7137 h 161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173" h="161761">
                  <a:moveTo>
                    <a:pt x="38087" y="7137"/>
                  </a:moveTo>
                  <a:cubicBezTo>
                    <a:pt x="21044" y="7137"/>
                    <a:pt x="7141" y="21029"/>
                    <a:pt x="7141" y="38062"/>
                  </a:cubicBezTo>
                  <a:lnTo>
                    <a:pt x="7141" y="126840"/>
                  </a:lnTo>
                  <a:cubicBezTo>
                    <a:pt x="7141" y="143873"/>
                    <a:pt x="21044" y="157765"/>
                    <a:pt x="38087" y="157765"/>
                  </a:cubicBezTo>
                  <a:cubicBezTo>
                    <a:pt x="55131" y="157765"/>
                    <a:pt x="69032" y="143873"/>
                    <a:pt x="69032" y="126840"/>
                  </a:cubicBezTo>
                  <a:lnTo>
                    <a:pt x="69032" y="38062"/>
                  </a:lnTo>
                  <a:cubicBezTo>
                    <a:pt x="69032" y="21029"/>
                    <a:pt x="55131" y="7137"/>
                    <a:pt x="38087" y="7137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3" name="Forma libre 1886">
              <a:extLst>
                <a:ext uri="{FF2B5EF4-FFF2-40B4-BE49-F238E27FC236}">
                  <a16:creationId xmlns:a16="http://schemas.microsoft.com/office/drawing/2014/main" id="{B1859492-C71D-5D41-9B27-5543229FEBC4}"/>
                </a:ext>
              </a:extLst>
            </p:cNvPr>
            <p:cNvSpPr/>
            <p:nvPr/>
          </p:nvSpPr>
          <p:spPr>
            <a:xfrm>
              <a:off x="14805211" y="1692699"/>
              <a:ext cx="76173" cy="161762"/>
            </a:xfrm>
            <a:custGeom>
              <a:avLst/>
              <a:gdLst>
                <a:gd name="connsiteX0" fmla="*/ 38087 w 76173"/>
                <a:gd name="connsiteY0" fmla="*/ 7137 h 161761"/>
                <a:gd name="connsiteX1" fmla="*/ 7141 w 76173"/>
                <a:gd name="connsiteY1" fmla="*/ 38062 h 161761"/>
                <a:gd name="connsiteX2" fmla="*/ 7141 w 76173"/>
                <a:gd name="connsiteY2" fmla="*/ 126840 h 161761"/>
                <a:gd name="connsiteX3" fmla="*/ 38087 w 76173"/>
                <a:gd name="connsiteY3" fmla="*/ 157765 h 161761"/>
                <a:gd name="connsiteX4" fmla="*/ 69032 w 76173"/>
                <a:gd name="connsiteY4" fmla="*/ 126840 h 161761"/>
                <a:gd name="connsiteX5" fmla="*/ 69032 w 76173"/>
                <a:gd name="connsiteY5" fmla="*/ 38062 h 161761"/>
                <a:gd name="connsiteX6" fmla="*/ 38087 w 76173"/>
                <a:gd name="connsiteY6" fmla="*/ 7137 h 161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173" h="161761">
                  <a:moveTo>
                    <a:pt x="38087" y="7137"/>
                  </a:moveTo>
                  <a:cubicBezTo>
                    <a:pt x="21043" y="7137"/>
                    <a:pt x="7141" y="21029"/>
                    <a:pt x="7141" y="38062"/>
                  </a:cubicBezTo>
                  <a:lnTo>
                    <a:pt x="7141" y="126840"/>
                  </a:lnTo>
                  <a:cubicBezTo>
                    <a:pt x="7141" y="143873"/>
                    <a:pt x="21043" y="157765"/>
                    <a:pt x="38087" y="157765"/>
                  </a:cubicBezTo>
                  <a:cubicBezTo>
                    <a:pt x="55130" y="157765"/>
                    <a:pt x="69032" y="143873"/>
                    <a:pt x="69032" y="126840"/>
                  </a:cubicBezTo>
                  <a:lnTo>
                    <a:pt x="69032" y="38062"/>
                  </a:lnTo>
                  <a:cubicBezTo>
                    <a:pt x="69032" y="21029"/>
                    <a:pt x="55130" y="7137"/>
                    <a:pt x="38087" y="713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4" name="Forma libre 1887">
              <a:extLst>
                <a:ext uri="{FF2B5EF4-FFF2-40B4-BE49-F238E27FC236}">
                  <a16:creationId xmlns:a16="http://schemas.microsoft.com/office/drawing/2014/main" id="{19A5E9C1-5E2E-6B49-900F-0BC23B8C064A}"/>
                </a:ext>
              </a:extLst>
            </p:cNvPr>
            <p:cNvSpPr/>
            <p:nvPr/>
          </p:nvSpPr>
          <p:spPr>
            <a:xfrm>
              <a:off x="14925945" y="1692699"/>
              <a:ext cx="76173" cy="161762"/>
            </a:xfrm>
            <a:custGeom>
              <a:avLst/>
              <a:gdLst>
                <a:gd name="connsiteX0" fmla="*/ 38087 w 76173"/>
                <a:gd name="connsiteY0" fmla="*/ 7137 h 161761"/>
                <a:gd name="connsiteX1" fmla="*/ 7141 w 76173"/>
                <a:gd name="connsiteY1" fmla="*/ 38062 h 161761"/>
                <a:gd name="connsiteX2" fmla="*/ 7141 w 76173"/>
                <a:gd name="connsiteY2" fmla="*/ 126840 h 161761"/>
                <a:gd name="connsiteX3" fmla="*/ 38087 w 76173"/>
                <a:gd name="connsiteY3" fmla="*/ 157765 h 161761"/>
                <a:gd name="connsiteX4" fmla="*/ 69032 w 76173"/>
                <a:gd name="connsiteY4" fmla="*/ 126840 h 161761"/>
                <a:gd name="connsiteX5" fmla="*/ 69032 w 76173"/>
                <a:gd name="connsiteY5" fmla="*/ 38062 h 161761"/>
                <a:gd name="connsiteX6" fmla="*/ 38087 w 76173"/>
                <a:gd name="connsiteY6" fmla="*/ 7137 h 161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173" h="161761">
                  <a:moveTo>
                    <a:pt x="38087" y="7137"/>
                  </a:moveTo>
                  <a:cubicBezTo>
                    <a:pt x="21044" y="7137"/>
                    <a:pt x="7141" y="21029"/>
                    <a:pt x="7141" y="38062"/>
                  </a:cubicBezTo>
                  <a:lnTo>
                    <a:pt x="7141" y="126840"/>
                  </a:lnTo>
                  <a:cubicBezTo>
                    <a:pt x="7141" y="143873"/>
                    <a:pt x="21044" y="157765"/>
                    <a:pt x="38087" y="157765"/>
                  </a:cubicBezTo>
                  <a:cubicBezTo>
                    <a:pt x="55131" y="157765"/>
                    <a:pt x="69032" y="143873"/>
                    <a:pt x="69032" y="126840"/>
                  </a:cubicBezTo>
                  <a:lnTo>
                    <a:pt x="69032" y="38062"/>
                  </a:lnTo>
                  <a:cubicBezTo>
                    <a:pt x="69032" y="21029"/>
                    <a:pt x="55131" y="7137"/>
                    <a:pt x="38087" y="713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5" name="Forma libre 1888">
              <a:extLst>
                <a:ext uri="{FF2B5EF4-FFF2-40B4-BE49-F238E27FC236}">
                  <a16:creationId xmlns:a16="http://schemas.microsoft.com/office/drawing/2014/main" id="{7DDBF0EE-8C17-8A41-B36C-B462A0C5E3A5}"/>
                </a:ext>
              </a:extLst>
            </p:cNvPr>
            <p:cNvSpPr/>
            <p:nvPr/>
          </p:nvSpPr>
          <p:spPr>
            <a:xfrm>
              <a:off x="14704661" y="1396294"/>
              <a:ext cx="57130" cy="856387"/>
            </a:xfrm>
            <a:custGeom>
              <a:avLst/>
              <a:gdLst>
                <a:gd name="connsiteX0" fmla="*/ 31897 w 57130"/>
                <a:gd name="connsiteY0" fmla="*/ 849345 h 856386"/>
                <a:gd name="connsiteX1" fmla="*/ 31897 w 57130"/>
                <a:gd name="connsiteY1" fmla="*/ 849345 h 856386"/>
                <a:gd name="connsiteX2" fmla="*/ 7141 w 57130"/>
                <a:gd name="connsiteY2" fmla="*/ 824605 h 856386"/>
                <a:gd name="connsiteX3" fmla="*/ 7141 w 57130"/>
                <a:gd name="connsiteY3" fmla="*/ 31877 h 856386"/>
                <a:gd name="connsiteX4" fmla="*/ 31897 w 57130"/>
                <a:gd name="connsiteY4" fmla="*/ 7137 h 856386"/>
                <a:gd name="connsiteX5" fmla="*/ 31897 w 57130"/>
                <a:gd name="connsiteY5" fmla="*/ 7137 h 856386"/>
                <a:gd name="connsiteX6" fmla="*/ 56655 w 57130"/>
                <a:gd name="connsiteY6" fmla="*/ 31877 h 856386"/>
                <a:gd name="connsiteX7" fmla="*/ 56655 w 57130"/>
                <a:gd name="connsiteY7" fmla="*/ 824605 h 856386"/>
                <a:gd name="connsiteX8" fmla="*/ 31897 w 57130"/>
                <a:gd name="connsiteY8" fmla="*/ 849345 h 856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30" h="856386">
                  <a:moveTo>
                    <a:pt x="31897" y="849345"/>
                  </a:moveTo>
                  <a:lnTo>
                    <a:pt x="31897" y="849345"/>
                  </a:lnTo>
                  <a:cubicBezTo>
                    <a:pt x="18282" y="849345"/>
                    <a:pt x="7141" y="838212"/>
                    <a:pt x="7141" y="824605"/>
                  </a:cubicBezTo>
                  <a:lnTo>
                    <a:pt x="7141" y="31877"/>
                  </a:lnTo>
                  <a:cubicBezTo>
                    <a:pt x="7141" y="18270"/>
                    <a:pt x="18282" y="7137"/>
                    <a:pt x="31897" y="7137"/>
                  </a:cubicBezTo>
                  <a:lnTo>
                    <a:pt x="31897" y="7137"/>
                  </a:lnTo>
                  <a:cubicBezTo>
                    <a:pt x="45514" y="7137"/>
                    <a:pt x="56655" y="18270"/>
                    <a:pt x="56655" y="31877"/>
                  </a:cubicBezTo>
                  <a:lnTo>
                    <a:pt x="56655" y="824605"/>
                  </a:lnTo>
                  <a:cubicBezTo>
                    <a:pt x="56655" y="838212"/>
                    <a:pt x="45514" y="849345"/>
                    <a:pt x="31897" y="84934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6" name="Forma libre 1889">
              <a:extLst>
                <a:ext uri="{FF2B5EF4-FFF2-40B4-BE49-F238E27FC236}">
                  <a16:creationId xmlns:a16="http://schemas.microsoft.com/office/drawing/2014/main" id="{58C83C5E-3BF4-6548-BD9A-F976C86823D0}"/>
                </a:ext>
              </a:extLst>
            </p:cNvPr>
            <p:cNvSpPr/>
            <p:nvPr/>
          </p:nvSpPr>
          <p:spPr>
            <a:xfrm>
              <a:off x="15350517" y="1396199"/>
              <a:ext cx="57130" cy="856387"/>
            </a:xfrm>
            <a:custGeom>
              <a:avLst/>
              <a:gdLst>
                <a:gd name="connsiteX0" fmla="*/ 30565 w 57130"/>
                <a:gd name="connsiteY0" fmla="*/ 849441 h 856386"/>
                <a:gd name="connsiteX1" fmla="*/ 30565 w 57130"/>
                <a:gd name="connsiteY1" fmla="*/ 849441 h 856386"/>
                <a:gd name="connsiteX2" fmla="*/ 7141 w 57130"/>
                <a:gd name="connsiteY2" fmla="*/ 826033 h 856386"/>
                <a:gd name="connsiteX3" fmla="*/ 7141 w 57130"/>
                <a:gd name="connsiteY3" fmla="*/ 30545 h 856386"/>
                <a:gd name="connsiteX4" fmla="*/ 30565 w 57130"/>
                <a:gd name="connsiteY4" fmla="*/ 7137 h 856386"/>
                <a:gd name="connsiteX5" fmla="*/ 30565 w 57130"/>
                <a:gd name="connsiteY5" fmla="*/ 7137 h 856386"/>
                <a:gd name="connsiteX6" fmla="*/ 53988 w 57130"/>
                <a:gd name="connsiteY6" fmla="*/ 30545 h 856386"/>
                <a:gd name="connsiteX7" fmla="*/ 53988 w 57130"/>
                <a:gd name="connsiteY7" fmla="*/ 826033 h 856386"/>
                <a:gd name="connsiteX8" fmla="*/ 30565 w 57130"/>
                <a:gd name="connsiteY8" fmla="*/ 849441 h 856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30" h="856386">
                  <a:moveTo>
                    <a:pt x="30565" y="849441"/>
                  </a:moveTo>
                  <a:lnTo>
                    <a:pt x="30565" y="849441"/>
                  </a:lnTo>
                  <a:cubicBezTo>
                    <a:pt x="17711" y="849441"/>
                    <a:pt x="7141" y="838878"/>
                    <a:pt x="7141" y="826033"/>
                  </a:cubicBezTo>
                  <a:lnTo>
                    <a:pt x="7141" y="30545"/>
                  </a:lnTo>
                  <a:cubicBezTo>
                    <a:pt x="7141" y="17699"/>
                    <a:pt x="17711" y="7137"/>
                    <a:pt x="30565" y="7137"/>
                  </a:cubicBezTo>
                  <a:lnTo>
                    <a:pt x="30565" y="7137"/>
                  </a:lnTo>
                  <a:cubicBezTo>
                    <a:pt x="43419" y="7137"/>
                    <a:pt x="53988" y="17699"/>
                    <a:pt x="53988" y="30545"/>
                  </a:cubicBezTo>
                  <a:lnTo>
                    <a:pt x="53988" y="826033"/>
                  </a:lnTo>
                  <a:cubicBezTo>
                    <a:pt x="53988" y="838974"/>
                    <a:pt x="43419" y="849441"/>
                    <a:pt x="30565" y="84944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CDF8059-5EA4-A142-AF76-516BF8E23E54}"/>
              </a:ext>
            </a:extLst>
          </p:cNvPr>
          <p:cNvGrpSpPr/>
          <p:nvPr/>
        </p:nvGrpSpPr>
        <p:grpSpPr>
          <a:xfrm>
            <a:off x="11864378" y="5302085"/>
            <a:ext cx="7290888" cy="2529046"/>
            <a:chOff x="10534344" y="5218958"/>
            <a:chExt cx="7290888" cy="2529046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36BFE3C4-F7F6-444C-859C-5B89C6A19701}"/>
                </a:ext>
              </a:extLst>
            </p:cNvPr>
            <p:cNvSpPr txBox="1"/>
            <p:nvPr/>
          </p:nvSpPr>
          <p:spPr>
            <a:xfrm>
              <a:off x="10534344" y="6006738"/>
              <a:ext cx="467628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spc="1200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3+2+3=</a:t>
              </a: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0CA72E4-0FEE-5845-A388-FF09E82425EA}"/>
                </a:ext>
              </a:extLst>
            </p:cNvPr>
            <p:cNvSpPr/>
            <p:nvPr/>
          </p:nvSpPr>
          <p:spPr>
            <a:xfrm>
              <a:off x="15296186" y="5218958"/>
              <a:ext cx="2529046" cy="252904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CuadroTexto 350">
              <a:extLst>
                <a:ext uri="{FF2B5EF4-FFF2-40B4-BE49-F238E27FC236}">
                  <a16:creationId xmlns:a16="http://schemas.microsoft.com/office/drawing/2014/main" id="{52909904-C233-3244-8FA8-ACCB310ADF39}"/>
                </a:ext>
              </a:extLst>
            </p:cNvPr>
            <p:cNvSpPr txBox="1"/>
            <p:nvPr/>
          </p:nvSpPr>
          <p:spPr>
            <a:xfrm>
              <a:off x="16181438" y="5811597"/>
              <a:ext cx="75854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8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8AA4B8D-E053-DE46-95BA-7D23E129B3E5}"/>
              </a:ext>
            </a:extLst>
          </p:cNvPr>
          <p:cNvSpPr txBox="1"/>
          <p:nvPr/>
        </p:nvSpPr>
        <p:spPr>
          <a:xfrm>
            <a:off x="11183407" y="8232521"/>
            <a:ext cx="8850264" cy="2047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Business professionals like you connecting to share advice. Business professionals like you connecting to share advice.</a:t>
            </a:r>
          </a:p>
        </p:txBody>
      </p:sp>
    </p:spTree>
    <p:extLst>
      <p:ext uri="{BB962C8B-B14F-4D97-AF65-F5344CB8AC3E}">
        <p14:creationId xmlns:p14="http://schemas.microsoft.com/office/powerpoint/2010/main" val="3882789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350">
            <a:extLst>
              <a:ext uri="{FF2B5EF4-FFF2-40B4-BE49-F238E27FC236}">
                <a16:creationId xmlns:a16="http://schemas.microsoft.com/office/drawing/2014/main" id="{F2294A60-CBD7-7B4C-8A9F-52ACB895B617}"/>
              </a:ext>
            </a:extLst>
          </p:cNvPr>
          <p:cNvSpPr txBox="1"/>
          <p:nvPr/>
        </p:nvSpPr>
        <p:spPr>
          <a:xfrm>
            <a:off x="6369068" y="1071658"/>
            <a:ext cx="116397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Education Infographics</a:t>
            </a:r>
          </a:p>
        </p:txBody>
      </p:sp>
      <p:sp>
        <p:nvSpPr>
          <p:cNvPr id="20" name="CuadroTexto 351">
            <a:extLst>
              <a:ext uri="{FF2B5EF4-FFF2-40B4-BE49-F238E27FC236}">
                <a16:creationId xmlns:a16="http://schemas.microsoft.com/office/drawing/2014/main" id="{A7C47914-257B-C048-A6AA-FC884B0DEFC5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DFF42D-8ABC-1040-BB6B-CBB1890D3B7B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FECFF3-433D-9B4D-83BA-7DC2A5CEDE04}"/>
              </a:ext>
            </a:extLst>
          </p:cNvPr>
          <p:cNvGrpSpPr/>
          <p:nvPr/>
        </p:nvGrpSpPr>
        <p:grpSpPr>
          <a:xfrm>
            <a:off x="1672148" y="5126181"/>
            <a:ext cx="21106384" cy="6123708"/>
            <a:chOff x="1838402" y="5126181"/>
            <a:chExt cx="21106384" cy="6123708"/>
          </a:xfrm>
        </p:grpSpPr>
        <p:grpSp>
          <p:nvGrpSpPr>
            <p:cNvPr id="23" name="Grupo 1981">
              <a:extLst>
                <a:ext uri="{FF2B5EF4-FFF2-40B4-BE49-F238E27FC236}">
                  <a16:creationId xmlns:a16="http://schemas.microsoft.com/office/drawing/2014/main" id="{7C140412-6F19-2444-8578-66203049C394}"/>
                </a:ext>
              </a:extLst>
            </p:cNvPr>
            <p:cNvGrpSpPr/>
            <p:nvPr/>
          </p:nvGrpSpPr>
          <p:grpSpPr>
            <a:xfrm>
              <a:off x="8149007" y="5126181"/>
              <a:ext cx="8079638" cy="6123708"/>
              <a:chOff x="9398894" y="3312222"/>
              <a:chExt cx="895038" cy="678366"/>
            </a:xfrm>
          </p:grpSpPr>
          <p:sp>
            <p:nvSpPr>
              <p:cNvPr id="24" name="Forma libre 1660">
                <a:extLst>
                  <a:ext uri="{FF2B5EF4-FFF2-40B4-BE49-F238E27FC236}">
                    <a16:creationId xmlns:a16="http://schemas.microsoft.com/office/drawing/2014/main" id="{D84D88F5-D2CE-1C4B-94E4-48D390FD7706}"/>
                  </a:ext>
                </a:extLst>
              </p:cNvPr>
              <p:cNvSpPr/>
              <p:nvPr/>
            </p:nvSpPr>
            <p:spPr>
              <a:xfrm>
                <a:off x="9509263" y="3314984"/>
                <a:ext cx="676039" cy="675594"/>
              </a:xfrm>
              <a:custGeom>
                <a:avLst/>
                <a:gdLst>
                  <a:gd name="connsiteX0" fmla="*/ 596711 w 676039"/>
                  <a:gd name="connsiteY0" fmla="*/ 669502 h 675593"/>
                  <a:gd name="connsiteX1" fmla="*/ 230031 w 676039"/>
                  <a:gd name="connsiteY1" fmla="*/ 446746 h 675593"/>
                  <a:gd name="connsiteX2" fmla="*/ 26172 w 676039"/>
                  <a:gd name="connsiteY2" fmla="*/ 26165 h 675593"/>
                  <a:gd name="connsiteX3" fmla="*/ 447030 w 676039"/>
                  <a:gd name="connsiteY3" fmla="*/ 229890 h 675593"/>
                  <a:gd name="connsiteX4" fmla="*/ 650890 w 676039"/>
                  <a:gd name="connsiteY4" fmla="*/ 650471 h 675593"/>
                  <a:gd name="connsiteX5" fmla="*/ 596711 w 676039"/>
                  <a:gd name="connsiteY5" fmla="*/ 669502 h 675593"/>
                  <a:gd name="connsiteX6" fmla="*/ 80446 w 676039"/>
                  <a:gd name="connsiteY6" fmla="*/ 25784 h 675593"/>
                  <a:gd name="connsiteX7" fmla="*/ 39407 w 676039"/>
                  <a:gd name="connsiteY7" fmla="*/ 39391 h 675593"/>
                  <a:gd name="connsiteX8" fmla="*/ 243267 w 676039"/>
                  <a:gd name="connsiteY8" fmla="*/ 433615 h 675593"/>
                  <a:gd name="connsiteX9" fmla="*/ 596711 w 676039"/>
                  <a:gd name="connsiteY9" fmla="*/ 650947 h 675593"/>
                  <a:gd name="connsiteX10" fmla="*/ 637750 w 676039"/>
                  <a:gd name="connsiteY10" fmla="*/ 637340 h 675593"/>
                  <a:gd name="connsiteX11" fmla="*/ 433890 w 676039"/>
                  <a:gd name="connsiteY11" fmla="*/ 243116 h 675593"/>
                  <a:gd name="connsiteX12" fmla="*/ 80446 w 676039"/>
                  <a:gd name="connsiteY12" fmla="*/ 25784 h 675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76039" h="675593">
                    <a:moveTo>
                      <a:pt x="596711" y="669502"/>
                    </a:moveTo>
                    <a:cubicBezTo>
                      <a:pt x="512064" y="669502"/>
                      <a:pt x="368000" y="584719"/>
                      <a:pt x="230031" y="446746"/>
                    </a:cubicBezTo>
                    <a:cubicBezTo>
                      <a:pt x="54927" y="271757"/>
                      <a:pt x="-34671" y="86968"/>
                      <a:pt x="26172" y="26165"/>
                    </a:cubicBezTo>
                    <a:cubicBezTo>
                      <a:pt x="87016" y="-34638"/>
                      <a:pt x="271832" y="54806"/>
                      <a:pt x="447030" y="229890"/>
                    </a:cubicBezTo>
                    <a:cubicBezTo>
                      <a:pt x="622134" y="404878"/>
                      <a:pt x="711733" y="589667"/>
                      <a:pt x="650890" y="650471"/>
                    </a:cubicBezTo>
                    <a:cubicBezTo>
                      <a:pt x="637940" y="663412"/>
                      <a:pt x="619468" y="669502"/>
                      <a:pt x="596711" y="669502"/>
                    </a:cubicBezTo>
                    <a:close/>
                    <a:moveTo>
                      <a:pt x="80446" y="25784"/>
                    </a:moveTo>
                    <a:cubicBezTo>
                      <a:pt x="62450" y="25784"/>
                      <a:pt x="48548" y="30352"/>
                      <a:pt x="39407" y="39391"/>
                    </a:cubicBezTo>
                    <a:cubicBezTo>
                      <a:pt x="-6582" y="85351"/>
                      <a:pt x="64259" y="254820"/>
                      <a:pt x="243267" y="433615"/>
                    </a:cubicBezTo>
                    <a:cubicBezTo>
                      <a:pt x="386758" y="577012"/>
                      <a:pt x="524061" y="650947"/>
                      <a:pt x="596711" y="650947"/>
                    </a:cubicBezTo>
                    <a:cubicBezTo>
                      <a:pt x="614708" y="650947"/>
                      <a:pt x="628609" y="646379"/>
                      <a:pt x="637750" y="637340"/>
                    </a:cubicBezTo>
                    <a:cubicBezTo>
                      <a:pt x="683740" y="591380"/>
                      <a:pt x="612898" y="421911"/>
                      <a:pt x="433890" y="243116"/>
                    </a:cubicBezTo>
                    <a:cubicBezTo>
                      <a:pt x="290399" y="99719"/>
                      <a:pt x="153001" y="25784"/>
                      <a:pt x="80446" y="2578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5" name="Forma libre 1661">
                <a:extLst>
                  <a:ext uri="{FF2B5EF4-FFF2-40B4-BE49-F238E27FC236}">
                    <a16:creationId xmlns:a16="http://schemas.microsoft.com/office/drawing/2014/main" id="{C573E20B-9028-EB40-BFEC-5343A0825B1E}"/>
                  </a:ext>
                </a:extLst>
              </p:cNvPr>
              <p:cNvSpPr/>
              <p:nvPr/>
            </p:nvSpPr>
            <p:spPr>
              <a:xfrm>
                <a:off x="9509158" y="3314994"/>
                <a:ext cx="676039" cy="675594"/>
              </a:xfrm>
              <a:custGeom>
                <a:avLst/>
                <a:gdLst>
                  <a:gd name="connsiteX0" fmla="*/ 80361 w 676039"/>
                  <a:gd name="connsiteY0" fmla="*/ 669492 h 675593"/>
                  <a:gd name="connsiteX1" fmla="*/ 26182 w 676039"/>
                  <a:gd name="connsiteY1" fmla="*/ 650461 h 675593"/>
                  <a:gd name="connsiteX2" fmla="*/ 230041 w 676039"/>
                  <a:gd name="connsiteY2" fmla="*/ 229880 h 675593"/>
                  <a:gd name="connsiteX3" fmla="*/ 650900 w 676039"/>
                  <a:gd name="connsiteY3" fmla="*/ 26155 h 675593"/>
                  <a:gd name="connsiteX4" fmla="*/ 447040 w 676039"/>
                  <a:gd name="connsiteY4" fmla="*/ 446736 h 675593"/>
                  <a:gd name="connsiteX5" fmla="*/ 80361 w 676039"/>
                  <a:gd name="connsiteY5" fmla="*/ 669492 h 675593"/>
                  <a:gd name="connsiteX6" fmla="*/ 596721 w 676039"/>
                  <a:gd name="connsiteY6" fmla="*/ 25774 h 675593"/>
                  <a:gd name="connsiteX7" fmla="*/ 243276 w 676039"/>
                  <a:gd name="connsiteY7" fmla="*/ 243106 h 675593"/>
                  <a:gd name="connsiteX8" fmla="*/ 39417 w 676039"/>
                  <a:gd name="connsiteY8" fmla="*/ 637329 h 675593"/>
                  <a:gd name="connsiteX9" fmla="*/ 80455 w 676039"/>
                  <a:gd name="connsiteY9" fmla="*/ 650936 h 675593"/>
                  <a:gd name="connsiteX10" fmla="*/ 433901 w 676039"/>
                  <a:gd name="connsiteY10" fmla="*/ 433605 h 675593"/>
                  <a:gd name="connsiteX11" fmla="*/ 637760 w 676039"/>
                  <a:gd name="connsiteY11" fmla="*/ 39381 h 675593"/>
                  <a:gd name="connsiteX12" fmla="*/ 596721 w 676039"/>
                  <a:gd name="connsiteY12" fmla="*/ 25774 h 675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76039" h="675593">
                    <a:moveTo>
                      <a:pt x="80361" y="669492"/>
                    </a:moveTo>
                    <a:cubicBezTo>
                      <a:pt x="57604" y="669492"/>
                      <a:pt x="39132" y="663402"/>
                      <a:pt x="26182" y="650461"/>
                    </a:cubicBezTo>
                    <a:cubicBezTo>
                      <a:pt x="-34661" y="589657"/>
                      <a:pt x="54842" y="404868"/>
                      <a:pt x="230041" y="229880"/>
                    </a:cubicBezTo>
                    <a:cubicBezTo>
                      <a:pt x="405145" y="54891"/>
                      <a:pt x="590056" y="-34649"/>
                      <a:pt x="650900" y="26155"/>
                    </a:cubicBezTo>
                    <a:cubicBezTo>
                      <a:pt x="711743" y="86958"/>
                      <a:pt x="622239" y="271747"/>
                      <a:pt x="447040" y="446736"/>
                    </a:cubicBezTo>
                    <a:cubicBezTo>
                      <a:pt x="309071" y="584709"/>
                      <a:pt x="165008" y="669492"/>
                      <a:pt x="80361" y="669492"/>
                    </a:cubicBezTo>
                    <a:close/>
                    <a:moveTo>
                      <a:pt x="596721" y="25774"/>
                    </a:moveTo>
                    <a:cubicBezTo>
                      <a:pt x="524166" y="25774"/>
                      <a:pt x="386768" y="99709"/>
                      <a:pt x="243276" y="243106"/>
                    </a:cubicBezTo>
                    <a:cubicBezTo>
                      <a:pt x="64364" y="421900"/>
                      <a:pt x="-6572" y="591275"/>
                      <a:pt x="39417" y="637329"/>
                    </a:cubicBezTo>
                    <a:cubicBezTo>
                      <a:pt x="48558" y="646464"/>
                      <a:pt x="62555" y="650936"/>
                      <a:pt x="80455" y="650936"/>
                    </a:cubicBezTo>
                    <a:cubicBezTo>
                      <a:pt x="153011" y="650936"/>
                      <a:pt x="290409" y="577002"/>
                      <a:pt x="433901" y="433605"/>
                    </a:cubicBezTo>
                    <a:cubicBezTo>
                      <a:pt x="612813" y="254810"/>
                      <a:pt x="683750" y="85436"/>
                      <a:pt x="637760" y="39381"/>
                    </a:cubicBezTo>
                    <a:cubicBezTo>
                      <a:pt x="628619" y="30247"/>
                      <a:pt x="614622" y="25774"/>
                      <a:pt x="596721" y="2577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6" name="Forma libre 1662">
                <a:extLst>
                  <a:ext uri="{FF2B5EF4-FFF2-40B4-BE49-F238E27FC236}">
                    <a16:creationId xmlns:a16="http://schemas.microsoft.com/office/drawing/2014/main" id="{E3E8D3AE-D4BC-354B-A2AE-8DFE2A82878F}"/>
                  </a:ext>
                </a:extLst>
              </p:cNvPr>
              <p:cNvSpPr/>
              <p:nvPr/>
            </p:nvSpPr>
            <p:spPr>
              <a:xfrm>
                <a:off x="9398894" y="3492824"/>
                <a:ext cx="895038" cy="314008"/>
              </a:xfrm>
              <a:custGeom>
                <a:avLst/>
                <a:gdLst>
                  <a:gd name="connsiteX0" fmla="*/ 448852 w 895038"/>
                  <a:gd name="connsiteY0" fmla="*/ 313914 h 314008"/>
                  <a:gd name="connsiteX1" fmla="*/ 7141 w 895038"/>
                  <a:gd name="connsiteY1" fmla="*/ 160525 h 314008"/>
                  <a:gd name="connsiteX2" fmla="*/ 448852 w 895038"/>
                  <a:gd name="connsiteY2" fmla="*/ 7137 h 314008"/>
                  <a:gd name="connsiteX3" fmla="*/ 890563 w 895038"/>
                  <a:gd name="connsiteY3" fmla="*/ 160525 h 314008"/>
                  <a:gd name="connsiteX4" fmla="*/ 448852 w 895038"/>
                  <a:gd name="connsiteY4" fmla="*/ 313914 h 314008"/>
                  <a:gd name="connsiteX5" fmla="*/ 448852 w 895038"/>
                  <a:gd name="connsiteY5" fmla="*/ 25787 h 314008"/>
                  <a:gd name="connsiteX6" fmla="*/ 25804 w 895038"/>
                  <a:gd name="connsiteY6" fmla="*/ 160525 h 314008"/>
                  <a:gd name="connsiteX7" fmla="*/ 448852 w 895038"/>
                  <a:gd name="connsiteY7" fmla="*/ 295263 h 314008"/>
                  <a:gd name="connsiteX8" fmla="*/ 871901 w 895038"/>
                  <a:gd name="connsiteY8" fmla="*/ 160525 h 314008"/>
                  <a:gd name="connsiteX9" fmla="*/ 448852 w 895038"/>
                  <a:gd name="connsiteY9" fmla="*/ 25787 h 314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5038" h="314008">
                    <a:moveTo>
                      <a:pt x="448852" y="313914"/>
                    </a:moveTo>
                    <a:cubicBezTo>
                      <a:pt x="201193" y="313914"/>
                      <a:pt x="7141" y="246544"/>
                      <a:pt x="7141" y="160525"/>
                    </a:cubicBezTo>
                    <a:cubicBezTo>
                      <a:pt x="7141" y="74506"/>
                      <a:pt x="201193" y="7137"/>
                      <a:pt x="448852" y="7137"/>
                    </a:cubicBezTo>
                    <a:cubicBezTo>
                      <a:pt x="696511" y="7137"/>
                      <a:pt x="890563" y="74506"/>
                      <a:pt x="890563" y="160525"/>
                    </a:cubicBezTo>
                    <a:cubicBezTo>
                      <a:pt x="890563" y="246544"/>
                      <a:pt x="696606" y="313914"/>
                      <a:pt x="448852" y="313914"/>
                    </a:cubicBezTo>
                    <a:close/>
                    <a:moveTo>
                      <a:pt x="448852" y="25787"/>
                    </a:moveTo>
                    <a:cubicBezTo>
                      <a:pt x="195766" y="25787"/>
                      <a:pt x="25804" y="95440"/>
                      <a:pt x="25804" y="160525"/>
                    </a:cubicBezTo>
                    <a:cubicBezTo>
                      <a:pt x="25804" y="225611"/>
                      <a:pt x="195766" y="295263"/>
                      <a:pt x="448852" y="295263"/>
                    </a:cubicBezTo>
                    <a:cubicBezTo>
                      <a:pt x="701938" y="295263"/>
                      <a:pt x="871901" y="225611"/>
                      <a:pt x="871901" y="160525"/>
                    </a:cubicBezTo>
                    <a:cubicBezTo>
                      <a:pt x="871901" y="95440"/>
                      <a:pt x="701938" y="25787"/>
                      <a:pt x="448852" y="2578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7" name="Forma libre 1663">
                <a:extLst>
                  <a:ext uri="{FF2B5EF4-FFF2-40B4-BE49-F238E27FC236}">
                    <a16:creationId xmlns:a16="http://schemas.microsoft.com/office/drawing/2014/main" id="{663342A6-663A-304C-AB50-7ADDA8D07874}"/>
                  </a:ext>
                </a:extLst>
              </p:cNvPr>
              <p:cNvSpPr/>
              <p:nvPr/>
            </p:nvSpPr>
            <p:spPr>
              <a:xfrm>
                <a:off x="9780809" y="3586456"/>
                <a:ext cx="133304" cy="133216"/>
              </a:xfrm>
              <a:custGeom>
                <a:avLst/>
                <a:gdLst>
                  <a:gd name="connsiteX0" fmla="*/ 126733 w 133303"/>
                  <a:gd name="connsiteY0" fmla="*/ 66893 h 133215"/>
                  <a:gd name="connsiteX1" fmla="*/ 66937 w 133303"/>
                  <a:gd name="connsiteY1" fmla="*/ 126650 h 133215"/>
                  <a:gd name="connsiteX2" fmla="*/ 7141 w 133303"/>
                  <a:gd name="connsiteY2" fmla="*/ 66893 h 133215"/>
                  <a:gd name="connsiteX3" fmla="*/ 66937 w 133303"/>
                  <a:gd name="connsiteY3" fmla="*/ 7136 h 133215"/>
                  <a:gd name="connsiteX4" fmla="*/ 126733 w 133303"/>
                  <a:gd name="connsiteY4" fmla="*/ 66893 h 133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03" h="133215">
                    <a:moveTo>
                      <a:pt x="126733" y="66893"/>
                    </a:moveTo>
                    <a:cubicBezTo>
                      <a:pt x="126733" y="99896"/>
                      <a:pt x="99962" y="126650"/>
                      <a:pt x="66937" y="126650"/>
                    </a:cubicBezTo>
                    <a:cubicBezTo>
                      <a:pt x="33913" y="126650"/>
                      <a:pt x="7141" y="99896"/>
                      <a:pt x="7141" y="66893"/>
                    </a:cubicBezTo>
                    <a:cubicBezTo>
                      <a:pt x="7141" y="33890"/>
                      <a:pt x="33912" y="7136"/>
                      <a:pt x="66937" y="7136"/>
                    </a:cubicBezTo>
                    <a:cubicBezTo>
                      <a:pt x="99961" y="7136"/>
                      <a:pt x="126733" y="33890"/>
                      <a:pt x="126733" y="6689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9" name="Forma libre 1664">
                <a:extLst>
                  <a:ext uri="{FF2B5EF4-FFF2-40B4-BE49-F238E27FC236}">
                    <a16:creationId xmlns:a16="http://schemas.microsoft.com/office/drawing/2014/main" id="{DC5E8716-AC94-0945-AEB1-CCCEE70BC488}"/>
                  </a:ext>
                </a:extLst>
              </p:cNvPr>
              <p:cNvSpPr/>
              <p:nvPr/>
            </p:nvSpPr>
            <p:spPr>
              <a:xfrm>
                <a:off x="9636080" y="3312222"/>
                <a:ext cx="76173" cy="76123"/>
              </a:xfrm>
              <a:custGeom>
                <a:avLst/>
                <a:gdLst>
                  <a:gd name="connsiteX0" fmla="*/ 75888 w 76173"/>
                  <a:gd name="connsiteY0" fmla="*/ 41487 h 76123"/>
                  <a:gd name="connsiteX1" fmla="*/ 41515 w 76173"/>
                  <a:gd name="connsiteY1" fmla="*/ 75838 h 76123"/>
                  <a:gd name="connsiteX2" fmla="*/ 7142 w 76173"/>
                  <a:gd name="connsiteY2" fmla="*/ 41487 h 76123"/>
                  <a:gd name="connsiteX3" fmla="*/ 41515 w 76173"/>
                  <a:gd name="connsiteY3" fmla="*/ 7137 h 76123"/>
                  <a:gd name="connsiteX4" fmla="*/ 75888 w 76173"/>
                  <a:gd name="connsiteY4" fmla="*/ 41487 h 7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173" h="76123">
                    <a:moveTo>
                      <a:pt x="75888" y="41487"/>
                    </a:moveTo>
                    <a:cubicBezTo>
                      <a:pt x="75888" y="60458"/>
                      <a:pt x="60498" y="75838"/>
                      <a:pt x="41515" y="75838"/>
                    </a:cubicBezTo>
                    <a:cubicBezTo>
                      <a:pt x="22531" y="75838"/>
                      <a:pt x="7142" y="60458"/>
                      <a:pt x="7142" y="41487"/>
                    </a:cubicBezTo>
                    <a:cubicBezTo>
                      <a:pt x="7142" y="22516"/>
                      <a:pt x="22531" y="7137"/>
                      <a:pt x="41515" y="7137"/>
                    </a:cubicBezTo>
                    <a:cubicBezTo>
                      <a:pt x="60499" y="7137"/>
                      <a:pt x="75888" y="22516"/>
                      <a:pt x="75888" y="4148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0" name="Forma libre 1665">
                <a:extLst>
                  <a:ext uri="{FF2B5EF4-FFF2-40B4-BE49-F238E27FC236}">
                    <a16:creationId xmlns:a16="http://schemas.microsoft.com/office/drawing/2014/main" id="{65521442-7822-5F4E-8EEA-BB0818BC6D9D}"/>
                  </a:ext>
                </a:extLst>
              </p:cNvPr>
              <p:cNvSpPr/>
              <p:nvPr/>
            </p:nvSpPr>
            <p:spPr>
              <a:xfrm>
                <a:off x="10197859" y="3677233"/>
                <a:ext cx="76173" cy="76123"/>
              </a:xfrm>
              <a:custGeom>
                <a:avLst/>
                <a:gdLst>
                  <a:gd name="connsiteX0" fmla="*/ 75888 w 76173"/>
                  <a:gd name="connsiteY0" fmla="*/ 41487 h 76123"/>
                  <a:gd name="connsiteX1" fmla="*/ 41515 w 76173"/>
                  <a:gd name="connsiteY1" fmla="*/ 75838 h 76123"/>
                  <a:gd name="connsiteX2" fmla="*/ 7142 w 76173"/>
                  <a:gd name="connsiteY2" fmla="*/ 41487 h 76123"/>
                  <a:gd name="connsiteX3" fmla="*/ 41515 w 76173"/>
                  <a:gd name="connsiteY3" fmla="*/ 7137 h 76123"/>
                  <a:gd name="connsiteX4" fmla="*/ 75888 w 76173"/>
                  <a:gd name="connsiteY4" fmla="*/ 41487 h 7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173" h="76123">
                    <a:moveTo>
                      <a:pt x="75888" y="41487"/>
                    </a:moveTo>
                    <a:cubicBezTo>
                      <a:pt x="75888" y="60459"/>
                      <a:pt x="60498" y="75838"/>
                      <a:pt x="41515" y="75838"/>
                    </a:cubicBezTo>
                    <a:cubicBezTo>
                      <a:pt x="22531" y="75838"/>
                      <a:pt x="7142" y="60459"/>
                      <a:pt x="7142" y="41487"/>
                    </a:cubicBezTo>
                    <a:cubicBezTo>
                      <a:pt x="7142" y="22516"/>
                      <a:pt x="22531" y="7137"/>
                      <a:pt x="41515" y="7137"/>
                    </a:cubicBezTo>
                    <a:cubicBezTo>
                      <a:pt x="60499" y="7137"/>
                      <a:pt x="75888" y="22516"/>
                      <a:pt x="75888" y="4148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3" name="Forma libre 1666">
                <a:extLst>
                  <a:ext uri="{FF2B5EF4-FFF2-40B4-BE49-F238E27FC236}">
                    <a16:creationId xmlns:a16="http://schemas.microsoft.com/office/drawing/2014/main" id="{0934331C-1264-0448-9590-E94A61D3C868}"/>
                  </a:ext>
                </a:extLst>
              </p:cNvPr>
              <p:cNvSpPr/>
              <p:nvPr/>
            </p:nvSpPr>
            <p:spPr>
              <a:xfrm>
                <a:off x="9495159" y="3811400"/>
                <a:ext cx="76173" cy="76123"/>
              </a:xfrm>
              <a:custGeom>
                <a:avLst/>
                <a:gdLst>
                  <a:gd name="connsiteX0" fmla="*/ 75888 w 76173"/>
                  <a:gd name="connsiteY0" fmla="*/ 41487 h 76123"/>
                  <a:gd name="connsiteX1" fmla="*/ 41515 w 76173"/>
                  <a:gd name="connsiteY1" fmla="*/ 75838 h 76123"/>
                  <a:gd name="connsiteX2" fmla="*/ 7142 w 76173"/>
                  <a:gd name="connsiteY2" fmla="*/ 41487 h 76123"/>
                  <a:gd name="connsiteX3" fmla="*/ 41515 w 76173"/>
                  <a:gd name="connsiteY3" fmla="*/ 7137 h 76123"/>
                  <a:gd name="connsiteX4" fmla="*/ 75888 w 76173"/>
                  <a:gd name="connsiteY4" fmla="*/ 41487 h 7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173" h="76123">
                    <a:moveTo>
                      <a:pt x="75888" y="41487"/>
                    </a:moveTo>
                    <a:cubicBezTo>
                      <a:pt x="75888" y="60458"/>
                      <a:pt x="60498" y="75838"/>
                      <a:pt x="41515" y="75838"/>
                    </a:cubicBezTo>
                    <a:cubicBezTo>
                      <a:pt x="22531" y="75838"/>
                      <a:pt x="7142" y="60458"/>
                      <a:pt x="7142" y="41487"/>
                    </a:cubicBezTo>
                    <a:cubicBezTo>
                      <a:pt x="7142" y="22516"/>
                      <a:pt x="22531" y="7137"/>
                      <a:pt x="41515" y="7137"/>
                    </a:cubicBezTo>
                    <a:cubicBezTo>
                      <a:pt x="60499" y="7137"/>
                      <a:pt x="75888" y="22516"/>
                      <a:pt x="75888" y="4148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37" name="Grupo 706">
              <a:extLst>
                <a:ext uri="{FF2B5EF4-FFF2-40B4-BE49-F238E27FC236}">
                  <a16:creationId xmlns:a16="http://schemas.microsoft.com/office/drawing/2014/main" id="{B6C8DE30-5CC8-8141-B60E-775FDC20B6E2}"/>
                </a:ext>
              </a:extLst>
            </p:cNvPr>
            <p:cNvGrpSpPr/>
            <p:nvPr/>
          </p:nvGrpSpPr>
          <p:grpSpPr>
            <a:xfrm>
              <a:off x="2978054" y="5607268"/>
              <a:ext cx="2307653" cy="2640288"/>
              <a:chOff x="444500" y="4856163"/>
              <a:chExt cx="352425" cy="403225"/>
            </a:xfrm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B0A13267-B7EE-5A44-83BD-0CE11A0458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500" y="4859338"/>
                <a:ext cx="330200" cy="347662"/>
              </a:xfrm>
              <a:custGeom>
                <a:avLst/>
                <a:gdLst>
                  <a:gd name="T0" fmla="*/ 898 w 916"/>
                  <a:gd name="T1" fmla="*/ 779 h 965"/>
                  <a:gd name="T2" fmla="*/ 898 w 916"/>
                  <a:gd name="T3" fmla="*/ 779 h 965"/>
                  <a:gd name="T4" fmla="*/ 176 w 916"/>
                  <a:gd name="T5" fmla="*/ 720 h 965"/>
                  <a:gd name="T6" fmla="*/ 235 w 916"/>
                  <a:gd name="T7" fmla="*/ 8 h 965"/>
                  <a:gd name="T8" fmla="*/ 235 w 916"/>
                  <a:gd name="T9" fmla="*/ 8 h 965"/>
                  <a:gd name="T10" fmla="*/ 277 w 916"/>
                  <a:gd name="T11" fmla="*/ 8 h 965"/>
                  <a:gd name="T12" fmla="*/ 898 w 916"/>
                  <a:gd name="T13" fmla="*/ 746 h 965"/>
                  <a:gd name="T14" fmla="*/ 898 w 916"/>
                  <a:gd name="T15" fmla="*/ 779 h 965"/>
                  <a:gd name="T16" fmla="*/ 269 w 916"/>
                  <a:gd name="T17" fmla="*/ 84 h 965"/>
                  <a:gd name="T18" fmla="*/ 269 w 916"/>
                  <a:gd name="T19" fmla="*/ 84 h 965"/>
                  <a:gd name="T20" fmla="*/ 235 w 916"/>
                  <a:gd name="T21" fmla="*/ 84 h 965"/>
                  <a:gd name="T22" fmla="*/ 218 w 916"/>
                  <a:gd name="T23" fmla="*/ 695 h 965"/>
                  <a:gd name="T24" fmla="*/ 822 w 916"/>
                  <a:gd name="T25" fmla="*/ 779 h 965"/>
                  <a:gd name="T26" fmla="*/ 831 w 916"/>
                  <a:gd name="T27" fmla="*/ 737 h 965"/>
                  <a:gd name="T28" fmla="*/ 269 w 916"/>
                  <a:gd name="T29" fmla="*/ 84 h 9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16" h="965">
                    <a:moveTo>
                      <a:pt x="898" y="779"/>
                    </a:moveTo>
                    <a:lnTo>
                      <a:pt x="898" y="779"/>
                    </a:lnTo>
                    <a:cubicBezTo>
                      <a:pt x="688" y="964"/>
                      <a:pt x="361" y="939"/>
                      <a:pt x="176" y="720"/>
                    </a:cubicBezTo>
                    <a:cubicBezTo>
                      <a:pt x="0" y="511"/>
                      <a:pt x="25" y="193"/>
                      <a:pt x="235" y="8"/>
                    </a:cubicBezTo>
                    <a:lnTo>
                      <a:pt x="235" y="8"/>
                    </a:lnTo>
                    <a:cubicBezTo>
                      <a:pt x="252" y="0"/>
                      <a:pt x="269" y="0"/>
                      <a:pt x="277" y="8"/>
                    </a:cubicBezTo>
                    <a:cubicBezTo>
                      <a:pt x="898" y="746"/>
                      <a:pt x="898" y="746"/>
                      <a:pt x="898" y="746"/>
                    </a:cubicBezTo>
                    <a:cubicBezTo>
                      <a:pt x="915" y="754"/>
                      <a:pt x="906" y="771"/>
                      <a:pt x="898" y="779"/>
                    </a:cubicBezTo>
                    <a:close/>
                    <a:moveTo>
                      <a:pt x="269" y="84"/>
                    </a:moveTo>
                    <a:lnTo>
                      <a:pt x="269" y="84"/>
                    </a:lnTo>
                    <a:cubicBezTo>
                      <a:pt x="260" y="67"/>
                      <a:pt x="243" y="67"/>
                      <a:pt x="235" y="84"/>
                    </a:cubicBezTo>
                    <a:cubicBezTo>
                      <a:pt x="75" y="251"/>
                      <a:pt x="67" y="511"/>
                      <a:pt x="218" y="695"/>
                    </a:cubicBezTo>
                    <a:cubicBezTo>
                      <a:pt x="369" y="871"/>
                      <a:pt x="630" y="905"/>
                      <a:pt x="822" y="779"/>
                    </a:cubicBezTo>
                    <a:cubicBezTo>
                      <a:pt x="839" y="771"/>
                      <a:pt x="839" y="746"/>
                      <a:pt x="831" y="737"/>
                    </a:cubicBezTo>
                    <a:lnTo>
                      <a:pt x="269" y="84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4B7ABE44-A90D-C940-9DDD-A044DF977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175" y="5168900"/>
                <a:ext cx="22225" cy="66675"/>
              </a:xfrm>
              <a:custGeom>
                <a:avLst/>
                <a:gdLst>
                  <a:gd name="T0" fmla="*/ 59 w 60"/>
                  <a:gd name="T1" fmla="*/ 185 h 186"/>
                  <a:gd name="T2" fmla="*/ 0 w 60"/>
                  <a:gd name="T3" fmla="*/ 185 h 186"/>
                  <a:gd name="T4" fmla="*/ 0 w 60"/>
                  <a:gd name="T5" fmla="*/ 0 h 186"/>
                  <a:gd name="T6" fmla="*/ 59 w 60"/>
                  <a:gd name="T7" fmla="*/ 0 h 186"/>
                  <a:gd name="T8" fmla="*/ 59 w 60"/>
                  <a:gd name="T9" fmla="*/ 185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186">
                    <a:moveTo>
                      <a:pt x="59" y="185"/>
                    </a:moveTo>
                    <a:lnTo>
                      <a:pt x="0" y="185"/>
                    </a:lnTo>
                    <a:lnTo>
                      <a:pt x="0" y="0"/>
                    </a:lnTo>
                    <a:lnTo>
                      <a:pt x="59" y="0"/>
                    </a:lnTo>
                    <a:lnTo>
                      <a:pt x="59" y="185"/>
                    </a:lnTo>
                  </a:path>
                </a:pathLst>
              </a:custGeom>
              <a:solidFill>
                <a:srgbClr val="6B6B6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3B32618B-28FF-C84D-BBDB-7407EAF60D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500" y="5232400"/>
                <a:ext cx="155575" cy="26988"/>
              </a:xfrm>
              <a:custGeom>
                <a:avLst/>
                <a:gdLst>
                  <a:gd name="T0" fmla="*/ 395 w 430"/>
                  <a:gd name="T1" fmla="*/ 76 h 77"/>
                  <a:gd name="T2" fmla="*/ 395 w 430"/>
                  <a:gd name="T3" fmla="*/ 76 h 77"/>
                  <a:gd name="T4" fmla="*/ 34 w 430"/>
                  <a:gd name="T5" fmla="*/ 76 h 77"/>
                  <a:gd name="T6" fmla="*/ 0 w 430"/>
                  <a:gd name="T7" fmla="*/ 42 h 77"/>
                  <a:gd name="T8" fmla="*/ 34 w 430"/>
                  <a:gd name="T9" fmla="*/ 0 h 77"/>
                  <a:gd name="T10" fmla="*/ 395 w 430"/>
                  <a:gd name="T11" fmla="*/ 0 h 77"/>
                  <a:gd name="T12" fmla="*/ 429 w 430"/>
                  <a:gd name="T13" fmla="*/ 42 h 77"/>
                  <a:gd name="T14" fmla="*/ 395 w 430"/>
                  <a:gd name="T15" fmla="*/ 7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0" h="77">
                    <a:moveTo>
                      <a:pt x="395" y="76"/>
                    </a:moveTo>
                    <a:lnTo>
                      <a:pt x="395" y="76"/>
                    </a:lnTo>
                    <a:cubicBezTo>
                      <a:pt x="34" y="76"/>
                      <a:pt x="34" y="76"/>
                      <a:pt x="34" y="76"/>
                    </a:cubicBezTo>
                    <a:cubicBezTo>
                      <a:pt x="17" y="76"/>
                      <a:pt x="0" y="59"/>
                      <a:pt x="0" y="42"/>
                    </a:cubicBezTo>
                    <a:cubicBezTo>
                      <a:pt x="0" y="17"/>
                      <a:pt x="17" y="0"/>
                      <a:pt x="34" y="0"/>
                    </a:cubicBezTo>
                    <a:cubicBezTo>
                      <a:pt x="395" y="0"/>
                      <a:pt x="395" y="0"/>
                      <a:pt x="395" y="0"/>
                    </a:cubicBezTo>
                    <a:cubicBezTo>
                      <a:pt x="412" y="0"/>
                      <a:pt x="429" y="17"/>
                      <a:pt x="429" y="42"/>
                    </a:cubicBezTo>
                    <a:cubicBezTo>
                      <a:pt x="429" y="59"/>
                      <a:pt x="412" y="76"/>
                      <a:pt x="395" y="76"/>
                    </a:cubicBezTo>
                  </a:path>
                </a:pathLst>
              </a:custGeom>
              <a:solidFill>
                <a:srgbClr val="6B6B6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7B93A36E-0988-1C42-A231-3A6492D370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988" y="4956175"/>
                <a:ext cx="1587" cy="6350"/>
              </a:xfrm>
              <a:custGeom>
                <a:avLst/>
                <a:gdLst>
                  <a:gd name="T0" fmla="*/ 0 w 1"/>
                  <a:gd name="T1" fmla="*/ 0 h 18"/>
                  <a:gd name="T2" fmla="*/ 0 w 1"/>
                  <a:gd name="T3" fmla="*/ 0 h 18"/>
                  <a:gd name="T4" fmla="*/ 0 w 1"/>
                  <a:gd name="T5" fmla="*/ 17 h 18"/>
                  <a:gd name="T6" fmla="*/ 0 w 1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8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9"/>
                      <a:pt x="0" y="9"/>
                      <a:pt x="0" y="17"/>
                    </a:cubicBezTo>
                    <a:cubicBezTo>
                      <a:pt x="0" y="9"/>
                      <a:pt x="0" y="9"/>
                      <a:pt x="0" y="0"/>
                    </a:cubicBezTo>
                  </a:path>
                </a:pathLst>
              </a:custGeom>
              <a:solidFill>
                <a:srgbClr val="13A6E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A8ABB127-A4C6-FE43-AD00-73F5FA96F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2638" y="4943475"/>
                <a:ext cx="1587" cy="158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13A6E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DE6591AE-04C1-D141-A12E-00316668C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5813" y="4946650"/>
                <a:ext cx="1587" cy="3175"/>
              </a:xfrm>
              <a:custGeom>
                <a:avLst/>
                <a:gdLst>
                  <a:gd name="T0" fmla="*/ 0 w 1"/>
                  <a:gd name="T1" fmla="*/ 0 h 9"/>
                  <a:gd name="T2" fmla="*/ 0 w 1"/>
                  <a:gd name="T3" fmla="*/ 0 h 9"/>
                  <a:gd name="T4" fmla="*/ 0 w 1"/>
                  <a:gd name="T5" fmla="*/ 8 h 9"/>
                  <a:gd name="T6" fmla="*/ 0 w 1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lnTo>
                      <a:pt x="0" y="0"/>
                    </a:lnTo>
                    <a:lnTo>
                      <a:pt x="0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3A6E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9FD4BE5C-41A7-834F-A994-80E24ECEC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5813" y="4953000"/>
                <a:ext cx="3175" cy="3175"/>
              </a:xfrm>
              <a:custGeom>
                <a:avLst/>
                <a:gdLst>
                  <a:gd name="T0" fmla="*/ 0 w 10"/>
                  <a:gd name="T1" fmla="*/ 0 h 9"/>
                  <a:gd name="T2" fmla="*/ 0 w 10"/>
                  <a:gd name="T3" fmla="*/ 0 h 9"/>
                  <a:gd name="T4" fmla="*/ 9 w 10"/>
                  <a:gd name="T5" fmla="*/ 8 h 9"/>
                  <a:gd name="T6" fmla="*/ 0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9" y="0"/>
                      <a:pt x="9" y="8"/>
                    </a:cubicBezTo>
                    <a:cubicBezTo>
                      <a:pt x="9" y="0"/>
                      <a:pt x="0" y="0"/>
                      <a:pt x="0" y="0"/>
                    </a:cubicBezTo>
                  </a:path>
                </a:pathLst>
              </a:custGeom>
              <a:solidFill>
                <a:srgbClr val="13A6E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9BB3404A-3421-7142-8B18-D5CF9507C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663" y="4876800"/>
                <a:ext cx="9525" cy="9525"/>
              </a:xfrm>
              <a:custGeom>
                <a:avLst/>
                <a:gdLst>
                  <a:gd name="T0" fmla="*/ 0 w 26"/>
                  <a:gd name="T1" fmla="*/ 0 h 26"/>
                  <a:gd name="T2" fmla="*/ 0 w 26"/>
                  <a:gd name="T3" fmla="*/ 0 h 26"/>
                  <a:gd name="T4" fmla="*/ 25 w 26"/>
                  <a:gd name="T5" fmla="*/ 25 h 26"/>
                  <a:gd name="T6" fmla="*/ 0 w 26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6">
                    <a:moveTo>
                      <a:pt x="0" y="0"/>
                    </a:moveTo>
                    <a:lnTo>
                      <a:pt x="0" y="0"/>
                    </a:lnTo>
                    <a:cubicBezTo>
                      <a:pt x="8" y="8"/>
                      <a:pt x="17" y="17"/>
                      <a:pt x="25" y="25"/>
                    </a:cubicBezTo>
                    <a:cubicBezTo>
                      <a:pt x="17" y="17"/>
                      <a:pt x="8" y="8"/>
                      <a:pt x="0" y="0"/>
                    </a:cubicBezTo>
                  </a:path>
                </a:pathLst>
              </a:custGeom>
              <a:solidFill>
                <a:srgbClr val="13A6E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3D7D0EE6-5FBE-764F-ADFB-D7A864180E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550" y="4870450"/>
                <a:ext cx="3175" cy="3175"/>
              </a:xfrm>
              <a:custGeom>
                <a:avLst/>
                <a:gdLst>
                  <a:gd name="T0" fmla="*/ 0 w 10"/>
                  <a:gd name="T1" fmla="*/ 0 h 10"/>
                  <a:gd name="T2" fmla="*/ 0 w 10"/>
                  <a:gd name="T3" fmla="*/ 0 h 10"/>
                  <a:gd name="T4" fmla="*/ 9 w 10"/>
                  <a:gd name="T5" fmla="*/ 9 h 10"/>
                  <a:gd name="T6" fmla="*/ 0 w 10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0">
                    <a:moveTo>
                      <a:pt x="0" y="0"/>
                    </a:moveTo>
                    <a:lnTo>
                      <a:pt x="0" y="0"/>
                    </a:lnTo>
                    <a:cubicBezTo>
                      <a:pt x="9" y="0"/>
                      <a:pt x="9" y="9"/>
                      <a:pt x="9" y="9"/>
                    </a:cubicBezTo>
                    <a:cubicBezTo>
                      <a:pt x="9" y="9"/>
                      <a:pt x="9" y="0"/>
                      <a:pt x="0" y="0"/>
                    </a:cubicBezTo>
                  </a:path>
                </a:pathLst>
              </a:custGeom>
              <a:solidFill>
                <a:srgbClr val="13A6E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E27DD553-3763-F047-9FC2-373A37298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2313" y="4873625"/>
                <a:ext cx="3175" cy="3175"/>
              </a:xfrm>
              <a:custGeom>
                <a:avLst/>
                <a:gdLst>
                  <a:gd name="T0" fmla="*/ 0 w 10"/>
                  <a:gd name="T1" fmla="*/ 0 h 9"/>
                  <a:gd name="T2" fmla="*/ 0 w 10"/>
                  <a:gd name="T3" fmla="*/ 0 h 9"/>
                  <a:gd name="T4" fmla="*/ 9 w 10"/>
                  <a:gd name="T5" fmla="*/ 8 h 9"/>
                  <a:gd name="T6" fmla="*/ 0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0" y="0"/>
                    </a:moveTo>
                    <a:lnTo>
                      <a:pt x="0" y="0"/>
                    </a:lnTo>
                    <a:lnTo>
                      <a:pt x="9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3A6E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B26B604C-6DCB-4943-8604-370F384B6D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000" y="4906963"/>
                <a:ext cx="1588" cy="3175"/>
              </a:xfrm>
              <a:custGeom>
                <a:avLst/>
                <a:gdLst>
                  <a:gd name="T0" fmla="*/ 0 w 1"/>
                  <a:gd name="T1" fmla="*/ 0 h 9"/>
                  <a:gd name="T2" fmla="*/ 0 w 1"/>
                  <a:gd name="T3" fmla="*/ 0 h 9"/>
                  <a:gd name="T4" fmla="*/ 0 w 1"/>
                  <a:gd name="T5" fmla="*/ 8 h 9"/>
                  <a:gd name="T6" fmla="*/ 0 w 1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lnTo>
                      <a:pt x="0" y="0"/>
                    </a:lnTo>
                    <a:lnTo>
                      <a:pt x="0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3A6E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0C9BBCEA-4112-F04D-BA2C-65B6A4403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488" y="4886325"/>
                <a:ext cx="36512" cy="26988"/>
              </a:xfrm>
              <a:custGeom>
                <a:avLst/>
                <a:gdLst>
                  <a:gd name="T0" fmla="*/ 25 w 101"/>
                  <a:gd name="T1" fmla="*/ 34 h 77"/>
                  <a:gd name="T2" fmla="*/ 25 w 101"/>
                  <a:gd name="T3" fmla="*/ 34 h 77"/>
                  <a:gd name="T4" fmla="*/ 0 w 101"/>
                  <a:gd name="T5" fmla="*/ 34 h 77"/>
                  <a:gd name="T6" fmla="*/ 16 w 101"/>
                  <a:gd name="T7" fmla="*/ 76 h 77"/>
                  <a:gd name="T8" fmla="*/ 75 w 101"/>
                  <a:gd name="T9" fmla="*/ 59 h 77"/>
                  <a:gd name="T10" fmla="*/ 100 w 101"/>
                  <a:gd name="T11" fmla="*/ 59 h 77"/>
                  <a:gd name="T12" fmla="*/ 33 w 101"/>
                  <a:gd name="T13" fmla="*/ 0 h 77"/>
                  <a:gd name="T14" fmla="*/ 67 w 101"/>
                  <a:gd name="T15" fmla="*/ 25 h 77"/>
                  <a:gd name="T16" fmla="*/ 25 w 101"/>
                  <a:gd name="T17" fmla="*/ 3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1" h="77">
                    <a:moveTo>
                      <a:pt x="25" y="34"/>
                    </a:moveTo>
                    <a:lnTo>
                      <a:pt x="25" y="34"/>
                    </a:lnTo>
                    <a:cubicBezTo>
                      <a:pt x="16" y="34"/>
                      <a:pt x="8" y="34"/>
                      <a:pt x="0" y="34"/>
                    </a:cubicBezTo>
                    <a:cubicBezTo>
                      <a:pt x="8" y="51"/>
                      <a:pt x="8" y="59"/>
                      <a:pt x="16" y="76"/>
                    </a:cubicBezTo>
                    <a:cubicBezTo>
                      <a:pt x="33" y="67"/>
                      <a:pt x="58" y="59"/>
                      <a:pt x="75" y="59"/>
                    </a:cubicBezTo>
                    <a:cubicBezTo>
                      <a:pt x="84" y="59"/>
                      <a:pt x="92" y="59"/>
                      <a:pt x="100" y="59"/>
                    </a:cubicBezTo>
                    <a:cubicBezTo>
                      <a:pt x="75" y="34"/>
                      <a:pt x="58" y="17"/>
                      <a:pt x="33" y="0"/>
                    </a:cubicBezTo>
                    <a:cubicBezTo>
                      <a:pt x="41" y="9"/>
                      <a:pt x="50" y="17"/>
                      <a:pt x="67" y="25"/>
                    </a:cubicBezTo>
                    <a:cubicBezTo>
                      <a:pt x="50" y="25"/>
                      <a:pt x="33" y="25"/>
                      <a:pt x="25" y="34"/>
                    </a:cubicBezTo>
                  </a:path>
                </a:pathLst>
              </a:custGeom>
              <a:solidFill>
                <a:srgbClr val="13A6E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8A8D4241-CF17-7548-945D-37BD6B413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200" y="4867275"/>
                <a:ext cx="3175" cy="1588"/>
              </a:xfrm>
              <a:custGeom>
                <a:avLst/>
                <a:gdLst>
                  <a:gd name="T0" fmla="*/ 8 w 9"/>
                  <a:gd name="T1" fmla="*/ 0 h 1"/>
                  <a:gd name="T2" fmla="*/ 8 w 9"/>
                  <a:gd name="T3" fmla="*/ 0 h 1"/>
                  <a:gd name="T4" fmla="*/ 0 w 9"/>
                  <a:gd name="T5" fmla="*/ 0 h 1"/>
                  <a:gd name="T6" fmla="*/ 0 w 9"/>
                  <a:gd name="T7" fmla="*/ 0 h 1"/>
                  <a:gd name="T8" fmla="*/ 8 w 9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">
                    <a:moveTo>
                      <a:pt x="8" y="0"/>
                    </a:moveTo>
                    <a:lnTo>
                      <a:pt x="8" y="0"/>
                    </a:ln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8" y="0"/>
                    </a:cubicBezTo>
                  </a:path>
                </a:pathLst>
              </a:custGeom>
              <a:solidFill>
                <a:srgbClr val="13A6E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6D3742BA-0749-B546-9A0E-52C02C15E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238" y="4856163"/>
                <a:ext cx="293687" cy="293687"/>
              </a:xfrm>
              <a:custGeom>
                <a:avLst/>
                <a:gdLst>
                  <a:gd name="T0" fmla="*/ 797 w 815"/>
                  <a:gd name="T1" fmla="*/ 294 h 814"/>
                  <a:gd name="T2" fmla="*/ 797 w 815"/>
                  <a:gd name="T3" fmla="*/ 294 h 814"/>
                  <a:gd name="T4" fmla="*/ 814 w 815"/>
                  <a:gd name="T5" fmla="*/ 403 h 814"/>
                  <a:gd name="T6" fmla="*/ 738 w 815"/>
                  <a:gd name="T7" fmla="*/ 637 h 814"/>
                  <a:gd name="T8" fmla="*/ 696 w 815"/>
                  <a:gd name="T9" fmla="*/ 595 h 814"/>
                  <a:gd name="T10" fmla="*/ 713 w 815"/>
                  <a:gd name="T11" fmla="*/ 353 h 814"/>
                  <a:gd name="T12" fmla="*/ 646 w 815"/>
                  <a:gd name="T13" fmla="*/ 336 h 814"/>
                  <a:gd name="T14" fmla="*/ 579 w 815"/>
                  <a:gd name="T15" fmla="*/ 311 h 814"/>
                  <a:gd name="T16" fmla="*/ 629 w 815"/>
                  <a:gd name="T17" fmla="*/ 160 h 814"/>
                  <a:gd name="T18" fmla="*/ 637 w 815"/>
                  <a:gd name="T19" fmla="*/ 160 h 814"/>
                  <a:gd name="T20" fmla="*/ 621 w 815"/>
                  <a:gd name="T21" fmla="*/ 118 h 814"/>
                  <a:gd name="T22" fmla="*/ 528 w 815"/>
                  <a:gd name="T23" fmla="*/ 101 h 814"/>
                  <a:gd name="T24" fmla="*/ 520 w 815"/>
                  <a:gd name="T25" fmla="*/ 93 h 814"/>
                  <a:gd name="T26" fmla="*/ 553 w 815"/>
                  <a:gd name="T27" fmla="*/ 25 h 814"/>
                  <a:gd name="T28" fmla="*/ 411 w 815"/>
                  <a:gd name="T29" fmla="*/ 0 h 814"/>
                  <a:gd name="T30" fmla="*/ 218 w 815"/>
                  <a:gd name="T31" fmla="*/ 42 h 814"/>
                  <a:gd name="T32" fmla="*/ 176 w 815"/>
                  <a:gd name="T33" fmla="*/ 218 h 814"/>
                  <a:gd name="T34" fmla="*/ 58 w 815"/>
                  <a:gd name="T35" fmla="*/ 202 h 814"/>
                  <a:gd name="T36" fmla="*/ 75 w 815"/>
                  <a:gd name="T37" fmla="*/ 168 h 814"/>
                  <a:gd name="T38" fmla="*/ 0 w 815"/>
                  <a:gd name="T39" fmla="*/ 403 h 814"/>
                  <a:gd name="T40" fmla="*/ 67 w 815"/>
                  <a:gd name="T41" fmla="*/ 637 h 814"/>
                  <a:gd name="T42" fmla="*/ 411 w 815"/>
                  <a:gd name="T43" fmla="*/ 813 h 814"/>
                  <a:gd name="T44" fmla="*/ 814 w 815"/>
                  <a:gd name="T45" fmla="*/ 403 h 814"/>
                  <a:gd name="T46" fmla="*/ 797 w 815"/>
                  <a:gd name="T47" fmla="*/ 294 h 814"/>
                  <a:gd name="T48" fmla="*/ 310 w 815"/>
                  <a:gd name="T49" fmla="*/ 729 h 814"/>
                  <a:gd name="T50" fmla="*/ 310 w 815"/>
                  <a:gd name="T51" fmla="*/ 729 h 814"/>
                  <a:gd name="T52" fmla="*/ 260 w 815"/>
                  <a:gd name="T53" fmla="*/ 671 h 814"/>
                  <a:gd name="T54" fmla="*/ 243 w 815"/>
                  <a:gd name="T55" fmla="*/ 286 h 814"/>
                  <a:gd name="T56" fmla="*/ 536 w 815"/>
                  <a:gd name="T57" fmla="*/ 462 h 814"/>
                  <a:gd name="T58" fmla="*/ 495 w 815"/>
                  <a:gd name="T59" fmla="*/ 587 h 814"/>
                  <a:gd name="T60" fmla="*/ 310 w 815"/>
                  <a:gd name="T61" fmla="*/ 729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15" h="814">
                    <a:moveTo>
                      <a:pt x="797" y="294"/>
                    </a:moveTo>
                    <a:lnTo>
                      <a:pt x="797" y="294"/>
                    </a:lnTo>
                    <a:cubicBezTo>
                      <a:pt x="805" y="328"/>
                      <a:pt x="814" y="361"/>
                      <a:pt x="814" y="403"/>
                    </a:cubicBezTo>
                    <a:cubicBezTo>
                      <a:pt x="814" y="486"/>
                      <a:pt x="788" y="570"/>
                      <a:pt x="738" y="637"/>
                    </a:cubicBezTo>
                    <a:cubicBezTo>
                      <a:pt x="721" y="629"/>
                      <a:pt x="705" y="612"/>
                      <a:pt x="696" y="595"/>
                    </a:cubicBezTo>
                    <a:cubicBezTo>
                      <a:pt x="671" y="553"/>
                      <a:pt x="730" y="386"/>
                      <a:pt x="713" y="353"/>
                    </a:cubicBezTo>
                    <a:cubicBezTo>
                      <a:pt x="705" y="336"/>
                      <a:pt x="671" y="336"/>
                      <a:pt x="646" y="336"/>
                    </a:cubicBezTo>
                    <a:cubicBezTo>
                      <a:pt x="621" y="336"/>
                      <a:pt x="595" y="336"/>
                      <a:pt x="579" y="311"/>
                    </a:cubicBezTo>
                    <a:cubicBezTo>
                      <a:pt x="553" y="260"/>
                      <a:pt x="570" y="202"/>
                      <a:pt x="629" y="160"/>
                    </a:cubicBezTo>
                    <a:lnTo>
                      <a:pt x="637" y="160"/>
                    </a:lnTo>
                    <a:cubicBezTo>
                      <a:pt x="629" y="143"/>
                      <a:pt x="629" y="135"/>
                      <a:pt x="621" y="118"/>
                    </a:cubicBezTo>
                    <a:cubicBezTo>
                      <a:pt x="579" y="126"/>
                      <a:pt x="536" y="126"/>
                      <a:pt x="528" y="101"/>
                    </a:cubicBezTo>
                    <a:cubicBezTo>
                      <a:pt x="528" y="93"/>
                      <a:pt x="520" y="93"/>
                      <a:pt x="520" y="93"/>
                    </a:cubicBezTo>
                    <a:cubicBezTo>
                      <a:pt x="520" y="67"/>
                      <a:pt x="536" y="42"/>
                      <a:pt x="553" y="25"/>
                    </a:cubicBezTo>
                    <a:cubicBezTo>
                      <a:pt x="511" y="9"/>
                      <a:pt x="461" y="0"/>
                      <a:pt x="411" y="0"/>
                    </a:cubicBezTo>
                    <a:cubicBezTo>
                      <a:pt x="335" y="0"/>
                      <a:pt x="276" y="17"/>
                      <a:pt x="218" y="42"/>
                    </a:cubicBezTo>
                    <a:cubicBezTo>
                      <a:pt x="218" y="109"/>
                      <a:pt x="209" y="185"/>
                      <a:pt x="176" y="218"/>
                    </a:cubicBezTo>
                    <a:cubicBezTo>
                      <a:pt x="150" y="260"/>
                      <a:pt x="92" y="227"/>
                      <a:pt x="58" y="202"/>
                    </a:cubicBezTo>
                    <a:cubicBezTo>
                      <a:pt x="58" y="185"/>
                      <a:pt x="67" y="176"/>
                      <a:pt x="75" y="168"/>
                    </a:cubicBezTo>
                    <a:cubicBezTo>
                      <a:pt x="25" y="235"/>
                      <a:pt x="0" y="311"/>
                      <a:pt x="0" y="403"/>
                    </a:cubicBezTo>
                    <a:cubicBezTo>
                      <a:pt x="0" y="486"/>
                      <a:pt x="25" y="570"/>
                      <a:pt x="67" y="637"/>
                    </a:cubicBezTo>
                    <a:cubicBezTo>
                      <a:pt x="142" y="738"/>
                      <a:pt x="268" y="813"/>
                      <a:pt x="411" y="813"/>
                    </a:cubicBezTo>
                    <a:cubicBezTo>
                      <a:pt x="629" y="813"/>
                      <a:pt x="814" y="629"/>
                      <a:pt x="814" y="403"/>
                    </a:cubicBezTo>
                    <a:cubicBezTo>
                      <a:pt x="814" y="370"/>
                      <a:pt x="814" y="328"/>
                      <a:pt x="797" y="294"/>
                    </a:cubicBezTo>
                    <a:close/>
                    <a:moveTo>
                      <a:pt x="310" y="729"/>
                    </a:moveTo>
                    <a:lnTo>
                      <a:pt x="310" y="729"/>
                    </a:lnTo>
                    <a:cubicBezTo>
                      <a:pt x="293" y="721"/>
                      <a:pt x="276" y="704"/>
                      <a:pt x="260" y="671"/>
                    </a:cubicBezTo>
                    <a:cubicBezTo>
                      <a:pt x="201" y="553"/>
                      <a:pt x="159" y="328"/>
                      <a:pt x="243" y="286"/>
                    </a:cubicBezTo>
                    <a:cubicBezTo>
                      <a:pt x="302" y="260"/>
                      <a:pt x="536" y="403"/>
                      <a:pt x="536" y="462"/>
                    </a:cubicBezTo>
                    <a:cubicBezTo>
                      <a:pt x="536" y="486"/>
                      <a:pt x="520" y="536"/>
                      <a:pt x="495" y="587"/>
                    </a:cubicBezTo>
                    <a:cubicBezTo>
                      <a:pt x="444" y="671"/>
                      <a:pt x="369" y="763"/>
                      <a:pt x="310" y="7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CADF776B-D5A4-914A-AD00-44FE22CAC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63" y="4900613"/>
                <a:ext cx="3175" cy="3175"/>
              </a:xfrm>
              <a:custGeom>
                <a:avLst/>
                <a:gdLst>
                  <a:gd name="T0" fmla="*/ 0 w 10"/>
                  <a:gd name="T1" fmla="*/ 9 h 10"/>
                  <a:gd name="T2" fmla="*/ 0 w 10"/>
                  <a:gd name="T3" fmla="*/ 9 h 10"/>
                  <a:gd name="T4" fmla="*/ 9 w 10"/>
                  <a:gd name="T5" fmla="*/ 0 h 10"/>
                  <a:gd name="T6" fmla="*/ 0 w 10"/>
                  <a:gd name="T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0">
                    <a:moveTo>
                      <a:pt x="0" y="9"/>
                    </a:moveTo>
                    <a:lnTo>
                      <a:pt x="0" y="9"/>
                    </a:lnTo>
                    <a:cubicBezTo>
                      <a:pt x="9" y="9"/>
                      <a:pt x="9" y="0"/>
                      <a:pt x="9" y="0"/>
                    </a:cubicBezTo>
                    <a:cubicBezTo>
                      <a:pt x="9" y="0"/>
                      <a:pt x="9" y="9"/>
                      <a:pt x="0" y="9"/>
                    </a:cubicBezTo>
                  </a:path>
                </a:pathLst>
              </a:custGeom>
              <a:solidFill>
                <a:srgbClr val="26A4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57AB226D-BA1B-4E4A-A7A8-AAA1C33808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988" y="4903788"/>
                <a:ext cx="3175" cy="3175"/>
              </a:xfrm>
              <a:custGeom>
                <a:avLst/>
                <a:gdLst>
                  <a:gd name="T0" fmla="*/ 0 w 9"/>
                  <a:gd name="T1" fmla="*/ 8 h 9"/>
                  <a:gd name="T2" fmla="*/ 0 w 9"/>
                  <a:gd name="T3" fmla="*/ 8 h 9"/>
                  <a:gd name="T4" fmla="*/ 8 w 9"/>
                  <a:gd name="T5" fmla="*/ 0 h 9"/>
                  <a:gd name="T6" fmla="*/ 0 w 9"/>
                  <a:gd name="T7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0" y="8"/>
                    </a:moveTo>
                    <a:lnTo>
                      <a:pt x="0" y="8"/>
                    </a:lnTo>
                    <a:cubicBezTo>
                      <a:pt x="8" y="8"/>
                      <a:pt x="8" y="0"/>
                      <a:pt x="8" y="0"/>
                    </a:cubicBezTo>
                    <a:cubicBezTo>
                      <a:pt x="8" y="0"/>
                      <a:pt x="8" y="8"/>
                      <a:pt x="0" y="8"/>
                    </a:cubicBezTo>
                  </a:path>
                </a:pathLst>
              </a:custGeom>
              <a:solidFill>
                <a:srgbClr val="26A4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82843433-F490-0045-AA85-F8DB56D79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225" y="4913313"/>
                <a:ext cx="1588" cy="3175"/>
              </a:xfrm>
              <a:custGeom>
                <a:avLst/>
                <a:gdLst>
                  <a:gd name="T0" fmla="*/ 0 w 1"/>
                  <a:gd name="T1" fmla="*/ 8 h 9"/>
                  <a:gd name="T2" fmla="*/ 0 w 1"/>
                  <a:gd name="T3" fmla="*/ 0 h 9"/>
                  <a:gd name="T4" fmla="*/ 0 w 1"/>
                  <a:gd name="T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9">
                    <a:moveTo>
                      <a:pt x="0" y="8"/>
                    </a:moveTo>
                    <a:lnTo>
                      <a:pt x="0" y="0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26A4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EDEE2D1-777C-324A-901F-175453F9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988" y="4906963"/>
                <a:ext cx="1587" cy="3175"/>
              </a:xfrm>
              <a:custGeom>
                <a:avLst/>
                <a:gdLst>
                  <a:gd name="T0" fmla="*/ 0 w 1"/>
                  <a:gd name="T1" fmla="*/ 8 h 9"/>
                  <a:gd name="T2" fmla="*/ 0 w 1"/>
                  <a:gd name="T3" fmla="*/ 8 h 9"/>
                  <a:gd name="T4" fmla="*/ 0 w 1"/>
                  <a:gd name="T5" fmla="*/ 0 h 9"/>
                  <a:gd name="T6" fmla="*/ 0 w 1"/>
                  <a:gd name="T7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9">
                    <a:moveTo>
                      <a:pt x="0" y="8"/>
                    </a:move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26A4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7A86457A-2C8E-664A-B468-287B88D96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338" y="4897438"/>
                <a:ext cx="3175" cy="3175"/>
              </a:xfrm>
              <a:custGeom>
                <a:avLst/>
                <a:gdLst>
                  <a:gd name="T0" fmla="*/ 0 w 9"/>
                  <a:gd name="T1" fmla="*/ 8 h 9"/>
                  <a:gd name="T2" fmla="*/ 0 w 9"/>
                  <a:gd name="T3" fmla="*/ 8 h 9"/>
                  <a:gd name="T4" fmla="*/ 8 w 9"/>
                  <a:gd name="T5" fmla="*/ 0 h 9"/>
                  <a:gd name="T6" fmla="*/ 0 w 9"/>
                  <a:gd name="T7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0" y="8"/>
                    </a:moveTo>
                    <a:lnTo>
                      <a:pt x="0" y="8"/>
                    </a:lnTo>
                    <a:lnTo>
                      <a:pt x="8" y="0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26A4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1EC8222C-2243-9B41-9755-F4FE45615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225" y="4910138"/>
                <a:ext cx="6350" cy="3175"/>
              </a:xfrm>
              <a:custGeom>
                <a:avLst/>
                <a:gdLst>
                  <a:gd name="T0" fmla="*/ 0 w 18"/>
                  <a:gd name="T1" fmla="*/ 9 h 10"/>
                  <a:gd name="T2" fmla="*/ 0 w 18"/>
                  <a:gd name="T3" fmla="*/ 9 h 10"/>
                  <a:gd name="T4" fmla="*/ 17 w 18"/>
                  <a:gd name="T5" fmla="*/ 0 h 10"/>
                  <a:gd name="T6" fmla="*/ 0 w 18"/>
                  <a:gd name="T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0">
                    <a:moveTo>
                      <a:pt x="0" y="9"/>
                    </a:moveTo>
                    <a:lnTo>
                      <a:pt x="0" y="9"/>
                    </a:lnTo>
                    <a:cubicBezTo>
                      <a:pt x="8" y="9"/>
                      <a:pt x="8" y="0"/>
                      <a:pt x="17" y="0"/>
                    </a:cubicBezTo>
                    <a:cubicBezTo>
                      <a:pt x="8" y="0"/>
                      <a:pt x="8" y="9"/>
                      <a:pt x="0" y="9"/>
                    </a:cubicBezTo>
                  </a:path>
                </a:pathLst>
              </a:custGeom>
              <a:solidFill>
                <a:srgbClr val="26A4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FCA4C662-72AC-C345-A8BA-4D2CF1722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038" y="4886325"/>
                <a:ext cx="3175" cy="3175"/>
              </a:xfrm>
              <a:custGeom>
                <a:avLst/>
                <a:gdLst>
                  <a:gd name="T0" fmla="*/ 0 w 9"/>
                  <a:gd name="T1" fmla="*/ 9 h 10"/>
                  <a:gd name="T2" fmla="*/ 0 w 9"/>
                  <a:gd name="T3" fmla="*/ 9 h 10"/>
                  <a:gd name="T4" fmla="*/ 8 w 9"/>
                  <a:gd name="T5" fmla="*/ 0 h 10"/>
                  <a:gd name="T6" fmla="*/ 0 w 9"/>
                  <a:gd name="T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0">
                    <a:moveTo>
                      <a:pt x="0" y="9"/>
                    </a:moveTo>
                    <a:lnTo>
                      <a:pt x="0" y="9"/>
                    </a:lnTo>
                    <a:cubicBezTo>
                      <a:pt x="0" y="9"/>
                      <a:pt x="8" y="9"/>
                      <a:pt x="8" y="0"/>
                    </a:cubicBezTo>
                    <a:cubicBezTo>
                      <a:pt x="8" y="9"/>
                      <a:pt x="0" y="9"/>
                      <a:pt x="0" y="9"/>
                    </a:cubicBezTo>
                  </a:path>
                </a:pathLst>
              </a:custGeom>
              <a:solidFill>
                <a:srgbClr val="26A4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7DEBB229-793E-6F4F-83DF-377D0D880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513" y="4894263"/>
                <a:ext cx="3175" cy="3175"/>
              </a:xfrm>
              <a:custGeom>
                <a:avLst/>
                <a:gdLst>
                  <a:gd name="T0" fmla="*/ 0 w 9"/>
                  <a:gd name="T1" fmla="*/ 9 h 10"/>
                  <a:gd name="T2" fmla="*/ 0 w 9"/>
                  <a:gd name="T3" fmla="*/ 9 h 10"/>
                  <a:gd name="T4" fmla="*/ 8 w 9"/>
                  <a:gd name="T5" fmla="*/ 0 h 10"/>
                  <a:gd name="T6" fmla="*/ 0 w 9"/>
                  <a:gd name="T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0">
                    <a:moveTo>
                      <a:pt x="0" y="9"/>
                    </a:moveTo>
                    <a:lnTo>
                      <a:pt x="0" y="9"/>
                    </a:lnTo>
                    <a:lnTo>
                      <a:pt x="8" y="0"/>
                    </a:lnTo>
                    <a:lnTo>
                      <a:pt x="0" y="9"/>
                    </a:lnTo>
                  </a:path>
                </a:pathLst>
              </a:custGeom>
              <a:solidFill>
                <a:srgbClr val="26A4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985A1455-698F-D045-A1AB-9096882A3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213" y="4883150"/>
                <a:ext cx="6350" cy="3175"/>
              </a:xfrm>
              <a:custGeom>
                <a:avLst/>
                <a:gdLst>
                  <a:gd name="T0" fmla="*/ 0 w 18"/>
                  <a:gd name="T1" fmla="*/ 8 h 9"/>
                  <a:gd name="T2" fmla="*/ 0 w 18"/>
                  <a:gd name="T3" fmla="*/ 8 h 9"/>
                  <a:gd name="T4" fmla="*/ 17 w 18"/>
                  <a:gd name="T5" fmla="*/ 0 h 9"/>
                  <a:gd name="T6" fmla="*/ 0 w 18"/>
                  <a:gd name="T7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9">
                    <a:moveTo>
                      <a:pt x="0" y="8"/>
                    </a:moveTo>
                    <a:lnTo>
                      <a:pt x="0" y="8"/>
                    </a:lnTo>
                    <a:cubicBezTo>
                      <a:pt x="9" y="8"/>
                      <a:pt x="9" y="0"/>
                      <a:pt x="17" y="0"/>
                    </a:cubicBezTo>
                    <a:cubicBezTo>
                      <a:pt x="9" y="0"/>
                      <a:pt x="9" y="8"/>
                      <a:pt x="0" y="8"/>
                    </a:cubicBezTo>
                  </a:path>
                </a:pathLst>
              </a:custGeom>
              <a:solidFill>
                <a:srgbClr val="26A4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E6A24606-21CC-1841-B42A-66A36F4EB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863" y="4889500"/>
                <a:ext cx="3175" cy="3175"/>
              </a:xfrm>
              <a:custGeom>
                <a:avLst/>
                <a:gdLst>
                  <a:gd name="T0" fmla="*/ 0 w 9"/>
                  <a:gd name="T1" fmla="*/ 8 h 9"/>
                  <a:gd name="T2" fmla="*/ 0 w 9"/>
                  <a:gd name="T3" fmla="*/ 8 h 9"/>
                  <a:gd name="T4" fmla="*/ 8 w 9"/>
                  <a:gd name="T5" fmla="*/ 0 h 9"/>
                  <a:gd name="T6" fmla="*/ 0 w 9"/>
                  <a:gd name="T7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0" y="8"/>
                    </a:moveTo>
                    <a:lnTo>
                      <a:pt x="0" y="8"/>
                    </a:lnTo>
                    <a:lnTo>
                      <a:pt x="8" y="0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26A4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77B813ED-2851-924A-A1A6-EC1CDA324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688" y="4892675"/>
                <a:ext cx="3175" cy="3175"/>
              </a:xfrm>
              <a:custGeom>
                <a:avLst/>
                <a:gdLst>
                  <a:gd name="T0" fmla="*/ 0 w 10"/>
                  <a:gd name="T1" fmla="*/ 8 h 9"/>
                  <a:gd name="T2" fmla="*/ 0 w 10"/>
                  <a:gd name="T3" fmla="*/ 8 h 9"/>
                  <a:gd name="T4" fmla="*/ 9 w 10"/>
                  <a:gd name="T5" fmla="*/ 0 h 9"/>
                  <a:gd name="T6" fmla="*/ 0 w 10"/>
                  <a:gd name="T7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0" y="8"/>
                    </a:moveTo>
                    <a:lnTo>
                      <a:pt x="0" y="8"/>
                    </a:lnTo>
                    <a:lnTo>
                      <a:pt x="9" y="0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26A4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E4719FB0-C5D7-6147-9DA5-05DEEB398F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200" y="4867275"/>
                <a:ext cx="1588" cy="158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38CAF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436262F8-7413-D744-B227-EE170B037F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975" y="4876800"/>
                <a:ext cx="9525" cy="6350"/>
              </a:xfrm>
              <a:custGeom>
                <a:avLst/>
                <a:gdLst>
                  <a:gd name="T0" fmla="*/ 0 w 26"/>
                  <a:gd name="T1" fmla="*/ 17 h 18"/>
                  <a:gd name="T2" fmla="*/ 0 w 26"/>
                  <a:gd name="T3" fmla="*/ 17 h 18"/>
                  <a:gd name="T4" fmla="*/ 25 w 26"/>
                  <a:gd name="T5" fmla="*/ 0 h 18"/>
                  <a:gd name="T6" fmla="*/ 0 w 26"/>
                  <a:gd name="T7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8">
                    <a:moveTo>
                      <a:pt x="0" y="17"/>
                    </a:moveTo>
                    <a:lnTo>
                      <a:pt x="0" y="17"/>
                    </a:lnTo>
                    <a:cubicBezTo>
                      <a:pt x="9" y="8"/>
                      <a:pt x="17" y="0"/>
                      <a:pt x="25" y="0"/>
                    </a:cubicBezTo>
                    <a:cubicBezTo>
                      <a:pt x="17" y="0"/>
                      <a:pt x="9" y="8"/>
                      <a:pt x="0" y="17"/>
                    </a:cubicBezTo>
                  </a:path>
                </a:pathLst>
              </a:custGeom>
              <a:solidFill>
                <a:srgbClr val="38CAF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F1EA7833-21F0-544E-8FE5-CC3370B72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500" y="4870450"/>
                <a:ext cx="9525" cy="6350"/>
              </a:xfrm>
              <a:custGeom>
                <a:avLst/>
                <a:gdLst>
                  <a:gd name="T0" fmla="*/ 0 w 27"/>
                  <a:gd name="T1" fmla="*/ 17 h 18"/>
                  <a:gd name="T2" fmla="*/ 0 w 27"/>
                  <a:gd name="T3" fmla="*/ 17 h 18"/>
                  <a:gd name="T4" fmla="*/ 26 w 27"/>
                  <a:gd name="T5" fmla="*/ 0 h 18"/>
                  <a:gd name="T6" fmla="*/ 0 w 27"/>
                  <a:gd name="T7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8">
                    <a:moveTo>
                      <a:pt x="0" y="17"/>
                    </a:moveTo>
                    <a:lnTo>
                      <a:pt x="0" y="17"/>
                    </a:lnTo>
                    <a:cubicBezTo>
                      <a:pt x="9" y="9"/>
                      <a:pt x="17" y="9"/>
                      <a:pt x="26" y="0"/>
                    </a:cubicBezTo>
                    <a:cubicBezTo>
                      <a:pt x="17" y="9"/>
                      <a:pt x="9" y="9"/>
                      <a:pt x="0" y="17"/>
                    </a:cubicBezTo>
                  </a:path>
                </a:pathLst>
              </a:custGeom>
              <a:solidFill>
                <a:srgbClr val="38CAF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E9AB4DE1-F5BC-2F48-A4AF-A27EA1F4D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5813" y="4949825"/>
                <a:ext cx="1587" cy="3175"/>
              </a:xfrm>
              <a:custGeom>
                <a:avLst/>
                <a:gdLst>
                  <a:gd name="T0" fmla="*/ 0 w 1"/>
                  <a:gd name="T1" fmla="*/ 0 h 10"/>
                  <a:gd name="T2" fmla="*/ 0 w 1"/>
                  <a:gd name="T3" fmla="*/ 0 h 10"/>
                  <a:gd name="T4" fmla="*/ 0 w 1"/>
                  <a:gd name="T5" fmla="*/ 9 h 10"/>
                  <a:gd name="T6" fmla="*/ 0 w 1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0" y="0"/>
                      <a:pt x="0" y="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46E84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63DF4C43-6663-064D-BA75-E56569D9A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988" y="4956175"/>
                <a:ext cx="1587" cy="158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46E84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6D9DCBE7-56CF-9C42-821E-B70251762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988" y="4960938"/>
                <a:ext cx="1587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46E84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79C29783-9D95-5F48-AC61-E03078936A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000" y="4906963"/>
                <a:ext cx="1588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46E84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80FC8286-4D9C-334B-9CCA-44EE366C54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2638" y="4943475"/>
                <a:ext cx="3175" cy="3175"/>
              </a:xfrm>
              <a:custGeom>
                <a:avLst/>
                <a:gdLst>
                  <a:gd name="T0" fmla="*/ 0 w 9"/>
                  <a:gd name="T1" fmla="*/ 0 h 9"/>
                  <a:gd name="T2" fmla="*/ 0 w 9"/>
                  <a:gd name="T3" fmla="*/ 0 h 9"/>
                  <a:gd name="T4" fmla="*/ 8 w 9"/>
                  <a:gd name="T5" fmla="*/ 8 h 9"/>
                  <a:gd name="T6" fmla="*/ 0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8"/>
                      <a:pt x="8" y="8"/>
                      <a:pt x="8" y="8"/>
                    </a:cubicBezTo>
                    <a:cubicBezTo>
                      <a:pt x="8" y="8"/>
                      <a:pt x="0" y="8"/>
                      <a:pt x="0" y="0"/>
                    </a:cubicBezTo>
                  </a:path>
                </a:pathLst>
              </a:custGeom>
              <a:solidFill>
                <a:srgbClr val="46E84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47A485BD-82AE-3B4B-BB0B-9DFB7AAE4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000" y="4910138"/>
                <a:ext cx="22225" cy="33337"/>
              </a:xfrm>
              <a:custGeom>
                <a:avLst/>
                <a:gdLst>
                  <a:gd name="T0" fmla="*/ 17 w 60"/>
                  <a:gd name="T1" fmla="*/ 17 h 94"/>
                  <a:gd name="T2" fmla="*/ 17 w 60"/>
                  <a:gd name="T3" fmla="*/ 17 h 94"/>
                  <a:gd name="T4" fmla="*/ 0 w 60"/>
                  <a:gd name="T5" fmla="*/ 0 h 94"/>
                  <a:gd name="T6" fmla="*/ 59 w 60"/>
                  <a:gd name="T7" fmla="*/ 93 h 94"/>
                  <a:gd name="T8" fmla="*/ 17 w 60"/>
                  <a:gd name="T9" fmla="*/ 17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94">
                    <a:moveTo>
                      <a:pt x="17" y="17"/>
                    </a:moveTo>
                    <a:lnTo>
                      <a:pt x="17" y="17"/>
                    </a:lnTo>
                    <a:cubicBezTo>
                      <a:pt x="17" y="9"/>
                      <a:pt x="9" y="0"/>
                      <a:pt x="0" y="0"/>
                    </a:cubicBezTo>
                    <a:cubicBezTo>
                      <a:pt x="25" y="25"/>
                      <a:pt x="42" y="59"/>
                      <a:pt x="59" y="93"/>
                    </a:cubicBezTo>
                    <a:cubicBezTo>
                      <a:pt x="51" y="59"/>
                      <a:pt x="34" y="42"/>
                      <a:pt x="17" y="17"/>
                    </a:cubicBezTo>
                  </a:path>
                </a:pathLst>
              </a:custGeom>
              <a:solidFill>
                <a:srgbClr val="46E84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59D58531-350F-384C-B118-631FE4C2C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500" y="4876800"/>
                <a:ext cx="1588" cy="158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46E84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9C836A7F-C0C2-224E-97ED-E79DA6BCE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975" y="4883150"/>
                <a:ext cx="1588" cy="158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46E84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9DD4CBCA-9793-B849-9CF8-0712CB74B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025" y="4870450"/>
                <a:ext cx="1588" cy="158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46E84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4E8CAA0F-26D8-184B-8A04-436464F638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675" y="4864100"/>
                <a:ext cx="9525" cy="3175"/>
              </a:xfrm>
              <a:custGeom>
                <a:avLst/>
                <a:gdLst>
                  <a:gd name="T0" fmla="*/ 0 w 27"/>
                  <a:gd name="T1" fmla="*/ 0 h 10"/>
                  <a:gd name="T2" fmla="*/ 0 w 27"/>
                  <a:gd name="T3" fmla="*/ 0 h 10"/>
                  <a:gd name="T4" fmla="*/ 0 w 27"/>
                  <a:gd name="T5" fmla="*/ 0 h 10"/>
                  <a:gd name="T6" fmla="*/ 26 w 27"/>
                  <a:gd name="T7" fmla="*/ 9 h 10"/>
                  <a:gd name="T8" fmla="*/ 0 w 27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ubicBezTo>
                      <a:pt x="9" y="0"/>
                      <a:pt x="17" y="9"/>
                      <a:pt x="26" y="9"/>
                    </a:cubicBezTo>
                    <a:cubicBezTo>
                      <a:pt x="17" y="9"/>
                      <a:pt x="9" y="0"/>
                      <a:pt x="0" y="0"/>
                    </a:cubicBezTo>
                  </a:path>
                </a:pathLst>
              </a:custGeom>
              <a:solidFill>
                <a:srgbClr val="46E84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F1B645C1-5E17-FC45-9743-6E0C736CFA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488" y="4876800"/>
                <a:ext cx="3175" cy="1588"/>
              </a:xfrm>
              <a:custGeom>
                <a:avLst/>
                <a:gdLst>
                  <a:gd name="T0" fmla="*/ 0 w 9"/>
                  <a:gd name="T1" fmla="*/ 0 h 1"/>
                  <a:gd name="T2" fmla="*/ 0 w 9"/>
                  <a:gd name="T3" fmla="*/ 0 h 1"/>
                  <a:gd name="T4" fmla="*/ 8 w 9"/>
                  <a:gd name="T5" fmla="*/ 0 h 1"/>
                  <a:gd name="T6" fmla="*/ 0 w 9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0" y="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46E84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2894A001-0821-E944-A9D6-06FC0B28D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8188" y="4886325"/>
                <a:ext cx="1587" cy="158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46E84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8BDC8CBA-9099-BD42-90D5-08DB57310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375" y="4867275"/>
                <a:ext cx="3175" cy="3175"/>
              </a:xfrm>
              <a:custGeom>
                <a:avLst/>
                <a:gdLst>
                  <a:gd name="T0" fmla="*/ 0 w 9"/>
                  <a:gd name="T1" fmla="*/ 0 h 9"/>
                  <a:gd name="T2" fmla="*/ 0 w 9"/>
                  <a:gd name="T3" fmla="*/ 0 h 9"/>
                  <a:gd name="T4" fmla="*/ 8 w 9"/>
                  <a:gd name="T5" fmla="*/ 8 h 9"/>
                  <a:gd name="T6" fmla="*/ 0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8"/>
                      <a:pt x="8" y="8"/>
                      <a:pt x="8" y="8"/>
                    </a:cubicBezTo>
                    <a:cubicBezTo>
                      <a:pt x="8" y="8"/>
                      <a:pt x="0" y="8"/>
                      <a:pt x="0" y="0"/>
                    </a:cubicBezTo>
                  </a:path>
                </a:pathLst>
              </a:custGeom>
              <a:solidFill>
                <a:srgbClr val="46E84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8B775C0D-F74A-5A42-951B-89E5793E9A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725" y="4873625"/>
                <a:ext cx="3175" cy="1588"/>
              </a:xfrm>
              <a:custGeom>
                <a:avLst/>
                <a:gdLst>
                  <a:gd name="T0" fmla="*/ 0 w 9"/>
                  <a:gd name="T1" fmla="*/ 0 h 1"/>
                  <a:gd name="T2" fmla="*/ 0 w 9"/>
                  <a:gd name="T3" fmla="*/ 0 h 1"/>
                  <a:gd name="T4" fmla="*/ 8 w 9"/>
                  <a:gd name="T5" fmla="*/ 0 h 1"/>
                  <a:gd name="T6" fmla="*/ 0 w 9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">
                    <a:moveTo>
                      <a:pt x="0" y="0"/>
                    </a:move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6E84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CD32D5AD-30BF-4640-84C9-475E81821B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388" y="4949825"/>
                <a:ext cx="136525" cy="180975"/>
              </a:xfrm>
              <a:custGeom>
                <a:avLst/>
                <a:gdLst>
                  <a:gd name="T0" fmla="*/ 84 w 378"/>
                  <a:gd name="T1" fmla="*/ 26 h 504"/>
                  <a:gd name="T2" fmla="*/ 84 w 378"/>
                  <a:gd name="T3" fmla="*/ 26 h 504"/>
                  <a:gd name="T4" fmla="*/ 101 w 378"/>
                  <a:gd name="T5" fmla="*/ 411 h 504"/>
                  <a:gd name="T6" fmla="*/ 151 w 378"/>
                  <a:gd name="T7" fmla="*/ 469 h 504"/>
                  <a:gd name="T8" fmla="*/ 336 w 378"/>
                  <a:gd name="T9" fmla="*/ 327 h 504"/>
                  <a:gd name="T10" fmla="*/ 377 w 378"/>
                  <a:gd name="T11" fmla="*/ 202 h 504"/>
                  <a:gd name="T12" fmla="*/ 84 w 378"/>
                  <a:gd name="T13" fmla="*/ 26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8" h="504">
                    <a:moveTo>
                      <a:pt x="84" y="26"/>
                    </a:moveTo>
                    <a:lnTo>
                      <a:pt x="84" y="26"/>
                    </a:lnTo>
                    <a:cubicBezTo>
                      <a:pt x="0" y="68"/>
                      <a:pt x="42" y="293"/>
                      <a:pt x="101" y="411"/>
                    </a:cubicBezTo>
                    <a:cubicBezTo>
                      <a:pt x="117" y="444"/>
                      <a:pt x="134" y="461"/>
                      <a:pt x="151" y="469"/>
                    </a:cubicBezTo>
                    <a:cubicBezTo>
                      <a:pt x="210" y="503"/>
                      <a:pt x="285" y="411"/>
                      <a:pt x="336" y="327"/>
                    </a:cubicBezTo>
                    <a:cubicBezTo>
                      <a:pt x="361" y="276"/>
                      <a:pt x="377" y="226"/>
                      <a:pt x="377" y="202"/>
                    </a:cubicBezTo>
                    <a:cubicBezTo>
                      <a:pt x="377" y="143"/>
                      <a:pt x="143" y="0"/>
                      <a:pt x="84" y="26"/>
                    </a:cubicBez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5E1EDF81-6D0E-8941-862B-DA5CF4723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675" y="4906963"/>
                <a:ext cx="93663" cy="177800"/>
              </a:xfrm>
              <a:custGeom>
                <a:avLst/>
                <a:gdLst>
                  <a:gd name="T0" fmla="*/ 244 w 262"/>
                  <a:gd name="T1" fmla="*/ 151 h 495"/>
                  <a:gd name="T2" fmla="*/ 244 w 262"/>
                  <a:gd name="T3" fmla="*/ 151 h 495"/>
                  <a:gd name="T4" fmla="*/ 244 w 262"/>
                  <a:gd name="T5" fmla="*/ 151 h 495"/>
                  <a:gd name="T6" fmla="*/ 244 w 262"/>
                  <a:gd name="T7" fmla="*/ 134 h 495"/>
                  <a:gd name="T8" fmla="*/ 244 w 262"/>
                  <a:gd name="T9" fmla="*/ 134 h 495"/>
                  <a:gd name="T10" fmla="*/ 235 w 262"/>
                  <a:gd name="T11" fmla="*/ 126 h 495"/>
                  <a:gd name="T12" fmla="*/ 235 w 262"/>
                  <a:gd name="T13" fmla="*/ 117 h 495"/>
                  <a:gd name="T14" fmla="*/ 235 w 262"/>
                  <a:gd name="T15" fmla="*/ 109 h 495"/>
                  <a:gd name="T16" fmla="*/ 227 w 262"/>
                  <a:gd name="T17" fmla="*/ 101 h 495"/>
                  <a:gd name="T18" fmla="*/ 227 w 262"/>
                  <a:gd name="T19" fmla="*/ 101 h 495"/>
                  <a:gd name="T20" fmla="*/ 168 w 262"/>
                  <a:gd name="T21" fmla="*/ 8 h 495"/>
                  <a:gd name="T22" fmla="*/ 168 w 262"/>
                  <a:gd name="T23" fmla="*/ 0 h 495"/>
                  <a:gd name="T24" fmla="*/ 168 w 262"/>
                  <a:gd name="T25" fmla="*/ 0 h 495"/>
                  <a:gd name="T26" fmla="*/ 143 w 262"/>
                  <a:gd name="T27" fmla="*/ 0 h 495"/>
                  <a:gd name="T28" fmla="*/ 84 w 262"/>
                  <a:gd name="T29" fmla="*/ 17 h 495"/>
                  <a:gd name="T30" fmla="*/ 76 w 262"/>
                  <a:gd name="T31" fmla="*/ 17 h 495"/>
                  <a:gd name="T32" fmla="*/ 26 w 262"/>
                  <a:gd name="T33" fmla="*/ 168 h 495"/>
                  <a:gd name="T34" fmla="*/ 93 w 262"/>
                  <a:gd name="T35" fmla="*/ 193 h 495"/>
                  <a:gd name="T36" fmla="*/ 160 w 262"/>
                  <a:gd name="T37" fmla="*/ 210 h 495"/>
                  <a:gd name="T38" fmla="*/ 143 w 262"/>
                  <a:gd name="T39" fmla="*/ 452 h 495"/>
                  <a:gd name="T40" fmla="*/ 185 w 262"/>
                  <a:gd name="T41" fmla="*/ 494 h 495"/>
                  <a:gd name="T42" fmla="*/ 261 w 262"/>
                  <a:gd name="T43" fmla="*/ 260 h 495"/>
                  <a:gd name="T44" fmla="*/ 244 w 262"/>
                  <a:gd name="T45" fmla="*/ 151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2" h="495">
                    <a:moveTo>
                      <a:pt x="244" y="151"/>
                    </a:moveTo>
                    <a:lnTo>
                      <a:pt x="244" y="151"/>
                    </a:lnTo>
                    <a:lnTo>
                      <a:pt x="244" y="151"/>
                    </a:lnTo>
                    <a:cubicBezTo>
                      <a:pt x="244" y="143"/>
                      <a:pt x="244" y="143"/>
                      <a:pt x="244" y="134"/>
                    </a:cubicBezTo>
                    <a:lnTo>
                      <a:pt x="244" y="134"/>
                    </a:lnTo>
                    <a:cubicBezTo>
                      <a:pt x="244" y="126"/>
                      <a:pt x="235" y="126"/>
                      <a:pt x="235" y="126"/>
                    </a:cubicBezTo>
                    <a:cubicBezTo>
                      <a:pt x="235" y="117"/>
                      <a:pt x="235" y="117"/>
                      <a:pt x="235" y="117"/>
                    </a:cubicBezTo>
                    <a:lnTo>
                      <a:pt x="235" y="109"/>
                    </a:lnTo>
                    <a:cubicBezTo>
                      <a:pt x="235" y="109"/>
                      <a:pt x="227" y="109"/>
                      <a:pt x="227" y="101"/>
                    </a:cubicBezTo>
                    <a:lnTo>
                      <a:pt x="227" y="101"/>
                    </a:lnTo>
                    <a:cubicBezTo>
                      <a:pt x="210" y="67"/>
                      <a:pt x="193" y="33"/>
                      <a:pt x="168" y="8"/>
                    </a:cubicBezTo>
                    <a:lnTo>
                      <a:pt x="168" y="0"/>
                    </a:lnTo>
                    <a:lnTo>
                      <a:pt x="168" y="0"/>
                    </a:lnTo>
                    <a:cubicBezTo>
                      <a:pt x="160" y="0"/>
                      <a:pt x="152" y="0"/>
                      <a:pt x="143" y="0"/>
                    </a:cubicBezTo>
                    <a:cubicBezTo>
                      <a:pt x="126" y="0"/>
                      <a:pt x="101" y="8"/>
                      <a:pt x="84" y="17"/>
                    </a:cubicBezTo>
                    <a:lnTo>
                      <a:pt x="76" y="17"/>
                    </a:lnTo>
                    <a:cubicBezTo>
                      <a:pt x="17" y="59"/>
                      <a:pt x="0" y="117"/>
                      <a:pt x="26" y="168"/>
                    </a:cubicBezTo>
                    <a:cubicBezTo>
                      <a:pt x="42" y="193"/>
                      <a:pt x="68" y="193"/>
                      <a:pt x="93" y="193"/>
                    </a:cubicBezTo>
                    <a:cubicBezTo>
                      <a:pt x="118" y="193"/>
                      <a:pt x="152" y="193"/>
                      <a:pt x="160" y="210"/>
                    </a:cubicBezTo>
                    <a:cubicBezTo>
                      <a:pt x="177" y="243"/>
                      <a:pt x="118" y="410"/>
                      <a:pt x="143" y="452"/>
                    </a:cubicBezTo>
                    <a:cubicBezTo>
                      <a:pt x="152" y="469"/>
                      <a:pt x="168" y="486"/>
                      <a:pt x="185" y="494"/>
                    </a:cubicBezTo>
                    <a:cubicBezTo>
                      <a:pt x="235" y="427"/>
                      <a:pt x="261" y="343"/>
                      <a:pt x="261" y="260"/>
                    </a:cubicBezTo>
                    <a:cubicBezTo>
                      <a:pt x="261" y="218"/>
                      <a:pt x="252" y="185"/>
                      <a:pt x="244" y="151"/>
                    </a:cubicBez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CF45D94B-9668-8A46-A3DA-FD68B6DA9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875" y="4870450"/>
                <a:ext cx="58738" cy="79375"/>
              </a:xfrm>
              <a:custGeom>
                <a:avLst/>
                <a:gdLst>
                  <a:gd name="T0" fmla="*/ 160 w 161"/>
                  <a:gd name="T1" fmla="*/ 0 h 219"/>
                  <a:gd name="T2" fmla="*/ 160 w 161"/>
                  <a:gd name="T3" fmla="*/ 0 h 219"/>
                  <a:gd name="T4" fmla="*/ 160 w 161"/>
                  <a:gd name="T5" fmla="*/ 0 h 219"/>
                  <a:gd name="T6" fmla="*/ 134 w 161"/>
                  <a:gd name="T7" fmla="*/ 17 h 219"/>
                  <a:gd name="T8" fmla="*/ 134 w 161"/>
                  <a:gd name="T9" fmla="*/ 17 h 219"/>
                  <a:gd name="T10" fmla="*/ 109 w 161"/>
                  <a:gd name="T11" fmla="*/ 34 h 219"/>
                  <a:gd name="T12" fmla="*/ 109 w 161"/>
                  <a:gd name="T13" fmla="*/ 34 h 219"/>
                  <a:gd name="T14" fmla="*/ 0 w 161"/>
                  <a:gd name="T15" fmla="*/ 160 h 219"/>
                  <a:gd name="T16" fmla="*/ 118 w 161"/>
                  <a:gd name="T17" fmla="*/ 176 h 219"/>
                  <a:gd name="T18" fmla="*/ 160 w 161"/>
                  <a:gd name="T1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1" h="219">
                    <a:moveTo>
                      <a:pt x="160" y="0"/>
                    </a:moveTo>
                    <a:lnTo>
                      <a:pt x="160" y="0"/>
                    </a:lnTo>
                    <a:lnTo>
                      <a:pt x="160" y="0"/>
                    </a:lnTo>
                    <a:cubicBezTo>
                      <a:pt x="151" y="9"/>
                      <a:pt x="143" y="9"/>
                      <a:pt x="134" y="17"/>
                    </a:cubicBezTo>
                    <a:lnTo>
                      <a:pt x="134" y="17"/>
                    </a:lnTo>
                    <a:cubicBezTo>
                      <a:pt x="126" y="17"/>
                      <a:pt x="118" y="25"/>
                      <a:pt x="109" y="34"/>
                    </a:cubicBezTo>
                    <a:lnTo>
                      <a:pt x="109" y="34"/>
                    </a:lnTo>
                    <a:cubicBezTo>
                      <a:pt x="67" y="67"/>
                      <a:pt x="17" y="109"/>
                      <a:pt x="0" y="160"/>
                    </a:cubicBezTo>
                    <a:cubicBezTo>
                      <a:pt x="34" y="185"/>
                      <a:pt x="92" y="218"/>
                      <a:pt x="118" y="176"/>
                    </a:cubicBezTo>
                    <a:cubicBezTo>
                      <a:pt x="151" y="143"/>
                      <a:pt x="160" y="67"/>
                      <a:pt x="160" y="0"/>
                    </a:cubicBez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FEAD3E5D-C5D8-214C-887B-AF4C43361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975" y="4864100"/>
                <a:ext cx="60325" cy="36513"/>
              </a:xfrm>
              <a:custGeom>
                <a:avLst/>
                <a:gdLst>
                  <a:gd name="T0" fmla="*/ 8 w 169"/>
                  <a:gd name="T1" fmla="*/ 76 h 102"/>
                  <a:gd name="T2" fmla="*/ 8 w 169"/>
                  <a:gd name="T3" fmla="*/ 76 h 102"/>
                  <a:gd name="T4" fmla="*/ 101 w 169"/>
                  <a:gd name="T5" fmla="*/ 93 h 102"/>
                  <a:gd name="T6" fmla="*/ 126 w 169"/>
                  <a:gd name="T7" fmla="*/ 93 h 102"/>
                  <a:gd name="T8" fmla="*/ 168 w 169"/>
                  <a:gd name="T9" fmla="*/ 84 h 102"/>
                  <a:gd name="T10" fmla="*/ 134 w 169"/>
                  <a:gd name="T11" fmla="*/ 59 h 102"/>
                  <a:gd name="T12" fmla="*/ 134 w 169"/>
                  <a:gd name="T13" fmla="*/ 59 h 102"/>
                  <a:gd name="T14" fmla="*/ 109 w 169"/>
                  <a:gd name="T15" fmla="*/ 34 h 102"/>
                  <a:gd name="T16" fmla="*/ 101 w 169"/>
                  <a:gd name="T17" fmla="*/ 34 h 102"/>
                  <a:gd name="T18" fmla="*/ 92 w 169"/>
                  <a:gd name="T19" fmla="*/ 26 h 102"/>
                  <a:gd name="T20" fmla="*/ 84 w 169"/>
                  <a:gd name="T21" fmla="*/ 26 h 102"/>
                  <a:gd name="T22" fmla="*/ 75 w 169"/>
                  <a:gd name="T23" fmla="*/ 17 h 102"/>
                  <a:gd name="T24" fmla="*/ 67 w 169"/>
                  <a:gd name="T25" fmla="*/ 9 h 102"/>
                  <a:gd name="T26" fmla="*/ 59 w 169"/>
                  <a:gd name="T27" fmla="*/ 9 h 102"/>
                  <a:gd name="T28" fmla="*/ 59 w 169"/>
                  <a:gd name="T29" fmla="*/ 9 h 102"/>
                  <a:gd name="T30" fmla="*/ 33 w 169"/>
                  <a:gd name="T31" fmla="*/ 0 h 102"/>
                  <a:gd name="T32" fmla="*/ 0 w 169"/>
                  <a:gd name="T33" fmla="*/ 68 h 102"/>
                  <a:gd name="T34" fmla="*/ 8 w 169"/>
                  <a:gd name="T35" fmla="*/ 76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9" h="102">
                    <a:moveTo>
                      <a:pt x="8" y="76"/>
                    </a:moveTo>
                    <a:lnTo>
                      <a:pt x="8" y="76"/>
                    </a:lnTo>
                    <a:cubicBezTo>
                      <a:pt x="16" y="101"/>
                      <a:pt x="59" y="101"/>
                      <a:pt x="101" y="93"/>
                    </a:cubicBezTo>
                    <a:cubicBezTo>
                      <a:pt x="109" y="93"/>
                      <a:pt x="117" y="93"/>
                      <a:pt x="126" y="93"/>
                    </a:cubicBezTo>
                    <a:cubicBezTo>
                      <a:pt x="134" y="84"/>
                      <a:pt x="151" y="84"/>
                      <a:pt x="168" y="84"/>
                    </a:cubicBezTo>
                    <a:cubicBezTo>
                      <a:pt x="151" y="76"/>
                      <a:pt x="142" y="68"/>
                      <a:pt x="134" y="59"/>
                    </a:cubicBezTo>
                    <a:lnTo>
                      <a:pt x="134" y="59"/>
                    </a:lnTo>
                    <a:cubicBezTo>
                      <a:pt x="126" y="51"/>
                      <a:pt x="117" y="42"/>
                      <a:pt x="109" y="34"/>
                    </a:cubicBezTo>
                    <a:cubicBezTo>
                      <a:pt x="101" y="34"/>
                      <a:pt x="101" y="34"/>
                      <a:pt x="101" y="34"/>
                    </a:cubicBezTo>
                    <a:lnTo>
                      <a:pt x="92" y="26"/>
                    </a:lnTo>
                    <a:lnTo>
                      <a:pt x="84" y="26"/>
                    </a:lnTo>
                    <a:cubicBezTo>
                      <a:pt x="84" y="26"/>
                      <a:pt x="84" y="17"/>
                      <a:pt x="75" y="17"/>
                    </a:cubicBezTo>
                    <a:cubicBezTo>
                      <a:pt x="75" y="17"/>
                      <a:pt x="67" y="17"/>
                      <a:pt x="67" y="9"/>
                    </a:cubicBezTo>
                    <a:cubicBezTo>
                      <a:pt x="59" y="9"/>
                      <a:pt x="59" y="9"/>
                      <a:pt x="59" y="9"/>
                    </a:cubicBezTo>
                    <a:lnTo>
                      <a:pt x="59" y="9"/>
                    </a:lnTo>
                    <a:cubicBezTo>
                      <a:pt x="50" y="9"/>
                      <a:pt x="42" y="0"/>
                      <a:pt x="33" y="0"/>
                    </a:cubicBezTo>
                    <a:cubicBezTo>
                      <a:pt x="16" y="17"/>
                      <a:pt x="0" y="42"/>
                      <a:pt x="0" y="68"/>
                    </a:cubicBezTo>
                    <a:cubicBezTo>
                      <a:pt x="0" y="68"/>
                      <a:pt x="8" y="68"/>
                      <a:pt x="8" y="76"/>
                    </a:cubicBez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8" name="Grupo 704">
              <a:extLst>
                <a:ext uri="{FF2B5EF4-FFF2-40B4-BE49-F238E27FC236}">
                  <a16:creationId xmlns:a16="http://schemas.microsoft.com/office/drawing/2014/main" id="{3752AB18-9F8E-5A4B-90A4-F94593B8AA4C}"/>
                </a:ext>
              </a:extLst>
            </p:cNvPr>
            <p:cNvGrpSpPr/>
            <p:nvPr/>
          </p:nvGrpSpPr>
          <p:grpSpPr>
            <a:xfrm>
              <a:off x="19470884" y="5856741"/>
              <a:ext cx="2120546" cy="2037387"/>
              <a:chOff x="1220788" y="4187825"/>
              <a:chExt cx="323850" cy="311150"/>
            </a:xfrm>
          </p:grpSpPr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F2D2A0A2-3C53-3146-B343-82B392EB3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775" y="4251325"/>
                <a:ext cx="31750" cy="247650"/>
              </a:xfrm>
              <a:custGeom>
                <a:avLst/>
                <a:gdLst>
                  <a:gd name="T0" fmla="*/ 43 w 86"/>
                  <a:gd name="T1" fmla="*/ 688 h 689"/>
                  <a:gd name="T2" fmla="*/ 43 w 86"/>
                  <a:gd name="T3" fmla="*/ 688 h 689"/>
                  <a:gd name="T4" fmla="*/ 0 w 86"/>
                  <a:gd name="T5" fmla="*/ 604 h 689"/>
                  <a:gd name="T6" fmla="*/ 0 w 86"/>
                  <a:gd name="T7" fmla="*/ 42 h 689"/>
                  <a:gd name="T8" fmla="*/ 43 w 86"/>
                  <a:gd name="T9" fmla="*/ 0 h 689"/>
                  <a:gd name="T10" fmla="*/ 85 w 86"/>
                  <a:gd name="T11" fmla="*/ 42 h 689"/>
                  <a:gd name="T12" fmla="*/ 85 w 86"/>
                  <a:gd name="T13" fmla="*/ 604 h 689"/>
                  <a:gd name="T14" fmla="*/ 43 w 86"/>
                  <a:gd name="T15" fmla="*/ 688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6" h="689">
                    <a:moveTo>
                      <a:pt x="43" y="688"/>
                    </a:moveTo>
                    <a:lnTo>
                      <a:pt x="43" y="688"/>
                    </a:lnTo>
                    <a:cubicBezTo>
                      <a:pt x="43" y="688"/>
                      <a:pt x="17" y="629"/>
                      <a:pt x="0" y="604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17"/>
                      <a:pt x="26" y="0"/>
                      <a:pt x="43" y="0"/>
                    </a:cubicBezTo>
                    <a:cubicBezTo>
                      <a:pt x="68" y="0"/>
                      <a:pt x="85" y="17"/>
                      <a:pt x="85" y="42"/>
                    </a:cubicBezTo>
                    <a:cubicBezTo>
                      <a:pt x="85" y="604"/>
                      <a:pt x="85" y="604"/>
                      <a:pt x="85" y="604"/>
                    </a:cubicBezTo>
                    <a:cubicBezTo>
                      <a:pt x="76" y="629"/>
                      <a:pt x="43" y="688"/>
                      <a:pt x="43" y="6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67A3E82F-97CB-F242-B64C-755B4C958F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788" y="4187825"/>
                <a:ext cx="39687" cy="36513"/>
              </a:xfrm>
              <a:custGeom>
                <a:avLst/>
                <a:gdLst>
                  <a:gd name="T0" fmla="*/ 109 w 110"/>
                  <a:gd name="T1" fmla="*/ 68 h 102"/>
                  <a:gd name="T2" fmla="*/ 109 w 110"/>
                  <a:gd name="T3" fmla="*/ 68 h 102"/>
                  <a:gd name="T4" fmla="*/ 42 w 110"/>
                  <a:gd name="T5" fmla="*/ 9 h 102"/>
                  <a:gd name="T6" fmla="*/ 8 w 110"/>
                  <a:gd name="T7" fmla="*/ 17 h 102"/>
                  <a:gd name="T8" fmla="*/ 8 w 110"/>
                  <a:gd name="T9" fmla="*/ 51 h 102"/>
                  <a:gd name="T10" fmla="*/ 84 w 110"/>
                  <a:gd name="T11" fmla="*/ 101 h 102"/>
                  <a:gd name="T12" fmla="*/ 109 w 110"/>
                  <a:gd name="T13" fmla="*/ 6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0" h="102">
                    <a:moveTo>
                      <a:pt x="109" y="68"/>
                    </a:moveTo>
                    <a:lnTo>
                      <a:pt x="109" y="68"/>
                    </a:lnTo>
                    <a:cubicBezTo>
                      <a:pt x="42" y="9"/>
                      <a:pt x="42" y="9"/>
                      <a:pt x="42" y="9"/>
                    </a:cubicBezTo>
                    <a:cubicBezTo>
                      <a:pt x="25" y="0"/>
                      <a:pt x="17" y="0"/>
                      <a:pt x="8" y="17"/>
                    </a:cubicBezTo>
                    <a:cubicBezTo>
                      <a:pt x="0" y="26"/>
                      <a:pt x="0" y="42"/>
                      <a:pt x="8" y="51"/>
                    </a:cubicBezTo>
                    <a:cubicBezTo>
                      <a:pt x="84" y="101"/>
                      <a:pt x="84" y="101"/>
                      <a:pt x="84" y="101"/>
                    </a:cubicBezTo>
                    <a:lnTo>
                      <a:pt x="109" y="68"/>
                    </a:lnTo>
                  </a:path>
                </a:pathLst>
              </a:custGeom>
              <a:solidFill>
                <a:srgbClr val="AAAAA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A210C756-1DCC-9A46-9202-890AE43F51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6513" y="4251325"/>
                <a:ext cx="33337" cy="30163"/>
              </a:xfrm>
              <a:custGeom>
                <a:avLst/>
                <a:gdLst>
                  <a:gd name="T0" fmla="*/ 84 w 93"/>
                  <a:gd name="T1" fmla="*/ 42 h 85"/>
                  <a:gd name="T2" fmla="*/ 84 w 93"/>
                  <a:gd name="T3" fmla="*/ 42 h 85"/>
                  <a:gd name="T4" fmla="*/ 17 w 93"/>
                  <a:gd name="T5" fmla="*/ 0 h 85"/>
                  <a:gd name="T6" fmla="*/ 0 w 93"/>
                  <a:gd name="T7" fmla="*/ 42 h 85"/>
                  <a:gd name="T8" fmla="*/ 51 w 93"/>
                  <a:gd name="T9" fmla="*/ 84 h 85"/>
                  <a:gd name="T10" fmla="*/ 67 w 93"/>
                  <a:gd name="T11" fmla="*/ 84 h 85"/>
                  <a:gd name="T12" fmla="*/ 84 w 93"/>
                  <a:gd name="T13" fmla="*/ 75 h 85"/>
                  <a:gd name="T14" fmla="*/ 84 w 93"/>
                  <a:gd name="T15" fmla="*/ 42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3" h="85">
                    <a:moveTo>
                      <a:pt x="84" y="42"/>
                    </a:moveTo>
                    <a:lnTo>
                      <a:pt x="84" y="42"/>
                    </a:lnTo>
                    <a:cubicBezTo>
                      <a:pt x="17" y="0"/>
                      <a:pt x="17" y="0"/>
                      <a:pt x="17" y="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51" y="84"/>
                      <a:pt x="51" y="84"/>
                      <a:pt x="51" y="84"/>
                    </a:cubicBezTo>
                    <a:cubicBezTo>
                      <a:pt x="59" y="84"/>
                      <a:pt x="59" y="84"/>
                      <a:pt x="67" y="84"/>
                    </a:cubicBezTo>
                    <a:cubicBezTo>
                      <a:pt x="75" y="84"/>
                      <a:pt x="84" y="84"/>
                      <a:pt x="84" y="75"/>
                    </a:cubicBezTo>
                    <a:cubicBezTo>
                      <a:pt x="92" y="67"/>
                      <a:pt x="92" y="50"/>
                      <a:pt x="84" y="42"/>
                    </a:cubicBezTo>
                  </a:path>
                </a:pathLst>
              </a:custGeom>
              <a:solidFill>
                <a:srgbClr val="AAAAA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59BC703D-97A7-C24E-B367-7E3C347B7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9838" y="4194175"/>
                <a:ext cx="85725" cy="85725"/>
              </a:xfrm>
              <a:custGeom>
                <a:avLst/>
                <a:gdLst>
                  <a:gd name="T0" fmla="*/ 117 w 236"/>
                  <a:gd name="T1" fmla="*/ 235 h 236"/>
                  <a:gd name="T2" fmla="*/ 117 w 236"/>
                  <a:gd name="T3" fmla="*/ 235 h 236"/>
                  <a:gd name="T4" fmla="*/ 0 w 236"/>
                  <a:gd name="T5" fmla="*/ 118 h 236"/>
                  <a:gd name="T6" fmla="*/ 117 w 236"/>
                  <a:gd name="T7" fmla="*/ 0 h 236"/>
                  <a:gd name="T8" fmla="*/ 235 w 236"/>
                  <a:gd name="T9" fmla="*/ 118 h 236"/>
                  <a:gd name="T10" fmla="*/ 117 w 236"/>
                  <a:gd name="T11" fmla="*/ 235 h 236"/>
                  <a:gd name="T12" fmla="*/ 117 w 236"/>
                  <a:gd name="T13" fmla="*/ 76 h 236"/>
                  <a:gd name="T14" fmla="*/ 117 w 236"/>
                  <a:gd name="T15" fmla="*/ 76 h 236"/>
                  <a:gd name="T16" fmla="*/ 67 w 236"/>
                  <a:gd name="T17" fmla="*/ 118 h 236"/>
                  <a:gd name="T18" fmla="*/ 117 w 236"/>
                  <a:gd name="T19" fmla="*/ 168 h 236"/>
                  <a:gd name="T20" fmla="*/ 167 w 236"/>
                  <a:gd name="T21" fmla="*/ 118 h 236"/>
                  <a:gd name="T22" fmla="*/ 117 w 236"/>
                  <a:gd name="T23" fmla="*/ 7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6" h="236">
                    <a:moveTo>
                      <a:pt x="117" y="235"/>
                    </a:moveTo>
                    <a:lnTo>
                      <a:pt x="117" y="235"/>
                    </a:lnTo>
                    <a:cubicBezTo>
                      <a:pt x="50" y="235"/>
                      <a:pt x="0" y="185"/>
                      <a:pt x="0" y="118"/>
                    </a:cubicBezTo>
                    <a:cubicBezTo>
                      <a:pt x="0" y="59"/>
                      <a:pt x="50" y="0"/>
                      <a:pt x="117" y="0"/>
                    </a:cubicBezTo>
                    <a:cubicBezTo>
                      <a:pt x="184" y="0"/>
                      <a:pt x="235" y="59"/>
                      <a:pt x="235" y="118"/>
                    </a:cubicBezTo>
                    <a:cubicBezTo>
                      <a:pt x="235" y="185"/>
                      <a:pt x="184" y="235"/>
                      <a:pt x="117" y="235"/>
                    </a:cubicBezTo>
                    <a:close/>
                    <a:moveTo>
                      <a:pt x="117" y="76"/>
                    </a:moveTo>
                    <a:lnTo>
                      <a:pt x="117" y="76"/>
                    </a:lnTo>
                    <a:cubicBezTo>
                      <a:pt x="92" y="76"/>
                      <a:pt x="67" y="92"/>
                      <a:pt x="67" y="118"/>
                    </a:cubicBezTo>
                    <a:cubicBezTo>
                      <a:pt x="67" y="151"/>
                      <a:pt x="92" y="168"/>
                      <a:pt x="117" y="168"/>
                    </a:cubicBezTo>
                    <a:cubicBezTo>
                      <a:pt x="142" y="168"/>
                      <a:pt x="167" y="151"/>
                      <a:pt x="167" y="118"/>
                    </a:cubicBezTo>
                    <a:cubicBezTo>
                      <a:pt x="167" y="92"/>
                      <a:pt x="142" y="76"/>
                      <a:pt x="117" y="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412C0519-9DF6-DD43-A862-595E20644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988" y="4206875"/>
                <a:ext cx="147637" cy="26988"/>
              </a:xfrm>
              <a:custGeom>
                <a:avLst/>
                <a:gdLst>
                  <a:gd name="T0" fmla="*/ 33 w 412"/>
                  <a:gd name="T1" fmla="*/ 0 h 76"/>
                  <a:gd name="T2" fmla="*/ 33 w 412"/>
                  <a:gd name="T3" fmla="*/ 0 h 76"/>
                  <a:gd name="T4" fmla="*/ 0 w 412"/>
                  <a:gd name="T5" fmla="*/ 33 h 76"/>
                  <a:gd name="T6" fmla="*/ 33 w 412"/>
                  <a:gd name="T7" fmla="*/ 75 h 76"/>
                  <a:gd name="T8" fmla="*/ 411 w 412"/>
                  <a:gd name="T9" fmla="*/ 75 h 76"/>
                  <a:gd name="T10" fmla="*/ 411 w 412"/>
                  <a:gd name="T11" fmla="*/ 0 h 76"/>
                  <a:gd name="T12" fmla="*/ 33 w 412"/>
                  <a:gd name="T1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2" h="76">
                    <a:moveTo>
                      <a:pt x="33" y="0"/>
                    </a:moveTo>
                    <a:lnTo>
                      <a:pt x="33" y="0"/>
                    </a:lnTo>
                    <a:cubicBezTo>
                      <a:pt x="17" y="0"/>
                      <a:pt x="0" y="17"/>
                      <a:pt x="0" y="33"/>
                    </a:cubicBezTo>
                    <a:cubicBezTo>
                      <a:pt x="0" y="58"/>
                      <a:pt x="17" y="75"/>
                      <a:pt x="33" y="75"/>
                    </a:cubicBezTo>
                    <a:cubicBezTo>
                      <a:pt x="411" y="75"/>
                      <a:pt x="411" y="75"/>
                      <a:pt x="411" y="75"/>
                    </a:cubicBezTo>
                    <a:cubicBezTo>
                      <a:pt x="411" y="0"/>
                      <a:pt x="411" y="0"/>
                      <a:pt x="411" y="0"/>
                    </a:cubicBezTo>
                    <a:lnTo>
                      <a:pt x="33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F9D65E96-AD75-5C4C-B954-31D064A1B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313" y="4206875"/>
                <a:ext cx="60325" cy="26988"/>
              </a:xfrm>
              <a:custGeom>
                <a:avLst/>
                <a:gdLst>
                  <a:gd name="T0" fmla="*/ 84 w 169"/>
                  <a:gd name="T1" fmla="*/ 0 h 76"/>
                  <a:gd name="T2" fmla="*/ 84 w 169"/>
                  <a:gd name="T3" fmla="*/ 0 h 76"/>
                  <a:gd name="T4" fmla="*/ 0 w 169"/>
                  <a:gd name="T5" fmla="*/ 0 h 76"/>
                  <a:gd name="T6" fmla="*/ 0 w 169"/>
                  <a:gd name="T7" fmla="*/ 75 h 76"/>
                  <a:gd name="T8" fmla="*/ 84 w 169"/>
                  <a:gd name="T9" fmla="*/ 75 h 76"/>
                  <a:gd name="T10" fmla="*/ 168 w 169"/>
                  <a:gd name="T11" fmla="*/ 33 h 76"/>
                  <a:gd name="T12" fmla="*/ 84 w 169"/>
                  <a:gd name="T1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9" h="76">
                    <a:moveTo>
                      <a:pt x="84" y="0"/>
                    </a:moveTo>
                    <a:lnTo>
                      <a:pt x="84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84" y="75"/>
                      <a:pt x="84" y="75"/>
                      <a:pt x="84" y="75"/>
                    </a:cubicBezTo>
                    <a:cubicBezTo>
                      <a:pt x="109" y="58"/>
                      <a:pt x="168" y="33"/>
                      <a:pt x="168" y="33"/>
                    </a:cubicBezTo>
                    <a:cubicBezTo>
                      <a:pt x="168" y="33"/>
                      <a:pt x="109" y="8"/>
                      <a:pt x="84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E7941E98-25B2-E24E-B953-3ED8422DC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4625" y="4206875"/>
                <a:ext cx="39688" cy="26988"/>
              </a:xfrm>
              <a:custGeom>
                <a:avLst/>
                <a:gdLst>
                  <a:gd name="T0" fmla="*/ 0 w 110"/>
                  <a:gd name="T1" fmla="*/ 0 h 76"/>
                  <a:gd name="T2" fmla="*/ 0 w 110"/>
                  <a:gd name="T3" fmla="*/ 75 h 76"/>
                  <a:gd name="T4" fmla="*/ 109 w 110"/>
                  <a:gd name="T5" fmla="*/ 75 h 76"/>
                  <a:gd name="T6" fmla="*/ 109 w 110"/>
                  <a:gd name="T7" fmla="*/ 0 h 76"/>
                  <a:gd name="T8" fmla="*/ 0 w 110"/>
                  <a:gd name="T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76">
                    <a:moveTo>
                      <a:pt x="0" y="0"/>
                    </a:moveTo>
                    <a:lnTo>
                      <a:pt x="0" y="75"/>
                    </a:lnTo>
                    <a:lnTo>
                      <a:pt x="109" y="75"/>
                    </a:lnTo>
                    <a:lnTo>
                      <a:pt x="109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AAAA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E4DA377A-E5AC-9344-A7AE-939A6051F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4288" y="4237038"/>
                <a:ext cx="257175" cy="260350"/>
              </a:xfrm>
              <a:custGeom>
                <a:avLst/>
                <a:gdLst>
                  <a:gd name="T0" fmla="*/ 17 w 715"/>
                  <a:gd name="T1" fmla="*/ 721 h 722"/>
                  <a:gd name="T2" fmla="*/ 17 w 715"/>
                  <a:gd name="T3" fmla="*/ 721 h 722"/>
                  <a:gd name="T4" fmla="*/ 0 w 715"/>
                  <a:gd name="T5" fmla="*/ 705 h 722"/>
                  <a:gd name="T6" fmla="*/ 17 w 715"/>
                  <a:gd name="T7" fmla="*/ 688 h 722"/>
                  <a:gd name="T8" fmla="*/ 680 w 715"/>
                  <a:gd name="T9" fmla="*/ 16 h 722"/>
                  <a:gd name="T10" fmla="*/ 697 w 715"/>
                  <a:gd name="T11" fmla="*/ 0 h 722"/>
                  <a:gd name="T12" fmla="*/ 714 w 715"/>
                  <a:gd name="T13" fmla="*/ 16 h 722"/>
                  <a:gd name="T14" fmla="*/ 504 w 715"/>
                  <a:gd name="T15" fmla="*/ 503 h 722"/>
                  <a:gd name="T16" fmla="*/ 17 w 715"/>
                  <a:gd name="T17" fmla="*/ 721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5" h="722">
                    <a:moveTo>
                      <a:pt x="17" y="721"/>
                    </a:moveTo>
                    <a:lnTo>
                      <a:pt x="17" y="721"/>
                    </a:lnTo>
                    <a:cubicBezTo>
                      <a:pt x="9" y="721"/>
                      <a:pt x="0" y="713"/>
                      <a:pt x="0" y="705"/>
                    </a:cubicBezTo>
                    <a:cubicBezTo>
                      <a:pt x="0" y="696"/>
                      <a:pt x="9" y="688"/>
                      <a:pt x="17" y="688"/>
                    </a:cubicBezTo>
                    <a:cubicBezTo>
                      <a:pt x="378" y="671"/>
                      <a:pt x="663" y="386"/>
                      <a:pt x="680" y="16"/>
                    </a:cubicBezTo>
                    <a:cubicBezTo>
                      <a:pt x="680" y="8"/>
                      <a:pt x="689" y="0"/>
                      <a:pt x="697" y="0"/>
                    </a:cubicBezTo>
                    <a:cubicBezTo>
                      <a:pt x="705" y="8"/>
                      <a:pt x="714" y="8"/>
                      <a:pt x="714" y="16"/>
                    </a:cubicBezTo>
                    <a:cubicBezTo>
                      <a:pt x="705" y="201"/>
                      <a:pt x="630" y="377"/>
                      <a:pt x="504" y="503"/>
                    </a:cubicBezTo>
                    <a:cubicBezTo>
                      <a:pt x="370" y="638"/>
                      <a:pt x="202" y="713"/>
                      <a:pt x="17" y="721"/>
                    </a:cubicBezTo>
                  </a:path>
                </a:pathLst>
              </a:custGeom>
              <a:solidFill>
                <a:srgbClr val="AAAAA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C50870ED-3653-A645-9281-C56915CC9158}"/>
                </a:ext>
              </a:extLst>
            </p:cNvPr>
            <p:cNvGrpSpPr/>
            <p:nvPr/>
          </p:nvGrpSpPr>
          <p:grpSpPr>
            <a:xfrm flipH="1">
              <a:off x="1838402" y="9079552"/>
              <a:ext cx="4983184" cy="1792734"/>
              <a:chOff x="3021523" y="4706511"/>
              <a:chExt cx="4983184" cy="1792734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337A3CF-5EFC-FC41-90E2-1906C5BBB6B7}"/>
                  </a:ext>
                </a:extLst>
              </p:cNvPr>
              <p:cNvSpPr txBox="1"/>
              <p:nvPr/>
            </p:nvSpPr>
            <p:spPr>
              <a:xfrm flipH="1">
                <a:off x="3021523" y="5468835"/>
                <a:ext cx="4983184" cy="1030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660"/>
                  </a:lnSpc>
                </a:pPr>
                <a:r>
                  <a:rPr lang="en-US" sz="24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3FF2829-AA1E-AC47-AB62-C09BB82D8E79}"/>
                  </a:ext>
                </a:extLst>
              </p:cNvPr>
              <p:cNvSpPr txBox="1"/>
              <p:nvPr/>
            </p:nvSpPr>
            <p:spPr>
              <a:xfrm flipH="1">
                <a:off x="3279670" y="4706511"/>
                <a:ext cx="4466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Earth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15A7421-1A82-F346-94BA-FE887232D42A}"/>
                </a:ext>
              </a:extLst>
            </p:cNvPr>
            <p:cNvGrpSpPr/>
            <p:nvPr/>
          </p:nvGrpSpPr>
          <p:grpSpPr>
            <a:xfrm flipH="1">
              <a:off x="17961602" y="9079552"/>
              <a:ext cx="4983184" cy="1792734"/>
              <a:chOff x="3021523" y="4706511"/>
              <a:chExt cx="4983184" cy="1792734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7CECD4A-1C2A-CB45-BA92-62BEBC907AEA}"/>
                  </a:ext>
                </a:extLst>
              </p:cNvPr>
              <p:cNvSpPr txBox="1"/>
              <p:nvPr/>
            </p:nvSpPr>
            <p:spPr>
              <a:xfrm flipH="1">
                <a:off x="3021523" y="5468835"/>
                <a:ext cx="4983184" cy="1030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660"/>
                  </a:lnSpc>
                </a:pPr>
                <a:r>
                  <a:rPr lang="en-US" sz="24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C206B19-1657-A340-B51D-DD0ABDA32A70}"/>
                  </a:ext>
                </a:extLst>
              </p:cNvPr>
              <p:cNvSpPr txBox="1"/>
              <p:nvPr/>
            </p:nvSpPr>
            <p:spPr>
              <a:xfrm flipH="1">
                <a:off x="3279670" y="4706511"/>
                <a:ext cx="4466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Distance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2644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adroTexto 350">
            <a:extLst>
              <a:ext uri="{FF2B5EF4-FFF2-40B4-BE49-F238E27FC236}">
                <a16:creationId xmlns:a16="http://schemas.microsoft.com/office/drawing/2014/main" id="{7F1F9053-54F8-2C4B-BB33-C08EBF235E21}"/>
              </a:ext>
            </a:extLst>
          </p:cNvPr>
          <p:cNvSpPr txBox="1"/>
          <p:nvPr/>
        </p:nvSpPr>
        <p:spPr>
          <a:xfrm>
            <a:off x="6369068" y="1071658"/>
            <a:ext cx="116397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Education Infographics</a:t>
            </a:r>
          </a:p>
        </p:txBody>
      </p:sp>
      <p:sp>
        <p:nvSpPr>
          <p:cNvPr id="43" name="CuadroTexto 351">
            <a:extLst>
              <a:ext uri="{FF2B5EF4-FFF2-40B4-BE49-F238E27FC236}">
                <a16:creationId xmlns:a16="http://schemas.microsoft.com/office/drawing/2014/main" id="{4FB72DCD-2601-8C43-A1C9-E1D05E51DABD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7F196F8-8EB8-8D43-8924-D563E6D212A0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B4785EF-28FE-8743-A05A-EBA9B5F0C67C}"/>
              </a:ext>
            </a:extLst>
          </p:cNvPr>
          <p:cNvGrpSpPr/>
          <p:nvPr/>
        </p:nvGrpSpPr>
        <p:grpSpPr>
          <a:xfrm>
            <a:off x="2309962" y="5517818"/>
            <a:ext cx="5870297" cy="5551928"/>
            <a:chOff x="2529286" y="6382733"/>
            <a:chExt cx="5870297" cy="555192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2474AF1-0E7D-3740-92D1-7D3254C163AA}"/>
                </a:ext>
              </a:extLst>
            </p:cNvPr>
            <p:cNvGrpSpPr/>
            <p:nvPr/>
          </p:nvGrpSpPr>
          <p:grpSpPr>
            <a:xfrm>
              <a:off x="2529286" y="9227127"/>
              <a:ext cx="2733568" cy="2707534"/>
              <a:chOff x="3216413" y="3519493"/>
              <a:chExt cx="8496083" cy="8415168"/>
            </a:xfrm>
          </p:grpSpPr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2451AE5F-1771-A54D-BF0E-282574ED6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413" y="3519493"/>
                <a:ext cx="8496083" cy="8415168"/>
              </a:xfrm>
              <a:custGeom>
                <a:avLst/>
                <a:gdLst>
                  <a:gd name="T0" fmla="*/ 537 w 925"/>
                  <a:gd name="T1" fmla="*/ 756 h 916"/>
                  <a:gd name="T2" fmla="*/ 537 w 925"/>
                  <a:gd name="T3" fmla="*/ 756 h 916"/>
                  <a:gd name="T4" fmla="*/ 168 w 925"/>
                  <a:gd name="T5" fmla="*/ 756 h 916"/>
                  <a:gd name="T6" fmla="*/ 160 w 925"/>
                  <a:gd name="T7" fmla="*/ 747 h 916"/>
                  <a:gd name="T8" fmla="*/ 160 w 925"/>
                  <a:gd name="T9" fmla="*/ 386 h 916"/>
                  <a:gd name="T10" fmla="*/ 168 w 925"/>
                  <a:gd name="T11" fmla="*/ 378 h 916"/>
                  <a:gd name="T12" fmla="*/ 546 w 925"/>
                  <a:gd name="T13" fmla="*/ 739 h 916"/>
                  <a:gd name="T14" fmla="*/ 537 w 925"/>
                  <a:gd name="T15" fmla="*/ 756 h 916"/>
                  <a:gd name="T16" fmla="*/ 17 w 925"/>
                  <a:gd name="T17" fmla="*/ 915 h 916"/>
                  <a:gd name="T18" fmla="*/ 17 w 925"/>
                  <a:gd name="T19" fmla="*/ 915 h 916"/>
                  <a:gd name="T20" fmla="*/ 907 w 925"/>
                  <a:gd name="T21" fmla="*/ 915 h 916"/>
                  <a:gd name="T22" fmla="*/ 915 w 925"/>
                  <a:gd name="T23" fmla="*/ 890 h 916"/>
                  <a:gd name="T24" fmla="*/ 25 w 925"/>
                  <a:gd name="T25" fmla="*/ 9 h 916"/>
                  <a:gd name="T26" fmla="*/ 0 w 925"/>
                  <a:gd name="T27" fmla="*/ 26 h 916"/>
                  <a:gd name="T28" fmla="*/ 0 w 925"/>
                  <a:gd name="T29" fmla="*/ 898 h 916"/>
                  <a:gd name="T30" fmla="*/ 17 w 925"/>
                  <a:gd name="T31" fmla="*/ 915 h 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25" h="916">
                    <a:moveTo>
                      <a:pt x="537" y="756"/>
                    </a:moveTo>
                    <a:lnTo>
                      <a:pt x="537" y="756"/>
                    </a:lnTo>
                    <a:cubicBezTo>
                      <a:pt x="168" y="756"/>
                      <a:pt x="168" y="756"/>
                      <a:pt x="168" y="756"/>
                    </a:cubicBezTo>
                    <a:cubicBezTo>
                      <a:pt x="160" y="756"/>
                      <a:pt x="160" y="756"/>
                      <a:pt x="160" y="747"/>
                    </a:cubicBezTo>
                    <a:cubicBezTo>
                      <a:pt x="160" y="386"/>
                      <a:pt x="160" y="386"/>
                      <a:pt x="160" y="386"/>
                    </a:cubicBezTo>
                    <a:cubicBezTo>
                      <a:pt x="160" y="378"/>
                      <a:pt x="168" y="370"/>
                      <a:pt x="168" y="378"/>
                    </a:cubicBezTo>
                    <a:cubicBezTo>
                      <a:pt x="546" y="739"/>
                      <a:pt x="546" y="739"/>
                      <a:pt x="546" y="739"/>
                    </a:cubicBezTo>
                    <a:cubicBezTo>
                      <a:pt x="546" y="747"/>
                      <a:pt x="546" y="756"/>
                      <a:pt x="537" y="756"/>
                    </a:cubicBezTo>
                    <a:close/>
                    <a:moveTo>
                      <a:pt x="17" y="915"/>
                    </a:moveTo>
                    <a:lnTo>
                      <a:pt x="17" y="915"/>
                    </a:lnTo>
                    <a:cubicBezTo>
                      <a:pt x="907" y="915"/>
                      <a:pt x="907" y="915"/>
                      <a:pt x="907" y="915"/>
                    </a:cubicBezTo>
                    <a:cubicBezTo>
                      <a:pt x="915" y="915"/>
                      <a:pt x="924" y="898"/>
                      <a:pt x="915" y="890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17" y="0"/>
                      <a:pt x="0" y="9"/>
                      <a:pt x="0" y="26"/>
                    </a:cubicBezTo>
                    <a:cubicBezTo>
                      <a:pt x="0" y="898"/>
                      <a:pt x="0" y="898"/>
                      <a:pt x="0" y="898"/>
                    </a:cubicBezTo>
                    <a:cubicBezTo>
                      <a:pt x="0" y="907"/>
                      <a:pt x="9" y="915"/>
                      <a:pt x="17" y="9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C7B19C48-3D7E-AB45-A281-6FA3F5714599}"/>
                  </a:ext>
                </a:extLst>
              </p:cNvPr>
              <p:cNvGrpSpPr/>
              <p:nvPr/>
            </p:nvGrpSpPr>
            <p:grpSpPr>
              <a:xfrm>
                <a:off x="3742374" y="4490474"/>
                <a:ext cx="6796866" cy="6756396"/>
                <a:chOff x="3742374" y="4490474"/>
                <a:chExt cx="6796866" cy="6756396"/>
              </a:xfrm>
            </p:grpSpPr>
            <p:sp>
              <p:nvSpPr>
                <p:cNvPr id="50" name="Freeform 49">
                  <a:extLst>
                    <a:ext uri="{FF2B5EF4-FFF2-40B4-BE49-F238E27FC236}">
                      <a16:creationId xmlns:a16="http://schemas.microsoft.com/office/drawing/2014/main" id="{FFF2DD28-1D05-634C-AAC7-0800938132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2374" y="4490474"/>
                  <a:ext cx="404575" cy="404575"/>
                </a:xfrm>
                <a:custGeom>
                  <a:avLst/>
                  <a:gdLst>
                    <a:gd name="T0" fmla="*/ 0 w 43"/>
                    <a:gd name="T1" fmla="*/ 42 h 43"/>
                    <a:gd name="T2" fmla="*/ 0 w 43"/>
                    <a:gd name="T3" fmla="*/ 42 h 43"/>
                    <a:gd name="T4" fmla="*/ 0 w 43"/>
                    <a:gd name="T5" fmla="*/ 34 h 43"/>
                    <a:gd name="T6" fmla="*/ 34 w 43"/>
                    <a:gd name="T7" fmla="*/ 0 h 43"/>
                    <a:gd name="T8" fmla="*/ 42 w 43"/>
                    <a:gd name="T9" fmla="*/ 0 h 43"/>
                    <a:gd name="T10" fmla="*/ 42 w 43"/>
                    <a:gd name="T11" fmla="*/ 9 h 43"/>
                    <a:gd name="T12" fmla="*/ 8 w 43"/>
                    <a:gd name="T13" fmla="*/ 42 h 43"/>
                    <a:gd name="T14" fmla="*/ 0 w 43"/>
                    <a:gd name="T15" fmla="*/ 42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3" h="43">
                      <a:moveTo>
                        <a:pt x="0" y="42"/>
                      </a:moveTo>
                      <a:lnTo>
                        <a:pt x="0" y="42"/>
                      </a:ln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4" y="0"/>
                        <a:pt x="34" y="0"/>
                        <a:pt x="42" y="0"/>
                      </a:cubicBezTo>
                      <a:lnTo>
                        <a:pt x="42" y="9"/>
                      </a:lnTo>
                      <a:cubicBezTo>
                        <a:pt x="8" y="42"/>
                        <a:pt x="8" y="42"/>
                        <a:pt x="8" y="42"/>
                      </a:cubicBezTo>
                      <a:lnTo>
                        <a:pt x="0" y="42"/>
                      </a:lnTo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51" name="Freeform 50">
                  <a:extLst>
                    <a:ext uri="{FF2B5EF4-FFF2-40B4-BE49-F238E27FC236}">
                      <a16:creationId xmlns:a16="http://schemas.microsoft.com/office/drawing/2014/main" id="{8771371E-9433-E843-89CC-382F6647BB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3289" y="4733219"/>
                  <a:ext cx="566406" cy="525935"/>
                </a:xfrm>
                <a:custGeom>
                  <a:avLst/>
                  <a:gdLst>
                    <a:gd name="T0" fmla="*/ 0 w 60"/>
                    <a:gd name="T1" fmla="*/ 58 h 59"/>
                    <a:gd name="T2" fmla="*/ 0 w 60"/>
                    <a:gd name="T3" fmla="*/ 58 h 59"/>
                    <a:gd name="T4" fmla="*/ 9 w 60"/>
                    <a:gd name="T5" fmla="*/ 58 h 59"/>
                    <a:gd name="T6" fmla="*/ 59 w 60"/>
                    <a:gd name="T7" fmla="*/ 8 h 59"/>
                    <a:gd name="T8" fmla="*/ 59 w 60"/>
                    <a:gd name="T9" fmla="*/ 0 h 59"/>
                    <a:gd name="T10" fmla="*/ 51 w 60"/>
                    <a:gd name="T11" fmla="*/ 0 h 59"/>
                    <a:gd name="T12" fmla="*/ 0 w 60"/>
                    <a:gd name="T13" fmla="*/ 50 h 59"/>
                    <a:gd name="T14" fmla="*/ 0 w 60"/>
                    <a:gd name="T15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0" h="59">
                      <a:moveTo>
                        <a:pt x="0" y="58"/>
                      </a:moveTo>
                      <a:lnTo>
                        <a:pt x="0" y="58"/>
                      </a:lnTo>
                      <a:cubicBezTo>
                        <a:pt x="0" y="58"/>
                        <a:pt x="0" y="58"/>
                        <a:pt x="9" y="58"/>
                      </a:cubicBezTo>
                      <a:cubicBezTo>
                        <a:pt x="59" y="8"/>
                        <a:pt x="59" y="8"/>
                        <a:pt x="59" y="8"/>
                      </a:cubicBezTo>
                      <a:cubicBezTo>
                        <a:pt x="59" y="8"/>
                        <a:pt x="59" y="8"/>
                        <a:pt x="59" y="0"/>
                      </a:cubicBezTo>
                      <a:lnTo>
                        <a:pt x="51" y="0"/>
                      </a:ln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0" y="58"/>
                        <a:pt x="0" y="58"/>
                        <a:pt x="0" y="58"/>
                      </a:cubicBezTo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52" name="Freeform 51">
                  <a:extLst>
                    <a:ext uri="{FF2B5EF4-FFF2-40B4-BE49-F238E27FC236}">
                      <a16:creationId xmlns:a16="http://schemas.microsoft.com/office/drawing/2014/main" id="{FE92A437-9D42-6B48-8C6B-93A2BFDD5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7864" y="4975964"/>
                  <a:ext cx="404575" cy="404575"/>
                </a:xfrm>
                <a:custGeom>
                  <a:avLst/>
                  <a:gdLst>
                    <a:gd name="T0" fmla="*/ 9 w 43"/>
                    <a:gd name="T1" fmla="*/ 42 h 43"/>
                    <a:gd name="T2" fmla="*/ 9 w 43"/>
                    <a:gd name="T3" fmla="*/ 42 h 43"/>
                    <a:gd name="T4" fmla="*/ 9 w 43"/>
                    <a:gd name="T5" fmla="*/ 33 h 43"/>
                    <a:gd name="T6" fmla="*/ 34 w 43"/>
                    <a:gd name="T7" fmla="*/ 0 h 43"/>
                    <a:gd name="T8" fmla="*/ 42 w 43"/>
                    <a:gd name="T9" fmla="*/ 0 h 43"/>
                    <a:gd name="T10" fmla="*/ 42 w 43"/>
                    <a:gd name="T11" fmla="*/ 8 h 43"/>
                    <a:gd name="T12" fmla="*/ 9 w 43"/>
                    <a:gd name="T13" fmla="*/ 42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43">
                      <a:moveTo>
                        <a:pt x="9" y="42"/>
                      </a:moveTo>
                      <a:lnTo>
                        <a:pt x="9" y="42"/>
                      </a:lnTo>
                      <a:cubicBezTo>
                        <a:pt x="0" y="42"/>
                        <a:pt x="0" y="33"/>
                        <a:pt x="9" y="33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42" y="8"/>
                        <a:pt x="42" y="8"/>
                        <a:pt x="42" y="8"/>
                      </a:cubicBezTo>
                      <a:cubicBezTo>
                        <a:pt x="9" y="42"/>
                        <a:pt x="9" y="42"/>
                        <a:pt x="9" y="42"/>
                      </a:cubicBezTo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53" name="Freeform 52">
                  <a:extLst>
                    <a:ext uri="{FF2B5EF4-FFF2-40B4-BE49-F238E27FC236}">
                      <a16:creationId xmlns:a16="http://schemas.microsoft.com/office/drawing/2014/main" id="{264C1E5A-D12B-9445-B158-B6229F955F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8779" y="5218710"/>
                  <a:ext cx="566406" cy="606850"/>
                </a:xfrm>
                <a:custGeom>
                  <a:avLst/>
                  <a:gdLst>
                    <a:gd name="T0" fmla="*/ 0 w 60"/>
                    <a:gd name="T1" fmla="*/ 59 h 68"/>
                    <a:gd name="T2" fmla="*/ 0 w 60"/>
                    <a:gd name="T3" fmla="*/ 59 h 68"/>
                    <a:gd name="T4" fmla="*/ 8 w 60"/>
                    <a:gd name="T5" fmla="*/ 59 h 68"/>
                    <a:gd name="T6" fmla="*/ 59 w 60"/>
                    <a:gd name="T7" fmla="*/ 8 h 68"/>
                    <a:gd name="T8" fmla="*/ 59 w 60"/>
                    <a:gd name="T9" fmla="*/ 8 h 68"/>
                    <a:gd name="T10" fmla="*/ 59 w 60"/>
                    <a:gd name="T11" fmla="*/ 8 h 68"/>
                    <a:gd name="T12" fmla="*/ 0 w 60"/>
                    <a:gd name="T13" fmla="*/ 59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0" h="68">
                      <a:moveTo>
                        <a:pt x="0" y="59"/>
                      </a:moveTo>
                      <a:lnTo>
                        <a:pt x="0" y="59"/>
                      </a:lnTo>
                      <a:cubicBezTo>
                        <a:pt x="0" y="67"/>
                        <a:pt x="8" y="67"/>
                        <a:pt x="8" y="59"/>
                      </a:cubicBezTo>
                      <a:cubicBezTo>
                        <a:pt x="59" y="8"/>
                        <a:pt x="59" y="8"/>
                        <a:pt x="59" y="8"/>
                      </a:cubicBezTo>
                      <a:lnTo>
                        <a:pt x="59" y="8"/>
                      </a:lnTo>
                      <a:cubicBezTo>
                        <a:pt x="59" y="0"/>
                        <a:pt x="59" y="0"/>
                        <a:pt x="59" y="8"/>
                      </a:cubicBezTo>
                      <a:cubicBezTo>
                        <a:pt x="0" y="59"/>
                        <a:pt x="0" y="59"/>
                        <a:pt x="0" y="59"/>
                      </a:cubicBezTo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54" name="Freeform 53">
                  <a:extLst>
                    <a:ext uri="{FF2B5EF4-FFF2-40B4-BE49-F238E27FC236}">
                      <a16:creationId xmlns:a16="http://schemas.microsoft.com/office/drawing/2014/main" id="{6E3FD88C-D655-254F-B969-65AD2378D3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3799" y="5501900"/>
                  <a:ext cx="404575" cy="323660"/>
                </a:xfrm>
                <a:custGeom>
                  <a:avLst/>
                  <a:gdLst>
                    <a:gd name="T0" fmla="*/ 0 w 43"/>
                    <a:gd name="T1" fmla="*/ 34 h 35"/>
                    <a:gd name="T2" fmla="*/ 0 w 43"/>
                    <a:gd name="T3" fmla="*/ 34 h 35"/>
                    <a:gd name="T4" fmla="*/ 0 w 43"/>
                    <a:gd name="T5" fmla="*/ 34 h 35"/>
                    <a:gd name="T6" fmla="*/ 34 w 43"/>
                    <a:gd name="T7" fmla="*/ 0 h 35"/>
                    <a:gd name="T8" fmla="*/ 34 w 43"/>
                    <a:gd name="T9" fmla="*/ 0 h 35"/>
                    <a:gd name="T10" fmla="*/ 34 w 43"/>
                    <a:gd name="T11" fmla="*/ 0 h 35"/>
                    <a:gd name="T12" fmla="*/ 0 w 43"/>
                    <a:gd name="T13" fmla="*/ 3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35">
                      <a:moveTo>
                        <a:pt x="0" y="34"/>
                      </a:moveTo>
                      <a:lnTo>
                        <a:pt x="0" y="34"/>
                      </a:lnTo>
                      <a:lnTo>
                        <a:pt x="0" y="34"/>
                      </a:lnTo>
                      <a:cubicBezTo>
                        <a:pt x="34" y="0"/>
                        <a:pt x="34" y="0"/>
                        <a:pt x="34" y="0"/>
                      </a:cubicBezTo>
                      <a:lnTo>
                        <a:pt x="34" y="0"/>
                      </a:lnTo>
                      <a:cubicBezTo>
                        <a:pt x="42" y="0"/>
                        <a:pt x="42" y="0"/>
                        <a:pt x="34" y="0"/>
                      </a:cubicBezTo>
                      <a:cubicBezTo>
                        <a:pt x="0" y="34"/>
                        <a:pt x="0" y="34"/>
                        <a:pt x="0" y="34"/>
                      </a:cubicBezTo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55" name="Freeform 54">
                  <a:extLst>
                    <a:ext uri="{FF2B5EF4-FFF2-40B4-BE49-F238E27FC236}">
                      <a16:creationId xmlns:a16="http://schemas.microsoft.com/office/drawing/2014/main" id="{77009C89-F79C-7A43-B35D-33FB121FB4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3799" y="5744645"/>
                  <a:ext cx="606876" cy="566406"/>
                </a:xfrm>
                <a:custGeom>
                  <a:avLst/>
                  <a:gdLst>
                    <a:gd name="T0" fmla="*/ 9 w 68"/>
                    <a:gd name="T1" fmla="*/ 59 h 60"/>
                    <a:gd name="T2" fmla="*/ 9 w 68"/>
                    <a:gd name="T3" fmla="*/ 59 h 60"/>
                    <a:gd name="T4" fmla="*/ 9 w 68"/>
                    <a:gd name="T5" fmla="*/ 59 h 60"/>
                    <a:gd name="T6" fmla="*/ 67 w 68"/>
                    <a:gd name="T7" fmla="*/ 8 h 60"/>
                    <a:gd name="T8" fmla="*/ 67 w 68"/>
                    <a:gd name="T9" fmla="*/ 0 h 60"/>
                    <a:gd name="T10" fmla="*/ 59 w 68"/>
                    <a:gd name="T11" fmla="*/ 0 h 60"/>
                    <a:gd name="T12" fmla="*/ 9 w 68"/>
                    <a:gd name="T13" fmla="*/ 50 h 60"/>
                    <a:gd name="T14" fmla="*/ 9 w 68"/>
                    <a:gd name="T15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8" h="60">
                      <a:moveTo>
                        <a:pt x="9" y="59"/>
                      </a:moveTo>
                      <a:lnTo>
                        <a:pt x="9" y="59"/>
                      </a:lnTo>
                      <a:lnTo>
                        <a:pt x="9" y="59"/>
                      </a:lnTo>
                      <a:cubicBezTo>
                        <a:pt x="67" y="8"/>
                        <a:pt x="67" y="8"/>
                        <a:pt x="67" y="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9" y="50"/>
                        <a:pt x="9" y="50"/>
                        <a:pt x="9" y="50"/>
                      </a:cubicBezTo>
                      <a:cubicBezTo>
                        <a:pt x="0" y="50"/>
                        <a:pt x="0" y="59"/>
                        <a:pt x="9" y="59"/>
                      </a:cubicBezTo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56" name="Freeform 55">
                  <a:extLst>
                    <a:ext uri="{FF2B5EF4-FFF2-40B4-BE49-F238E27FC236}">
                      <a16:creationId xmlns:a16="http://schemas.microsoft.com/office/drawing/2014/main" id="{9C32326C-C077-294C-A118-BC4FCDF3EF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39290" y="5987390"/>
                  <a:ext cx="404575" cy="404575"/>
                </a:xfrm>
                <a:custGeom>
                  <a:avLst/>
                  <a:gdLst>
                    <a:gd name="T0" fmla="*/ 0 w 42"/>
                    <a:gd name="T1" fmla="*/ 42 h 43"/>
                    <a:gd name="T2" fmla="*/ 0 w 42"/>
                    <a:gd name="T3" fmla="*/ 42 h 43"/>
                    <a:gd name="T4" fmla="*/ 0 w 42"/>
                    <a:gd name="T5" fmla="*/ 34 h 43"/>
                    <a:gd name="T6" fmla="*/ 33 w 42"/>
                    <a:gd name="T7" fmla="*/ 0 h 43"/>
                    <a:gd name="T8" fmla="*/ 41 w 42"/>
                    <a:gd name="T9" fmla="*/ 0 h 43"/>
                    <a:gd name="T10" fmla="*/ 41 w 42"/>
                    <a:gd name="T11" fmla="*/ 8 h 43"/>
                    <a:gd name="T12" fmla="*/ 8 w 42"/>
                    <a:gd name="T13" fmla="*/ 42 h 43"/>
                    <a:gd name="T14" fmla="*/ 0 w 42"/>
                    <a:gd name="T15" fmla="*/ 42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2" h="43">
                      <a:moveTo>
                        <a:pt x="0" y="42"/>
                      </a:moveTo>
                      <a:lnTo>
                        <a:pt x="0" y="42"/>
                      </a:ln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33" y="0"/>
                        <a:pt x="33" y="0"/>
                        <a:pt x="33" y="0"/>
                      </a:cubicBezTo>
                      <a:lnTo>
                        <a:pt x="41" y="0"/>
                      </a:lnTo>
                      <a:lnTo>
                        <a:pt x="41" y="8"/>
                      </a:lnTo>
                      <a:cubicBezTo>
                        <a:pt x="8" y="42"/>
                        <a:pt x="8" y="42"/>
                        <a:pt x="8" y="42"/>
                      </a:cubicBezTo>
                      <a:lnTo>
                        <a:pt x="0" y="42"/>
                      </a:lnTo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57" name="Freeform 56">
                  <a:extLst>
                    <a:ext uri="{FF2B5EF4-FFF2-40B4-BE49-F238E27FC236}">
                      <a16:creationId xmlns:a16="http://schemas.microsoft.com/office/drawing/2014/main" id="{9B5F1D36-1B13-EF4A-8BF0-B543F46069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9760" y="6189691"/>
                  <a:ext cx="566406" cy="566406"/>
                </a:xfrm>
                <a:custGeom>
                  <a:avLst/>
                  <a:gdLst>
                    <a:gd name="T0" fmla="*/ 0 w 60"/>
                    <a:gd name="T1" fmla="*/ 59 h 60"/>
                    <a:gd name="T2" fmla="*/ 0 w 60"/>
                    <a:gd name="T3" fmla="*/ 59 h 60"/>
                    <a:gd name="T4" fmla="*/ 8 w 60"/>
                    <a:gd name="T5" fmla="*/ 59 h 60"/>
                    <a:gd name="T6" fmla="*/ 59 w 60"/>
                    <a:gd name="T7" fmla="*/ 9 h 60"/>
                    <a:gd name="T8" fmla="*/ 59 w 60"/>
                    <a:gd name="T9" fmla="*/ 0 h 60"/>
                    <a:gd name="T10" fmla="*/ 50 w 60"/>
                    <a:gd name="T11" fmla="*/ 0 h 60"/>
                    <a:gd name="T12" fmla="*/ 0 w 60"/>
                    <a:gd name="T13" fmla="*/ 50 h 60"/>
                    <a:gd name="T14" fmla="*/ 0 w 60"/>
                    <a:gd name="T15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0" h="60">
                      <a:moveTo>
                        <a:pt x="0" y="59"/>
                      </a:moveTo>
                      <a:lnTo>
                        <a:pt x="0" y="59"/>
                      </a:lnTo>
                      <a:cubicBezTo>
                        <a:pt x="0" y="59"/>
                        <a:pt x="0" y="59"/>
                        <a:pt x="8" y="59"/>
                      </a:cubicBezTo>
                      <a:cubicBezTo>
                        <a:pt x="59" y="9"/>
                        <a:pt x="59" y="9"/>
                        <a:pt x="59" y="9"/>
                      </a:cubicBezTo>
                      <a:lnTo>
                        <a:pt x="59" y="0"/>
                      </a:lnTo>
                      <a:cubicBezTo>
                        <a:pt x="59" y="0"/>
                        <a:pt x="59" y="0"/>
                        <a:pt x="50" y="0"/>
                      </a:cubicBez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0" y="59"/>
                        <a:pt x="0" y="59"/>
                        <a:pt x="0" y="59"/>
                      </a:cubicBezTo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58" name="Freeform 57">
                  <a:extLst>
                    <a:ext uri="{FF2B5EF4-FFF2-40B4-BE49-F238E27FC236}">
                      <a16:creationId xmlns:a16="http://schemas.microsoft.com/office/drawing/2014/main" id="{F6FD60E9-B0AE-4D4E-B63F-11D093CD79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84336" y="6432436"/>
                  <a:ext cx="404575" cy="404575"/>
                </a:xfrm>
                <a:custGeom>
                  <a:avLst/>
                  <a:gdLst>
                    <a:gd name="T0" fmla="*/ 8 w 43"/>
                    <a:gd name="T1" fmla="*/ 42 h 43"/>
                    <a:gd name="T2" fmla="*/ 8 w 43"/>
                    <a:gd name="T3" fmla="*/ 42 h 43"/>
                    <a:gd name="T4" fmla="*/ 8 w 43"/>
                    <a:gd name="T5" fmla="*/ 34 h 43"/>
                    <a:gd name="T6" fmla="*/ 42 w 43"/>
                    <a:gd name="T7" fmla="*/ 0 h 43"/>
                    <a:gd name="T8" fmla="*/ 42 w 43"/>
                    <a:gd name="T9" fmla="*/ 0 h 43"/>
                    <a:gd name="T10" fmla="*/ 42 w 43"/>
                    <a:gd name="T11" fmla="*/ 9 h 43"/>
                    <a:gd name="T12" fmla="*/ 8 w 43"/>
                    <a:gd name="T13" fmla="*/ 42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43">
                      <a:moveTo>
                        <a:pt x="8" y="42"/>
                      </a:moveTo>
                      <a:lnTo>
                        <a:pt x="8" y="42"/>
                      </a:lnTo>
                      <a:cubicBezTo>
                        <a:pt x="0" y="42"/>
                        <a:pt x="0" y="34"/>
                        <a:pt x="8" y="34"/>
                      </a:cubicBezTo>
                      <a:cubicBezTo>
                        <a:pt x="42" y="0"/>
                        <a:pt x="42" y="0"/>
                        <a:pt x="42" y="0"/>
                      </a:cubicBezTo>
                      <a:lnTo>
                        <a:pt x="42" y="0"/>
                      </a:lnTo>
                      <a:cubicBezTo>
                        <a:pt x="42" y="9"/>
                        <a:pt x="42" y="9"/>
                        <a:pt x="42" y="9"/>
                      </a:cubicBezTo>
                      <a:cubicBezTo>
                        <a:pt x="8" y="42"/>
                        <a:pt x="8" y="42"/>
                        <a:pt x="8" y="42"/>
                      </a:cubicBezTo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59" name="Freeform 58">
                  <a:extLst>
                    <a:ext uri="{FF2B5EF4-FFF2-40B4-BE49-F238E27FC236}">
                      <a16:creationId xmlns:a16="http://schemas.microsoft.com/office/drawing/2014/main" id="{A23DAD4C-BB67-E247-8443-19445C2D18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5251" y="6675181"/>
                  <a:ext cx="566406" cy="566406"/>
                </a:xfrm>
                <a:custGeom>
                  <a:avLst/>
                  <a:gdLst>
                    <a:gd name="T0" fmla="*/ 0 w 60"/>
                    <a:gd name="T1" fmla="*/ 59 h 60"/>
                    <a:gd name="T2" fmla="*/ 0 w 60"/>
                    <a:gd name="T3" fmla="*/ 59 h 60"/>
                    <a:gd name="T4" fmla="*/ 9 w 60"/>
                    <a:gd name="T5" fmla="*/ 59 h 60"/>
                    <a:gd name="T6" fmla="*/ 59 w 60"/>
                    <a:gd name="T7" fmla="*/ 9 h 60"/>
                    <a:gd name="T8" fmla="*/ 59 w 60"/>
                    <a:gd name="T9" fmla="*/ 9 h 60"/>
                    <a:gd name="T10" fmla="*/ 59 w 60"/>
                    <a:gd name="T11" fmla="*/ 9 h 60"/>
                    <a:gd name="T12" fmla="*/ 0 w 60"/>
                    <a:gd name="T13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0" h="60">
                      <a:moveTo>
                        <a:pt x="0" y="59"/>
                      </a:moveTo>
                      <a:lnTo>
                        <a:pt x="0" y="59"/>
                      </a:lnTo>
                      <a:cubicBezTo>
                        <a:pt x="9" y="59"/>
                        <a:pt x="9" y="59"/>
                        <a:pt x="9" y="59"/>
                      </a:cubicBezTo>
                      <a:cubicBezTo>
                        <a:pt x="59" y="9"/>
                        <a:pt x="59" y="9"/>
                        <a:pt x="59" y="9"/>
                      </a:cubicBezTo>
                      <a:lnTo>
                        <a:pt x="59" y="9"/>
                      </a:lnTo>
                      <a:cubicBezTo>
                        <a:pt x="59" y="0"/>
                        <a:pt x="59" y="0"/>
                        <a:pt x="59" y="9"/>
                      </a:cubicBezTo>
                      <a:cubicBezTo>
                        <a:pt x="0" y="59"/>
                        <a:pt x="0" y="59"/>
                        <a:pt x="0" y="59"/>
                      </a:cubicBezTo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0" name="Freeform 59">
                  <a:extLst>
                    <a:ext uri="{FF2B5EF4-FFF2-40B4-BE49-F238E27FC236}">
                      <a16:creationId xmlns:a16="http://schemas.microsoft.com/office/drawing/2014/main" id="{EC6F1940-E1A8-2F48-8D40-F95BE2476D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10271" y="6958371"/>
                  <a:ext cx="404575" cy="323660"/>
                </a:xfrm>
                <a:custGeom>
                  <a:avLst/>
                  <a:gdLst>
                    <a:gd name="T0" fmla="*/ 0 w 42"/>
                    <a:gd name="T1" fmla="*/ 34 h 35"/>
                    <a:gd name="T2" fmla="*/ 0 w 42"/>
                    <a:gd name="T3" fmla="*/ 34 h 35"/>
                    <a:gd name="T4" fmla="*/ 0 w 42"/>
                    <a:gd name="T5" fmla="*/ 34 h 35"/>
                    <a:gd name="T6" fmla="*/ 33 w 42"/>
                    <a:gd name="T7" fmla="*/ 0 h 35"/>
                    <a:gd name="T8" fmla="*/ 33 w 42"/>
                    <a:gd name="T9" fmla="*/ 0 h 35"/>
                    <a:gd name="T10" fmla="*/ 33 w 42"/>
                    <a:gd name="T11" fmla="*/ 0 h 35"/>
                    <a:gd name="T12" fmla="*/ 8 w 42"/>
                    <a:gd name="T13" fmla="*/ 34 h 35"/>
                    <a:gd name="T14" fmla="*/ 0 w 42"/>
                    <a:gd name="T15" fmla="*/ 3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2" h="35">
                      <a:moveTo>
                        <a:pt x="0" y="34"/>
                      </a:moveTo>
                      <a:lnTo>
                        <a:pt x="0" y="34"/>
                      </a:lnTo>
                      <a:lnTo>
                        <a:pt x="0" y="34"/>
                      </a:lnTo>
                      <a:cubicBezTo>
                        <a:pt x="33" y="0"/>
                        <a:pt x="33" y="0"/>
                        <a:pt x="33" y="0"/>
                      </a:cubicBezTo>
                      <a:lnTo>
                        <a:pt x="33" y="0"/>
                      </a:lnTo>
                      <a:cubicBezTo>
                        <a:pt x="41" y="0"/>
                        <a:pt x="41" y="0"/>
                        <a:pt x="33" y="0"/>
                      </a:cubicBezTo>
                      <a:cubicBezTo>
                        <a:pt x="8" y="34"/>
                        <a:pt x="8" y="34"/>
                        <a:pt x="8" y="34"/>
                      </a:cubicBezTo>
                      <a:cubicBezTo>
                        <a:pt x="0" y="34"/>
                        <a:pt x="0" y="34"/>
                        <a:pt x="0" y="34"/>
                      </a:cubicBezTo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1" name="Freeform 60">
                  <a:extLst>
                    <a:ext uri="{FF2B5EF4-FFF2-40B4-BE49-F238E27FC236}">
                      <a16:creationId xmlns:a16="http://schemas.microsoft.com/office/drawing/2014/main" id="{BACD857F-EF0B-3E41-B2D4-3AC4F37660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1186" y="7201116"/>
                  <a:ext cx="566406" cy="566406"/>
                </a:xfrm>
                <a:custGeom>
                  <a:avLst/>
                  <a:gdLst>
                    <a:gd name="T0" fmla="*/ 0 w 60"/>
                    <a:gd name="T1" fmla="*/ 59 h 60"/>
                    <a:gd name="T2" fmla="*/ 0 w 60"/>
                    <a:gd name="T3" fmla="*/ 59 h 60"/>
                    <a:gd name="T4" fmla="*/ 0 w 60"/>
                    <a:gd name="T5" fmla="*/ 59 h 60"/>
                    <a:gd name="T6" fmla="*/ 59 w 60"/>
                    <a:gd name="T7" fmla="*/ 9 h 60"/>
                    <a:gd name="T8" fmla="*/ 59 w 60"/>
                    <a:gd name="T9" fmla="*/ 0 h 60"/>
                    <a:gd name="T10" fmla="*/ 50 w 60"/>
                    <a:gd name="T11" fmla="*/ 0 h 60"/>
                    <a:gd name="T12" fmla="*/ 0 w 60"/>
                    <a:gd name="T13" fmla="*/ 50 h 60"/>
                    <a:gd name="T14" fmla="*/ 0 w 60"/>
                    <a:gd name="T15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0" h="60">
                      <a:moveTo>
                        <a:pt x="0" y="59"/>
                      </a:moveTo>
                      <a:lnTo>
                        <a:pt x="0" y="59"/>
                      </a:lnTo>
                      <a:lnTo>
                        <a:pt x="0" y="59"/>
                      </a:lnTo>
                      <a:cubicBezTo>
                        <a:pt x="59" y="9"/>
                        <a:pt x="59" y="9"/>
                        <a:pt x="59" y="9"/>
                      </a:cubicBezTo>
                      <a:cubicBezTo>
                        <a:pt x="59" y="0"/>
                        <a:pt x="59" y="0"/>
                        <a:pt x="59" y="0"/>
                      </a:cubicBezTo>
                      <a:lnTo>
                        <a:pt x="50" y="0"/>
                      </a:ln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0" y="50"/>
                        <a:pt x="0" y="50"/>
                        <a:pt x="0" y="59"/>
                      </a:cubicBezTo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2" name="Freeform 61">
                  <a:extLst>
                    <a:ext uri="{FF2B5EF4-FFF2-40B4-BE49-F238E27FC236}">
                      <a16:creationId xmlns:a16="http://schemas.microsoft.com/office/drawing/2014/main" id="{A175CBCF-4C48-8146-AF9B-E96C3FE637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95761" y="7443861"/>
                  <a:ext cx="404575" cy="404575"/>
                </a:xfrm>
                <a:custGeom>
                  <a:avLst/>
                  <a:gdLst>
                    <a:gd name="T0" fmla="*/ 0 w 43"/>
                    <a:gd name="T1" fmla="*/ 34 h 43"/>
                    <a:gd name="T2" fmla="*/ 0 w 43"/>
                    <a:gd name="T3" fmla="*/ 34 h 43"/>
                    <a:gd name="T4" fmla="*/ 0 w 43"/>
                    <a:gd name="T5" fmla="*/ 34 h 43"/>
                    <a:gd name="T6" fmla="*/ 34 w 43"/>
                    <a:gd name="T7" fmla="*/ 0 h 43"/>
                    <a:gd name="T8" fmla="*/ 42 w 43"/>
                    <a:gd name="T9" fmla="*/ 0 h 43"/>
                    <a:gd name="T10" fmla="*/ 42 w 43"/>
                    <a:gd name="T11" fmla="*/ 9 h 43"/>
                    <a:gd name="T12" fmla="*/ 8 w 43"/>
                    <a:gd name="T13" fmla="*/ 34 h 43"/>
                    <a:gd name="T14" fmla="*/ 0 w 43"/>
                    <a:gd name="T15" fmla="*/ 34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3" h="43">
                      <a:moveTo>
                        <a:pt x="0" y="34"/>
                      </a:moveTo>
                      <a:lnTo>
                        <a:pt x="0" y="34"/>
                      </a:lnTo>
                      <a:lnTo>
                        <a:pt x="0" y="34"/>
                      </a:lnTo>
                      <a:cubicBezTo>
                        <a:pt x="34" y="0"/>
                        <a:pt x="34" y="0"/>
                        <a:pt x="34" y="0"/>
                      </a:cubicBezTo>
                      <a:lnTo>
                        <a:pt x="42" y="0"/>
                      </a:lnTo>
                      <a:lnTo>
                        <a:pt x="42" y="9"/>
                      </a:lnTo>
                      <a:cubicBezTo>
                        <a:pt x="8" y="34"/>
                        <a:pt x="8" y="34"/>
                        <a:pt x="8" y="34"/>
                      </a:cubicBezTo>
                      <a:cubicBezTo>
                        <a:pt x="8" y="42"/>
                        <a:pt x="8" y="42"/>
                        <a:pt x="0" y="34"/>
                      </a:cubicBezTo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3" name="Freeform 62">
                  <a:extLst>
                    <a:ext uri="{FF2B5EF4-FFF2-40B4-BE49-F238E27FC236}">
                      <a16:creationId xmlns:a16="http://schemas.microsoft.com/office/drawing/2014/main" id="{DBE0A4BA-E1A9-3B40-B1E1-BCCE9CC050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36232" y="7646162"/>
                  <a:ext cx="566406" cy="566406"/>
                </a:xfrm>
                <a:custGeom>
                  <a:avLst/>
                  <a:gdLst>
                    <a:gd name="T0" fmla="*/ 0 w 60"/>
                    <a:gd name="T1" fmla="*/ 59 h 60"/>
                    <a:gd name="T2" fmla="*/ 0 w 60"/>
                    <a:gd name="T3" fmla="*/ 59 h 60"/>
                    <a:gd name="T4" fmla="*/ 9 w 60"/>
                    <a:gd name="T5" fmla="*/ 59 h 60"/>
                    <a:gd name="T6" fmla="*/ 59 w 60"/>
                    <a:gd name="T7" fmla="*/ 9 h 60"/>
                    <a:gd name="T8" fmla="*/ 59 w 60"/>
                    <a:gd name="T9" fmla="*/ 0 h 60"/>
                    <a:gd name="T10" fmla="*/ 51 w 60"/>
                    <a:gd name="T11" fmla="*/ 0 h 60"/>
                    <a:gd name="T12" fmla="*/ 0 w 60"/>
                    <a:gd name="T13" fmla="*/ 51 h 60"/>
                    <a:gd name="T14" fmla="*/ 0 w 60"/>
                    <a:gd name="T15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0" h="60">
                      <a:moveTo>
                        <a:pt x="0" y="59"/>
                      </a:moveTo>
                      <a:lnTo>
                        <a:pt x="0" y="59"/>
                      </a:lnTo>
                      <a:lnTo>
                        <a:pt x="9" y="59"/>
                      </a:lnTo>
                      <a:cubicBezTo>
                        <a:pt x="59" y="9"/>
                        <a:pt x="59" y="9"/>
                        <a:pt x="59" y="9"/>
                      </a:cubicBezTo>
                      <a:lnTo>
                        <a:pt x="59" y="0"/>
                      </a:lnTo>
                      <a:cubicBezTo>
                        <a:pt x="59" y="0"/>
                        <a:pt x="59" y="0"/>
                        <a:pt x="51" y="0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9"/>
                        <a:pt x="0" y="59"/>
                        <a:pt x="0" y="59"/>
                      </a:cubicBezTo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4" name="Freeform 63">
                  <a:extLst>
                    <a:ext uri="{FF2B5EF4-FFF2-40B4-BE49-F238E27FC236}">
                      <a16:creationId xmlns:a16="http://schemas.microsoft.com/office/drawing/2014/main" id="{143E17BE-887F-C247-A25A-76C16B0BDE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21722" y="7888907"/>
                  <a:ext cx="323660" cy="404575"/>
                </a:xfrm>
                <a:custGeom>
                  <a:avLst/>
                  <a:gdLst>
                    <a:gd name="T0" fmla="*/ 0 w 34"/>
                    <a:gd name="T1" fmla="*/ 42 h 43"/>
                    <a:gd name="T2" fmla="*/ 0 w 34"/>
                    <a:gd name="T3" fmla="*/ 42 h 43"/>
                    <a:gd name="T4" fmla="*/ 0 w 34"/>
                    <a:gd name="T5" fmla="*/ 33 h 43"/>
                    <a:gd name="T6" fmla="*/ 33 w 34"/>
                    <a:gd name="T7" fmla="*/ 0 h 43"/>
                    <a:gd name="T8" fmla="*/ 33 w 34"/>
                    <a:gd name="T9" fmla="*/ 0 h 43"/>
                    <a:gd name="T10" fmla="*/ 33 w 34"/>
                    <a:gd name="T11" fmla="*/ 8 h 43"/>
                    <a:gd name="T12" fmla="*/ 0 w 34"/>
                    <a:gd name="T13" fmla="*/ 42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43">
                      <a:moveTo>
                        <a:pt x="0" y="42"/>
                      </a:moveTo>
                      <a:lnTo>
                        <a:pt x="0" y="42"/>
                      </a:lnTo>
                      <a:lnTo>
                        <a:pt x="0" y="33"/>
                      </a:lnTo>
                      <a:cubicBezTo>
                        <a:pt x="33" y="0"/>
                        <a:pt x="33" y="0"/>
                        <a:pt x="33" y="0"/>
                      </a:cubicBezTo>
                      <a:lnTo>
                        <a:pt x="33" y="0"/>
                      </a:lnTo>
                      <a:cubicBezTo>
                        <a:pt x="33" y="8"/>
                        <a:pt x="33" y="8"/>
                        <a:pt x="33" y="8"/>
                      </a:cubicBezTo>
                      <a:cubicBezTo>
                        <a:pt x="0" y="42"/>
                        <a:pt x="0" y="42"/>
                        <a:pt x="0" y="42"/>
                      </a:cubicBezTo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5" name="Freeform 64">
                  <a:extLst>
                    <a:ext uri="{FF2B5EF4-FFF2-40B4-BE49-F238E27FC236}">
                      <a16:creationId xmlns:a16="http://schemas.microsoft.com/office/drawing/2014/main" id="{1765053D-E68D-AA4B-8005-A66EE357AD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21722" y="8131652"/>
                  <a:ext cx="606850" cy="566406"/>
                </a:xfrm>
                <a:custGeom>
                  <a:avLst/>
                  <a:gdLst>
                    <a:gd name="T0" fmla="*/ 0 w 68"/>
                    <a:gd name="T1" fmla="*/ 59 h 60"/>
                    <a:gd name="T2" fmla="*/ 0 w 68"/>
                    <a:gd name="T3" fmla="*/ 59 h 60"/>
                    <a:gd name="T4" fmla="*/ 8 w 68"/>
                    <a:gd name="T5" fmla="*/ 59 h 60"/>
                    <a:gd name="T6" fmla="*/ 58 w 68"/>
                    <a:gd name="T7" fmla="*/ 8 h 60"/>
                    <a:gd name="T8" fmla="*/ 58 w 68"/>
                    <a:gd name="T9" fmla="*/ 8 h 60"/>
                    <a:gd name="T10" fmla="*/ 58 w 68"/>
                    <a:gd name="T11" fmla="*/ 8 h 60"/>
                    <a:gd name="T12" fmla="*/ 0 w 68"/>
                    <a:gd name="T13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8" h="60">
                      <a:moveTo>
                        <a:pt x="0" y="59"/>
                      </a:moveTo>
                      <a:lnTo>
                        <a:pt x="0" y="59"/>
                      </a:ln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58" y="8"/>
                        <a:pt x="58" y="8"/>
                        <a:pt x="58" y="8"/>
                      </a:cubicBezTo>
                      <a:cubicBezTo>
                        <a:pt x="67" y="8"/>
                        <a:pt x="67" y="8"/>
                        <a:pt x="58" y="8"/>
                      </a:cubicBezTo>
                      <a:cubicBezTo>
                        <a:pt x="58" y="0"/>
                        <a:pt x="58" y="0"/>
                        <a:pt x="58" y="8"/>
                      </a:cubicBezTo>
                      <a:cubicBezTo>
                        <a:pt x="0" y="59"/>
                        <a:pt x="0" y="59"/>
                        <a:pt x="0" y="59"/>
                      </a:cubicBezTo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6" name="Freeform 65">
                  <a:extLst>
                    <a:ext uri="{FF2B5EF4-FFF2-40B4-BE49-F238E27FC236}">
                      <a16:creationId xmlns:a16="http://schemas.microsoft.com/office/drawing/2014/main" id="{0FA81D9D-57E7-5645-B30B-2B4EB92743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66742" y="8455313"/>
                  <a:ext cx="404575" cy="323660"/>
                </a:xfrm>
                <a:custGeom>
                  <a:avLst/>
                  <a:gdLst>
                    <a:gd name="T0" fmla="*/ 0 w 43"/>
                    <a:gd name="T1" fmla="*/ 33 h 34"/>
                    <a:gd name="T2" fmla="*/ 0 w 43"/>
                    <a:gd name="T3" fmla="*/ 33 h 34"/>
                    <a:gd name="T4" fmla="*/ 0 w 43"/>
                    <a:gd name="T5" fmla="*/ 33 h 34"/>
                    <a:gd name="T6" fmla="*/ 34 w 43"/>
                    <a:gd name="T7" fmla="*/ 0 h 34"/>
                    <a:gd name="T8" fmla="*/ 42 w 43"/>
                    <a:gd name="T9" fmla="*/ 0 h 34"/>
                    <a:gd name="T10" fmla="*/ 42 w 43"/>
                    <a:gd name="T11" fmla="*/ 0 h 34"/>
                    <a:gd name="T12" fmla="*/ 8 w 43"/>
                    <a:gd name="T13" fmla="*/ 33 h 34"/>
                    <a:gd name="T14" fmla="*/ 0 w 43"/>
                    <a:gd name="T15" fmla="*/ 3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3" h="34">
                      <a:moveTo>
                        <a:pt x="0" y="33"/>
                      </a:moveTo>
                      <a:lnTo>
                        <a:pt x="0" y="33"/>
                      </a:lnTo>
                      <a:lnTo>
                        <a:pt x="0" y="33"/>
                      </a:ln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4" y="0"/>
                        <a:pt x="34" y="0"/>
                        <a:pt x="42" y="0"/>
                      </a:cubicBezTo>
                      <a:lnTo>
                        <a:pt x="42" y="0"/>
                      </a:lnTo>
                      <a:cubicBezTo>
                        <a:pt x="8" y="33"/>
                        <a:pt x="8" y="33"/>
                        <a:pt x="8" y="33"/>
                      </a:cubicBezTo>
                      <a:lnTo>
                        <a:pt x="0" y="33"/>
                      </a:lnTo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7" name="Freeform 66">
                  <a:extLst>
                    <a:ext uri="{FF2B5EF4-FFF2-40B4-BE49-F238E27FC236}">
                      <a16:creationId xmlns:a16="http://schemas.microsoft.com/office/drawing/2014/main" id="{E97D2A1B-E2A0-7B42-9702-2CB671E8ED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47657" y="8657588"/>
                  <a:ext cx="566406" cy="525961"/>
                </a:xfrm>
                <a:custGeom>
                  <a:avLst/>
                  <a:gdLst>
                    <a:gd name="T0" fmla="*/ 0 w 60"/>
                    <a:gd name="T1" fmla="*/ 58 h 59"/>
                    <a:gd name="T2" fmla="*/ 0 w 60"/>
                    <a:gd name="T3" fmla="*/ 58 h 59"/>
                    <a:gd name="T4" fmla="*/ 0 w 60"/>
                    <a:gd name="T5" fmla="*/ 58 h 59"/>
                    <a:gd name="T6" fmla="*/ 59 w 60"/>
                    <a:gd name="T7" fmla="*/ 0 h 59"/>
                    <a:gd name="T8" fmla="*/ 59 w 60"/>
                    <a:gd name="T9" fmla="*/ 0 h 59"/>
                    <a:gd name="T10" fmla="*/ 51 w 60"/>
                    <a:gd name="T11" fmla="*/ 0 h 59"/>
                    <a:gd name="T12" fmla="*/ 0 w 60"/>
                    <a:gd name="T13" fmla="*/ 50 h 59"/>
                    <a:gd name="T14" fmla="*/ 0 w 60"/>
                    <a:gd name="T15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0" h="59">
                      <a:moveTo>
                        <a:pt x="0" y="58"/>
                      </a:moveTo>
                      <a:lnTo>
                        <a:pt x="0" y="58"/>
                      </a:lnTo>
                      <a:lnTo>
                        <a:pt x="0" y="58"/>
                      </a:lnTo>
                      <a:cubicBezTo>
                        <a:pt x="59" y="0"/>
                        <a:pt x="59" y="0"/>
                        <a:pt x="59" y="0"/>
                      </a:cubicBezTo>
                      <a:lnTo>
                        <a:pt x="59" y="0"/>
                      </a:lnTo>
                      <a:lnTo>
                        <a:pt x="51" y="0"/>
                      </a:ln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0" y="50"/>
                        <a:pt x="0" y="50"/>
                        <a:pt x="0" y="58"/>
                      </a:cubicBezTo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8" name="Freeform 67">
                  <a:extLst>
                    <a:ext uri="{FF2B5EF4-FFF2-40B4-BE49-F238E27FC236}">
                      <a16:creationId xmlns:a16="http://schemas.microsoft.com/office/drawing/2014/main" id="{8947A529-DD01-EE47-97E1-C1195F8F3F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52233" y="8900333"/>
                  <a:ext cx="404575" cy="404575"/>
                </a:xfrm>
                <a:custGeom>
                  <a:avLst/>
                  <a:gdLst>
                    <a:gd name="T0" fmla="*/ 0 w 43"/>
                    <a:gd name="T1" fmla="*/ 33 h 43"/>
                    <a:gd name="T2" fmla="*/ 0 w 43"/>
                    <a:gd name="T3" fmla="*/ 33 h 43"/>
                    <a:gd name="T4" fmla="*/ 0 w 43"/>
                    <a:gd name="T5" fmla="*/ 33 h 43"/>
                    <a:gd name="T6" fmla="*/ 34 w 43"/>
                    <a:gd name="T7" fmla="*/ 0 h 43"/>
                    <a:gd name="T8" fmla="*/ 42 w 43"/>
                    <a:gd name="T9" fmla="*/ 0 h 43"/>
                    <a:gd name="T10" fmla="*/ 42 w 43"/>
                    <a:gd name="T11" fmla="*/ 8 h 43"/>
                    <a:gd name="T12" fmla="*/ 9 w 43"/>
                    <a:gd name="T13" fmla="*/ 33 h 43"/>
                    <a:gd name="T14" fmla="*/ 0 w 43"/>
                    <a:gd name="T15" fmla="*/ 3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3" h="43">
                      <a:moveTo>
                        <a:pt x="0" y="33"/>
                      </a:moveTo>
                      <a:lnTo>
                        <a:pt x="0" y="33"/>
                      </a:lnTo>
                      <a:lnTo>
                        <a:pt x="0" y="33"/>
                      </a:ln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42" y="0"/>
                        <a:pt x="42" y="0"/>
                        <a:pt x="42" y="8"/>
                      </a:cubicBezTo>
                      <a:cubicBezTo>
                        <a:pt x="9" y="33"/>
                        <a:pt x="9" y="33"/>
                        <a:pt x="9" y="33"/>
                      </a:cubicBezTo>
                      <a:cubicBezTo>
                        <a:pt x="9" y="42"/>
                        <a:pt x="9" y="42"/>
                        <a:pt x="0" y="33"/>
                      </a:cubicBezTo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D451BA46-469E-CF4E-90D2-884CE45C84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33148" y="9143078"/>
                  <a:ext cx="525961" cy="566406"/>
                </a:xfrm>
                <a:custGeom>
                  <a:avLst/>
                  <a:gdLst>
                    <a:gd name="T0" fmla="*/ 0 w 59"/>
                    <a:gd name="T1" fmla="*/ 59 h 60"/>
                    <a:gd name="T2" fmla="*/ 0 w 59"/>
                    <a:gd name="T3" fmla="*/ 59 h 60"/>
                    <a:gd name="T4" fmla="*/ 8 w 59"/>
                    <a:gd name="T5" fmla="*/ 59 h 60"/>
                    <a:gd name="T6" fmla="*/ 58 w 59"/>
                    <a:gd name="T7" fmla="*/ 8 h 60"/>
                    <a:gd name="T8" fmla="*/ 58 w 59"/>
                    <a:gd name="T9" fmla="*/ 0 h 60"/>
                    <a:gd name="T10" fmla="*/ 58 w 59"/>
                    <a:gd name="T11" fmla="*/ 0 h 60"/>
                    <a:gd name="T12" fmla="*/ 0 w 59"/>
                    <a:gd name="T13" fmla="*/ 50 h 60"/>
                    <a:gd name="T14" fmla="*/ 0 w 59"/>
                    <a:gd name="T15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9" h="60">
                      <a:moveTo>
                        <a:pt x="0" y="59"/>
                      </a:moveTo>
                      <a:lnTo>
                        <a:pt x="0" y="59"/>
                      </a:lnTo>
                      <a:lnTo>
                        <a:pt x="8" y="59"/>
                      </a:lnTo>
                      <a:cubicBezTo>
                        <a:pt x="58" y="8"/>
                        <a:pt x="58" y="8"/>
                        <a:pt x="58" y="8"/>
                      </a:cubicBezTo>
                      <a:lnTo>
                        <a:pt x="58" y="0"/>
                      </a:lnTo>
                      <a:lnTo>
                        <a:pt x="58" y="0"/>
                      </a:lnTo>
                      <a:cubicBezTo>
                        <a:pt x="0" y="50"/>
                        <a:pt x="0" y="50"/>
                        <a:pt x="0" y="50"/>
                      </a:cubicBezTo>
                      <a:lnTo>
                        <a:pt x="0" y="59"/>
                      </a:lnTo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0" name="Freeform 69">
                  <a:extLst>
                    <a:ext uri="{FF2B5EF4-FFF2-40B4-BE49-F238E27FC236}">
                      <a16:creationId xmlns:a16="http://schemas.microsoft.com/office/drawing/2014/main" id="{B7CC3EFC-529C-EB4F-BAF6-55AAB7B4EF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78193" y="9345379"/>
                  <a:ext cx="323660" cy="404575"/>
                </a:xfrm>
                <a:custGeom>
                  <a:avLst/>
                  <a:gdLst>
                    <a:gd name="T0" fmla="*/ 0 w 35"/>
                    <a:gd name="T1" fmla="*/ 42 h 43"/>
                    <a:gd name="T2" fmla="*/ 0 w 35"/>
                    <a:gd name="T3" fmla="*/ 42 h 43"/>
                    <a:gd name="T4" fmla="*/ 0 w 35"/>
                    <a:gd name="T5" fmla="*/ 34 h 43"/>
                    <a:gd name="T6" fmla="*/ 34 w 35"/>
                    <a:gd name="T7" fmla="*/ 0 h 43"/>
                    <a:gd name="T8" fmla="*/ 34 w 35"/>
                    <a:gd name="T9" fmla="*/ 0 h 43"/>
                    <a:gd name="T10" fmla="*/ 34 w 35"/>
                    <a:gd name="T11" fmla="*/ 9 h 43"/>
                    <a:gd name="T12" fmla="*/ 0 w 35"/>
                    <a:gd name="T13" fmla="*/ 42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" h="43">
                      <a:moveTo>
                        <a:pt x="0" y="42"/>
                      </a:moveTo>
                      <a:lnTo>
                        <a:pt x="0" y="42"/>
                      </a:lnTo>
                      <a:lnTo>
                        <a:pt x="0" y="34"/>
                      </a:lnTo>
                      <a:cubicBezTo>
                        <a:pt x="34" y="0"/>
                        <a:pt x="34" y="0"/>
                        <a:pt x="34" y="0"/>
                      </a:cubicBezTo>
                      <a:lnTo>
                        <a:pt x="34" y="0"/>
                      </a:ln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0" y="42"/>
                        <a:pt x="0" y="42"/>
                        <a:pt x="0" y="42"/>
                      </a:cubicBezTo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1" name="Freeform 70">
                  <a:extLst>
                    <a:ext uri="{FF2B5EF4-FFF2-40B4-BE49-F238E27FC236}">
                      <a16:creationId xmlns:a16="http://schemas.microsoft.com/office/drawing/2014/main" id="{577F81E0-2262-9D40-AE3B-B94AF3E3F0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78193" y="9588124"/>
                  <a:ext cx="606850" cy="566406"/>
                </a:xfrm>
                <a:custGeom>
                  <a:avLst/>
                  <a:gdLst>
                    <a:gd name="T0" fmla="*/ 8 w 68"/>
                    <a:gd name="T1" fmla="*/ 59 h 60"/>
                    <a:gd name="T2" fmla="*/ 8 w 68"/>
                    <a:gd name="T3" fmla="*/ 59 h 60"/>
                    <a:gd name="T4" fmla="*/ 8 w 68"/>
                    <a:gd name="T5" fmla="*/ 59 h 60"/>
                    <a:gd name="T6" fmla="*/ 67 w 68"/>
                    <a:gd name="T7" fmla="*/ 9 h 60"/>
                    <a:gd name="T8" fmla="*/ 67 w 68"/>
                    <a:gd name="T9" fmla="*/ 9 h 60"/>
                    <a:gd name="T10" fmla="*/ 59 w 68"/>
                    <a:gd name="T11" fmla="*/ 0 h 60"/>
                    <a:gd name="T12" fmla="*/ 8 w 68"/>
                    <a:gd name="T13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8" h="60">
                      <a:moveTo>
                        <a:pt x="8" y="59"/>
                      </a:moveTo>
                      <a:lnTo>
                        <a:pt x="8" y="59"/>
                      </a:lnTo>
                      <a:lnTo>
                        <a:pt x="8" y="59"/>
                      </a:lnTo>
                      <a:cubicBezTo>
                        <a:pt x="67" y="9"/>
                        <a:pt x="67" y="9"/>
                        <a:pt x="67" y="9"/>
                      </a:cubicBezTo>
                      <a:lnTo>
                        <a:pt x="67" y="9"/>
                      </a:ln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8" y="59"/>
                        <a:pt x="0" y="59"/>
                        <a:pt x="8" y="59"/>
                      </a:cubicBezTo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2" name="Freeform 71">
                  <a:extLst>
                    <a:ext uri="{FF2B5EF4-FFF2-40B4-BE49-F238E27FC236}">
                      <a16:creationId xmlns:a16="http://schemas.microsoft.com/office/drawing/2014/main" id="{8E09A92F-7118-294B-B7E3-099FAE024B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63684" y="9830869"/>
                  <a:ext cx="404575" cy="404575"/>
                </a:xfrm>
                <a:custGeom>
                  <a:avLst/>
                  <a:gdLst>
                    <a:gd name="T0" fmla="*/ 0 w 43"/>
                    <a:gd name="T1" fmla="*/ 43 h 44"/>
                    <a:gd name="T2" fmla="*/ 0 w 43"/>
                    <a:gd name="T3" fmla="*/ 43 h 44"/>
                    <a:gd name="T4" fmla="*/ 0 w 43"/>
                    <a:gd name="T5" fmla="*/ 34 h 44"/>
                    <a:gd name="T6" fmla="*/ 33 w 43"/>
                    <a:gd name="T7" fmla="*/ 9 h 44"/>
                    <a:gd name="T8" fmla="*/ 42 w 43"/>
                    <a:gd name="T9" fmla="*/ 9 h 44"/>
                    <a:gd name="T10" fmla="*/ 42 w 43"/>
                    <a:gd name="T11" fmla="*/ 9 h 44"/>
                    <a:gd name="T12" fmla="*/ 8 w 43"/>
                    <a:gd name="T13" fmla="*/ 43 h 44"/>
                    <a:gd name="T14" fmla="*/ 0 w 43"/>
                    <a:gd name="T15" fmla="*/ 43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3" h="44">
                      <a:moveTo>
                        <a:pt x="0" y="43"/>
                      </a:moveTo>
                      <a:lnTo>
                        <a:pt x="0" y="43"/>
                      </a:lnTo>
                      <a:cubicBezTo>
                        <a:pt x="0" y="43"/>
                        <a:pt x="0" y="43"/>
                        <a:pt x="0" y="34"/>
                      </a:cubicBezTo>
                      <a:cubicBezTo>
                        <a:pt x="33" y="9"/>
                        <a:pt x="33" y="9"/>
                        <a:pt x="33" y="9"/>
                      </a:cubicBezTo>
                      <a:cubicBezTo>
                        <a:pt x="33" y="0"/>
                        <a:pt x="42" y="0"/>
                        <a:pt x="42" y="9"/>
                      </a:cubicBezTo>
                      <a:lnTo>
                        <a:pt x="42" y="9"/>
                      </a:lnTo>
                      <a:cubicBezTo>
                        <a:pt x="8" y="43"/>
                        <a:pt x="8" y="43"/>
                        <a:pt x="8" y="43"/>
                      </a:cubicBezTo>
                      <a:lnTo>
                        <a:pt x="0" y="43"/>
                      </a:lnTo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3" name="Freeform 72">
                  <a:extLst>
                    <a:ext uri="{FF2B5EF4-FFF2-40B4-BE49-F238E27FC236}">
                      <a16:creationId xmlns:a16="http://schemas.microsoft.com/office/drawing/2014/main" id="{FDBF3F27-2D39-094F-A578-00E5B6E22B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04129" y="10114059"/>
                  <a:ext cx="566406" cy="566406"/>
                </a:xfrm>
                <a:custGeom>
                  <a:avLst/>
                  <a:gdLst>
                    <a:gd name="T0" fmla="*/ 0 w 60"/>
                    <a:gd name="T1" fmla="*/ 59 h 60"/>
                    <a:gd name="T2" fmla="*/ 0 w 60"/>
                    <a:gd name="T3" fmla="*/ 59 h 60"/>
                    <a:gd name="T4" fmla="*/ 8 w 60"/>
                    <a:gd name="T5" fmla="*/ 59 h 60"/>
                    <a:gd name="T6" fmla="*/ 59 w 60"/>
                    <a:gd name="T7" fmla="*/ 0 h 60"/>
                    <a:gd name="T8" fmla="*/ 59 w 60"/>
                    <a:gd name="T9" fmla="*/ 0 h 60"/>
                    <a:gd name="T10" fmla="*/ 50 w 60"/>
                    <a:gd name="T11" fmla="*/ 0 h 60"/>
                    <a:gd name="T12" fmla="*/ 0 w 60"/>
                    <a:gd name="T13" fmla="*/ 51 h 60"/>
                    <a:gd name="T14" fmla="*/ 0 w 60"/>
                    <a:gd name="T15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0" h="60">
                      <a:moveTo>
                        <a:pt x="0" y="59"/>
                      </a:moveTo>
                      <a:lnTo>
                        <a:pt x="0" y="59"/>
                      </a:lnTo>
                      <a:cubicBezTo>
                        <a:pt x="0" y="59"/>
                        <a:pt x="0" y="59"/>
                        <a:pt x="8" y="59"/>
                      </a:cubicBezTo>
                      <a:cubicBezTo>
                        <a:pt x="59" y="0"/>
                        <a:pt x="59" y="0"/>
                        <a:pt x="59" y="0"/>
                      </a:cubicBezTo>
                      <a:lnTo>
                        <a:pt x="59" y="0"/>
                      </a:lnTo>
                      <a:lnTo>
                        <a:pt x="50" y="0"/>
                      </a:ln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9"/>
                      </a:cubicBezTo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4" name="Freeform 73">
                  <a:extLst>
                    <a:ext uri="{FF2B5EF4-FFF2-40B4-BE49-F238E27FC236}">
                      <a16:creationId xmlns:a16="http://schemas.microsoft.com/office/drawing/2014/main" id="{4109C3E9-5F7D-2B4A-AF11-228F27723C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8704" y="10356804"/>
                  <a:ext cx="404575" cy="404575"/>
                </a:xfrm>
                <a:custGeom>
                  <a:avLst/>
                  <a:gdLst>
                    <a:gd name="T0" fmla="*/ 8 w 43"/>
                    <a:gd name="T1" fmla="*/ 34 h 43"/>
                    <a:gd name="T2" fmla="*/ 8 w 43"/>
                    <a:gd name="T3" fmla="*/ 34 h 43"/>
                    <a:gd name="T4" fmla="*/ 8 w 43"/>
                    <a:gd name="T5" fmla="*/ 34 h 43"/>
                    <a:gd name="T6" fmla="*/ 33 w 43"/>
                    <a:gd name="T7" fmla="*/ 0 h 43"/>
                    <a:gd name="T8" fmla="*/ 42 w 43"/>
                    <a:gd name="T9" fmla="*/ 0 h 43"/>
                    <a:gd name="T10" fmla="*/ 42 w 43"/>
                    <a:gd name="T11" fmla="*/ 9 h 43"/>
                    <a:gd name="T12" fmla="*/ 8 w 43"/>
                    <a:gd name="T13" fmla="*/ 34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43">
                      <a:moveTo>
                        <a:pt x="8" y="34"/>
                      </a:moveTo>
                      <a:lnTo>
                        <a:pt x="8" y="34"/>
                      </a:lnTo>
                      <a:cubicBezTo>
                        <a:pt x="0" y="34"/>
                        <a:pt x="0" y="34"/>
                        <a:pt x="8" y="34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42" y="0"/>
                        <a:pt x="42" y="0"/>
                        <a:pt x="42" y="9"/>
                      </a:cubicBezTo>
                      <a:cubicBezTo>
                        <a:pt x="8" y="34"/>
                        <a:pt x="8" y="42"/>
                        <a:pt x="8" y="34"/>
                      </a:cubicBezTo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5" name="Freeform 74">
                  <a:extLst>
                    <a:ext uri="{FF2B5EF4-FFF2-40B4-BE49-F238E27FC236}">
                      <a16:creationId xmlns:a16="http://schemas.microsoft.com/office/drawing/2014/main" id="{21504583-D3F3-244C-8F91-E2C280F2C9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89619" y="10599549"/>
                  <a:ext cx="566406" cy="525961"/>
                </a:xfrm>
                <a:custGeom>
                  <a:avLst/>
                  <a:gdLst>
                    <a:gd name="T0" fmla="*/ 0 w 60"/>
                    <a:gd name="T1" fmla="*/ 58 h 59"/>
                    <a:gd name="T2" fmla="*/ 0 w 60"/>
                    <a:gd name="T3" fmla="*/ 58 h 59"/>
                    <a:gd name="T4" fmla="*/ 9 w 60"/>
                    <a:gd name="T5" fmla="*/ 58 h 59"/>
                    <a:gd name="T6" fmla="*/ 59 w 60"/>
                    <a:gd name="T7" fmla="*/ 8 h 59"/>
                    <a:gd name="T8" fmla="*/ 59 w 60"/>
                    <a:gd name="T9" fmla="*/ 0 h 59"/>
                    <a:gd name="T10" fmla="*/ 59 w 60"/>
                    <a:gd name="T11" fmla="*/ 0 h 59"/>
                    <a:gd name="T12" fmla="*/ 0 w 60"/>
                    <a:gd name="T13" fmla="*/ 50 h 59"/>
                    <a:gd name="T14" fmla="*/ 0 w 60"/>
                    <a:gd name="T15" fmla="*/ 58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0" h="59">
                      <a:moveTo>
                        <a:pt x="0" y="58"/>
                      </a:moveTo>
                      <a:lnTo>
                        <a:pt x="0" y="58"/>
                      </a:lnTo>
                      <a:lnTo>
                        <a:pt x="9" y="58"/>
                      </a:lnTo>
                      <a:cubicBezTo>
                        <a:pt x="59" y="8"/>
                        <a:pt x="59" y="8"/>
                        <a:pt x="59" y="8"/>
                      </a:cubicBezTo>
                      <a:lnTo>
                        <a:pt x="59" y="0"/>
                      </a:lnTo>
                      <a:lnTo>
                        <a:pt x="59" y="0"/>
                      </a:lnTo>
                      <a:cubicBezTo>
                        <a:pt x="0" y="50"/>
                        <a:pt x="0" y="50"/>
                        <a:pt x="0" y="50"/>
                      </a:cubicBezTo>
                      <a:lnTo>
                        <a:pt x="0" y="58"/>
                      </a:lnTo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6" name="Freeform 75">
                  <a:extLst>
                    <a:ext uri="{FF2B5EF4-FFF2-40B4-BE49-F238E27FC236}">
                      <a16:creationId xmlns:a16="http://schemas.microsoft.com/office/drawing/2014/main" id="{052676FA-E0DD-3D46-ACA8-077D834ABE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34665" y="10842295"/>
                  <a:ext cx="404575" cy="404575"/>
                </a:xfrm>
                <a:custGeom>
                  <a:avLst/>
                  <a:gdLst>
                    <a:gd name="T0" fmla="*/ 0 w 43"/>
                    <a:gd name="T1" fmla="*/ 42 h 43"/>
                    <a:gd name="T2" fmla="*/ 0 w 43"/>
                    <a:gd name="T3" fmla="*/ 42 h 43"/>
                    <a:gd name="T4" fmla="*/ 0 w 43"/>
                    <a:gd name="T5" fmla="*/ 33 h 43"/>
                    <a:gd name="T6" fmla="*/ 33 w 43"/>
                    <a:gd name="T7" fmla="*/ 0 h 43"/>
                    <a:gd name="T8" fmla="*/ 33 w 43"/>
                    <a:gd name="T9" fmla="*/ 0 h 43"/>
                    <a:gd name="T10" fmla="*/ 33 w 43"/>
                    <a:gd name="T11" fmla="*/ 8 h 43"/>
                    <a:gd name="T12" fmla="*/ 8 w 43"/>
                    <a:gd name="T13" fmla="*/ 42 h 43"/>
                    <a:gd name="T14" fmla="*/ 0 w 43"/>
                    <a:gd name="T15" fmla="*/ 42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3" h="43">
                      <a:moveTo>
                        <a:pt x="0" y="42"/>
                      </a:moveTo>
                      <a:lnTo>
                        <a:pt x="0" y="42"/>
                      </a:lnTo>
                      <a:lnTo>
                        <a:pt x="0" y="33"/>
                      </a:lnTo>
                      <a:cubicBezTo>
                        <a:pt x="33" y="0"/>
                        <a:pt x="33" y="0"/>
                        <a:pt x="33" y="0"/>
                      </a:cubicBezTo>
                      <a:lnTo>
                        <a:pt x="33" y="0"/>
                      </a:lnTo>
                      <a:cubicBezTo>
                        <a:pt x="42" y="0"/>
                        <a:pt x="42" y="8"/>
                        <a:pt x="33" y="8"/>
                      </a:cubicBezTo>
                      <a:cubicBezTo>
                        <a:pt x="8" y="42"/>
                        <a:pt x="8" y="42"/>
                        <a:pt x="8" y="42"/>
                      </a:cubicBezTo>
                      <a:cubicBezTo>
                        <a:pt x="0" y="42"/>
                        <a:pt x="0" y="42"/>
                        <a:pt x="0" y="42"/>
                      </a:cubicBezTo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</p:grpSp>
        </p:grpSp>
        <p:grpSp>
          <p:nvGrpSpPr>
            <p:cNvPr id="77" name="Grupo 689">
              <a:extLst>
                <a:ext uri="{FF2B5EF4-FFF2-40B4-BE49-F238E27FC236}">
                  <a16:creationId xmlns:a16="http://schemas.microsoft.com/office/drawing/2014/main" id="{49F50FB0-9A49-3E47-8428-21C1AB187EF3}"/>
                </a:ext>
              </a:extLst>
            </p:cNvPr>
            <p:cNvGrpSpPr/>
            <p:nvPr/>
          </p:nvGrpSpPr>
          <p:grpSpPr>
            <a:xfrm>
              <a:off x="2556750" y="6382733"/>
              <a:ext cx="2054363" cy="2093308"/>
              <a:chOff x="7061200" y="4886325"/>
              <a:chExt cx="334963" cy="341313"/>
            </a:xfrm>
          </p:grpSpPr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A0087EFA-61E0-9C48-B359-7990ECE6F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1200" y="4886325"/>
                <a:ext cx="150813" cy="153988"/>
              </a:xfrm>
              <a:custGeom>
                <a:avLst/>
                <a:gdLst>
                  <a:gd name="T0" fmla="*/ 361 w 421"/>
                  <a:gd name="T1" fmla="*/ 427 h 428"/>
                  <a:gd name="T2" fmla="*/ 361 w 421"/>
                  <a:gd name="T3" fmla="*/ 427 h 428"/>
                  <a:gd name="T4" fmla="*/ 59 w 421"/>
                  <a:gd name="T5" fmla="*/ 427 h 428"/>
                  <a:gd name="T6" fmla="*/ 0 w 421"/>
                  <a:gd name="T7" fmla="*/ 378 h 428"/>
                  <a:gd name="T8" fmla="*/ 0 w 421"/>
                  <a:gd name="T9" fmla="*/ 59 h 428"/>
                  <a:gd name="T10" fmla="*/ 59 w 421"/>
                  <a:gd name="T11" fmla="*/ 0 h 428"/>
                  <a:gd name="T12" fmla="*/ 361 w 421"/>
                  <a:gd name="T13" fmla="*/ 0 h 428"/>
                  <a:gd name="T14" fmla="*/ 420 w 421"/>
                  <a:gd name="T15" fmla="*/ 59 h 428"/>
                  <a:gd name="T16" fmla="*/ 420 w 421"/>
                  <a:gd name="T17" fmla="*/ 378 h 428"/>
                  <a:gd name="T18" fmla="*/ 361 w 421"/>
                  <a:gd name="T19" fmla="*/ 427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1" h="428">
                    <a:moveTo>
                      <a:pt x="361" y="427"/>
                    </a:moveTo>
                    <a:lnTo>
                      <a:pt x="361" y="427"/>
                    </a:lnTo>
                    <a:cubicBezTo>
                      <a:pt x="59" y="427"/>
                      <a:pt x="59" y="427"/>
                      <a:pt x="59" y="427"/>
                    </a:cubicBezTo>
                    <a:cubicBezTo>
                      <a:pt x="25" y="427"/>
                      <a:pt x="0" y="402"/>
                      <a:pt x="0" y="378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25"/>
                      <a:pt x="25" y="0"/>
                      <a:pt x="59" y="0"/>
                    </a:cubicBezTo>
                    <a:cubicBezTo>
                      <a:pt x="361" y="0"/>
                      <a:pt x="361" y="0"/>
                      <a:pt x="361" y="0"/>
                    </a:cubicBezTo>
                    <a:cubicBezTo>
                      <a:pt x="395" y="0"/>
                      <a:pt x="420" y="25"/>
                      <a:pt x="420" y="59"/>
                    </a:cubicBezTo>
                    <a:cubicBezTo>
                      <a:pt x="420" y="378"/>
                      <a:pt x="420" y="378"/>
                      <a:pt x="420" y="378"/>
                    </a:cubicBezTo>
                    <a:cubicBezTo>
                      <a:pt x="420" y="402"/>
                      <a:pt x="395" y="427"/>
                      <a:pt x="361" y="427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4AC83C32-C213-764C-863F-AEBFACC25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45350" y="4886325"/>
                <a:ext cx="150813" cy="153988"/>
              </a:xfrm>
              <a:custGeom>
                <a:avLst/>
                <a:gdLst>
                  <a:gd name="T0" fmla="*/ 361 w 421"/>
                  <a:gd name="T1" fmla="*/ 427 h 428"/>
                  <a:gd name="T2" fmla="*/ 361 w 421"/>
                  <a:gd name="T3" fmla="*/ 427 h 428"/>
                  <a:gd name="T4" fmla="*/ 59 w 421"/>
                  <a:gd name="T5" fmla="*/ 427 h 428"/>
                  <a:gd name="T6" fmla="*/ 0 w 421"/>
                  <a:gd name="T7" fmla="*/ 378 h 428"/>
                  <a:gd name="T8" fmla="*/ 0 w 421"/>
                  <a:gd name="T9" fmla="*/ 59 h 428"/>
                  <a:gd name="T10" fmla="*/ 59 w 421"/>
                  <a:gd name="T11" fmla="*/ 0 h 428"/>
                  <a:gd name="T12" fmla="*/ 361 w 421"/>
                  <a:gd name="T13" fmla="*/ 0 h 428"/>
                  <a:gd name="T14" fmla="*/ 420 w 421"/>
                  <a:gd name="T15" fmla="*/ 59 h 428"/>
                  <a:gd name="T16" fmla="*/ 420 w 421"/>
                  <a:gd name="T17" fmla="*/ 378 h 428"/>
                  <a:gd name="T18" fmla="*/ 361 w 421"/>
                  <a:gd name="T19" fmla="*/ 427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1" h="428">
                    <a:moveTo>
                      <a:pt x="361" y="427"/>
                    </a:moveTo>
                    <a:lnTo>
                      <a:pt x="361" y="427"/>
                    </a:lnTo>
                    <a:cubicBezTo>
                      <a:pt x="59" y="427"/>
                      <a:pt x="59" y="427"/>
                      <a:pt x="59" y="427"/>
                    </a:cubicBezTo>
                    <a:cubicBezTo>
                      <a:pt x="25" y="427"/>
                      <a:pt x="0" y="402"/>
                      <a:pt x="0" y="378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25"/>
                      <a:pt x="25" y="0"/>
                      <a:pt x="59" y="0"/>
                    </a:cubicBezTo>
                    <a:cubicBezTo>
                      <a:pt x="361" y="0"/>
                      <a:pt x="361" y="0"/>
                      <a:pt x="361" y="0"/>
                    </a:cubicBezTo>
                    <a:cubicBezTo>
                      <a:pt x="395" y="0"/>
                      <a:pt x="420" y="25"/>
                      <a:pt x="420" y="59"/>
                    </a:cubicBezTo>
                    <a:cubicBezTo>
                      <a:pt x="420" y="378"/>
                      <a:pt x="420" y="378"/>
                      <a:pt x="420" y="378"/>
                    </a:cubicBezTo>
                    <a:cubicBezTo>
                      <a:pt x="420" y="402"/>
                      <a:pt x="395" y="427"/>
                      <a:pt x="361" y="427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F1CF5F53-9BC9-3245-B323-77FFCD794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1200" y="5073650"/>
                <a:ext cx="150813" cy="153988"/>
              </a:xfrm>
              <a:custGeom>
                <a:avLst/>
                <a:gdLst>
                  <a:gd name="T0" fmla="*/ 361 w 421"/>
                  <a:gd name="T1" fmla="*/ 428 h 429"/>
                  <a:gd name="T2" fmla="*/ 361 w 421"/>
                  <a:gd name="T3" fmla="*/ 428 h 429"/>
                  <a:gd name="T4" fmla="*/ 59 w 421"/>
                  <a:gd name="T5" fmla="*/ 428 h 429"/>
                  <a:gd name="T6" fmla="*/ 0 w 421"/>
                  <a:gd name="T7" fmla="*/ 369 h 429"/>
                  <a:gd name="T8" fmla="*/ 0 w 421"/>
                  <a:gd name="T9" fmla="*/ 58 h 429"/>
                  <a:gd name="T10" fmla="*/ 59 w 421"/>
                  <a:gd name="T11" fmla="*/ 0 h 429"/>
                  <a:gd name="T12" fmla="*/ 361 w 421"/>
                  <a:gd name="T13" fmla="*/ 0 h 429"/>
                  <a:gd name="T14" fmla="*/ 420 w 421"/>
                  <a:gd name="T15" fmla="*/ 58 h 429"/>
                  <a:gd name="T16" fmla="*/ 420 w 421"/>
                  <a:gd name="T17" fmla="*/ 369 h 429"/>
                  <a:gd name="T18" fmla="*/ 361 w 421"/>
                  <a:gd name="T19" fmla="*/ 428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1" h="429">
                    <a:moveTo>
                      <a:pt x="361" y="428"/>
                    </a:moveTo>
                    <a:lnTo>
                      <a:pt x="361" y="428"/>
                    </a:lnTo>
                    <a:cubicBezTo>
                      <a:pt x="59" y="428"/>
                      <a:pt x="59" y="428"/>
                      <a:pt x="59" y="428"/>
                    </a:cubicBezTo>
                    <a:cubicBezTo>
                      <a:pt x="25" y="428"/>
                      <a:pt x="0" y="402"/>
                      <a:pt x="0" y="369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25"/>
                      <a:pt x="25" y="0"/>
                      <a:pt x="59" y="0"/>
                    </a:cubicBezTo>
                    <a:cubicBezTo>
                      <a:pt x="361" y="0"/>
                      <a:pt x="361" y="0"/>
                      <a:pt x="361" y="0"/>
                    </a:cubicBezTo>
                    <a:cubicBezTo>
                      <a:pt x="395" y="0"/>
                      <a:pt x="420" y="25"/>
                      <a:pt x="420" y="58"/>
                    </a:cubicBezTo>
                    <a:cubicBezTo>
                      <a:pt x="420" y="369"/>
                      <a:pt x="420" y="369"/>
                      <a:pt x="420" y="369"/>
                    </a:cubicBezTo>
                    <a:cubicBezTo>
                      <a:pt x="420" y="402"/>
                      <a:pt x="395" y="428"/>
                      <a:pt x="361" y="42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B70D4162-472B-5B4D-9F2B-3E333C308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45350" y="5073650"/>
                <a:ext cx="150813" cy="153988"/>
              </a:xfrm>
              <a:custGeom>
                <a:avLst/>
                <a:gdLst>
                  <a:gd name="T0" fmla="*/ 361 w 421"/>
                  <a:gd name="T1" fmla="*/ 428 h 429"/>
                  <a:gd name="T2" fmla="*/ 361 w 421"/>
                  <a:gd name="T3" fmla="*/ 428 h 429"/>
                  <a:gd name="T4" fmla="*/ 59 w 421"/>
                  <a:gd name="T5" fmla="*/ 428 h 429"/>
                  <a:gd name="T6" fmla="*/ 0 w 421"/>
                  <a:gd name="T7" fmla="*/ 369 h 429"/>
                  <a:gd name="T8" fmla="*/ 0 w 421"/>
                  <a:gd name="T9" fmla="*/ 58 h 429"/>
                  <a:gd name="T10" fmla="*/ 59 w 421"/>
                  <a:gd name="T11" fmla="*/ 0 h 429"/>
                  <a:gd name="T12" fmla="*/ 361 w 421"/>
                  <a:gd name="T13" fmla="*/ 0 h 429"/>
                  <a:gd name="T14" fmla="*/ 420 w 421"/>
                  <a:gd name="T15" fmla="*/ 58 h 429"/>
                  <a:gd name="T16" fmla="*/ 420 w 421"/>
                  <a:gd name="T17" fmla="*/ 369 h 429"/>
                  <a:gd name="T18" fmla="*/ 361 w 421"/>
                  <a:gd name="T19" fmla="*/ 428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1" h="429">
                    <a:moveTo>
                      <a:pt x="361" y="428"/>
                    </a:moveTo>
                    <a:lnTo>
                      <a:pt x="361" y="428"/>
                    </a:lnTo>
                    <a:cubicBezTo>
                      <a:pt x="59" y="428"/>
                      <a:pt x="59" y="428"/>
                      <a:pt x="59" y="428"/>
                    </a:cubicBezTo>
                    <a:cubicBezTo>
                      <a:pt x="25" y="428"/>
                      <a:pt x="0" y="402"/>
                      <a:pt x="0" y="369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25"/>
                      <a:pt x="25" y="0"/>
                      <a:pt x="59" y="0"/>
                    </a:cubicBezTo>
                    <a:cubicBezTo>
                      <a:pt x="361" y="0"/>
                      <a:pt x="361" y="0"/>
                      <a:pt x="361" y="0"/>
                    </a:cubicBezTo>
                    <a:cubicBezTo>
                      <a:pt x="395" y="0"/>
                      <a:pt x="420" y="25"/>
                      <a:pt x="420" y="58"/>
                    </a:cubicBezTo>
                    <a:cubicBezTo>
                      <a:pt x="420" y="369"/>
                      <a:pt x="420" y="369"/>
                      <a:pt x="420" y="369"/>
                    </a:cubicBezTo>
                    <a:cubicBezTo>
                      <a:pt x="420" y="402"/>
                      <a:pt x="395" y="428"/>
                      <a:pt x="361" y="42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F3AA7C34-5BC1-D04F-BA3D-9E21A6D30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97713" y="4922838"/>
                <a:ext cx="82550" cy="85725"/>
              </a:xfrm>
              <a:custGeom>
                <a:avLst/>
                <a:gdLst>
                  <a:gd name="T0" fmla="*/ 126 w 228"/>
                  <a:gd name="T1" fmla="*/ 0 h 236"/>
                  <a:gd name="T2" fmla="*/ 126 w 228"/>
                  <a:gd name="T3" fmla="*/ 101 h 236"/>
                  <a:gd name="T4" fmla="*/ 227 w 228"/>
                  <a:gd name="T5" fmla="*/ 101 h 236"/>
                  <a:gd name="T6" fmla="*/ 227 w 228"/>
                  <a:gd name="T7" fmla="*/ 126 h 236"/>
                  <a:gd name="T8" fmla="*/ 126 w 228"/>
                  <a:gd name="T9" fmla="*/ 126 h 236"/>
                  <a:gd name="T10" fmla="*/ 126 w 228"/>
                  <a:gd name="T11" fmla="*/ 235 h 236"/>
                  <a:gd name="T12" fmla="*/ 101 w 228"/>
                  <a:gd name="T13" fmla="*/ 235 h 236"/>
                  <a:gd name="T14" fmla="*/ 101 w 228"/>
                  <a:gd name="T15" fmla="*/ 126 h 236"/>
                  <a:gd name="T16" fmla="*/ 0 w 228"/>
                  <a:gd name="T17" fmla="*/ 126 h 236"/>
                  <a:gd name="T18" fmla="*/ 0 w 228"/>
                  <a:gd name="T19" fmla="*/ 101 h 236"/>
                  <a:gd name="T20" fmla="*/ 101 w 228"/>
                  <a:gd name="T21" fmla="*/ 101 h 236"/>
                  <a:gd name="T22" fmla="*/ 101 w 228"/>
                  <a:gd name="T23" fmla="*/ 0 h 236"/>
                  <a:gd name="T24" fmla="*/ 126 w 228"/>
                  <a:gd name="T25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8" h="236">
                    <a:moveTo>
                      <a:pt x="126" y="0"/>
                    </a:moveTo>
                    <a:lnTo>
                      <a:pt x="126" y="101"/>
                    </a:lnTo>
                    <a:lnTo>
                      <a:pt x="227" y="101"/>
                    </a:lnTo>
                    <a:lnTo>
                      <a:pt x="227" y="126"/>
                    </a:lnTo>
                    <a:lnTo>
                      <a:pt x="126" y="126"/>
                    </a:lnTo>
                    <a:lnTo>
                      <a:pt x="126" y="235"/>
                    </a:lnTo>
                    <a:lnTo>
                      <a:pt x="101" y="235"/>
                    </a:lnTo>
                    <a:lnTo>
                      <a:pt x="101" y="126"/>
                    </a:lnTo>
                    <a:lnTo>
                      <a:pt x="0" y="126"/>
                    </a:lnTo>
                    <a:lnTo>
                      <a:pt x="0" y="101"/>
                    </a:lnTo>
                    <a:lnTo>
                      <a:pt x="101" y="101"/>
                    </a:lnTo>
                    <a:lnTo>
                      <a:pt x="101" y="0"/>
                    </a:lnTo>
                    <a:lnTo>
                      <a:pt x="126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DFDE13B3-96B5-0B49-BB51-3D7794021E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91388" y="4959350"/>
                <a:ext cx="69850" cy="12700"/>
              </a:xfrm>
              <a:custGeom>
                <a:avLst/>
                <a:gdLst>
                  <a:gd name="T0" fmla="*/ 193 w 194"/>
                  <a:gd name="T1" fmla="*/ 0 h 34"/>
                  <a:gd name="T2" fmla="*/ 193 w 194"/>
                  <a:gd name="T3" fmla="*/ 33 h 34"/>
                  <a:gd name="T4" fmla="*/ 0 w 194"/>
                  <a:gd name="T5" fmla="*/ 33 h 34"/>
                  <a:gd name="T6" fmla="*/ 0 w 194"/>
                  <a:gd name="T7" fmla="*/ 0 h 34"/>
                  <a:gd name="T8" fmla="*/ 193 w 194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34">
                    <a:moveTo>
                      <a:pt x="193" y="0"/>
                    </a:moveTo>
                    <a:lnTo>
                      <a:pt x="193" y="33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193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81DE2B69-1705-814D-AD7C-935527A54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4063" y="5114925"/>
                <a:ext cx="69850" cy="69850"/>
              </a:xfrm>
              <a:custGeom>
                <a:avLst/>
                <a:gdLst>
                  <a:gd name="T0" fmla="*/ 42 w 194"/>
                  <a:gd name="T1" fmla="*/ 0 h 194"/>
                  <a:gd name="T2" fmla="*/ 42 w 194"/>
                  <a:gd name="T3" fmla="*/ 0 h 194"/>
                  <a:gd name="T4" fmla="*/ 75 w 194"/>
                  <a:gd name="T5" fmla="*/ 42 h 194"/>
                  <a:gd name="T6" fmla="*/ 92 w 194"/>
                  <a:gd name="T7" fmla="*/ 76 h 194"/>
                  <a:gd name="T8" fmla="*/ 92 w 194"/>
                  <a:gd name="T9" fmla="*/ 76 h 194"/>
                  <a:gd name="T10" fmla="*/ 117 w 194"/>
                  <a:gd name="T11" fmla="*/ 42 h 194"/>
                  <a:gd name="T12" fmla="*/ 151 w 194"/>
                  <a:gd name="T13" fmla="*/ 0 h 194"/>
                  <a:gd name="T14" fmla="*/ 184 w 194"/>
                  <a:gd name="T15" fmla="*/ 0 h 194"/>
                  <a:gd name="T16" fmla="*/ 117 w 194"/>
                  <a:gd name="T17" fmla="*/ 92 h 194"/>
                  <a:gd name="T18" fmla="*/ 193 w 194"/>
                  <a:gd name="T19" fmla="*/ 193 h 194"/>
                  <a:gd name="T20" fmla="*/ 151 w 194"/>
                  <a:gd name="T21" fmla="*/ 193 h 194"/>
                  <a:gd name="T22" fmla="*/ 117 w 194"/>
                  <a:gd name="T23" fmla="*/ 151 h 194"/>
                  <a:gd name="T24" fmla="*/ 92 w 194"/>
                  <a:gd name="T25" fmla="*/ 118 h 194"/>
                  <a:gd name="T26" fmla="*/ 92 w 194"/>
                  <a:gd name="T27" fmla="*/ 118 h 194"/>
                  <a:gd name="T28" fmla="*/ 67 w 194"/>
                  <a:gd name="T29" fmla="*/ 151 h 194"/>
                  <a:gd name="T30" fmla="*/ 42 w 194"/>
                  <a:gd name="T31" fmla="*/ 193 h 194"/>
                  <a:gd name="T32" fmla="*/ 0 w 194"/>
                  <a:gd name="T33" fmla="*/ 193 h 194"/>
                  <a:gd name="T34" fmla="*/ 75 w 194"/>
                  <a:gd name="T35" fmla="*/ 101 h 194"/>
                  <a:gd name="T36" fmla="*/ 0 w 194"/>
                  <a:gd name="T37" fmla="*/ 0 h 194"/>
                  <a:gd name="T38" fmla="*/ 42 w 194"/>
                  <a:gd name="T39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4" h="194">
                    <a:moveTo>
                      <a:pt x="42" y="0"/>
                    </a:moveTo>
                    <a:lnTo>
                      <a:pt x="42" y="0"/>
                    </a:lnTo>
                    <a:cubicBezTo>
                      <a:pt x="75" y="42"/>
                      <a:pt x="75" y="42"/>
                      <a:pt x="75" y="42"/>
                    </a:cubicBezTo>
                    <a:cubicBezTo>
                      <a:pt x="84" y="50"/>
                      <a:pt x="84" y="67"/>
                      <a:pt x="92" y="76"/>
                    </a:cubicBezTo>
                    <a:lnTo>
                      <a:pt x="92" y="76"/>
                    </a:lnTo>
                    <a:cubicBezTo>
                      <a:pt x="100" y="67"/>
                      <a:pt x="109" y="50"/>
                      <a:pt x="117" y="42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84" y="0"/>
                      <a:pt x="184" y="0"/>
                      <a:pt x="184" y="0"/>
                    </a:cubicBezTo>
                    <a:cubicBezTo>
                      <a:pt x="117" y="92"/>
                      <a:pt x="117" y="92"/>
                      <a:pt x="117" y="92"/>
                    </a:cubicBezTo>
                    <a:cubicBezTo>
                      <a:pt x="193" y="193"/>
                      <a:pt x="193" y="193"/>
                      <a:pt x="193" y="193"/>
                    </a:cubicBezTo>
                    <a:cubicBezTo>
                      <a:pt x="151" y="193"/>
                      <a:pt x="151" y="193"/>
                      <a:pt x="151" y="193"/>
                    </a:cubicBezTo>
                    <a:cubicBezTo>
                      <a:pt x="117" y="151"/>
                      <a:pt x="117" y="151"/>
                      <a:pt x="117" y="151"/>
                    </a:cubicBezTo>
                    <a:cubicBezTo>
                      <a:pt x="109" y="143"/>
                      <a:pt x="100" y="126"/>
                      <a:pt x="92" y="118"/>
                    </a:cubicBezTo>
                    <a:lnTo>
                      <a:pt x="92" y="118"/>
                    </a:lnTo>
                    <a:cubicBezTo>
                      <a:pt x="84" y="126"/>
                      <a:pt x="75" y="143"/>
                      <a:pt x="67" y="151"/>
                    </a:cubicBezTo>
                    <a:cubicBezTo>
                      <a:pt x="42" y="193"/>
                      <a:pt x="42" y="193"/>
                      <a:pt x="42" y="193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75" y="101"/>
                      <a:pt x="75" y="101"/>
                      <a:pt x="75" y="10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2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0B16A839-4F77-794F-9426-8AAA294C7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1863" y="5145088"/>
                <a:ext cx="79375" cy="9525"/>
              </a:xfrm>
              <a:custGeom>
                <a:avLst/>
                <a:gdLst>
                  <a:gd name="T0" fmla="*/ 218 w 219"/>
                  <a:gd name="T1" fmla="*/ 0 h 26"/>
                  <a:gd name="T2" fmla="*/ 218 w 219"/>
                  <a:gd name="T3" fmla="*/ 25 h 26"/>
                  <a:gd name="T4" fmla="*/ 0 w 219"/>
                  <a:gd name="T5" fmla="*/ 25 h 26"/>
                  <a:gd name="T6" fmla="*/ 0 w 219"/>
                  <a:gd name="T7" fmla="*/ 0 h 26"/>
                  <a:gd name="T8" fmla="*/ 218 w 219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9" h="26">
                    <a:moveTo>
                      <a:pt x="218" y="0"/>
                    </a:moveTo>
                    <a:lnTo>
                      <a:pt x="218" y="25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218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F34FFAAA-1F33-E045-AE1A-B84F3CC8F2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12025" y="5121275"/>
                <a:ext cx="19050" cy="15875"/>
              </a:xfrm>
              <a:custGeom>
                <a:avLst/>
                <a:gdLst>
                  <a:gd name="T0" fmla="*/ 50 w 51"/>
                  <a:gd name="T1" fmla="*/ 17 h 43"/>
                  <a:gd name="T2" fmla="*/ 50 w 51"/>
                  <a:gd name="T3" fmla="*/ 17 h 43"/>
                  <a:gd name="T4" fmla="*/ 25 w 51"/>
                  <a:gd name="T5" fmla="*/ 42 h 43"/>
                  <a:gd name="T6" fmla="*/ 0 w 51"/>
                  <a:gd name="T7" fmla="*/ 17 h 43"/>
                  <a:gd name="T8" fmla="*/ 25 w 51"/>
                  <a:gd name="T9" fmla="*/ 0 h 43"/>
                  <a:gd name="T10" fmla="*/ 50 w 51"/>
                  <a:gd name="T11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43">
                    <a:moveTo>
                      <a:pt x="50" y="17"/>
                    </a:moveTo>
                    <a:lnTo>
                      <a:pt x="50" y="17"/>
                    </a:lnTo>
                    <a:cubicBezTo>
                      <a:pt x="50" y="33"/>
                      <a:pt x="33" y="42"/>
                      <a:pt x="25" y="42"/>
                    </a:cubicBezTo>
                    <a:cubicBezTo>
                      <a:pt x="17" y="42"/>
                      <a:pt x="0" y="33"/>
                      <a:pt x="0" y="17"/>
                    </a:cubicBezTo>
                    <a:cubicBezTo>
                      <a:pt x="0" y="8"/>
                      <a:pt x="17" y="0"/>
                      <a:pt x="25" y="0"/>
                    </a:cubicBezTo>
                    <a:cubicBezTo>
                      <a:pt x="33" y="0"/>
                      <a:pt x="50" y="8"/>
                      <a:pt x="50" y="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F05352A8-5219-D445-89B5-FFB05CC1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12025" y="5167313"/>
                <a:ext cx="19050" cy="15875"/>
              </a:xfrm>
              <a:custGeom>
                <a:avLst/>
                <a:gdLst>
                  <a:gd name="T0" fmla="*/ 50 w 51"/>
                  <a:gd name="T1" fmla="*/ 16 h 43"/>
                  <a:gd name="T2" fmla="*/ 50 w 51"/>
                  <a:gd name="T3" fmla="*/ 16 h 43"/>
                  <a:gd name="T4" fmla="*/ 25 w 51"/>
                  <a:gd name="T5" fmla="*/ 42 h 43"/>
                  <a:gd name="T6" fmla="*/ 0 w 51"/>
                  <a:gd name="T7" fmla="*/ 16 h 43"/>
                  <a:gd name="T8" fmla="*/ 25 w 51"/>
                  <a:gd name="T9" fmla="*/ 0 h 43"/>
                  <a:gd name="T10" fmla="*/ 50 w 51"/>
                  <a:gd name="T11" fmla="*/ 16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43">
                    <a:moveTo>
                      <a:pt x="50" y="16"/>
                    </a:moveTo>
                    <a:lnTo>
                      <a:pt x="50" y="16"/>
                    </a:lnTo>
                    <a:cubicBezTo>
                      <a:pt x="50" y="33"/>
                      <a:pt x="33" y="42"/>
                      <a:pt x="25" y="42"/>
                    </a:cubicBezTo>
                    <a:cubicBezTo>
                      <a:pt x="17" y="42"/>
                      <a:pt x="0" y="33"/>
                      <a:pt x="0" y="16"/>
                    </a:cubicBezTo>
                    <a:cubicBezTo>
                      <a:pt x="0" y="8"/>
                      <a:pt x="17" y="0"/>
                      <a:pt x="25" y="0"/>
                    </a:cubicBezTo>
                    <a:cubicBezTo>
                      <a:pt x="33" y="0"/>
                      <a:pt x="50" y="8"/>
                      <a:pt x="50" y="1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4DDB8CD-DAB0-1D45-939F-5BFE84A2C72F}"/>
                </a:ext>
              </a:extLst>
            </p:cNvPr>
            <p:cNvGrpSpPr/>
            <p:nvPr/>
          </p:nvGrpSpPr>
          <p:grpSpPr>
            <a:xfrm>
              <a:off x="4716140" y="8263619"/>
              <a:ext cx="3683443" cy="1941636"/>
              <a:chOff x="6236104" y="7609616"/>
              <a:chExt cx="3703697" cy="1952313"/>
            </a:xfrm>
          </p:grpSpPr>
          <p:sp>
            <p:nvSpPr>
              <p:cNvPr id="89" name="Forma libre 6">
                <a:extLst>
                  <a:ext uri="{FF2B5EF4-FFF2-40B4-BE49-F238E27FC236}">
                    <a16:creationId xmlns:a16="http://schemas.microsoft.com/office/drawing/2014/main" id="{5F4E9F95-CE2F-0848-BAF3-BE88DF335E1D}"/>
                  </a:ext>
                </a:extLst>
              </p:cNvPr>
              <p:cNvSpPr/>
              <p:nvPr/>
            </p:nvSpPr>
            <p:spPr>
              <a:xfrm>
                <a:off x="6236104" y="7609616"/>
                <a:ext cx="3703697" cy="1952313"/>
              </a:xfrm>
              <a:custGeom>
                <a:avLst/>
                <a:gdLst>
                  <a:gd name="connsiteX0" fmla="*/ 437902 w 866473"/>
                  <a:gd name="connsiteY0" fmla="*/ 7137 h 456739"/>
                  <a:gd name="connsiteX1" fmla="*/ 7141 w 866473"/>
                  <a:gd name="connsiteY1" fmla="*/ 437614 h 456739"/>
                  <a:gd name="connsiteX2" fmla="*/ 7522 w 866473"/>
                  <a:gd name="connsiteY2" fmla="*/ 453980 h 456739"/>
                  <a:gd name="connsiteX3" fmla="*/ 868377 w 866473"/>
                  <a:gd name="connsiteY3" fmla="*/ 453980 h 456739"/>
                  <a:gd name="connsiteX4" fmla="*/ 868758 w 866473"/>
                  <a:gd name="connsiteY4" fmla="*/ 437614 h 456739"/>
                  <a:gd name="connsiteX5" fmla="*/ 437902 w 866473"/>
                  <a:gd name="connsiteY5" fmla="*/ 7137 h 456739"/>
                  <a:gd name="connsiteX6" fmla="*/ 443234 w 866473"/>
                  <a:gd name="connsiteY6" fmla="*/ 420771 h 456739"/>
                  <a:gd name="connsiteX7" fmla="*/ 411051 w 866473"/>
                  <a:gd name="connsiteY7" fmla="*/ 388609 h 456739"/>
                  <a:gd name="connsiteX8" fmla="*/ 432570 w 866473"/>
                  <a:gd name="connsiteY8" fmla="*/ 367104 h 456739"/>
                  <a:gd name="connsiteX9" fmla="*/ 464753 w 866473"/>
                  <a:gd name="connsiteY9" fmla="*/ 399266 h 456739"/>
                  <a:gd name="connsiteX10" fmla="*/ 443234 w 866473"/>
                  <a:gd name="connsiteY10" fmla="*/ 420771 h 456739"/>
                  <a:gd name="connsiteX11" fmla="*/ 149585 w 866473"/>
                  <a:gd name="connsiteY11" fmla="*/ 330756 h 456739"/>
                  <a:gd name="connsiteX12" fmla="*/ 437807 w 866473"/>
                  <a:gd name="connsiteY12" fmla="*/ 130361 h 456739"/>
                  <a:gd name="connsiteX13" fmla="*/ 726028 w 866473"/>
                  <a:gd name="connsiteY13" fmla="*/ 330756 h 456739"/>
                  <a:gd name="connsiteX14" fmla="*/ 149585 w 866473"/>
                  <a:gd name="connsiteY14" fmla="*/ 330756 h 456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66473" h="456739">
                    <a:moveTo>
                      <a:pt x="437902" y="7137"/>
                    </a:moveTo>
                    <a:cubicBezTo>
                      <a:pt x="200050" y="7137"/>
                      <a:pt x="7141" y="199824"/>
                      <a:pt x="7141" y="437614"/>
                    </a:cubicBezTo>
                    <a:cubicBezTo>
                      <a:pt x="7141" y="443132"/>
                      <a:pt x="7236" y="448556"/>
                      <a:pt x="7522" y="453980"/>
                    </a:cubicBezTo>
                    <a:lnTo>
                      <a:pt x="868377" y="453980"/>
                    </a:lnTo>
                    <a:cubicBezTo>
                      <a:pt x="868568" y="448556"/>
                      <a:pt x="868758" y="443037"/>
                      <a:pt x="868758" y="437614"/>
                    </a:cubicBezTo>
                    <a:cubicBezTo>
                      <a:pt x="868568" y="199919"/>
                      <a:pt x="675754" y="7137"/>
                      <a:pt x="437902" y="7137"/>
                    </a:cubicBezTo>
                    <a:close/>
                    <a:moveTo>
                      <a:pt x="443234" y="420771"/>
                    </a:moveTo>
                    <a:cubicBezTo>
                      <a:pt x="424000" y="424387"/>
                      <a:pt x="407433" y="407830"/>
                      <a:pt x="411051" y="388609"/>
                    </a:cubicBezTo>
                    <a:cubicBezTo>
                      <a:pt x="413050" y="377857"/>
                      <a:pt x="421810" y="369198"/>
                      <a:pt x="432570" y="367104"/>
                    </a:cubicBezTo>
                    <a:cubicBezTo>
                      <a:pt x="451803" y="363489"/>
                      <a:pt x="468371" y="380045"/>
                      <a:pt x="464753" y="399266"/>
                    </a:cubicBezTo>
                    <a:cubicBezTo>
                      <a:pt x="462658" y="410019"/>
                      <a:pt x="453994" y="418678"/>
                      <a:pt x="443234" y="420771"/>
                    </a:cubicBezTo>
                    <a:close/>
                    <a:moveTo>
                      <a:pt x="149585" y="330756"/>
                    </a:moveTo>
                    <a:cubicBezTo>
                      <a:pt x="193099" y="213906"/>
                      <a:pt x="305931" y="130361"/>
                      <a:pt x="437807" y="130361"/>
                    </a:cubicBezTo>
                    <a:cubicBezTo>
                      <a:pt x="569682" y="130361"/>
                      <a:pt x="682514" y="213811"/>
                      <a:pt x="726028" y="330756"/>
                    </a:cubicBezTo>
                    <a:lnTo>
                      <a:pt x="149585" y="330756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90" name="Forma libre 7">
                <a:extLst>
                  <a:ext uri="{FF2B5EF4-FFF2-40B4-BE49-F238E27FC236}">
                    <a16:creationId xmlns:a16="http://schemas.microsoft.com/office/drawing/2014/main" id="{9AEF3460-B5FB-7145-A452-7A9033A15D7D}"/>
                  </a:ext>
                </a:extLst>
              </p:cNvPr>
              <p:cNvSpPr/>
              <p:nvPr/>
            </p:nvSpPr>
            <p:spPr>
              <a:xfrm>
                <a:off x="8061090" y="7730822"/>
                <a:ext cx="81398" cy="325384"/>
              </a:xfrm>
              <a:custGeom>
                <a:avLst/>
                <a:gdLst>
                  <a:gd name="connsiteX0" fmla="*/ 10950 w 19043"/>
                  <a:gd name="connsiteY0" fmla="*/ 7137 h 76123"/>
                  <a:gd name="connsiteX1" fmla="*/ 7141 w 19043"/>
                  <a:gd name="connsiteY1" fmla="*/ 11989 h 76123"/>
                  <a:gd name="connsiteX2" fmla="*/ 7141 w 19043"/>
                  <a:gd name="connsiteY2" fmla="*/ 65276 h 76123"/>
                  <a:gd name="connsiteX3" fmla="*/ 10950 w 19043"/>
                  <a:gd name="connsiteY3" fmla="*/ 70129 h 76123"/>
                  <a:gd name="connsiteX4" fmla="*/ 14758 w 19043"/>
                  <a:gd name="connsiteY4" fmla="*/ 65276 h 76123"/>
                  <a:gd name="connsiteX5" fmla="*/ 14758 w 19043"/>
                  <a:gd name="connsiteY5" fmla="*/ 11989 h 76123"/>
                  <a:gd name="connsiteX6" fmla="*/ 10950 w 19043"/>
                  <a:gd name="connsiteY6" fmla="*/ 7137 h 7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43" h="76123">
                    <a:moveTo>
                      <a:pt x="10950" y="7137"/>
                    </a:moveTo>
                    <a:cubicBezTo>
                      <a:pt x="8760" y="7137"/>
                      <a:pt x="7141" y="9230"/>
                      <a:pt x="7141" y="11989"/>
                    </a:cubicBezTo>
                    <a:lnTo>
                      <a:pt x="7141" y="65276"/>
                    </a:lnTo>
                    <a:cubicBezTo>
                      <a:pt x="7141" y="68035"/>
                      <a:pt x="8855" y="70129"/>
                      <a:pt x="10950" y="70129"/>
                    </a:cubicBezTo>
                    <a:cubicBezTo>
                      <a:pt x="13140" y="70129"/>
                      <a:pt x="14758" y="68035"/>
                      <a:pt x="14758" y="65276"/>
                    </a:cubicBezTo>
                    <a:lnTo>
                      <a:pt x="14758" y="11989"/>
                    </a:lnTo>
                    <a:cubicBezTo>
                      <a:pt x="14758" y="9230"/>
                      <a:pt x="13045" y="7137"/>
                      <a:pt x="10950" y="7137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91" name="Forma libre 8">
                <a:extLst>
                  <a:ext uri="{FF2B5EF4-FFF2-40B4-BE49-F238E27FC236}">
                    <a16:creationId xmlns:a16="http://schemas.microsoft.com/office/drawing/2014/main" id="{46418F71-D5B1-BE42-AACF-D7F819EE0AF3}"/>
                  </a:ext>
                </a:extLst>
              </p:cNvPr>
              <p:cNvSpPr/>
              <p:nvPr/>
            </p:nvSpPr>
            <p:spPr>
              <a:xfrm>
                <a:off x="7774941" y="7757854"/>
                <a:ext cx="81398" cy="203366"/>
              </a:xfrm>
              <a:custGeom>
                <a:avLst/>
                <a:gdLst>
                  <a:gd name="connsiteX0" fmla="*/ 10100 w 19043"/>
                  <a:gd name="connsiteY0" fmla="*/ 7187 h 47577"/>
                  <a:gd name="connsiteX1" fmla="*/ 7243 w 19043"/>
                  <a:gd name="connsiteY1" fmla="*/ 12516 h 47577"/>
                  <a:gd name="connsiteX2" fmla="*/ 12385 w 19043"/>
                  <a:gd name="connsiteY2" fmla="*/ 41538 h 47577"/>
                  <a:gd name="connsiteX3" fmla="*/ 16955 w 19043"/>
                  <a:gd name="connsiteY3" fmla="*/ 45534 h 47577"/>
                  <a:gd name="connsiteX4" fmla="*/ 19812 w 19043"/>
                  <a:gd name="connsiteY4" fmla="*/ 40206 h 47577"/>
                  <a:gd name="connsiteX5" fmla="*/ 14670 w 19043"/>
                  <a:gd name="connsiteY5" fmla="*/ 11184 h 47577"/>
                  <a:gd name="connsiteX6" fmla="*/ 10100 w 19043"/>
                  <a:gd name="connsiteY6" fmla="*/ 7187 h 4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43" h="47577">
                    <a:moveTo>
                      <a:pt x="10100" y="7187"/>
                    </a:moveTo>
                    <a:cubicBezTo>
                      <a:pt x="8005" y="7568"/>
                      <a:pt x="6767" y="9947"/>
                      <a:pt x="7243" y="12516"/>
                    </a:cubicBezTo>
                    <a:lnTo>
                      <a:pt x="12385" y="41538"/>
                    </a:lnTo>
                    <a:cubicBezTo>
                      <a:pt x="12861" y="44202"/>
                      <a:pt x="14861" y="45915"/>
                      <a:pt x="16955" y="45534"/>
                    </a:cubicBezTo>
                    <a:cubicBezTo>
                      <a:pt x="19050" y="45154"/>
                      <a:pt x="20287" y="42775"/>
                      <a:pt x="19812" y="40206"/>
                    </a:cubicBezTo>
                    <a:lnTo>
                      <a:pt x="14670" y="11184"/>
                    </a:lnTo>
                    <a:cubicBezTo>
                      <a:pt x="14194" y="8614"/>
                      <a:pt x="12194" y="6807"/>
                      <a:pt x="10100" y="7187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92" name="Forma libre 9">
                <a:extLst>
                  <a:ext uri="{FF2B5EF4-FFF2-40B4-BE49-F238E27FC236}">
                    <a16:creationId xmlns:a16="http://schemas.microsoft.com/office/drawing/2014/main" id="{B05FB9D6-D8CA-2F44-92DE-6FABCC6FF649}"/>
                  </a:ext>
                </a:extLst>
              </p:cNvPr>
              <p:cNvSpPr/>
              <p:nvPr/>
            </p:nvSpPr>
            <p:spPr>
              <a:xfrm>
                <a:off x="7209910" y="7966204"/>
                <a:ext cx="122100" cy="203366"/>
              </a:xfrm>
              <a:custGeom>
                <a:avLst/>
                <a:gdLst>
                  <a:gd name="connsiteX0" fmla="*/ 8793 w 28565"/>
                  <a:gd name="connsiteY0" fmla="*/ 7544 h 47577"/>
                  <a:gd name="connsiteX1" fmla="*/ 7936 w 28565"/>
                  <a:gd name="connsiteY1" fmla="*/ 13538 h 47577"/>
                  <a:gd name="connsiteX2" fmla="*/ 22695 w 28565"/>
                  <a:gd name="connsiteY2" fmla="*/ 39040 h 47577"/>
                  <a:gd name="connsiteX3" fmla="*/ 28313 w 28565"/>
                  <a:gd name="connsiteY3" fmla="*/ 41323 h 47577"/>
                  <a:gd name="connsiteX4" fmla="*/ 29170 w 28565"/>
                  <a:gd name="connsiteY4" fmla="*/ 35329 h 47577"/>
                  <a:gd name="connsiteX5" fmla="*/ 14411 w 28565"/>
                  <a:gd name="connsiteY5" fmla="*/ 9827 h 47577"/>
                  <a:gd name="connsiteX6" fmla="*/ 8793 w 28565"/>
                  <a:gd name="connsiteY6" fmla="*/ 7544 h 4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565" h="47577">
                    <a:moveTo>
                      <a:pt x="8793" y="7544"/>
                    </a:moveTo>
                    <a:cubicBezTo>
                      <a:pt x="6984" y="8590"/>
                      <a:pt x="6604" y="11255"/>
                      <a:pt x="7936" y="13538"/>
                    </a:cubicBezTo>
                    <a:lnTo>
                      <a:pt x="22695" y="39040"/>
                    </a:lnTo>
                    <a:cubicBezTo>
                      <a:pt x="24028" y="41323"/>
                      <a:pt x="26504" y="42370"/>
                      <a:pt x="28313" y="41323"/>
                    </a:cubicBezTo>
                    <a:cubicBezTo>
                      <a:pt x="30122" y="40277"/>
                      <a:pt x="30503" y="37612"/>
                      <a:pt x="29170" y="35329"/>
                    </a:cubicBezTo>
                    <a:lnTo>
                      <a:pt x="14411" y="9827"/>
                    </a:lnTo>
                    <a:cubicBezTo>
                      <a:pt x="13078" y="7544"/>
                      <a:pt x="10603" y="6497"/>
                      <a:pt x="8793" y="7544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93" name="Forma libre 10">
                <a:extLst>
                  <a:ext uri="{FF2B5EF4-FFF2-40B4-BE49-F238E27FC236}">
                    <a16:creationId xmlns:a16="http://schemas.microsoft.com/office/drawing/2014/main" id="{583ABAF9-2DCB-984A-85DB-582DA238091F}"/>
                  </a:ext>
                </a:extLst>
              </p:cNvPr>
              <p:cNvSpPr/>
              <p:nvPr/>
            </p:nvSpPr>
            <p:spPr>
              <a:xfrm>
                <a:off x="6749397" y="8355499"/>
                <a:ext cx="162801" cy="162694"/>
              </a:xfrm>
              <a:custGeom>
                <a:avLst/>
                <a:gdLst>
                  <a:gd name="connsiteX0" fmla="*/ 7887 w 38086"/>
                  <a:gd name="connsiteY0" fmla="*/ 8293 h 38061"/>
                  <a:gd name="connsiteX1" fmla="*/ 9125 w 38086"/>
                  <a:gd name="connsiteY1" fmla="*/ 14287 h 38061"/>
                  <a:gd name="connsiteX2" fmla="*/ 31692 w 38086"/>
                  <a:gd name="connsiteY2" fmla="*/ 33223 h 38061"/>
                  <a:gd name="connsiteX3" fmla="*/ 37786 w 38086"/>
                  <a:gd name="connsiteY3" fmla="*/ 33413 h 38061"/>
                  <a:gd name="connsiteX4" fmla="*/ 36548 w 38086"/>
                  <a:gd name="connsiteY4" fmla="*/ 27419 h 38061"/>
                  <a:gd name="connsiteX5" fmla="*/ 13981 w 38086"/>
                  <a:gd name="connsiteY5" fmla="*/ 8483 h 38061"/>
                  <a:gd name="connsiteX6" fmla="*/ 7887 w 38086"/>
                  <a:gd name="connsiteY6" fmla="*/ 8293 h 38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086" h="38061">
                    <a:moveTo>
                      <a:pt x="7887" y="8293"/>
                    </a:moveTo>
                    <a:cubicBezTo>
                      <a:pt x="6555" y="9910"/>
                      <a:pt x="7031" y="12479"/>
                      <a:pt x="9125" y="14287"/>
                    </a:cubicBezTo>
                    <a:lnTo>
                      <a:pt x="31692" y="33223"/>
                    </a:lnTo>
                    <a:cubicBezTo>
                      <a:pt x="33787" y="34936"/>
                      <a:pt x="36453" y="35031"/>
                      <a:pt x="37786" y="33413"/>
                    </a:cubicBezTo>
                    <a:cubicBezTo>
                      <a:pt x="39119" y="31796"/>
                      <a:pt x="38643" y="29227"/>
                      <a:pt x="36548" y="27419"/>
                    </a:cubicBezTo>
                    <a:lnTo>
                      <a:pt x="13981" y="8483"/>
                    </a:lnTo>
                    <a:cubicBezTo>
                      <a:pt x="11887" y="6770"/>
                      <a:pt x="9221" y="6675"/>
                      <a:pt x="7887" y="8293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94" name="Forma libre 11">
                <a:extLst>
                  <a:ext uri="{FF2B5EF4-FFF2-40B4-BE49-F238E27FC236}">
                    <a16:creationId xmlns:a16="http://schemas.microsoft.com/office/drawing/2014/main" id="{D741F85A-5F6C-5842-927D-486CA7AA057C}"/>
                  </a:ext>
                </a:extLst>
              </p:cNvPr>
              <p:cNvSpPr/>
              <p:nvPr/>
            </p:nvSpPr>
            <p:spPr>
              <a:xfrm>
                <a:off x="6449720" y="8878175"/>
                <a:ext cx="203498" cy="122018"/>
              </a:xfrm>
              <a:custGeom>
                <a:avLst/>
                <a:gdLst>
                  <a:gd name="connsiteX0" fmla="*/ 7346 w 47608"/>
                  <a:gd name="connsiteY0" fmla="*/ 9428 h 28546"/>
                  <a:gd name="connsiteX1" fmla="*/ 10584 w 47608"/>
                  <a:gd name="connsiteY1" fmla="*/ 14567 h 28546"/>
                  <a:gd name="connsiteX2" fmla="*/ 38291 w 47608"/>
                  <a:gd name="connsiteY2" fmla="*/ 24653 h 28546"/>
                  <a:gd name="connsiteX3" fmla="*/ 44099 w 47608"/>
                  <a:gd name="connsiteY3" fmla="*/ 22750 h 28546"/>
                  <a:gd name="connsiteX4" fmla="*/ 40862 w 47608"/>
                  <a:gd name="connsiteY4" fmla="*/ 17612 h 28546"/>
                  <a:gd name="connsiteX5" fmla="*/ 13154 w 47608"/>
                  <a:gd name="connsiteY5" fmla="*/ 7525 h 28546"/>
                  <a:gd name="connsiteX6" fmla="*/ 7346 w 47608"/>
                  <a:gd name="connsiteY6" fmla="*/ 9428 h 28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608" h="28546">
                    <a:moveTo>
                      <a:pt x="7346" y="9428"/>
                    </a:moveTo>
                    <a:cubicBezTo>
                      <a:pt x="6584" y="11427"/>
                      <a:pt x="8012" y="13710"/>
                      <a:pt x="10584" y="14567"/>
                    </a:cubicBezTo>
                    <a:lnTo>
                      <a:pt x="38291" y="24653"/>
                    </a:lnTo>
                    <a:cubicBezTo>
                      <a:pt x="40767" y="25605"/>
                      <a:pt x="43338" y="24748"/>
                      <a:pt x="44099" y="22750"/>
                    </a:cubicBezTo>
                    <a:cubicBezTo>
                      <a:pt x="44861" y="20752"/>
                      <a:pt x="43433" y="18468"/>
                      <a:pt x="40862" y="17612"/>
                    </a:cubicBezTo>
                    <a:lnTo>
                      <a:pt x="13154" y="7525"/>
                    </a:lnTo>
                    <a:cubicBezTo>
                      <a:pt x="10584" y="6574"/>
                      <a:pt x="8012" y="7430"/>
                      <a:pt x="7346" y="9428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95" name="Forma libre 12">
                <a:extLst>
                  <a:ext uri="{FF2B5EF4-FFF2-40B4-BE49-F238E27FC236}">
                    <a16:creationId xmlns:a16="http://schemas.microsoft.com/office/drawing/2014/main" id="{8AC600F1-6631-E448-9ED9-A4B0236C1D06}"/>
                  </a:ext>
                </a:extLst>
              </p:cNvPr>
              <p:cNvSpPr/>
              <p:nvPr/>
            </p:nvSpPr>
            <p:spPr>
              <a:xfrm>
                <a:off x="9584021" y="8865565"/>
                <a:ext cx="203498" cy="122018"/>
              </a:xfrm>
              <a:custGeom>
                <a:avLst/>
                <a:gdLst>
                  <a:gd name="connsiteX0" fmla="*/ 44005 w 47608"/>
                  <a:gd name="connsiteY0" fmla="*/ 9428 h 28546"/>
                  <a:gd name="connsiteX1" fmla="*/ 38197 w 47608"/>
                  <a:gd name="connsiteY1" fmla="*/ 7525 h 28546"/>
                  <a:gd name="connsiteX2" fmla="*/ 10489 w 47608"/>
                  <a:gd name="connsiteY2" fmla="*/ 17612 h 28546"/>
                  <a:gd name="connsiteX3" fmla="*/ 7346 w 47608"/>
                  <a:gd name="connsiteY3" fmla="*/ 22750 h 28546"/>
                  <a:gd name="connsiteX4" fmla="*/ 13155 w 47608"/>
                  <a:gd name="connsiteY4" fmla="*/ 24653 h 28546"/>
                  <a:gd name="connsiteX5" fmla="*/ 40863 w 47608"/>
                  <a:gd name="connsiteY5" fmla="*/ 14567 h 28546"/>
                  <a:gd name="connsiteX6" fmla="*/ 44005 w 47608"/>
                  <a:gd name="connsiteY6" fmla="*/ 9428 h 28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608" h="28546">
                    <a:moveTo>
                      <a:pt x="44005" y="9428"/>
                    </a:moveTo>
                    <a:cubicBezTo>
                      <a:pt x="43243" y="7430"/>
                      <a:pt x="40768" y="6574"/>
                      <a:pt x="38197" y="7525"/>
                    </a:cubicBezTo>
                    <a:lnTo>
                      <a:pt x="10489" y="17612"/>
                    </a:lnTo>
                    <a:cubicBezTo>
                      <a:pt x="8013" y="18563"/>
                      <a:pt x="6585" y="20752"/>
                      <a:pt x="7346" y="22750"/>
                    </a:cubicBezTo>
                    <a:cubicBezTo>
                      <a:pt x="8108" y="24748"/>
                      <a:pt x="10584" y="25605"/>
                      <a:pt x="13155" y="24653"/>
                    </a:cubicBezTo>
                    <a:lnTo>
                      <a:pt x="40863" y="14567"/>
                    </a:lnTo>
                    <a:cubicBezTo>
                      <a:pt x="43339" y="13710"/>
                      <a:pt x="44671" y="11427"/>
                      <a:pt x="44005" y="9428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96" name="Forma libre 13">
                <a:extLst>
                  <a:ext uri="{FF2B5EF4-FFF2-40B4-BE49-F238E27FC236}">
                    <a16:creationId xmlns:a16="http://schemas.microsoft.com/office/drawing/2014/main" id="{33FBB22C-6A20-2843-9C4E-B0C8353704D0}"/>
                  </a:ext>
                </a:extLst>
              </p:cNvPr>
              <p:cNvSpPr/>
              <p:nvPr/>
            </p:nvSpPr>
            <p:spPr>
              <a:xfrm>
                <a:off x="9304541" y="8345330"/>
                <a:ext cx="162801" cy="162694"/>
              </a:xfrm>
              <a:custGeom>
                <a:avLst/>
                <a:gdLst>
                  <a:gd name="connsiteX0" fmla="*/ 37786 w 38086"/>
                  <a:gd name="connsiteY0" fmla="*/ 8293 h 38061"/>
                  <a:gd name="connsiteX1" fmla="*/ 31692 w 38086"/>
                  <a:gd name="connsiteY1" fmla="*/ 8483 h 38061"/>
                  <a:gd name="connsiteX2" fmla="*/ 9126 w 38086"/>
                  <a:gd name="connsiteY2" fmla="*/ 27419 h 38061"/>
                  <a:gd name="connsiteX3" fmla="*/ 7888 w 38086"/>
                  <a:gd name="connsiteY3" fmla="*/ 33413 h 38061"/>
                  <a:gd name="connsiteX4" fmla="*/ 13982 w 38086"/>
                  <a:gd name="connsiteY4" fmla="*/ 33223 h 38061"/>
                  <a:gd name="connsiteX5" fmla="*/ 36548 w 38086"/>
                  <a:gd name="connsiteY5" fmla="*/ 14287 h 38061"/>
                  <a:gd name="connsiteX6" fmla="*/ 37786 w 38086"/>
                  <a:gd name="connsiteY6" fmla="*/ 8293 h 38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086" h="38061">
                    <a:moveTo>
                      <a:pt x="37786" y="8293"/>
                    </a:moveTo>
                    <a:cubicBezTo>
                      <a:pt x="36453" y="6675"/>
                      <a:pt x="33787" y="6770"/>
                      <a:pt x="31692" y="8483"/>
                    </a:cubicBezTo>
                    <a:lnTo>
                      <a:pt x="9126" y="27419"/>
                    </a:lnTo>
                    <a:cubicBezTo>
                      <a:pt x="7031" y="29131"/>
                      <a:pt x="6555" y="31796"/>
                      <a:pt x="7888" y="33413"/>
                    </a:cubicBezTo>
                    <a:cubicBezTo>
                      <a:pt x="9221" y="35031"/>
                      <a:pt x="11887" y="34936"/>
                      <a:pt x="13982" y="33223"/>
                    </a:cubicBezTo>
                    <a:lnTo>
                      <a:pt x="36548" y="14287"/>
                    </a:lnTo>
                    <a:cubicBezTo>
                      <a:pt x="38547" y="12479"/>
                      <a:pt x="39119" y="9910"/>
                      <a:pt x="37786" y="8293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97" name="Forma libre 14">
                <a:extLst>
                  <a:ext uri="{FF2B5EF4-FFF2-40B4-BE49-F238E27FC236}">
                    <a16:creationId xmlns:a16="http://schemas.microsoft.com/office/drawing/2014/main" id="{46687B45-8C88-B94B-AE3C-C0A188D5FD56}"/>
                  </a:ext>
                </a:extLst>
              </p:cNvPr>
              <p:cNvSpPr/>
              <p:nvPr/>
            </p:nvSpPr>
            <p:spPr>
              <a:xfrm>
                <a:off x="8877390" y="7959634"/>
                <a:ext cx="122100" cy="203366"/>
              </a:xfrm>
              <a:custGeom>
                <a:avLst/>
                <a:gdLst>
                  <a:gd name="connsiteX0" fmla="*/ 28313 w 28565"/>
                  <a:gd name="connsiteY0" fmla="*/ 7559 h 47577"/>
                  <a:gd name="connsiteX1" fmla="*/ 22695 w 28565"/>
                  <a:gd name="connsiteY1" fmla="*/ 9842 h 47577"/>
                  <a:gd name="connsiteX2" fmla="*/ 7937 w 28565"/>
                  <a:gd name="connsiteY2" fmla="*/ 35344 h 47577"/>
                  <a:gd name="connsiteX3" fmla="*/ 8793 w 28565"/>
                  <a:gd name="connsiteY3" fmla="*/ 41338 h 47577"/>
                  <a:gd name="connsiteX4" fmla="*/ 14411 w 28565"/>
                  <a:gd name="connsiteY4" fmla="*/ 39055 h 47577"/>
                  <a:gd name="connsiteX5" fmla="*/ 29170 w 28565"/>
                  <a:gd name="connsiteY5" fmla="*/ 13553 h 47577"/>
                  <a:gd name="connsiteX6" fmla="*/ 28313 w 28565"/>
                  <a:gd name="connsiteY6" fmla="*/ 7559 h 4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565" h="47577">
                    <a:moveTo>
                      <a:pt x="28313" y="7559"/>
                    </a:moveTo>
                    <a:cubicBezTo>
                      <a:pt x="26504" y="6512"/>
                      <a:pt x="24028" y="7463"/>
                      <a:pt x="22695" y="9842"/>
                    </a:cubicBezTo>
                    <a:lnTo>
                      <a:pt x="7937" y="35344"/>
                    </a:lnTo>
                    <a:cubicBezTo>
                      <a:pt x="6604" y="37627"/>
                      <a:pt x="6984" y="40292"/>
                      <a:pt x="8793" y="41338"/>
                    </a:cubicBezTo>
                    <a:cubicBezTo>
                      <a:pt x="10602" y="42385"/>
                      <a:pt x="13078" y="41433"/>
                      <a:pt x="14411" y="39055"/>
                    </a:cubicBezTo>
                    <a:lnTo>
                      <a:pt x="29170" y="13553"/>
                    </a:lnTo>
                    <a:cubicBezTo>
                      <a:pt x="30598" y="11270"/>
                      <a:pt x="30122" y="8605"/>
                      <a:pt x="28313" y="7559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98" name="Forma libre 15">
                <a:extLst>
                  <a:ext uri="{FF2B5EF4-FFF2-40B4-BE49-F238E27FC236}">
                    <a16:creationId xmlns:a16="http://schemas.microsoft.com/office/drawing/2014/main" id="{860A53CD-2F48-AD45-B09D-2581485A6FC8}"/>
                  </a:ext>
                </a:extLst>
              </p:cNvPr>
              <p:cNvSpPr/>
              <p:nvPr/>
            </p:nvSpPr>
            <p:spPr>
              <a:xfrm>
                <a:off x="8353697" y="7755413"/>
                <a:ext cx="81398" cy="203366"/>
              </a:xfrm>
              <a:custGeom>
                <a:avLst/>
                <a:gdLst>
                  <a:gd name="connsiteX0" fmla="*/ 16955 w 19043"/>
                  <a:gd name="connsiteY0" fmla="*/ 7187 h 47577"/>
                  <a:gd name="connsiteX1" fmla="*/ 12384 w 19043"/>
                  <a:gd name="connsiteY1" fmla="*/ 11184 h 47577"/>
                  <a:gd name="connsiteX2" fmla="*/ 7243 w 19043"/>
                  <a:gd name="connsiteY2" fmla="*/ 40206 h 47577"/>
                  <a:gd name="connsiteX3" fmla="*/ 10099 w 19043"/>
                  <a:gd name="connsiteY3" fmla="*/ 45534 h 47577"/>
                  <a:gd name="connsiteX4" fmla="*/ 14669 w 19043"/>
                  <a:gd name="connsiteY4" fmla="*/ 41538 h 47577"/>
                  <a:gd name="connsiteX5" fmla="*/ 19812 w 19043"/>
                  <a:gd name="connsiteY5" fmla="*/ 12516 h 47577"/>
                  <a:gd name="connsiteX6" fmla="*/ 16955 w 19043"/>
                  <a:gd name="connsiteY6" fmla="*/ 7187 h 4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43" h="47577">
                    <a:moveTo>
                      <a:pt x="16955" y="7187"/>
                    </a:moveTo>
                    <a:cubicBezTo>
                      <a:pt x="14860" y="6807"/>
                      <a:pt x="12860" y="8615"/>
                      <a:pt x="12384" y="11184"/>
                    </a:cubicBezTo>
                    <a:lnTo>
                      <a:pt x="7243" y="40206"/>
                    </a:lnTo>
                    <a:cubicBezTo>
                      <a:pt x="6767" y="42870"/>
                      <a:pt x="8005" y="45154"/>
                      <a:pt x="10099" y="45534"/>
                    </a:cubicBezTo>
                    <a:cubicBezTo>
                      <a:pt x="12194" y="45915"/>
                      <a:pt x="14193" y="44107"/>
                      <a:pt x="14669" y="41538"/>
                    </a:cubicBezTo>
                    <a:lnTo>
                      <a:pt x="19812" y="12516"/>
                    </a:lnTo>
                    <a:cubicBezTo>
                      <a:pt x="20287" y="9947"/>
                      <a:pt x="19050" y="7568"/>
                      <a:pt x="16955" y="7187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99" name="Forma libre 16">
                <a:extLst>
                  <a:ext uri="{FF2B5EF4-FFF2-40B4-BE49-F238E27FC236}">
                    <a16:creationId xmlns:a16="http://schemas.microsoft.com/office/drawing/2014/main" id="{E69A0ACB-2CB2-2546-83A7-A94FE81AC983}"/>
                  </a:ext>
                </a:extLst>
              </p:cNvPr>
              <p:cNvSpPr/>
              <p:nvPr/>
            </p:nvSpPr>
            <p:spPr>
              <a:xfrm>
                <a:off x="7462769" y="7845634"/>
                <a:ext cx="162801" cy="284713"/>
              </a:xfrm>
              <a:custGeom>
                <a:avLst/>
                <a:gdLst>
                  <a:gd name="connsiteX0" fmla="*/ 9434 w 38086"/>
                  <a:gd name="connsiteY0" fmla="*/ 7300 h 66607"/>
                  <a:gd name="connsiteX1" fmla="*/ 7530 w 38086"/>
                  <a:gd name="connsiteY1" fmla="*/ 13199 h 66607"/>
                  <a:gd name="connsiteX2" fmla="*/ 25812 w 38086"/>
                  <a:gd name="connsiteY2" fmla="*/ 63346 h 66607"/>
                  <a:gd name="connsiteX3" fmla="*/ 31049 w 38086"/>
                  <a:gd name="connsiteY3" fmla="*/ 66581 h 66607"/>
                  <a:gd name="connsiteX4" fmla="*/ 32953 w 38086"/>
                  <a:gd name="connsiteY4" fmla="*/ 60681 h 66607"/>
                  <a:gd name="connsiteX5" fmla="*/ 14672 w 38086"/>
                  <a:gd name="connsiteY5" fmla="*/ 10535 h 66607"/>
                  <a:gd name="connsiteX6" fmla="*/ 9434 w 38086"/>
                  <a:gd name="connsiteY6" fmla="*/ 7300 h 6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086" h="66607">
                    <a:moveTo>
                      <a:pt x="9434" y="7300"/>
                    </a:moveTo>
                    <a:cubicBezTo>
                      <a:pt x="7435" y="8061"/>
                      <a:pt x="6578" y="10630"/>
                      <a:pt x="7530" y="13199"/>
                    </a:cubicBezTo>
                    <a:lnTo>
                      <a:pt x="25812" y="63346"/>
                    </a:lnTo>
                    <a:cubicBezTo>
                      <a:pt x="26764" y="65915"/>
                      <a:pt x="29049" y="67342"/>
                      <a:pt x="31049" y="66581"/>
                    </a:cubicBezTo>
                    <a:cubicBezTo>
                      <a:pt x="33048" y="65820"/>
                      <a:pt x="33905" y="63251"/>
                      <a:pt x="32953" y="60681"/>
                    </a:cubicBezTo>
                    <a:lnTo>
                      <a:pt x="14672" y="10535"/>
                    </a:lnTo>
                    <a:cubicBezTo>
                      <a:pt x="13719" y="8061"/>
                      <a:pt x="11434" y="6634"/>
                      <a:pt x="9434" y="730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00" name="Forma libre 17">
                <a:extLst>
                  <a:ext uri="{FF2B5EF4-FFF2-40B4-BE49-F238E27FC236}">
                    <a16:creationId xmlns:a16="http://schemas.microsoft.com/office/drawing/2014/main" id="{DB9D4CF4-DF81-E045-98B2-4E7760E5D33B}"/>
                  </a:ext>
                </a:extLst>
              </p:cNvPr>
              <p:cNvSpPr/>
              <p:nvPr/>
            </p:nvSpPr>
            <p:spPr>
              <a:xfrm>
                <a:off x="6938785" y="8158588"/>
                <a:ext cx="244199" cy="244037"/>
              </a:xfrm>
              <a:custGeom>
                <a:avLst/>
                <a:gdLst>
                  <a:gd name="connsiteX0" fmla="*/ 8332 w 57130"/>
                  <a:gd name="connsiteY0" fmla="*/ 7924 h 57092"/>
                  <a:gd name="connsiteX1" fmla="*/ 8523 w 57130"/>
                  <a:gd name="connsiteY1" fmla="*/ 14109 h 57092"/>
                  <a:gd name="connsiteX2" fmla="*/ 42801 w 57130"/>
                  <a:gd name="connsiteY2" fmla="*/ 54931 h 57092"/>
                  <a:gd name="connsiteX3" fmla="*/ 48895 w 57130"/>
                  <a:gd name="connsiteY3" fmla="*/ 56167 h 57092"/>
                  <a:gd name="connsiteX4" fmla="*/ 48704 w 57130"/>
                  <a:gd name="connsiteY4" fmla="*/ 49982 h 57092"/>
                  <a:gd name="connsiteX5" fmla="*/ 14426 w 57130"/>
                  <a:gd name="connsiteY5" fmla="*/ 9161 h 57092"/>
                  <a:gd name="connsiteX6" fmla="*/ 8332 w 57130"/>
                  <a:gd name="connsiteY6" fmla="*/ 7924 h 57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130" h="57092">
                    <a:moveTo>
                      <a:pt x="8332" y="7924"/>
                    </a:moveTo>
                    <a:cubicBezTo>
                      <a:pt x="6714" y="9352"/>
                      <a:pt x="6714" y="12016"/>
                      <a:pt x="8523" y="14109"/>
                    </a:cubicBezTo>
                    <a:lnTo>
                      <a:pt x="42801" y="54931"/>
                    </a:lnTo>
                    <a:cubicBezTo>
                      <a:pt x="44515" y="57024"/>
                      <a:pt x="47181" y="57595"/>
                      <a:pt x="48895" y="56167"/>
                    </a:cubicBezTo>
                    <a:cubicBezTo>
                      <a:pt x="50513" y="54740"/>
                      <a:pt x="50513" y="52076"/>
                      <a:pt x="48704" y="49982"/>
                    </a:cubicBezTo>
                    <a:lnTo>
                      <a:pt x="14426" y="9161"/>
                    </a:lnTo>
                    <a:cubicBezTo>
                      <a:pt x="12617" y="7068"/>
                      <a:pt x="9951" y="6497"/>
                      <a:pt x="8332" y="7924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01" name="Forma libre 18">
                <a:extLst>
                  <a:ext uri="{FF2B5EF4-FFF2-40B4-BE49-F238E27FC236}">
                    <a16:creationId xmlns:a16="http://schemas.microsoft.com/office/drawing/2014/main" id="{16AA80C7-7ED2-DA48-A951-512C2CD7B9A4}"/>
                  </a:ext>
                </a:extLst>
              </p:cNvPr>
              <p:cNvSpPr/>
              <p:nvPr/>
            </p:nvSpPr>
            <p:spPr>
              <a:xfrm>
                <a:off x="6552978" y="8631701"/>
                <a:ext cx="284901" cy="203366"/>
              </a:xfrm>
              <a:custGeom>
                <a:avLst/>
                <a:gdLst>
                  <a:gd name="connsiteX0" fmla="*/ 7564 w 66651"/>
                  <a:gd name="connsiteY0" fmla="*/ 8857 h 47577"/>
                  <a:gd name="connsiteX1" fmla="*/ 9849 w 66651"/>
                  <a:gd name="connsiteY1" fmla="*/ 14566 h 47577"/>
                  <a:gd name="connsiteX2" fmla="*/ 56029 w 66651"/>
                  <a:gd name="connsiteY2" fmla="*/ 41209 h 47577"/>
                  <a:gd name="connsiteX3" fmla="*/ 62123 w 66651"/>
                  <a:gd name="connsiteY3" fmla="*/ 40352 h 47577"/>
                  <a:gd name="connsiteX4" fmla="*/ 59838 w 66651"/>
                  <a:gd name="connsiteY4" fmla="*/ 34643 h 47577"/>
                  <a:gd name="connsiteX5" fmla="*/ 13658 w 66651"/>
                  <a:gd name="connsiteY5" fmla="*/ 8000 h 47577"/>
                  <a:gd name="connsiteX6" fmla="*/ 7564 w 66651"/>
                  <a:gd name="connsiteY6" fmla="*/ 8857 h 4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651" h="47577">
                    <a:moveTo>
                      <a:pt x="7564" y="8857"/>
                    </a:moveTo>
                    <a:cubicBezTo>
                      <a:pt x="6516" y="10760"/>
                      <a:pt x="7468" y="13234"/>
                      <a:pt x="9849" y="14566"/>
                    </a:cubicBezTo>
                    <a:lnTo>
                      <a:pt x="56029" y="41209"/>
                    </a:lnTo>
                    <a:cubicBezTo>
                      <a:pt x="58410" y="42541"/>
                      <a:pt x="61075" y="42160"/>
                      <a:pt x="62123" y="40352"/>
                    </a:cubicBezTo>
                    <a:cubicBezTo>
                      <a:pt x="63170" y="38449"/>
                      <a:pt x="62218" y="35975"/>
                      <a:pt x="59838" y="34643"/>
                    </a:cubicBezTo>
                    <a:lnTo>
                      <a:pt x="13658" y="8000"/>
                    </a:lnTo>
                    <a:cubicBezTo>
                      <a:pt x="11372" y="6573"/>
                      <a:pt x="8706" y="6953"/>
                      <a:pt x="7564" y="8857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02" name="Forma libre 19">
                <a:extLst>
                  <a:ext uri="{FF2B5EF4-FFF2-40B4-BE49-F238E27FC236}">
                    <a16:creationId xmlns:a16="http://schemas.microsoft.com/office/drawing/2014/main" id="{7F68BC4E-CBA0-954A-8A8B-CFBECAFF75B9}"/>
                  </a:ext>
                </a:extLst>
              </p:cNvPr>
              <p:cNvSpPr/>
              <p:nvPr/>
            </p:nvSpPr>
            <p:spPr>
              <a:xfrm>
                <a:off x="9390175" y="8586961"/>
                <a:ext cx="284901" cy="203366"/>
              </a:xfrm>
              <a:custGeom>
                <a:avLst/>
                <a:gdLst>
                  <a:gd name="connsiteX0" fmla="*/ 62123 w 66651"/>
                  <a:gd name="connsiteY0" fmla="*/ 8856 h 47577"/>
                  <a:gd name="connsiteX1" fmla="*/ 56029 w 66651"/>
                  <a:gd name="connsiteY1" fmla="*/ 8000 h 47577"/>
                  <a:gd name="connsiteX2" fmla="*/ 9849 w 66651"/>
                  <a:gd name="connsiteY2" fmla="*/ 34643 h 47577"/>
                  <a:gd name="connsiteX3" fmla="*/ 7564 w 66651"/>
                  <a:gd name="connsiteY3" fmla="*/ 40353 h 47577"/>
                  <a:gd name="connsiteX4" fmla="*/ 13658 w 66651"/>
                  <a:gd name="connsiteY4" fmla="*/ 41209 h 47577"/>
                  <a:gd name="connsiteX5" fmla="*/ 59838 w 66651"/>
                  <a:gd name="connsiteY5" fmla="*/ 14566 h 47577"/>
                  <a:gd name="connsiteX6" fmla="*/ 62123 w 66651"/>
                  <a:gd name="connsiteY6" fmla="*/ 8856 h 4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651" h="47577">
                    <a:moveTo>
                      <a:pt x="62123" y="8856"/>
                    </a:moveTo>
                    <a:cubicBezTo>
                      <a:pt x="61075" y="6953"/>
                      <a:pt x="58314" y="6573"/>
                      <a:pt x="56029" y="8000"/>
                    </a:cubicBezTo>
                    <a:lnTo>
                      <a:pt x="9849" y="34643"/>
                    </a:lnTo>
                    <a:cubicBezTo>
                      <a:pt x="7468" y="35975"/>
                      <a:pt x="6516" y="38545"/>
                      <a:pt x="7564" y="40353"/>
                    </a:cubicBezTo>
                    <a:cubicBezTo>
                      <a:pt x="8611" y="42160"/>
                      <a:pt x="11372" y="42636"/>
                      <a:pt x="13658" y="41209"/>
                    </a:cubicBezTo>
                    <a:lnTo>
                      <a:pt x="59838" y="14566"/>
                    </a:lnTo>
                    <a:cubicBezTo>
                      <a:pt x="62218" y="13234"/>
                      <a:pt x="63265" y="10664"/>
                      <a:pt x="62123" y="8856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03" name="Forma libre 20">
                <a:extLst>
                  <a:ext uri="{FF2B5EF4-FFF2-40B4-BE49-F238E27FC236}">
                    <a16:creationId xmlns:a16="http://schemas.microsoft.com/office/drawing/2014/main" id="{2C11D7AB-6BFD-984C-9C6C-51829401F87E}"/>
                  </a:ext>
                </a:extLst>
              </p:cNvPr>
              <p:cNvSpPr/>
              <p:nvPr/>
            </p:nvSpPr>
            <p:spPr>
              <a:xfrm>
                <a:off x="9044342" y="8125239"/>
                <a:ext cx="244199" cy="244037"/>
              </a:xfrm>
              <a:custGeom>
                <a:avLst/>
                <a:gdLst>
                  <a:gd name="connsiteX0" fmla="*/ 48860 w 57130"/>
                  <a:gd name="connsiteY0" fmla="*/ 7924 h 57092"/>
                  <a:gd name="connsiteX1" fmla="*/ 42767 w 57130"/>
                  <a:gd name="connsiteY1" fmla="*/ 9161 h 57092"/>
                  <a:gd name="connsiteX2" fmla="*/ 8488 w 57130"/>
                  <a:gd name="connsiteY2" fmla="*/ 49982 h 57092"/>
                  <a:gd name="connsiteX3" fmla="*/ 8298 w 57130"/>
                  <a:gd name="connsiteY3" fmla="*/ 56168 h 57092"/>
                  <a:gd name="connsiteX4" fmla="*/ 14392 w 57130"/>
                  <a:gd name="connsiteY4" fmla="*/ 54930 h 57092"/>
                  <a:gd name="connsiteX5" fmla="*/ 48670 w 57130"/>
                  <a:gd name="connsiteY5" fmla="*/ 14109 h 57092"/>
                  <a:gd name="connsiteX6" fmla="*/ 48860 w 57130"/>
                  <a:gd name="connsiteY6" fmla="*/ 7924 h 57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130" h="57092">
                    <a:moveTo>
                      <a:pt x="48860" y="7924"/>
                    </a:moveTo>
                    <a:cubicBezTo>
                      <a:pt x="47242" y="6497"/>
                      <a:pt x="44576" y="7068"/>
                      <a:pt x="42767" y="9161"/>
                    </a:cubicBezTo>
                    <a:lnTo>
                      <a:pt x="8488" y="49982"/>
                    </a:lnTo>
                    <a:cubicBezTo>
                      <a:pt x="6775" y="52076"/>
                      <a:pt x="6679" y="54740"/>
                      <a:pt x="8298" y="56168"/>
                    </a:cubicBezTo>
                    <a:cubicBezTo>
                      <a:pt x="9917" y="57595"/>
                      <a:pt x="12583" y="57024"/>
                      <a:pt x="14392" y="54930"/>
                    </a:cubicBezTo>
                    <a:lnTo>
                      <a:pt x="48670" y="14109"/>
                    </a:lnTo>
                    <a:cubicBezTo>
                      <a:pt x="50479" y="12016"/>
                      <a:pt x="50479" y="9352"/>
                      <a:pt x="48860" y="7924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04" name="Forma libre 21">
                <a:extLst>
                  <a:ext uri="{FF2B5EF4-FFF2-40B4-BE49-F238E27FC236}">
                    <a16:creationId xmlns:a16="http://schemas.microsoft.com/office/drawing/2014/main" id="{DECBC273-EAA5-D548-BE0B-4DCD9E23E64B}"/>
                  </a:ext>
                </a:extLst>
              </p:cNvPr>
              <p:cNvSpPr/>
              <p:nvPr/>
            </p:nvSpPr>
            <p:spPr>
              <a:xfrm>
                <a:off x="8582829" y="7827968"/>
                <a:ext cx="162801" cy="284713"/>
              </a:xfrm>
              <a:custGeom>
                <a:avLst/>
                <a:gdLst>
                  <a:gd name="connsiteX0" fmla="*/ 31049 w 38086"/>
                  <a:gd name="connsiteY0" fmla="*/ 7341 h 66607"/>
                  <a:gd name="connsiteX1" fmla="*/ 25812 w 38086"/>
                  <a:gd name="connsiteY1" fmla="*/ 10576 h 66607"/>
                  <a:gd name="connsiteX2" fmla="*/ 7530 w 38086"/>
                  <a:gd name="connsiteY2" fmla="*/ 60722 h 66607"/>
                  <a:gd name="connsiteX3" fmla="*/ 9435 w 38086"/>
                  <a:gd name="connsiteY3" fmla="*/ 66622 h 66607"/>
                  <a:gd name="connsiteX4" fmla="*/ 14671 w 38086"/>
                  <a:gd name="connsiteY4" fmla="*/ 63387 h 66607"/>
                  <a:gd name="connsiteX5" fmla="*/ 32953 w 38086"/>
                  <a:gd name="connsiteY5" fmla="*/ 13241 h 66607"/>
                  <a:gd name="connsiteX6" fmla="*/ 31049 w 38086"/>
                  <a:gd name="connsiteY6" fmla="*/ 7341 h 6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086" h="66607">
                    <a:moveTo>
                      <a:pt x="31049" y="7341"/>
                    </a:moveTo>
                    <a:cubicBezTo>
                      <a:pt x="29049" y="6580"/>
                      <a:pt x="26669" y="8007"/>
                      <a:pt x="25812" y="10576"/>
                    </a:cubicBezTo>
                    <a:lnTo>
                      <a:pt x="7530" y="60722"/>
                    </a:lnTo>
                    <a:cubicBezTo>
                      <a:pt x="6578" y="63292"/>
                      <a:pt x="7435" y="65861"/>
                      <a:pt x="9435" y="66622"/>
                    </a:cubicBezTo>
                    <a:cubicBezTo>
                      <a:pt x="11434" y="67383"/>
                      <a:pt x="13815" y="65956"/>
                      <a:pt x="14671" y="63387"/>
                    </a:cubicBezTo>
                    <a:lnTo>
                      <a:pt x="32953" y="13241"/>
                    </a:lnTo>
                    <a:cubicBezTo>
                      <a:pt x="33905" y="10671"/>
                      <a:pt x="33048" y="8102"/>
                      <a:pt x="31049" y="7341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EB5654A-F314-3548-9C6E-34DD1504E3F0}"/>
              </a:ext>
            </a:extLst>
          </p:cNvPr>
          <p:cNvGrpSpPr/>
          <p:nvPr/>
        </p:nvGrpSpPr>
        <p:grpSpPr>
          <a:xfrm>
            <a:off x="16694825" y="5431968"/>
            <a:ext cx="5048006" cy="1047210"/>
            <a:chOff x="1321527" y="11320577"/>
            <a:chExt cx="5048006" cy="1047210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0CA8BACA-F7C2-C141-9025-E14C948D4238}"/>
                </a:ext>
              </a:extLst>
            </p:cNvPr>
            <p:cNvSpPr/>
            <p:nvPr/>
          </p:nvSpPr>
          <p:spPr>
            <a:xfrm>
              <a:off x="1321527" y="11496494"/>
              <a:ext cx="332233" cy="33223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AFC8141-92FE-A547-848F-6B58FE883D27}"/>
                </a:ext>
              </a:extLst>
            </p:cNvPr>
            <p:cNvSpPr txBox="1"/>
            <p:nvPr/>
          </p:nvSpPr>
          <p:spPr>
            <a:xfrm>
              <a:off x="1902644" y="11320577"/>
              <a:ext cx="4466889" cy="1047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D05CED0-32A4-CB41-8EFD-828192218C71}"/>
              </a:ext>
            </a:extLst>
          </p:cNvPr>
          <p:cNvGrpSpPr/>
          <p:nvPr/>
        </p:nvGrpSpPr>
        <p:grpSpPr>
          <a:xfrm>
            <a:off x="16694825" y="7499528"/>
            <a:ext cx="5048006" cy="1047210"/>
            <a:chOff x="1321527" y="11320577"/>
            <a:chExt cx="5048006" cy="1047210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A874CDA1-7347-FF4C-9A93-7ED31236FC29}"/>
                </a:ext>
              </a:extLst>
            </p:cNvPr>
            <p:cNvSpPr/>
            <p:nvPr/>
          </p:nvSpPr>
          <p:spPr>
            <a:xfrm>
              <a:off x="1321527" y="11496494"/>
              <a:ext cx="332233" cy="33223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5FD941E-AA87-BE4D-A005-C9C3C08AE0C7}"/>
                </a:ext>
              </a:extLst>
            </p:cNvPr>
            <p:cNvSpPr txBox="1"/>
            <p:nvPr/>
          </p:nvSpPr>
          <p:spPr>
            <a:xfrm>
              <a:off x="1902644" y="11320577"/>
              <a:ext cx="4466889" cy="1047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DC6B409-5B78-A849-B390-A0329EAAFC54}"/>
              </a:ext>
            </a:extLst>
          </p:cNvPr>
          <p:cNvGrpSpPr/>
          <p:nvPr/>
        </p:nvGrpSpPr>
        <p:grpSpPr>
          <a:xfrm>
            <a:off x="16694825" y="9567088"/>
            <a:ext cx="5048006" cy="1047210"/>
            <a:chOff x="1321527" y="11320577"/>
            <a:chExt cx="5048006" cy="1047210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269314A-7252-464A-8E8D-FF8E4A634BC4}"/>
                </a:ext>
              </a:extLst>
            </p:cNvPr>
            <p:cNvSpPr/>
            <p:nvPr/>
          </p:nvSpPr>
          <p:spPr>
            <a:xfrm>
              <a:off x="1321527" y="11496494"/>
              <a:ext cx="332233" cy="33223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8D39A57-97DC-1448-8FD0-C35C984AF00C}"/>
                </a:ext>
              </a:extLst>
            </p:cNvPr>
            <p:cNvSpPr txBox="1"/>
            <p:nvPr/>
          </p:nvSpPr>
          <p:spPr>
            <a:xfrm>
              <a:off x="1902644" y="11320577"/>
              <a:ext cx="4466889" cy="1047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B1AFFF8-6260-E34B-8498-E9DDB0F07238}"/>
              </a:ext>
            </a:extLst>
          </p:cNvPr>
          <p:cNvGrpSpPr/>
          <p:nvPr/>
        </p:nvGrpSpPr>
        <p:grpSpPr>
          <a:xfrm>
            <a:off x="9105283" y="5251861"/>
            <a:ext cx="6320612" cy="6320612"/>
            <a:chOff x="9453607" y="5479618"/>
            <a:chExt cx="6320612" cy="632061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5568D265-C59B-EA48-ACB7-D168AA21B64F}"/>
                </a:ext>
              </a:extLst>
            </p:cNvPr>
            <p:cNvSpPr/>
            <p:nvPr/>
          </p:nvSpPr>
          <p:spPr>
            <a:xfrm>
              <a:off x="9453607" y="5479618"/>
              <a:ext cx="6320612" cy="632061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222EF9F-E2B4-2A4B-BF77-9EAFD8EF5B46}"/>
                </a:ext>
              </a:extLst>
            </p:cNvPr>
            <p:cNvSpPr txBox="1"/>
            <p:nvPr/>
          </p:nvSpPr>
          <p:spPr>
            <a:xfrm>
              <a:off x="10145482" y="7821868"/>
              <a:ext cx="494512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You need to make sure you promote by business company.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6254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350">
            <a:extLst>
              <a:ext uri="{FF2B5EF4-FFF2-40B4-BE49-F238E27FC236}">
                <a16:creationId xmlns:a16="http://schemas.microsoft.com/office/drawing/2014/main" id="{BECC7C6E-FFAB-F748-B896-E333A6946688}"/>
              </a:ext>
            </a:extLst>
          </p:cNvPr>
          <p:cNvSpPr txBox="1"/>
          <p:nvPr/>
        </p:nvSpPr>
        <p:spPr>
          <a:xfrm>
            <a:off x="6369068" y="1071658"/>
            <a:ext cx="116397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Education Infographics</a:t>
            </a:r>
          </a:p>
        </p:txBody>
      </p:sp>
      <p:sp>
        <p:nvSpPr>
          <p:cNvPr id="16" name="CuadroTexto 351">
            <a:extLst>
              <a:ext uri="{FF2B5EF4-FFF2-40B4-BE49-F238E27FC236}">
                <a16:creationId xmlns:a16="http://schemas.microsoft.com/office/drawing/2014/main" id="{6BCDDC00-E35E-E845-A532-510F51687A4D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6AF7E8-1B08-6A48-B36A-3FBB2069AF1F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D4D108-9D40-8C44-9F3D-3CE80BB0C8E0}"/>
              </a:ext>
            </a:extLst>
          </p:cNvPr>
          <p:cNvSpPr txBox="1"/>
          <p:nvPr/>
        </p:nvSpPr>
        <p:spPr>
          <a:xfrm>
            <a:off x="2114133" y="8974850"/>
            <a:ext cx="5597308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  <p:sp>
        <p:nvSpPr>
          <p:cNvPr id="19" name="CuadroTexto 350">
            <a:extLst>
              <a:ext uri="{FF2B5EF4-FFF2-40B4-BE49-F238E27FC236}">
                <a16:creationId xmlns:a16="http://schemas.microsoft.com/office/drawing/2014/main" id="{F30341AB-74A5-9044-A9C3-EEF679FE5126}"/>
              </a:ext>
            </a:extLst>
          </p:cNvPr>
          <p:cNvSpPr txBox="1"/>
          <p:nvPr/>
        </p:nvSpPr>
        <p:spPr>
          <a:xfrm>
            <a:off x="2167833" y="6657349"/>
            <a:ext cx="16866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2"/>
                </a:solidFill>
                <a:latin typeface="Poppins Medium" pitchFamily="2" charset="77"/>
                <a:ea typeface="Lato Heavy" charset="0"/>
                <a:cs typeface="Poppins Medium" pitchFamily="2" charset="77"/>
              </a:rPr>
              <a:t>27%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B3AEB0-8B48-C14F-919E-2B057669E1B0}"/>
              </a:ext>
            </a:extLst>
          </p:cNvPr>
          <p:cNvSpPr txBox="1"/>
          <p:nvPr/>
        </p:nvSpPr>
        <p:spPr>
          <a:xfrm>
            <a:off x="16962646" y="8974850"/>
            <a:ext cx="5597308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860"/>
              </a:lnSpc>
            </a:pPr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  <p:sp>
        <p:nvSpPr>
          <p:cNvPr id="21" name="CuadroTexto 350">
            <a:extLst>
              <a:ext uri="{FF2B5EF4-FFF2-40B4-BE49-F238E27FC236}">
                <a16:creationId xmlns:a16="http://schemas.microsoft.com/office/drawing/2014/main" id="{3AAF28BA-5D76-4D44-91CD-6284D9520B6A}"/>
              </a:ext>
            </a:extLst>
          </p:cNvPr>
          <p:cNvSpPr txBox="1"/>
          <p:nvPr/>
        </p:nvSpPr>
        <p:spPr>
          <a:xfrm>
            <a:off x="20849229" y="6657349"/>
            <a:ext cx="17107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600" dirty="0">
                <a:solidFill>
                  <a:schemeClr val="tx2"/>
                </a:solidFill>
                <a:latin typeface="Poppins Medium" pitchFamily="2" charset="77"/>
                <a:ea typeface="Lato Heavy" charset="0"/>
                <a:cs typeface="Poppins Medium" pitchFamily="2" charset="77"/>
              </a:rPr>
              <a:t>73%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A6FDD7-F254-FA42-8B71-4C3B58DDEC9E}"/>
              </a:ext>
            </a:extLst>
          </p:cNvPr>
          <p:cNvCxnSpPr>
            <a:cxnSpLocks/>
          </p:cNvCxnSpPr>
          <p:nvPr/>
        </p:nvCxnSpPr>
        <p:spPr>
          <a:xfrm flipH="1">
            <a:off x="3908214" y="7257198"/>
            <a:ext cx="4775086" cy="0"/>
          </a:xfrm>
          <a:prstGeom prst="line">
            <a:avLst/>
          </a:prstGeom>
          <a:ln w="127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DE8D67-523D-2542-9D6E-AE5EBF0D0231}"/>
              </a:ext>
            </a:extLst>
          </p:cNvPr>
          <p:cNvCxnSpPr>
            <a:cxnSpLocks/>
          </p:cNvCxnSpPr>
          <p:nvPr/>
        </p:nvCxnSpPr>
        <p:spPr>
          <a:xfrm flipH="1">
            <a:off x="16342465" y="7257198"/>
            <a:ext cx="4292495" cy="0"/>
          </a:xfrm>
          <a:prstGeom prst="line">
            <a:avLst/>
          </a:prstGeom>
          <a:ln w="127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CA277B0C-8F07-D144-A387-4E275FDD5E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8871290"/>
              </p:ext>
            </p:extLst>
          </p:nvPr>
        </p:nvGraphicFramePr>
        <p:xfrm>
          <a:off x="8683300" y="3951289"/>
          <a:ext cx="7659165" cy="8570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BC3529A1-EB5A-8544-8F62-60A0E6C3A736}"/>
              </a:ext>
            </a:extLst>
          </p:cNvPr>
          <p:cNvSpPr txBox="1"/>
          <p:nvPr/>
        </p:nvSpPr>
        <p:spPr>
          <a:xfrm>
            <a:off x="2201077" y="7924082"/>
            <a:ext cx="5862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Music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752EDC-E73F-B948-ABA3-68BE24B712B7}"/>
              </a:ext>
            </a:extLst>
          </p:cNvPr>
          <p:cNvSpPr txBox="1"/>
          <p:nvPr/>
        </p:nvSpPr>
        <p:spPr>
          <a:xfrm>
            <a:off x="16697912" y="7924082"/>
            <a:ext cx="5862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36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Architecture</a:t>
            </a:r>
          </a:p>
        </p:txBody>
      </p:sp>
      <p:grpSp>
        <p:nvGrpSpPr>
          <p:cNvPr id="30" name="Grupo 696">
            <a:extLst>
              <a:ext uri="{FF2B5EF4-FFF2-40B4-BE49-F238E27FC236}">
                <a16:creationId xmlns:a16="http://schemas.microsoft.com/office/drawing/2014/main" id="{5DF4AA79-D4AA-8348-97D2-1A1394F2D7D6}"/>
              </a:ext>
            </a:extLst>
          </p:cNvPr>
          <p:cNvGrpSpPr/>
          <p:nvPr/>
        </p:nvGrpSpPr>
        <p:grpSpPr>
          <a:xfrm>
            <a:off x="10561383" y="6207290"/>
            <a:ext cx="3530102" cy="4058829"/>
            <a:chOff x="4133850" y="4849813"/>
            <a:chExt cx="360363" cy="414337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BF046EED-2B6E-0349-A5F0-88EB6733E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3850" y="4859338"/>
              <a:ext cx="333375" cy="404812"/>
            </a:xfrm>
            <a:custGeom>
              <a:avLst/>
              <a:gdLst>
                <a:gd name="T0" fmla="*/ 924 w 925"/>
                <a:gd name="T1" fmla="*/ 905 h 1124"/>
                <a:gd name="T2" fmla="*/ 344 w 925"/>
                <a:gd name="T3" fmla="*/ 1123 h 1124"/>
                <a:gd name="T4" fmla="*/ 0 w 925"/>
                <a:gd name="T5" fmla="*/ 226 h 1124"/>
                <a:gd name="T6" fmla="*/ 579 w 925"/>
                <a:gd name="T7" fmla="*/ 0 h 1124"/>
                <a:gd name="T8" fmla="*/ 924 w 925"/>
                <a:gd name="T9" fmla="*/ 905 h 1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5" h="1124">
                  <a:moveTo>
                    <a:pt x="924" y="905"/>
                  </a:moveTo>
                  <a:lnTo>
                    <a:pt x="344" y="1123"/>
                  </a:lnTo>
                  <a:lnTo>
                    <a:pt x="0" y="226"/>
                  </a:lnTo>
                  <a:lnTo>
                    <a:pt x="579" y="0"/>
                  </a:lnTo>
                  <a:lnTo>
                    <a:pt x="924" y="905"/>
                  </a:lnTo>
                </a:path>
              </a:pathLst>
            </a:custGeom>
            <a:solidFill>
              <a:srgbClr val="61C3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89682E5-5832-7F49-9EAD-E2FCEEBFE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3850" y="4859338"/>
              <a:ext cx="333375" cy="404812"/>
            </a:xfrm>
            <a:custGeom>
              <a:avLst/>
              <a:gdLst>
                <a:gd name="T0" fmla="*/ 924 w 925"/>
                <a:gd name="T1" fmla="*/ 905 h 1124"/>
                <a:gd name="T2" fmla="*/ 344 w 925"/>
                <a:gd name="T3" fmla="*/ 1123 h 1124"/>
                <a:gd name="T4" fmla="*/ 0 w 925"/>
                <a:gd name="T5" fmla="*/ 226 h 1124"/>
                <a:gd name="T6" fmla="*/ 579 w 925"/>
                <a:gd name="T7" fmla="*/ 0 h 1124"/>
                <a:gd name="T8" fmla="*/ 924 w 925"/>
                <a:gd name="T9" fmla="*/ 905 h 1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5" h="1124">
                  <a:moveTo>
                    <a:pt x="924" y="905"/>
                  </a:moveTo>
                  <a:lnTo>
                    <a:pt x="344" y="1123"/>
                  </a:lnTo>
                  <a:lnTo>
                    <a:pt x="0" y="226"/>
                  </a:lnTo>
                  <a:lnTo>
                    <a:pt x="579" y="0"/>
                  </a:lnTo>
                  <a:lnTo>
                    <a:pt x="924" y="90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1EBA3267-83AA-D74E-B640-17FFC2E9B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713" y="4849813"/>
              <a:ext cx="284162" cy="392112"/>
            </a:xfrm>
            <a:custGeom>
              <a:avLst/>
              <a:gdLst>
                <a:gd name="T0" fmla="*/ 789 w 790"/>
                <a:gd name="T1" fmla="*/ 997 h 1091"/>
                <a:gd name="T2" fmla="*/ 142 w 790"/>
                <a:gd name="T3" fmla="*/ 1090 h 1091"/>
                <a:gd name="T4" fmla="*/ 0 w 790"/>
                <a:gd name="T5" fmla="*/ 92 h 1091"/>
                <a:gd name="T6" fmla="*/ 646 w 790"/>
                <a:gd name="T7" fmla="*/ 0 h 1091"/>
                <a:gd name="T8" fmla="*/ 789 w 790"/>
                <a:gd name="T9" fmla="*/ 997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0" h="1091">
                  <a:moveTo>
                    <a:pt x="789" y="997"/>
                  </a:moveTo>
                  <a:lnTo>
                    <a:pt x="142" y="1090"/>
                  </a:lnTo>
                  <a:lnTo>
                    <a:pt x="0" y="92"/>
                  </a:lnTo>
                  <a:lnTo>
                    <a:pt x="646" y="0"/>
                  </a:lnTo>
                  <a:lnTo>
                    <a:pt x="789" y="997"/>
                  </a:lnTo>
                </a:path>
              </a:pathLst>
            </a:custGeom>
            <a:solidFill>
              <a:srgbClr val="8BD8F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96E0FCA-129F-CC4A-A983-058CBF97A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713" y="4849813"/>
              <a:ext cx="284162" cy="392112"/>
            </a:xfrm>
            <a:custGeom>
              <a:avLst/>
              <a:gdLst>
                <a:gd name="T0" fmla="*/ 789 w 790"/>
                <a:gd name="T1" fmla="*/ 997 h 1091"/>
                <a:gd name="T2" fmla="*/ 142 w 790"/>
                <a:gd name="T3" fmla="*/ 1090 h 1091"/>
                <a:gd name="T4" fmla="*/ 0 w 790"/>
                <a:gd name="T5" fmla="*/ 92 h 1091"/>
                <a:gd name="T6" fmla="*/ 646 w 790"/>
                <a:gd name="T7" fmla="*/ 0 h 1091"/>
                <a:gd name="T8" fmla="*/ 789 w 790"/>
                <a:gd name="T9" fmla="*/ 997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0" h="1091">
                  <a:moveTo>
                    <a:pt x="789" y="997"/>
                  </a:moveTo>
                  <a:lnTo>
                    <a:pt x="142" y="1090"/>
                  </a:lnTo>
                  <a:lnTo>
                    <a:pt x="0" y="92"/>
                  </a:lnTo>
                  <a:lnTo>
                    <a:pt x="646" y="0"/>
                  </a:lnTo>
                  <a:lnTo>
                    <a:pt x="789" y="99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79201A9-A4FB-E248-A3AC-54BFBB055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688" y="4879975"/>
              <a:ext cx="263525" cy="347663"/>
            </a:xfrm>
            <a:custGeom>
              <a:avLst/>
              <a:gdLst>
                <a:gd name="T0" fmla="*/ 730 w 731"/>
                <a:gd name="T1" fmla="*/ 965 h 966"/>
                <a:gd name="T2" fmla="*/ 0 w 731"/>
                <a:gd name="T3" fmla="*/ 965 h 966"/>
                <a:gd name="T4" fmla="*/ 0 w 731"/>
                <a:gd name="T5" fmla="*/ 0 h 966"/>
                <a:gd name="T6" fmla="*/ 730 w 731"/>
                <a:gd name="T7" fmla="*/ 0 h 966"/>
                <a:gd name="T8" fmla="*/ 730 w 731"/>
                <a:gd name="T9" fmla="*/ 965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1" h="966">
                  <a:moveTo>
                    <a:pt x="730" y="965"/>
                  </a:moveTo>
                  <a:lnTo>
                    <a:pt x="0" y="965"/>
                  </a:lnTo>
                  <a:lnTo>
                    <a:pt x="0" y="0"/>
                  </a:lnTo>
                  <a:lnTo>
                    <a:pt x="730" y="0"/>
                  </a:lnTo>
                  <a:lnTo>
                    <a:pt x="730" y="965"/>
                  </a:lnTo>
                </a:path>
              </a:pathLst>
            </a:custGeom>
            <a:solidFill>
              <a:srgbClr val="A9EB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BEDC9541-04F2-0647-862F-A2C4E1E7E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688" y="4879975"/>
              <a:ext cx="263525" cy="347663"/>
            </a:xfrm>
            <a:custGeom>
              <a:avLst/>
              <a:gdLst>
                <a:gd name="T0" fmla="*/ 730 w 731"/>
                <a:gd name="T1" fmla="*/ 965 h 966"/>
                <a:gd name="T2" fmla="*/ 0 w 731"/>
                <a:gd name="T3" fmla="*/ 965 h 966"/>
                <a:gd name="T4" fmla="*/ 0 w 731"/>
                <a:gd name="T5" fmla="*/ 0 h 966"/>
                <a:gd name="T6" fmla="*/ 730 w 731"/>
                <a:gd name="T7" fmla="*/ 0 h 966"/>
                <a:gd name="T8" fmla="*/ 730 w 731"/>
                <a:gd name="T9" fmla="*/ 965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1" h="966">
                  <a:moveTo>
                    <a:pt x="730" y="965"/>
                  </a:moveTo>
                  <a:lnTo>
                    <a:pt x="0" y="965"/>
                  </a:lnTo>
                  <a:lnTo>
                    <a:pt x="0" y="0"/>
                  </a:lnTo>
                  <a:lnTo>
                    <a:pt x="730" y="0"/>
                  </a:lnTo>
                  <a:lnTo>
                    <a:pt x="730" y="96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473E627A-9198-E144-B08A-3551AF1B7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688" y="4879975"/>
              <a:ext cx="263525" cy="347663"/>
            </a:xfrm>
            <a:custGeom>
              <a:avLst/>
              <a:gdLst>
                <a:gd name="T0" fmla="*/ 277 w 731"/>
                <a:gd name="T1" fmla="*/ 671 h 966"/>
                <a:gd name="T2" fmla="*/ 285 w 731"/>
                <a:gd name="T3" fmla="*/ 847 h 966"/>
                <a:gd name="T4" fmla="*/ 444 w 731"/>
                <a:gd name="T5" fmla="*/ 847 h 966"/>
                <a:gd name="T6" fmla="*/ 453 w 731"/>
                <a:gd name="T7" fmla="*/ 671 h 966"/>
                <a:gd name="T8" fmla="*/ 453 w 731"/>
                <a:gd name="T9" fmla="*/ 847 h 966"/>
                <a:gd name="T10" fmla="*/ 277 w 731"/>
                <a:gd name="T11" fmla="*/ 495 h 966"/>
                <a:gd name="T12" fmla="*/ 285 w 731"/>
                <a:gd name="T13" fmla="*/ 654 h 966"/>
                <a:gd name="T14" fmla="*/ 444 w 731"/>
                <a:gd name="T15" fmla="*/ 654 h 966"/>
                <a:gd name="T16" fmla="*/ 453 w 731"/>
                <a:gd name="T17" fmla="*/ 495 h 966"/>
                <a:gd name="T18" fmla="*/ 453 w 731"/>
                <a:gd name="T19" fmla="*/ 654 h 966"/>
                <a:gd name="T20" fmla="*/ 277 w 731"/>
                <a:gd name="T21" fmla="*/ 328 h 966"/>
                <a:gd name="T22" fmla="*/ 285 w 731"/>
                <a:gd name="T23" fmla="*/ 486 h 966"/>
                <a:gd name="T24" fmla="*/ 444 w 731"/>
                <a:gd name="T25" fmla="*/ 486 h 966"/>
                <a:gd name="T26" fmla="*/ 453 w 731"/>
                <a:gd name="T27" fmla="*/ 328 h 966"/>
                <a:gd name="T28" fmla="*/ 453 w 731"/>
                <a:gd name="T29" fmla="*/ 486 h 966"/>
                <a:gd name="T30" fmla="*/ 277 w 731"/>
                <a:gd name="T31" fmla="*/ 151 h 966"/>
                <a:gd name="T32" fmla="*/ 285 w 731"/>
                <a:gd name="T33" fmla="*/ 319 h 966"/>
                <a:gd name="T34" fmla="*/ 444 w 731"/>
                <a:gd name="T35" fmla="*/ 319 h 966"/>
                <a:gd name="T36" fmla="*/ 453 w 731"/>
                <a:gd name="T37" fmla="*/ 151 h 966"/>
                <a:gd name="T38" fmla="*/ 453 w 731"/>
                <a:gd name="T39" fmla="*/ 319 h 966"/>
                <a:gd name="T40" fmla="*/ 612 w 731"/>
                <a:gd name="T41" fmla="*/ 143 h 966"/>
                <a:gd name="T42" fmla="*/ 444 w 731"/>
                <a:gd name="T43" fmla="*/ 0 h 966"/>
                <a:gd name="T44" fmla="*/ 285 w 731"/>
                <a:gd name="T45" fmla="*/ 0 h 966"/>
                <a:gd name="T46" fmla="*/ 117 w 731"/>
                <a:gd name="T47" fmla="*/ 143 h 966"/>
                <a:gd name="T48" fmla="*/ 100 w 731"/>
                <a:gd name="T49" fmla="*/ 143 h 966"/>
                <a:gd name="T50" fmla="*/ 100 w 731"/>
                <a:gd name="T51" fmla="*/ 151 h 966"/>
                <a:gd name="T52" fmla="*/ 0 w 731"/>
                <a:gd name="T53" fmla="*/ 328 h 966"/>
                <a:gd name="T54" fmla="*/ 0 w 731"/>
                <a:gd name="T55" fmla="*/ 486 h 966"/>
                <a:gd name="T56" fmla="*/ 100 w 731"/>
                <a:gd name="T57" fmla="*/ 654 h 966"/>
                <a:gd name="T58" fmla="*/ 100 w 731"/>
                <a:gd name="T59" fmla="*/ 671 h 966"/>
                <a:gd name="T60" fmla="*/ 0 w 731"/>
                <a:gd name="T61" fmla="*/ 856 h 966"/>
                <a:gd name="T62" fmla="*/ 117 w 731"/>
                <a:gd name="T63" fmla="*/ 965 h 966"/>
                <a:gd name="T64" fmla="*/ 277 w 731"/>
                <a:gd name="T65" fmla="*/ 965 h 966"/>
                <a:gd name="T66" fmla="*/ 444 w 731"/>
                <a:gd name="T67" fmla="*/ 856 h 966"/>
                <a:gd name="T68" fmla="*/ 453 w 731"/>
                <a:gd name="T69" fmla="*/ 856 h 966"/>
                <a:gd name="T70" fmla="*/ 629 w 731"/>
                <a:gd name="T71" fmla="*/ 965 h 966"/>
                <a:gd name="T72" fmla="*/ 730 w 731"/>
                <a:gd name="T73" fmla="*/ 847 h 966"/>
                <a:gd name="T74" fmla="*/ 730 w 731"/>
                <a:gd name="T75" fmla="*/ 671 h 966"/>
                <a:gd name="T76" fmla="*/ 629 w 731"/>
                <a:gd name="T77" fmla="*/ 495 h 966"/>
                <a:gd name="T78" fmla="*/ 629 w 731"/>
                <a:gd name="T79" fmla="*/ 486 h 966"/>
                <a:gd name="T80" fmla="*/ 730 w 731"/>
                <a:gd name="T81" fmla="*/ 319 h 966"/>
                <a:gd name="T82" fmla="*/ 730 w 731"/>
                <a:gd name="T83" fmla="*/ 151 h 966"/>
                <a:gd name="T84" fmla="*/ 629 w 731"/>
                <a:gd name="T85" fmla="*/ 0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31" h="966">
                  <a:moveTo>
                    <a:pt x="117" y="847"/>
                  </a:moveTo>
                  <a:lnTo>
                    <a:pt x="117" y="671"/>
                  </a:lnTo>
                  <a:lnTo>
                    <a:pt x="277" y="671"/>
                  </a:lnTo>
                  <a:lnTo>
                    <a:pt x="277" y="847"/>
                  </a:lnTo>
                  <a:lnTo>
                    <a:pt x="117" y="847"/>
                  </a:lnTo>
                  <a:close/>
                  <a:moveTo>
                    <a:pt x="285" y="847"/>
                  </a:moveTo>
                  <a:lnTo>
                    <a:pt x="285" y="671"/>
                  </a:lnTo>
                  <a:lnTo>
                    <a:pt x="444" y="671"/>
                  </a:lnTo>
                  <a:lnTo>
                    <a:pt x="444" y="847"/>
                  </a:lnTo>
                  <a:lnTo>
                    <a:pt x="285" y="847"/>
                  </a:lnTo>
                  <a:close/>
                  <a:moveTo>
                    <a:pt x="453" y="847"/>
                  </a:moveTo>
                  <a:lnTo>
                    <a:pt x="453" y="671"/>
                  </a:lnTo>
                  <a:lnTo>
                    <a:pt x="612" y="671"/>
                  </a:lnTo>
                  <a:lnTo>
                    <a:pt x="612" y="847"/>
                  </a:lnTo>
                  <a:lnTo>
                    <a:pt x="453" y="847"/>
                  </a:lnTo>
                  <a:close/>
                  <a:moveTo>
                    <a:pt x="117" y="654"/>
                  </a:moveTo>
                  <a:lnTo>
                    <a:pt x="117" y="495"/>
                  </a:lnTo>
                  <a:lnTo>
                    <a:pt x="277" y="495"/>
                  </a:lnTo>
                  <a:lnTo>
                    <a:pt x="277" y="654"/>
                  </a:lnTo>
                  <a:lnTo>
                    <a:pt x="117" y="654"/>
                  </a:lnTo>
                  <a:close/>
                  <a:moveTo>
                    <a:pt x="285" y="654"/>
                  </a:moveTo>
                  <a:lnTo>
                    <a:pt x="285" y="495"/>
                  </a:lnTo>
                  <a:lnTo>
                    <a:pt x="444" y="495"/>
                  </a:lnTo>
                  <a:lnTo>
                    <a:pt x="444" y="654"/>
                  </a:lnTo>
                  <a:lnTo>
                    <a:pt x="285" y="654"/>
                  </a:lnTo>
                  <a:close/>
                  <a:moveTo>
                    <a:pt x="453" y="654"/>
                  </a:moveTo>
                  <a:lnTo>
                    <a:pt x="453" y="495"/>
                  </a:lnTo>
                  <a:lnTo>
                    <a:pt x="612" y="495"/>
                  </a:lnTo>
                  <a:lnTo>
                    <a:pt x="612" y="654"/>
                  </a:lnTo>
                  <a:lnTo>
                    <a:pt x="453" y="654"/>
                  </a:lnTo>
                  <a:close/>
                  <a:moveTo>
                    <a:pt x="117" y="486"/>
                  </a:moveTo>
                  <a:lnTo>
                    <a:pt x="117" y="328"/>
                  </a:lnTo>
                  <a:lnTo>
                    <a:pt x="277" y="328"/>
                  </a:lnTo>
                  <a:lnTo>
                    <a:pt x="277" y="486"/>
                  </a:lnTo>
                  <a:lnTo>
                    <a:pt x="117" y="486"/>
                  </a:lnTo>
                  <a:close/>
                  <a:moveTo>
                    <a:pt x="285" y="486"/>
                  </a:moveTo>
                  <a:lnTo>
                    <a:pt x="285" y="328"/>
                  </a:lnTo>
                  <a:lnTo>
                    <a:pt x="444" y="328"/>
                  </a:lnTo>
                  <a:lnTo>
                    <a:pt x="444" y="486"/>
                  </a:lnTo>
                  <a:lnTo>
                    <a:pt x="285" y="486"/>
                  </a:lnTo>
                  <a:close/>
                  <a:moveTo>
                    <a:pt x="453" y="486"/>
                  </a:moveTo>
                  <a:lnTo>
                    <a:pt x="453" y="328"/>
                  </a:lnTo>
                  <a:lnTo>
                    <a:pt x="612" y="328"/>
                  </a:lnTo>
                  <a:lnTo>
                    <a:pt x="612" y="486"/>
                  </a:lnTo>
                  <a:lnTo>
                    <a:pt x="453" y="486"/>
                  </a:lnTo>
                  <a:close/>
                  <a:moveTo>
                    <a:pt x="117" y="319"/>
                  </a:moveTo>
                  <a:lnTo>
                    <a:pt x="117" y="151"/>
                  </a:lnTo>
                  <a:lnTo>
                    <a:pt x="277" y="151"/>
                  </a:lnTo>
                  <a:lnTo>
                    <a:pt x="277" y="319"/>
                  </a:lnTo>
                  <a:lnTo>
                    <a:pt x="117" y="319"/>
                  </a:lnTo>
                  <a:close/>
                  <a:moveTo>
                    <a:pt x="285" y="319"/>
                  </a:moveTo>
                  <a:lnTo>
                    <a:pt x="285" y="151"/>
                  </a:lnTo>
                  <a:lnTo>
                    <a:pt x="444" y="151"/>
                  </a:lnTo>
                  <a:lnTo>
                    <a:pt x="444" y="319"/>
                  </a:lnTo>
                  <a:lnTo>
                    <a:pt x="285" y="319"/>
                  </a:lnTo>
                  <a:close/>
                  <a:moveTo>
                    <a:pt x="453" y="319"/>
                  </a:moveTo>
                  <a:lnTo>
                    <a:pt x="453" y="151"/>
                  </a:lnTo>
                  <a:lnTo>
                    <a:pt x="612" y="151"/>
                  </a:lnTo>
                  <a:lnTo>
                    <a:pt x="612" y="319"/>
                  </a:lnTo>
                  <a:lnTo>
                    <a:pt x="453" y="319"/>
                  </a:lnTo>
                  <a:close/>
                  <a:moveTo>
                    <a:pt x="629" y="0"/>
                  </a:moveTo>
                  <a:lnTo>
                    <a:pt x="612" y="0"/>
                  </a:lnTo>
                  <a:lnTo>
                    <a:pt x="612" y="143"/>
                  </a:lnTo>
                  <a:lnTo>
                    <a:pt x="453" y="143"/>
                  </a:lnTo>
                  <a:lnTo>
                    <a:pt x="453" y="0"/>
                  </a:lnTo>
                  <a:lnTo>
                    <a:pt x="444" y="0"/>
                  </a:lnTo>
                  <a:lnTo>
                    <a:pt x="444" y="143"/>
                  </a:lnTo>
                  <a:lnTo>
                    <a:pt x="285" y="143"/>
                  </a:lnTo>
                  <a:lnTo>
                    <a:pt x="285" y="0"/>
                  </a:lnTo>
                  <a:lnTo>
                    <a:pt x="277" y="0"/>
                  </a:lnTo>
                  <a:lnTo>
                    <a:pt x="277" y="143"/>
                  </a:lnTo>
                  <a:lnTo>
                    <a:pt x="117" y="143"/>
                  </a:lnTo>
                  <a:lnTo>
                    <a:pt x="117" y="0"/>
                  </a:lnTo>
                  <a:lnTo>
                    <a:pt x="100" y="0"/>
                  </a:lnTo>
                  <a:lnTo>
                    <a:pt x="100" y="143"/>
                  </a:lnTo>
                  <a:lnTo>
                    <a:pt x="0" y="143"/>
                  </a:lnTo>
                  <a:lnTo>
                    <a:pt x="0" y="151"/>
                  </a:lnTo>
                  <a:lnTo>
                    <a:pt x="100" y="151"/>
                  </a:lnTo>
                  <a:lnTo>
                    <a:pt x="100" y="319"/>
                  </a:lnTo>
                  <a:lnTo>
                    <a:pt x="0" y="319"/>
                  </a:lnTo>
                  <a:lnTo>
                    <a:pt x="0" y="328"/>
                  </a:lnTo>
                  <a:lnTo>
                    <a:pt x="100" y="328"/>
                  </a:lnTo>
                  <a:lnTo>
                    <a:pt x="100" y="486"/>
                  </a:lnTo>
                  <a:lnTo>
                    <a:pt x="0" y="486"/>
                  </a:lnTo>
                  <a:lnTo>
                    <a:pt x="0" y="495"/>
                  </a:lnTo>
                  <a:lnTo>
                    <a:pt x="100" y="495"/>
                  </a:lnTo>
                  <a:lnTo>
                    <a:pt x="100" y="654"/>
                  </a:lnTo>
                  <a:lnTo>
                    <a:pt x="0" y="654"/>
                  </a:lnTo>
                  <a:lnTo>
                    <a:pt x="0" y="671"/>
                  </a:lnTo>
                  <a:lnTo>
                    <a:pt x="100" y="671"/>
                  </a:lnTo>
                  <a:lnTo>
                    <a:pt x="100" y="847"/>
                  </a:lnTo>
                  <a:lnTo>
                    <a:pt x="0" y="847"/>
                  </a:lnTo>
                  <a:lnTo>
                    <a:pt x="0" y="856"/>
                  </a:lnTo>
                  <a:lnTo>
                    <a:pt x="100" y="856"/>
                  </a:lnTo>
                  <a:lnTo>
                    <a:pt x="100" y="965"/>
                  </a:lnTo>
                  <a:lnTo>
                    <a:pt x="117" y="965"/>
                  </a:lnTo>
                  <a:lnTo>
                    <a:pt x="117" y="856"/>
                  </a:lnTo>
                  <a:lnTo>
                    <a:pt x="277" y="856"/>
                  </a:lnTo>
                  <a:lnTo>
                    <a:pt x="277" y="965"/>
                  </a:lnTo>
                  <a:lnTo>
                    <a:pt x="285" y="965"/>
                  </a:lnTo>
                  <a:lnTo>
                    <a:pt x="285" y="856"/>
                  </a:lnTo>
                  <a:lnTo>
                    <a:pt x="444" y="856"/>
                  </a:lnTo>
                  <a:lnTo>
                    <a:pt x="444" y="965"/>
                  </a:lnTo>
                  <a:lnTo>
                    <a:pt x="453" y="965"/>
                  </a:lnTo>
                  <a:lnTo>
                    <a:pt x="453" y="856"/>
                  </a:lnTo>
                  <a:lnTo>
                    <a:pt x="612" y="856"/>
                  </a:lnTo>
                  <a:lnTo>
                    <a:pt x="612" y="965"/>
                  </a:lnTo>
                  <a:lnTo>
                    <a:pt x="629" y="965"/>
                  </a:lnTo>
                  <a:lnTo>
                    <a:pt x="629" y="856"/>
                  </a:lnTo>
                  <a:lnTo>
                    <a:pt x="730" y="856"/>
                  </a:lnTo>
                  <a:lnTo>
                    <a:pt x="730" y="847"/>
                  </a:lnTo>
                  <a:lnTo>
                    <a:pt x="629" y="847"/>
                  </a:lnTo>
                  <a:lnTo>
                    <a:pt x="629" y="671"/>
                  </a:lnTo>
                  <a:lnTo>
                    <a:pt x="730" y="671"/>
                  </a:lnTo>
                  <a:lnTo>
                    <a:pt x="730" y="654"/>
                  </a:lnTo>
                  <a:lnTo>
                    <a:pt x="629" y="654"/>
                  </a:lnTo>
                  <a:lnTo>
                    <a:pt x="629" y="495"/>
                  </a:lnTo>
                  <a:lnTo>
                    <a:pt x="730" y="495"/>
                  </a:lnTo>
                  <a:lnTo>
                    <a:pt x="730" y="486"/>
                  </a:lnTo>
                  <a:lnTo>
                    <a:pt x="629" y="486"/>
                  </a:lnTo>
                  <a:lnTo>
                    <a:pt x="629" y="328"/>
                  </a:lnTo>
                  <a:lnTo>
                    <a:pt x="730" y="328"/>
                  </a:lnTo>
                  <a:lnTo>
                    <a:pt x="730" y="319"/>
                  </a:lnTo>
                  <a:lnTo>
                    <a:pt x="629" y="319"/>
                  </a:lnTo>
                  <a:lnTo>
                    <a:pt x="629" y="151"/>
                  </a:lnTo>
                  <a:lnTo>
                    <a:pt x="730" y="151"/>
                  </a:lnTo>
                  <a:lnTo>
                    <a:pt x="730" y="143"/>
                  </a:lnTo>
                  <a:lnTo>
                    <a:pt x="629" y="143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rgbClr val="BFF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401AD230-A94B-9046-875F-F139A26AB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3550" y="5121275"/>
              <a:ext cx="58738" cy="63500"/>
            </a:xfrm>
            <a:custGeom>
              <a:avLst/>
              <a:gdLst>
                <a:gd name="T0" fmla="*/ 0 w 161"/>
                <a:gd name="T1" fmla="*/ 176 h 177"/>
                <a:gd name="T2" fmla="*/ 0 w 161"/>
                <a:gd name="T3" fmla="*/ 0 h 177"/>
                <a:gd name="T4" fmla="*/ 160 w 161"/>
                <a:gd name="T5" fmla="*/ 0 h 177"/>
                <a:gd name="T6" fmla="*/ 160 w 161"/>
                <a:gd name="T7" fmla="*/ 176 h 177"/>
                <a:gd name="T8" fmla="*/ 0 w 161"/>
                <a:gd name="T9" fmla="*/ 17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77">
                  <a:moveTo>
                    <a:pt x="0" y="176"/>
                  </a:moveTo>
                  <a:lnTo>
                    <a:pt x="0" y="0"/>
                  </a:lnTo>
                  <a:lnTo>
                    <a:pt x="160" y="0"/>
                  </a:lnTo>
                  <a:lnTo>
                    <a:pt x="160" y="176"/>
                  </a:lnTo>
                  <a:lnTo>
                    <a:pt x="0" y="176"/>
                  </a:lnTo>
                </a:path>
              </a:pathLst>
            </a:custGeom>
            <a:solidFill>
              <a:srgbClr val="BFF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15ED1DD6-59A9-E749-8112-DA33E6C10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3875" y="5121275"/>
              <a:ext cx="57150" cy="63500"/>
            </a:xfrm>
            <a:custGeom>
              <a:avLst/>
              <a:gdLst>
                <a:gd name="T0" fmla="*/ 0 w 160"/>
                <a:gd name="T1" fmla="*/ 176 h 177"/>
                <a:gd name="T2" fmla="*/ 0 w 160"/>
                <a:gd name="T3" fmla="*/ 0 h 177"/>
                <a:gd name="T4" fmla="*/ 159 w 160"/>
                <a:gd name="T5" fmla="*/ 0 h 177"/>
                <a:gd name="T6" fmla="*/ 159 w 160"/>
                <a:gd name="T7" fmla="*/ 176 h 177"/>
                <a:gd name="T8" fmla="*/ 0 w 160"/>
                <a:gd name="T9" fmla="*/ 17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177">
                  <a:moveTo>
                    <a:pt x="0" y="176"/>
                  </a:moveTo>
                  <a:lnTo>
                    <a:pt x="0" y="0"/>
                  </a:lnTo>
                  <a:lnTo>
                    <a:pt x="159" y="0"/>
                  </a:lnTo>
                  <a:lnTo>
                    <a:pt x="159" y="176"/>
                  </a:lnTo>
                  <a:lnTo>
                    <a:pt x="0" y="176"/>
                  </a:lnTo>
                </a:path>
              </a:pathLst>
            </a:custGeom>
            <a:solidFill>
              <a:srgbClr val="BFF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E697AEC7-3693-B849-AFE9-AF91BE1C1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200" y="5121275"/>
              <a:ext cx="57150" cy="63500"/>
            </a:xfrm>
            <a:custGeom>
              <a:avLst/>
              <a:gdLst>
                <a:gd name="T0" fmla="*/ 0 w 160"/>
                <a:gd name="T1" fmla="*/ 176 h 177"/>
                <a:gd name="T2" fmla="*/ 0 w 160"/>
                <a:gd name="T3" fmla="*/ 0 h 177"/>
                <a:gd name="T4" fmla="*/ 159 w 160"/>
                <a:gd name="T5" fmla="*/ 0 h 177"/>
                <a:gd name="T6" fmla="*/ 159 w 160"/>
                <a:gd name="T7" fmla="*/ 176 h 177"/>
                <a:gd name="T8" fmla="*/ 0 w 160"/>
                <a:gd name="T9" fmla="*/ 17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177">
                  <a:moveTo>
                    <a:pt x="0" y="176"/>
                  </a:moveTo>
                  <a:lnTo>
                    <a:pt x="0" y="0"/>
                  </a:lnTo>
                  <a:lnTo>
                    <a:pt x="159" y="0"/>
                  </a:lnTo>
                  <a:lnTo>
                    <a:pt x="159" y="176"/>
                  </a:lnTo>
                  <a:lnTo>
                    <a:pt x="0" y="176"/>
                  </a:lnTo>
                </a:path>
              </a:pathLst>
            </a:custGeom>
            <a:solidFill>
              <a:srgbClr val="BFF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E2F88646-9861-0843-A5C7-BA2776713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3550" y="5057775"/>
              <a:ext cx="58738" cy="57150"/>
            </a:xfrm>
            <a:custGeom>
              <a:avLst/>
              <a:gdLst>
                <a:gd name="T0" fmla="*/ 0 w 161"/>
                <a:gd name="T1" fmla="*/ 159 h 160"/>
                <a:gd name="T2" fmla="*/ 0 w 161"/>
                <a:gd name="T3" fmla="*/ 0 h 160"/>
                <a:gd name="T4" fmla="*/ 160 w 161"/>
                <a:gd name="T5" fmla="*/ 0 h 160"/>
                <a:gd name="T6" fmla="*/ 160 w 161"/>
                <a:gd name="T7" fmla="*/ 159 h 160"/>
                <a:gd name="T8" fmla="*/ 0 w 161"/>
                <a:gd name="T9" fmla="*/ 15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60">
                  <a:moveTo>
                    <a:pt x="0" y="159"/>
                  </a:moveTo>
                  <a:lnTo>
                    <a:pt x="0" y="0"/>
                  </a:lnTo>
                  <a:lnTo>
                    <a:pt x="160" y="0"/>
                  </a:lnTo>
                  <a:lnTo>
                    <a:pt x="160" y="159"/>
                  </a:lnTo>
                  <a:lnTo>
                    <a:pt x="0" y="159"/>
                  </a:lnTo>
                </a:path>
              </a:pathLst>
            </a:custGeom>
            <a:solidFill>
              <a:srgbClr val="BFF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C51D45FA-8456-F04A-BBB7-131F61C3A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3875" y="5057775"/>
              <a:ext cx="57150" cy="57150"/>
            </a:xfrm>
            <a:custGeom>
              <a:avLst/>
              <a:gdLst>
                <a:gd name="T0" fmla="*/ 0 w 160"/>
                <a:gd name="T1" fmla="*/ 159 h 160"/>
                <a:gd name="T2" fmla="*/ 0 w 160"/>
                <a:gd name="T3" fmla="*/ 0 h 160"/>
                <a:gd name="T4" fmla="*/ 159 w 160"/>
                <a:gd name="T5" fmla="*/ 0 h 160"/>
                <a:gd name="T6" fmla="*/ 159 w 160"/>
                <a:gd name="T7" fmla="*/ 159 h 160"/>
                <a:gd name="T8" fmla="*/ 0 w 160"/>
                <a:gd name="T9" fmla="*/ 15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160">
                  <a:moveTo>
                    <a:pt x="0" y="159"/>
                  </a:moveTo>
                  <a:lnTo>
                    <a:pt x="0" y="0"/>
                  </a:lnTo>
                  <a:lnTo>
                    <a:pt x="159" y="0"/>
                  </a:lnTo>
                  <a:lnTo>
                    <a:pt x="159" y="159"/>
                  </a:lnTo>
                  <a:lnTo>
                    <a:pt x="0" y="159"/>
                  </a:lnTo>
                </a:path>
              </a:pathLst>
            </a:custGeom>
            <a:solidFill>
              <a:srgbClr val="BFF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C491E4EB-F654-C346-BD7B-7B45DA790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200" y="5057775"/>
              <a:ext cx="57150" cy="57150"/>
            </a:xfrm>
            <a:custGeom>
              <a:avLst/>
              <a:gdLst>
                <a:gd name="T0" fmla="*/ 0 w 160"/>
                <a:gd name="T1" fmla="*/ 159 h 160"/>
                <a:gd name="T2" fmla="*/ 0 w 160"/>
                <a:gd name="T3" fmla="*/ 0 h 160"/>
                <a:gd name="T4" fmla="*/ 159 w 160"/>
                <a:gd name="T5" fmla="*/ 0 h 160"/>
                <a:gd name="T6" fmla="*/ 159 w 160"/>
                <a:gd name="T7" fmla="*/ 159 h 160"/>
                <a:gd name="T8" fmla="*/ 0 w 160"/>
                <a:gd name="T9" fmla="*/ 15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160">
                  <a:moveTo>
                    <a:pt x="0" y="159"/>
                  </a:moveTo>
                  <a:lnTo>
                    <a:pt x="0" y="0"/>
                  </a:lnTo>
                  <a:lnTo>
                    <a:pt x="159" y="0"/>
                  </a:lnTo>
                  <a:lnTo>
                    <a:pt x="159" y="159"/>
                  </a:lnTo>
                  <a:lnTo>
                    <a:pt x="0" y="159"/>
                  </a:lnTo>
                </a:path>
              </a:pathLst>
            </a:custGeom>
            <a:solidFill>
              <a:srgbClr val="BFF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58B27740-FE76-BC4E-9EF6-912BC2F76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3550" y="4997450"/>
              <a:ext cx="58738" cy="57150"/>
            </a:xfrm>
            <a:custGeom>
              <a:avLst/>
              <a:gdLst>
                <a:gd name="T0" fmla="*/ 0 w 161"/>
                <a:gd name="T1" fmla="*/ 158 h 159"/>
                <a:gd name="T2" fmla="*/ 0 w 161"/>
                <a:gd name="T3" fmla="*/ 0 h 159"/>
                <a:gd name="T4" fmla="*/ 160 w 161"/>
                <a:gd name="T5" fmla="*/ 0 h 159"/>
                <a:gd name="T6" fmla="*/ 160 w 161"/>
                <a:gd name="T7" fmla="*/ 158 h 159"/>
                <a:gd name="T8" fmla="*/ 0 w 161"/>
                <a:gd name="T9" fmla="*/ 15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59">
                  <a:moveTo>
                    <a:pt x="0" y="158"/>
                  </a:moveTo>
                  <a:lnTo>
                    <a:pt x="0" y="0"/>
                  </a:lnTo>
                  <a:lnTo>
                    <a:pt x="160" y="0"/>
                  </a:lnTo>
                  <a:lnTo>
                    <a:pt x="160" y="158"/>
                  </a:lnTo>
                  <a:lnTo>
                    <a:pt x="0" y="158"/>
                  </a:lnTo>
                </a:path>
              </a:pathLst>
            </a:custGeom>
            <a:solidFill>
              <a:srgbClr val="BFF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95A7DFDA-004A-4C4E-BE28-EB5035152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3875" y="4997450"/>
              <a:ext cx="57150" cy="57150"/>
            </a:xfrm>
            <a:custGeom>
              <a:avLst/>
              <a:gdLst>
                <a:gd name="T0" fmla="*/ 0 w 160"/>
                <a:gd name="T1" fmla="*/ 158 h 159"/>
                <a:gd name="T2" fmla="*/ 0 w 160"/>
                <a:gd name="T3" fmla="*/ 0 h 159"/>
                <a:gd name="T4" fmla="*/ 159 w 160"/>
                <a:gd name="T5" fmla="*/ 0 h 159"/>
                <a:gd name="T6" fmla="*/ 159 w 160"/>
                <a:gd name="T7" fmla="*/ 158 h 159"/>
                <a:gd name="T8" fmla="*/ 0 w 160"/>
                <a:gd name="T9" fmla="*/ 15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159">
                  <a:moveTo>
                    <a:pt x="0" y="158"/>
                  </a:moveTo>
                  <a:lnTo>
                    <a:pt x="0" y="0"/>
                  </a:lnTo>
                  <a:lnTo>
                    <a:pt x="159" y="0"/>
                  </a:lnTo>
                  <a:lnTo>
                    <a:pt x="159" y="158"/>
                  </a:lnTo>
                  <a:lnTo>
                    <a:pt x="0" y="158"/>
                  </a:lnTo>
                </a:path>
              </a:pathLst>
            </a:custGeom>
            <a:solidFill>
              <a:srgbClr val="BFF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2FDEE429-C8B8-0E40-9B12-E3770F735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200" y="4997450"/>
              <a:ext cx="57150" cy="57150"/>
            </a:xfrm>
            <a:custGeom>
              <a:avLst/>
              <a:gdLst>
                <a:gd name="T0" fmla="*/ 0 w 160"/>
                <a:gd name="T1" fmla="*/ 158 h 159"/>
                <a:gd name="T2" fmla="*/ 0 w 160"/>
                <a:gd name="T3" fmla="*/ 0 h 159"/>
                <a:gd name="T4" fmla="*/ 159 w 160"/>
                <a:gd name="T5" fmla="*/ 0 h 159"/>
                <a:gd name="T6" fmla="*/ 159 w 160"/>
                <a:gd name="T7" fmla="*/ 158 h 159"/>
                <a:gd name="T8" fmla="*/ 0 w 160"/>
                <a:gd name="T9" fmla="*/ 15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159">
                  <a:moveTo>
                    <a:pt x="0" y="158"/>
                  </a:moveTo>
                  <a:lnTo>
                    <a:pt x="0" y="0"/>
                  </a:lnTo>
                  <a:lnTo>
                    <a:pt x="159" y="0"/>
                  </a:lnTo>
                  <a:lnTo>
                    <a:pt x="159" y="158"/>
                  </a:lnTo>
                  <a:lnTo>
                    <a:pt x="0" y="158"/>
                  </a:lnTo>
                </a:path>
              </a:pathLst>
            </a:custGeom>
            <a:solidFill>
              <a:srgbClr val="BFF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6A5ACAE6-5067-C541-AC20-C267ABFCC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3550" y="4933950"/>
              <a:ext cx="58738" cy="60325"/>
            </a:xfrm>
            <a:custGeom>
              <a:avLst/>
              <a:gdLst>
                <a:gd name="T0" fmla="*/ 0 w 161"/>
                <a:gd name="T1" fmla="*/ 168 h 169"/>
                <a:gd name="T2" fmla="*/ 0 w 161"/>
                <a:gd name="T3" fmla="*/ 0 h 169"/>
                <a:gd name="T4" fmla="*/ 160 w 161"/>
                <a:gd name="T5" fmla="*/ 0 h 169"/>
                <a:gd name="T6" fmla="*/ 160 w 161"/>
                <a:gd name="T7" fmla="*/ 168 h 169"/>
                <a:gd name="T8" fmla="*/ 0 w 161"/>
                <a:gd name="T9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69">
                  <a:moveTo>
                    <a:pt x="0" y="168"/>
                  </a:moveTo>
                  <a:lnTo>
                    <a:pt x="0" y="0"/>
                  </a:lnTo>
                  <a:lnTo>
                    <a:pt x="160" y="0"/>
                  </a:lnTo>
                  <a:lnTo>
                    <a:pt x="160" y="168"/>
                  </a:lnTo>
                  <a:lnTo>
                    <a:pt x="0" y="168"/>
                  </a:lnTo>
                </a:path>
              </a:pathLst>
            </a:custGeom>
            <a:solidFill>
              <a:srgbClr val="BFF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2E23E0B6-DF65-9149-B46E-6D7AC90DA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3875" y="4933950"/>
              <a:ext cx="57150" cy="60325"/>
            </a:xfrm>
            <a:custGeom>
              <a:avLst/>
              <a:gdLst>
                <a:gd name="T0" fmla="*/ 0 w 160"/>
                <a:gd name="T1" fmla="*/ 168 h 169"/>
                <a:gd name="T2" fmla="*/ 0 w 160"/>
                <a:gd name="T3" fmla="*/ 0 h 169"/>
                <a:gd name="T4" fmla="*/ 159 w 160"/>
                <a:gd name="T5" fmla="*/ 0 h 169"/>
                <a:gd name="T6" fmla="*/ 159 w 160"/>
                <a:gd name="T7" fmla="*/ 168 h 169"/>
                <a:gd name="T8" fmla="*/ 0 w 160"/>
                <a:gd name="T9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169">
                  <a:moveTo>
                    <a:pt x="0" y="168"/>
                  </a:moveTo>
                  <a:lnTo>
                    <a:pt x="0" y="0"/>
                  </a:lnTo>
                  <a:lnTo>
                    <a:pt x="159" y="0"/>
                  </a:lnTo>
                  <a:lnTo>
                    <a:pt x="159" y="168"/>
                  </a:lnTo>
                  <a:lnTo>
                    <a:pt x="0" y="168"/>
                  </a:lnTo>
                </a:path>
              </a:pathLst>
            </a:custGeom>
            <a:solidFill>
              <a:srgbClr val="BFF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C5772258-303A-4E4A-891E-143FDDDD3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200" y="4933950"/>
              <a:ext cx="57150" cy="60325"/>
            </a:xfrm>
            <a:custGeom>
              <a:avLst/>
              <a:gdLst>
                <a:gd name="T0" fmla="*/ 0 w 160"/>
                <a:gd name="T1" fmla="*/ 168 h 169"/>
                <a:gd name="T2" fmla="*/ 0 w 160"/>
                <a:gd name="T3" fmla="*/ 0 h 169"/>
                <a:gd name="T4" fmla="*/ 159 w 160"/>
                <a:gd name="T5" fmla="*/ 0 h 169"/>
                <a:gd name="T6" fmla="*/ 159 w 160"/>
                <a:gd name="T7" fmla="*/ 168 h 169"/>
                <a:gd name="T8" fmla="*/ 0 w 160"/>
                <a:gd name="T9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169">
                  <a:moveTo>
                    <a:pt x="0" y="168"/>
                  </a:moveTo>
                  <a:lnTo>
                    <a:pt x="0" y="0"/>
                  </a:lnTo>
                  <a:lnTo>
                    <a:pt x="159" y="0"/>
                  </a:lnTo>
                  <a:lnTo>
                    <a:pt x="159" y="168"/>
                  </a:lnTo>
                  <a:lnTo>
                    <a:pt x="0" y="168"/>
                  </a:lnTo>
                </a:path>
              </a:pathLst>
            </a:custGeom>
            <a:solidFill>
              <a:srgbClr val="BFF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8519E5D2-6127-F745-B1FF-0981A949A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688" y="4879975"/>
              <a:ext cx="263525" cy="347663"/>
            </a:xfrm>
            <a:custGeom>
              <a:avLst/>
              <a:gdLst>
                <a:gd name="T0" fmla="*/ 612 w 731"/>
                <a:gd name="T1" fmla="*/ 0 h 966"/>
                <a:gd name="T2" fmla="*/ 453 w 731"/>
                <a:gd name="T3" fmla="*/ 143 h 966"/>
                <a:gd name="T4" fmla="*/ 444 w 731"/>
                <a:gd name="T5" fmla="*/ 0 h 966"/>
                <a:gd name="T6" fmla="*/ 285 w 731"/>
                <a:gd name="T7" fmla="*/ 143 h 966"/>
                <a:gd name="T8" fmla="*/ 277 w 731"/>
                <a:gd name="T9" fmla="*/ 0 h 966"/>
                <a:gd name="T10" fmla="*/ 117 w 731"/>
                <a:gd name="T11" fmla="*/ 143 h 966"/>
                <a:gd name="T12" fmla="*/ 100 w 731"/>
                <a:gd name="T13" fmla="*/ 0 h 966"/>
                <a:gd name="T14" fmla="*/ 0 w 731"/>
                <a:gd name="T15" fmla="*/ 143 h 966"/>
                <a:gd name="T16" fmla="*/ 100 w 731"/>
                <a:gd name="T17" fmla="*/ 151 h 966"/>
                <a:gd name="T18" fmla="*/ 0 w 731"/>
                <a:gd name="T19" fmla="*/ 319 h 966"/>
                <a:gd name="T20" fmla="*/ 100 w 731"/>
                <a:gd name="T21" fmla="*/ 328 h 966"/>
                <a:gd name="T22" fmla="*/ 0 w 731"/>
                <a:gd name="T23" fmla="*/ 486 h 966"/>
                <a:gd name="T24" fmla="*/ 100 w 731"/>
                <a:gd name="T25" fmla="*/ 495 h 966"/>
                <a:gd name="T26" fmla="*/ 0 w 731"/>
                <a:gd name="T27" fmla="*/ 654 h 966"/>
                <a:gd name="T28" fmla="*/ 100 w 731"/>
                <a:gd name="T29" fmla="*/ 671 h 966"/>
                <a:gd name="T30" fmla="*/ 0 w 731"/>
                <a:gd name="T31" fmla="*/ 847 h 966"/>
                <a:gd name="T32" fmla="*/ 100 w 731"/>
                <a:gd name="T33" fmla="*/ 856 h 966"/>
                <a:gd name="T34" fmla="*/ 117 w 731"/>
                <a:gd name="T35" fmla="*/ 965 h 966"/>
                <a:gd name="T36" fmla="*/ 277 w 731"/>
                <a:gd name="T37" fmla="*/ 856 h 966"/>
                <a:gd name="T38" fmla="*/ 285 w 731"/>
                <a:gd name="T39" fmla="*/ 965 h 966"/>
                <a:gd name="T40" fmla="*/ 444 w 731"/>
                <a:gd name="T41" fmla="*/ 856 h 966"/>
                <a:gd name="T42" fmla="*/ 453 w 731"/>
                <a:gd name="T43" fmla="*/ 965 h 966"/>
                <a:gd name="T44" fmla="*/ 612 w 731"/>
                <a:gd name="T45" fmla="*/ 856 h 966"/>
                <a:gd name="T46" fmla="*/ 629 w 731"/>
                <a:gd name="T47" fmla="*/ 965 h 966"/>
                <a:gd name="T48" fmla="*/ 730 w 731"/>
                <a:gd name="T49" fmla="*/ 856 h 966"/>
                <a:gd name="T50" fmla="*/ 629 w 731"/>
                <a:gd name="T51" fmla="*/ 847 h 966"/>
                <a:gd name="T52" fmla="*/ 730 w 731"/>
                <a:gd name="T53" fmla="*/ 671 h 966"/>
                <a:gd name="T54" fmla="*/ 629 w 731"/>
                <a:gd name="T55" fmla="*/ 654 h 966"/>
                <a:gd name="T56" fmla="*/ 730 w 731"/>
                <a:gd name="T57" fmla="*/ 495 h 966"/>
                <a:gd name="T58" fmla="*/ 629 w 731"/>
                <a:gd name="T59" fmla="*/ 486 h 966"/>
                <a:gd name="T60" fmla="*/ 730 w 731"/>
                <a:gd name="T61" fmla="*/ 328 h 966"/>
                <a:gd name="T62" fmla="*/ 629 w 731"/>
                <a:gd name="T63" fmla="*/ 319 h 966"/>
                <a:gd name="T64" fmla="*/ 730 w 731"/>
                <a:gd name="T65" fmla="*/ 151 h 966"/>
                <a:gd name="T66" fmla="*/ 629 w 731"/>
                <a:gd name="T67" fmla="*/ 143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31" h="966">
                  <a:moveTo>
                    <a:pt x="629" y="0"/>
                  </a:moveTo>
                  <a:lnTo>
                    <a:pt x="612" y="0"/>
                  </a:lnTo>
                  <a:lnTo>
                    <a:pt x="612" y="143"/>
                  </a:lnTo>
                  <a:lnTo>
                    <a:pt x="453" y="143"/>
                  </a:lnTo>
                  <a:lnTo>
                    <a:pt x="453" y="0"/>
                  </a:lnTo>
                  <a:lnTo>
                    <a:pt x="444" y="0"/>
                  </a:lnTo>
                  <a:lnTo>
                    <a:pt x="444" y="143"/>
                  </a:lnTo>
                  <a:lnTo>
                    <a:pt x="285" y="143"/>
                  </a:lnTo>
                  <a:lnTo>
                    <a:pt x="285" y="0"/>
                  </a:lnTo>
                  <a:lnTo>
                    <a:pt x="277" y="0"/>
                  </a:lnTo>
                  <a:lnTo>
                    <a:pt x="277" y="143"/>
                  </a:lnTo>
                  <a:lnTo>
                    <a:pt x="117" y="143"/>
                  </a:lnTo>
                  <a:lnTo>
                    <a:pt x="117" y="0"/>
                  </a:lnTo>
                  <a:lnTo>
                    <a:pt x="100" y="0"/>
                  </a:lnTo>
                  <a:lnTo>
                    <a:pt x="100" y="143"/>
                  </a:lnTo>
                  <a:lnTo>
                    <a:pt x="0" y="143"/>
                  </a:lnTo>
                  <a:lnTo>
                    <a:pt x="0" y="151"/>
                  </a:lnTo>
                  <a:lnTo>
                    <a:pt x="100" y="151"/>
                  </a:lnTo>
                  <a:lnTo>
                    <a:pt x="100" y="319"/>
                  </a:lnTo>
                  <a:lnTo>
                    <a:pt x="0" y="319"/>
                  </a:lnTo>
                  <a:lnTo>
                    <a:pt x="0" y="328"/>
                  </a:lnTo>
                  <a:lnTo>
                    <a:pt x="100" y="328"/>
                  </a:lnTo>
                  <a:lnTo>
                    <a:pt x="100" y="486"/>
                  </a:lnTo>
                  <a:lnTo>
                    <a:pt x="0" y="486"/>
                  </a:lnTo>
                  <a:lnTo>
                    <a:pt x="0" y="495"/>
                  </a:lnTo>
                  <a:lnTo>
                    <a:pt x="100" y="495"/>
                  </a:lnTo>
                  <a:lnTo>
                    <a:pt x="100" y="654"/>
                  </a:lnTo>
                  <a:lnTo>
                    <a:pt x="0" y="654"/>
                  </a:lnTo>
                  <a:lnTo>
                    <a:pt x="0" y="671"/>
                  </a:lnTo>
                  <a:lnTo>
                    <a:pt x="100" y="671"/>
                  </a:lnTo>
                  <a:lnTo>
                    <a:pt x="100" y="847"/>
                  </a:lnTo>
                  <a:lnTo>
                    <a:pt x="0" y="847"/>
                  </a:lnTo>
                  <a:lnTo>
                    <a:pt x="0" y="856"/>
                  </a:lnTo>
                  <a:lnTo>
                    <a:pt x="100" y="856"/>
                  </a:lnTo>
                  <a:lnTo>
                    <a:pt x="100" y="965"/>
                  </a:lnTo>
                  <a:lnTo>
                    <a:pt x="117" y="965"/>
                  </a:lnTo>
                  <a:lnTo>
                    <a:pt x="117" y="856"/>
                  </a:lnTo>
                  <a:lnTo>
                    <a:pt x="277" y="856"/>
                  </a:lnTo>
                  <a:lnTo>
                    <a:pt x="277" y="965"/>
                  </a:lnTo>
                  <a:lnTo>
                    <a:pt x="285" y="965"/>
                  </a:lnTo>
                  <a:lnTo>
                    <a:pt x="285" y="856"/>
                  </a:lnTo>
                  <a:lnTo>
                    <a:pt x="444" y="856"/>
                  </a:lnTo>
                  <a:lnTo>
                    <a:pt x="444" y="965"/>
                  </a:lnTo>
                  <a:lnTo>
                    <a:pt x="453" y="965"/>
                  </a:lnTo>
                  <a:lnTo>
                    <a:pt x="453" y="856"/>
                  </a:lnTo>
                  <a:lnTo>
                    <a:pt x="612" y="856"/>
                  </a:lnTo>
                  <a:lnTo>
                    <a:pt x="612" y="965"/>
                  </a:lnTo>
                  <a:lnTo>
                    <a:pt x="629" y="965"/>
                  </a:lnTo>
                  <a:lnTo>
                    <a:pt x="629" y="856"/>
                  </a:lnTo>
                  <a:lnTo>
                    <a:pt x="730" y="856"/>
                  </a:lnTo>
                  <a:lnTo>
                    <a:pt x="730" y="847"/>
                  </a:lnTo>
                  <a:lnTo>
                    <a:pt x="629" y="847"/>
                  </a:lnTo>
                  <a:lnTo>
                    <a:pt x="629" y="671"/>
                  </a:lnTo>
                  <a:lnTo>
                    <a:pt x="730" y="671"/>
                  </a:lnTo>
                  <a:lnTo>
                    <a:pt x="730" y="654"/>
                  </a:lnTo>
                  <a:lnTo>
                    <a:pt x="629" y="654"/>
                  </a:lnTo>
                  <a:lnTo>
                    <a:pt x="629" y="495"/>
                  </a:lnTo>
                  <a:lnTo>
                    <a:pt x="730" y="495"/>
                  </a:lnTo>
                  <a:lnTo>
                    <a:pt x="730" y="486"/>
                  </a:lnTo>
                  <a:lnTo>
                    <a:pt x="629" y="486"/>
                  </a:lnTo>
                  <a:lnTo>
                    <a:pt x="629" y="328"/>
                  </a:lnTo>
                  <a:lnTo>
                    <a:pt x="730" y="328"/>
                  </a:lnTo>
                  <a:lnTo>
                    <a:pt x="730" y="319"/>
                  </a:lnTo>
                  <a:lnTo>
                    <a:pt x="629" y="319"/>
                  </a:lnTo>
                  <a:lnTo>
                    <a:pt x="629" y="151"/>
                  </a:lnTo>
                  <a:lnTo>
                    <a:pt x="730" y="151"/>
                  </a:lnTo>
                  <a:lnTo>
                    <a:pt x="730" y="143"/>
                  </a:lnTo>
                  <a:lnTo>
                    <a:pt x="629" y="143"/>
                  </a:lnTo>
                  <a:lnTo>
                    <a:pt x="629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2B34373A-2026-EB4F-9673-74EB76D9B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0375" y="4967288"/>
              <a:ext cx="184150" cy="84137"/>
            </a:xfrm>
            <a:custGeom>
              <a:avLst/>
              <a:gdLst>
                <a:gd name="T0" fmla="*/ 495 w 513"/>
                <a:gd name="T1" fmla="*/ 234 h 235"/>
                <a:gd name="T2" fmla="*/ 495 w 513"/>
                <a:gd name="T3" fmla="*/ 234 h 235"/>
                <a:gd name="T4" fmla="*/ 487 w 513"/>
                <a:gd name="T5" fmla="*/ 225 h 235"/>
                <a:gd name="T6" fmla="*/ 252 w 513"/>
                <a:gd name="T7" fmla="*/ 25 h 235"/>
                <a:gd name="T8" fmla="*/ 25 w 513"/>
                <a:gd name="T9" fmla="*/ 225 h 235"/>
                <a:gd name="T10" fmla="*/ 8 w 513"/>
                <a:gd name="T11" fmla="*/ 225 h 235"/>
                <a:gd name="T12" fmla="*/ 8 w 513"/>
                <a:gd name="T13" fmla="*/ 209 h 235"/>
                <a:gd name="T14" fmla="*/ 243 w 513"/>
                <a:gd name="T15" fmla="*/ 0 h 235"/>
                <a:gd name="T16" fmla="*/ 260 w 513"/>
                <a:gd name="T17" fmla="*/ 0 h 235"/>
                <a:gd name="T18" fmla="*/ 503 w 513"/>
                <a:gd name="T19" fmla="*/ 209 h 235"/>
                <a:gd name="T20" fmla="*/ 503 w 513"/>
                <a:gd name="T21" fmla="*/ 225 h 235"/>
                <a:gd name="T22" fmla="*/ 495 w 513"/>
                <a:gd name="T23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3" h="235">
                  <a:moveTo>
                    <a:pt x="495" y="234"/>
                  </a:moveTo>
                  <a:lnTo>
                    <a:pt x="495" y="234"/>
                  </a:lnTo>
                  <a:cubicBezTo>
                    <a:pt x="495" y="234"/>
                    <a:pt x="487" y="234"/>
                    <a:pt x="487" y="225"/>
                  </a:cubicBezTo>
                  <a:cubicBezTo>
                    <a:pt x="252" y="25"/>
                    <a:pt x="252" y="25"/>
                    <a:pt x="252" y="25"/>
                  </a:cubicBezTo>
                  <a:cubicBezTo>
                    <a:pt x="25" y="225"/>
                    <a:pt x="25" y="225"/>
                    <a:pt x="25" y="225"/>
                  </a:cubicBezTo>
                  <a:cubicBezTo>
                    <a:pt x="17" y="234"/>
                    <a:pt x="8" y="234"/>
                    <a:pt x="8" y="225"/>
                  </a:cubicBezTo>
                  <a:cubicBezTo>
                    <a:pt x="0" y="217"/>
                    <a:pt x="0" y="209"/>
                    <a:pt x="8" y="209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52" y="0"/>
                    <a:pt x="260" y="0"/>
                  </a:cubicBezTo>
                  <a:cubicBezTo>
                    <a:pt x="503" y="209"/>
                    <a:pt x="503" y="209"/>
                    <a:pt x="503" y="209"/>
                  </a:cubicBezTo>
                  <a:cubicBezTo>
                    <a:pt x="512" y="209"/>
                    <a:pt x="512" y="217"/>
                    <a:pt x="503" y="225"/>
                  </a:cubicBezTo>
                  <a:cubicBezTo>
                    <a:pt x="503" y="225"/>
                    <a:pt x="503" y="234"/>
                    <a:pt x="495" y="23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A10F87EC-E670-0C42-92C4-B53A6CB34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1013" y="5027613"/>
              <a:ext cx="142875" cy="93662"/>
            </a:xfrm>
            <a:custGeom>
              <a:avLst/>
              <a:gdLst>
                <a:gd name="T0" fmla="*/ 377 w 395"/>
                <a:gd name="T1" fmla="*/ 259 h 260"/>
                <a:gd name="T2" fmla="*/ 377 w 395"/>
                <a:gd name="T3" fmla="*/ 259 h 260"/>
                <a:gd name="T4" fmla="*/ 8 w 395"/>
                <a:gd name="T5" fmla="*/ 259 h 260"/>
                <a:gd name="T6" fmla="*/ 0 w 395"/>
                <a:gd name="T7" fmla="*/ 242 h 260"/>
                <a:gd name="T8" fmla="*/ 0 w 395"/>
                <a:gd name="T9" fmla="*/ 7 h 260"/>
                <a:gd name="T10" fmla="*/ 8 w 395"/>
                <a:gd name="T11" fmla="*/ 0 h 260"/>
                <a:gd name="T12" fmla="*/ 377 w 395"/>
                <a:gd name="T13" fmla="*/ 0 h 260"/>
                <a:gd name="T14" fmla="*/ 394 w 395"/>
                <a:gd name="T15" fmla="*/ 7 h 260"/>
                <a:gd name="T16" fmla="*/ 394 w 395"/>
                <a:gd name="T17" fmla="*/ 242 h 260"/>
                <a:gd name="T18" fmla="*/ 377 w 395"/>
                <a:gd name="T19" fmla="*/ 259 h 260"/>
                <a:gd name="T20" fmla="*/ 25 w 395"/>
                <a:gd name="T21" fmla="*/ 234 h 260"/>
                <a:gd name="T22" fmla="*/ 25 w 395"/>
                <a:gd name="T23" fmla="*/ 234 h 260"/>
                <a:gd name="T24" fmla="*/ 361 w 395"/>
                <a:gd name="T25" fmla="*/ 234 h 260"/>
                <a:gd name="T26" fmla="*/ 361 w 395"/>
                <a:gd name="T27" fmla="*/ 24 h 260"/>
                <a:gd name="T28" fmla="*/ 25 w 395"/>
                <a:gd name="T29" fmla="*/ 24 h 260"/>
                <a:gd name="T30" fmla="*/ 25 w 395"/>
                <a:gd name="T31" fmla="*/ 234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5" h="260">
                  <a:moveTo>
                    <a:pt x="377" y="259"/>
                  </a:moveTo>
                  <a:lnTo>
                    <a:pt x="377" y="259"/>
                  </a:lnTo>
                  <a:cubicBezTo>
                    <a:pt x="8" y="259"/>
                    <a:pt x="8" y="259"/>
                    <a:pt x="8" y="259"/>
                  </a:cubicBezTo>
                  <a:cubicBezTo>
                    <a:pt x="0" y="259"/>
                    <a:pt x="0" y="250"/>
                    <a:pt x="0" y="24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0"/>
                    <a:pt x="0" y="0"/>
                    <a:pt x="8" y="0"/>
                  </a:cubicBezTo>
                  <a:cubicBezTo>
                    <a:pt x="377" y="0"/>
                    <a:pt x="377" y="0"/>
                    <a:pt x="377" y="0"/>
                  </a:cubicBezTo>
                  <a:cubicBezTo>
                    <a:pt x="386" y="0"/>
                    <a:pt x="394" y="0"/>
                    <a:pt x="394" y="7"/>
                  </a:cubicBezTo>
                  <a:cubicBezTo>
                    <a:pt x="394" y="242"/>
                    <a:pt x="394" y="242"/>
                    <a:pt x="394" y="242"/>
                  </a:cubicBezTo>
                  <a:cubicBezTo>
                    <a:pt x="394" y="250"/>
                    <a:pt x="386" y="259"/>
                    <a:pt x="377" y="259"/>
                  </a:cubicBezTo>
                  <a:close/>
                  <a:moveTo>
                    <a:pt x="25" y="234"/>
                  </a:moveTo>
                  <a:lnTo>
                    <a:pt x="25" y="234"/>
                  </a:lnTo>
                  <a:cubicBezTo>
                    <a:pt x="361" y="234"/>
                    <a:pt x="361" y="234"/>
                    <a:pt x="361" y="234"/>
                  </a:cubicBezTo>
                  <a:cubicBezTo>
                    <a:pt x="361" y="24"/>
                    <a:pt x="361" y="24"/>
                    <a:pt x="361" y="24"/>
                  </a:cubicBezTo>
                  <a:cubicBezTo>
                    <a:pt x="25" y="24"/>
                    <a:pt x="25" y="24"/>
                    <a:pt x="25" y="24"/>
                  </a:cubicBezTo>
                  <a:lnTo>
                    <a:pt x="25" y="2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A8201AFC-C558-4D41-B52F-3994D2BD0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050" y="5051425"/>
              <a:ext cx="50800" cy="49213"/>
            </a:xfrm>
            <a:custGeom>
              <a:avLst/>
              <a:gdLst>
                <a:gd name="T0" fmla="*/ 134 w 143"/>
                <a:gd name="T1" fmla="*/ 134 h 135"/>
                <a:gd name="T2" fmla="*/ 134 w 143"/>
                <a:gd name="T3" fmla="*/ 134 h 135"/>
                <a:gd name="T4" fmla="*/ 8 w 143"/>
                <a:gd name="T5" fmla="*/ 134 h 135"/>
                <a:gd name="T6" fmla="*/ 0 w 143"/>
                <a:gd name="T7" fmla="*/ 117 h 135"/>
                <a:gd name="T8" fmla="*/ 0 w 143"/>
                <a:gd name="T9" fmla="*/ 8 h 135"/>
                <a:gd name="T10" fmla="*/ 8 w 143"/>
                <a:gd name="T11" fmla="*/ 0 h 135"/>
                <a:gd name="T12" fmla="*/ 134 w 143"/>
                <a:gd name="T13" fmla="*/ 0 h 135"/>
                <a:gd name="T14" fmla="*/ 142 w 143"/>
                <a:gd name="T15" fmla="*/ 8 h 135"/>
                <a:gd name="T16" fmla="*/ 142 w 143"/>
                <a:gd name="T17" fmla="*/ 117 h 135"/>
                <a:gd name="T18" fmla="*/ 134 w 143"/>
                <a:gd name="T19" fmla="*/ 134 h 135"/>
                <a:gd name="T20" fmla="*/ 16 w 143"/>
                <a:gd name="T21" fmla="*/ 109 h 135"/>
                <a:gd name="T22" fmla="*/ 16 w 143"/>
                <a:gd name="T23" fmla="*/ 109 h 135"/>
                <a:gd name="T24" fmla="*/ 125 w 143"/>
                <a:gd name="T25" fmla="*/ 109 h 135"/>
                <a:gd name="T26" fmla="*/ 125 w 143"/>
                <a:gd name="T27" fmla="*/ 17 h 135"/>
                <a:gd name="T28" fmla="*/ 16 w 143"/>
                <a:gd name="T29" fmla="*/ 17 h 135"/>
                <a:gd name="T30" fmla="*/ 16 w 143"/>
                <a:gd name="T31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3" h="135">
                  <a:moveTo>
                    <a:pt x="134" y="134"/>
                  </a:moveTo>
                  <a:lnTo>
                    <a:pt x="134" y="134"/>
                  </a:lnTo>
                  <a:cubicBezTo>
                    <a:pt x="8" y="134"/>
                    <a:pt x="8" y="134"/>
                    <a:pt x="8" y="134"/>
                  </a:cubicBezTo>
                  <a:cubicBezTo>
                    <a:pt x="0" y="134"/>
                    <a:pt x="0" y="126"/>
                    <a:pt x="0" y="1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0"/>
                    <a:pt x="0" y="0"/>
                    <a:pt x="8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42" y="0"/>
                    <a:pt x="142" y="0"/>
                    <a:pt x="142" y="8"/>
                  </a:cubicBezTo>
                  <a:cubicBezTo>
                    <a:pt x="142" y="117"/>
                    <a:pt x="142" y="117"/>
                    <a:pt x="142" y="117"/>
                  </a:cubicBezTo>
                  <a:cubicBezTo>
                    <a:pt x="142" y="126"/>
                    <a:pt x="142" y="134"/>
                    <a:pt x="134" y="134"/>
                  </a:cubicBezTo>
                  <a:close/>
                  <a:moveTo>
                    <a:pt x="16" y="109"/>
                  </a:moveTo>
                  <a:lnTo>
                    <a:pt x="16" y="109"/>
                  </a:lnTo>
                  <a:cubicBezTo>
                    <a:pt x="125" y="109"/>
                    <a:pt x="125" y="109"/>
                    <a:pt x="125" y="109"/>
                  </a:cubicBezTo>
                  <a:cubicBezTo>
                    <a:pt x="125" y="17"/>
                    <a:pt x="125" y="17"/>
                    <a:pt x="125" y="17"/>
                  </a:cubicBezTo>
                  <a:cubicBezTo>
                    <a:pt x="16" y="17"/>
                    <a:pt x="16" y="17"/>
                    <a:pt x="16" y="17"/>
                  </a:cubicBezTo>
                  <a:lnTo>
                    <a:pt x="16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50563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8C8F915-C164-354F-931A-C50CE037BABF}"/>
              </a:ext>
            </a:extLst>
          </p:cNvPr>
          <p:cNvGrpSpPr/>
          <p:nvPr/>
        </p:nvGrpSpPr>
        <p:grpSpPr>
          <a:xfrm>
            <a:off x="11864897" y="4475976"/>
            <a:ext cx="10956306" cy="7703497"/>
            <a:chOff x="11647182" y="4361866"/>
            <a:chExt cx="10956306" cy="7703497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59946ECF-9AA8-7241-B8E8-BA98832CCC05}"/>
                </a:ext>
              </a:extLst>
            </p:cNvPr>
            <p:cNvSpPr/>
            <p:nvPr/>
          </p:nvSpPr>
          <p:spPr>
            <a:xfrm>
              <a:off x="11647182" y="10490297"/>
              <a:ext cx="10956306" cy="157506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EBC2E655-4D34-644B-B5D2-71C244200AA1}"/>
                </a:ext>
              </a:extLst>
            </p:cNvPr>
            <p:cNvSpPr/>
            <p:nvPr/>
          </p:nvSpPr>
          <p:spPr>
            <a:xfrm>
              <a:off x="11647182" y="8456317"/>
              <a:ext cx="10956306" cy="157506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7F120B8D-4C5B-4740-B1DA-92DC89DCAEE4}"/>
                </a:ext>
              </a:extLst>
            </p:cNvPr>
            <p:cNvSpPr/>
            <p:nvPr/>
          </p:nvSpPr>
          <p:spPr>
            <a:xfrm>
              <a:off x="11647182" y="6408745"/>
              <a:ext cx="10956306" cy="157506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1A691958-E215-DA4E-A77D-2DE5E7A07AC1}"/>
                </a:ext>
              </a:extLst>
            </p:cNvPr>
            <p:cNvSpPr/>
            <p:nvPr/>
          </p:nvSpPr>
          <p:spPr>
            <a:xfrm>
              <a:off x="11647182" y="4361866"/>
              <a:ext cx="10956306" cy="157506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F39389A-5AF3-6847-B01B-E03B8C3FA3D5}"/>
                </a:ext>
              </a:extLst>
            </p:cNvPr>
            <p:cNvGrpSpPr/>
            <p:nvPr/>
          </p:nvGrpSpPr>
          <p:grpSpPr>
            <a:xfrm>
              <a:off x="12407042" y="4634193"/>
              <a:ext cx="9241151" cy="1030410"/>
              <a:chOff x="12407042" y="4634193"/>
              <a:chExt cx="9241151" cy="1030410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A965395-EC54-9A45-A0FE-5E1122CF937B}"/>
                  </a:ext>
                </a:extLst>
              </p:cNvPr>
              <p:cNvSpPr txBox="1"/>
              <p:nvPr/>
            </p:nvSpPr>
            <p:spPr>
              <a:xfrm>
                <a:off x="16011623" y="4634193"/>
                <a:ext cx="5636570" cy="1030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91FCF52-4458-1749-B16A-2F7232D2F561}"/>
                  </a:ext>
                </a:extLst>
              </p:cNvPr>
              <p:cNvSpPr txBox="1"/>
              <p:nvPr/>
            </p:nvSpPr>
            <p:spPr>
              <a:xfrm>
                <a:off x="12407042" y="4826233"/>
                <a:ext cx="36045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Math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EE8A965-6A74-6148-AD08-7B7CF6C48BDC}"/>
                </a:ext>
              </a:extLst>
            </p:cNvPr>
            <p:cNvGrpSpPr/>
            <p:nvPr/>
          </p:nvGrpSpPr>
          <p:grpSpPr>
            <a:xfrm>
              <a:off x="12407042" y="6681906"/>
              <a:ext cx="9241151" cy="1030410"/>
              <a:chOff x="12407042" y="4634193"/>
              <a:chExt cx="9241151" cy="1030410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0772995-1B48-5446-A560-E4D4257E19B9}"/>
                  </a:ext>
                </a:extLst>
              </p:cNvPr>
              <p:cNvSpPr txBox="1"/>
              <p:nvPr/>
            </p:nvSpPr>
            <p:spPr>
              <a:xfrm>
                <a:off x="16011623" y="4634193"/>
                <a:ext cx="5636570" cy="1030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4FFDD85-C2C4-D942-98EC-A60ED7DF1C3C}"/>
                  </a:ext>
                </a:extLst>
              </p:cNvPr>
              <p:cNvSpPr txBox="1"/>
              <p:nvPr/>
            </p:nvSpPr>
            <p:spPr>
              <a:xfrm>
                <a:off x="12407042" y="4826233"/>
                <a:ext cx="36045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Science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40F0F6F-BD1C-CF47-AB99-D45CA41FB6EE}"/>
                </a:ext>
              </a:extLst>
            </p:cNvPr>
            <p:cNvGrpSpPr/>
            <p:nvPr/>
          </p:nvGrpSpPr>
          <p:grpSpPr>
            <a:xfrm>
              <a:off x="12407042" y="8728645"/>
              <a:ext cx="9241151" cy="1030410"/>
              <a:chOff x="12407042" y="4634193"/>
              <a:chExt cx="9241151" cy="1030410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ECAEB4E-CBF9-CE4F-ADF6-D2B631C51294}"/>
                  </a:ext>
                </a:extLst>
              </p:cNvPr>
              <p:cNvSpPr txBox="1"/>
              <p:nvPr/>
            </p:nvSpPr>
            <p:spPr>
              <a:xfrm>
                <a:off x="16011623" y="4634193"/>
                <a:ext cx="5636570" cy="1030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A3C143F-62DD-4F44-8EA5-8BEA0B08222E}"/>
                  </a:ext>
                </a:extLst>
              </p:cNvPr>
              <p:cNvSpPr txBox="1"/>
              <p:nvPr/>
            </p:nvSpPr>
            <p:spPr>
              <a:xfrm>
                <a:off x="12407042" y="4826233"/>
                <a:ext cx="36045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Arts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05A136B5-696F-FC4B-B5FB-C1441334929D}"/>
                </a:ext>
              </a:extLst>
            </p:cNvPr>
            <p:cNvGrpSpPr/>
            <p:nvPr/>
          </p:nvGrpSpPr>
          <p:grpSpPr>
            <a:xfrm>
              <a:off x="12407042" y="10762625"/>
              <a:ext cx="9241151" cy="1030410"/>
              <a:chOff x="12407042" y="4634193"/>
              <a:chExt cx="9241151" cy="1030410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9296C06-076B-DD47-9CC2-70B833D0993A}"/>
                  </a:ext>
                </a:extLst>
              </p:cNvPr>
              <p:cNvSpPr txBox="1"/>
              <p:nvPr/>
            </p:nvSpPr>
            <p:spPr>
              <a:xfrm>
                <a:off x="16011623" y="4634193"/>
                <a:ext cx="5636570" cy="1030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95AB07B-7CCF-4D43-A978-CC5DBAF28000}"/>
                  </a:ext>
                </a:extLst>
              </p:cNvPr>
              <p:cNvSpPr txBox="1"/>
              <p:nvPr/>
            </p:nvSpPr>
            <p:spPr>
              <a:xfrm>
                <a:off x="12407042" y="4826233"/>
                <a:ext cx="36045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Physics</a:t>
                </a:r>
              </a:p>
            </p:txBody>
          </p:sp>
        </p:grpSp>
      </p:grpSp>
      <p:sp>
        <p:nvSpPr>
          <p:cNvPr id="25" name="CuadroTexto 350">
            <a:extLst>
              <a:ext uri="{FF2B5EF4-FFF2-40B4-BE49-F238E27FC236}">
                <a16:creationId xmlns:a16="http://schemas.microsoft.com/office/drawing/2014/main" id="{25D24239-E95C-D14C-AD41-6BF7C81552AA}"/>
              </a:ext>
            </a:extLst>
          </p:cNvPr>
          <p:cNvSpPr txBox="1"/>
          <p:nvPr/>
        </p:nvSpPr>
        <p:spPr>
          <a:xfrm>
            <a:off x="6369068" y="1071658"/>
            <a:ext cx="116397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Education Infographics</a:t>
            </a:r>
          </a:p>
        </p:txBody>
      </p:sp>
      <p:sp>
        <p:nvSpPr>
          <p:cNvPr id="26" name="CuadroTexto 351">
            <a:extLst>
              <a:ext uri="{FF2B5EF4-FFF2-40B4-BE49-F238E27FC236}">
                <a16:creationId xmlns:a16="http://schemas.microsoft.com/office/drawing/2014/main" id="{70FBB334-2695-444D-A5D8-5B56E9BDD075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5BE486-4F0F-B246-90DB-176559E58911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5EE7904-B42D-874E-A696-D6A6076DB715}"/>
              </a:ext>
            </a:extLst>
          </p:cNvPr>
          <p:cNvGrpSpPr/>
          <p:nvPr/>
        </p:nvGrpSpPr>
        <p:grpSpPr>
          <a:xfrm>
            <a:off x="3418122" y="4756428"/>
            <a:ext cx="6390896" cy="7509294"/>
            <a:chOff x="3888718" y="1708752"/>
            <a:chExt cx="317500" cy="373062"/>
          </a:xfrm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5F514FF0-A010-C943-AEAC-F1B6758DF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718" y="1754789"/>
              <a:ext cx="42863" cy="15875"/>
            </a:xfrm>
            <a:custGeom>
              <a:avLst/>
              <a:gdLst>
                <a:gd name="T0" fmla="*/ 101 w 118"/>
                <a:gd name="T1" fmla="*/ 42 h 43"/>
                <a:gd name="T2" fmla="*/ 101 w 118"/>
                <a:gd name="T3" fmla="*/ 42 h 43"/>
                <a:gd name="T4" fmla="*/ 25 w 118"/>
                <a:gd name="T5" fmla="*/ 42 h 43"/>
                <a:gd name="T6" fmla="*/ 0 w 118"/>
                <a:gd name="T7" fmla="*/ 26 h 43"/>
                <a:gd name="T8" fmla="*/ 25 w 118"/>
                <a:gd name="T9" fmla="*/ 0 h 43"/>
                <a:gd name="T10" fmla="*/ 101 w 118"/>
                <a:gd name="T11" fmla="*/ 0 h 43"/>
                <a:gd name="T12" fmla="*/ 117 w 118"/>
                <a:gd name="T13" fmla="*/ 26 h 43"/>
                <a:gd name="T14" fmla="*/ 101 w 118"/>
                <a:gd name="T15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43">
                  <a:moveTo>
                    <a:pt x="101" y="42"/>
                  </a:moveTo>
                  <a:lnTo>
                    <a:pt x="101" y="42"/>
                  </a:lnTo>
                  <a:cubicBezTo>
                    <a:pt x="25" y="42"/>
                    <a:pt x="25" y="42"/>
                    <a:pt x="25" y="42"/>
                  </a:cubicBezTo>
                  <a:cubicBezTo>
                    <a:pt x="8" y="42"/>
                    <a:pt x="0" y="34"/>
                    <a:pt x="0" y="26"/>
                  </a:cubicBezTo>
                  <a:cubicBezTo>
                    <a:pt x="0" y="9"/>
                    <a:pt x="8" y="0"/>
                    <a:pt x="25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9" y="0"/>
                    <a:pt x="117" y="9"/>
                    <a:pt x="117" y="26"/>
                  </a:cubicBezTo>
                  <a:cubicBezTo>
                    <a:pt x="117" y="34"/>
                    <a:pt x="109" y="42"/>
                    <a:pt x="101" y="42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46786CFB-3D53-CC42-B628-62FAB1B4B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718" y="1797652"/>
              <a:ext cx="42863" cy="15875"/>
            </a:xfrm>
            <a:custGeom>
              <a:avLst/>
              <a:gdLst>
                <a:gd name="T0" fmla="*/ 101 w 118"/>
                <a:gd name="T1" fmla="*/ 42 h 43"/>
                <a:gd name="T2" fmla="*/ 101 w 118"/>
                <a:gd name="T3" fmla="*/ 42 h 43"/>
                <a:gd name="T4" fmla="*/ 25 w 118"/>
                <a:gd name="T5" fmla="*/ 42 h 43"/>
                <a:gd name="T6" fmla="*/ 0 w 118"/>
                <a:gd name="T7" fmla="*/ 25 h 43"/>
                <a:gd name="T8" fmla="*/ 25 w 118"/>
                <a:gd name="T9" fmla="*/ 0 h 43"/>
                <a:gd name="T10" fmla="*/ 101 w 118"/>
                <a:gd name="T11" fmla="*/ 0 h 43"/>
                <a:gd name="T12" fmla="*/ 117 w 118"/>
                <a:gd name="T13" fmla="*/ 25 h 43"/>
                <a:gd name="T14" fmla="*/ 101 w 118"/>
                <a:gd name="T15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43">
                  <a:moveTo>
                    <a:pt x="101" y="42"/>
                  </a:moveTo>
                  <a:lnTo>
                    <a:pt x="101" y="42"/>
                  </a:lnTo>
                  <a:cubicBezTo>
                    <a:pt x="25" y="42"/>
                    <a:pt x="25" y="42"/>
                    <a:pt x="25" y="42"/>
                  </a:cubicBezTo>
                  <a:cubicBezTo>
                    <a:pt x="8" y="42"/>
                    <a:pt x="0" y="34"/>
                    <a:pt x="0" y="25"/>
                  </a:cubicBezTo>
                  <a:cubicBezTo>
                    <a:pt x="0" y="8"/>
                    <a:pt x="8" y="0"/>
                    <a:pt x="25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9" y="0"/>
                    <a:pt x="117" y="8"/>
                    <a:pt x="117" y="25"/>
                  </a:cubicBezTo>
                  <a:cubicBezTo>
                    <a:pt x="117" y="34"/>
                    <a:pt x="109" y="42"/>
                    <a:pt x="101" y="42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04B84AC3-B1D5-9D40-8431-E457C6C31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718" y="1838927"/>
              <a:ext cx="42863" cy="15875"/>
            </a:xfrm>
            <a:custGeom>
              <a:avLst/>
              <a:gdLst>
                <a:gd name="T0" fmla="*/ 101 w 118"/>
                <a:gd name="T1" fmla="*/ 42 h 43"/>
                <a:gd name="T2" fmla="*/ 101 w 118"/>
                <a:gd name="T3" fmla="*/ 42 h 43"/>
                <a:gd name="T4" fmla="*/ 25 w 118"/>
                <a:gd name="T5" fmla="*/ 42 h 43"/>
                <a:gd name="T6" fmla="*/ 0 w 118"/>
                <a:gd name="T7" fmla="*/ 26 h 43"/>
                <a:gd name="T8" fmla="*/ 25 w 118"/>
                <a:gd name="T9" fmla="*/ 0 h 43"/>
                <a:gd name="T10" fmla="*/ 101 w 118"/>
                <a:gd name="T11" fmla="*/ 0 h 43"/>
                <a:gd name="T12" fmla="*/ 117 w 118"/>
                <a:gd name="T13" fmla="*/ 26 h 43"/>
                <a:gd name="T14" fmla="*/ 101 w 118"/>
                <a:gd name="T15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43">
                  <a:moveTo>
                    <a:pt x="101" y="42"/>
                  </a:moveTo>
                  <a:lnTo>
                    <a:pt x="101" y="42"/>
                  </a:lnTo>
                  <a:cubicBezTo>
                    <a:pt x="25" y="42"/>
                    <a:pt x="25" y="42"/>
                    <a:pt x="25" y="42"/>
                  </a:cubicBezTo>
                  <a:cubicBezTo>
                    <a:pt x="8" y="42"/>
                    <a:pt x="0" y="34"/>
                    <a:pt x="0" y="26"/>
                  </a:cubicBezTo>
                  <a:cubicBezTo>
                    <a:pt x="0" y="9"/>
                    <a:pt x="8" y="0"/>
                    <a:pt x="25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9" y="0"/>
                    <a:pt x="117" y="9"/>
                    <a:pt x="117" y="26"/>
                  </a:cubicBezTo>
                  <a:cubicBezTo>
                    <a:pt x="117" y="34"/>
                    <a:pt x="109" y="42"/>
                    <a:pt x="101" y="42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FE0D96EA-B768-654F-8406-0A4FB01CE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718" y="1881789"/>
              <a:ext cx="42863" cy="15875"/>
            </a:xfrm>
            <a:custGeom>
              <a:avLst/>
              <a:gdLst>
                <a:gd name="T0" fmla="*/ 101 w 118"/>
                <a:gd name="T1" fmla="*/ 42 h 43"/>
                <a:gd name="T2" fmla="*/ 101 w 118"/>
                <a:gd name="T3" fmla="*/ 42 h 43"/>
                <a:gd name="T4" fmla="*/ 25 w 118"/>
                <a:gd name="T5" fmla="*/ 42 h 43"/>
                <a:gd name="T6" fmla="*/ 0 w 118"/>
                <a:gd name="T7" fmla="*/ 17 h 43"/>
                <a:gd name="T8" fmla="*/ 25 w 118"/>
                <a:gd name="T9" fmla="*/ 0 h 43"/>
                <a:gd name="T10" fmla="*/ 101 w 118"/>
                <a:gd name="T11" fmla="*/ 0 h 43"/>
                <a:gd name="T12" fmla="*/ 117 w 118"/>
                <a:gd name="T13" fmla="*/ 17 h 43"/>
                <a:gd name="T14" fmla="*/ 101 w 118"/>
                <a:gd name="T15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43">
                  <a:moveTo>
                    <a:pt x="101" y="42"/>
                  </a:moveTo>
                  <a:lnTo>
                    <a:pt x="101" y="42"/>
                  </a:lnTo>
                  <a:cubicBezTo>
                    <a:pt x="25" y="42"/>
                    <a:pt x="25" y="42"/>
                    <a:pt x="25" y="42"/>
                  </a:cubicBezTo>
                  <a:cubicBezTo>
                    <a:pt x="8" y="42"/>
                    <a:pt x="0" y="34"/>
                    <a:pt x="0" y="17"/>
                  </a:cubicBezTo>
                  <a:cubicBezTo>
                    <a:pt x="0" y="8"/>
                    <a:pt x="8" y="0"/>
                    <a:pt x="25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9" y="0"/>
                    <a:pt x="117" y="8"/>
                    <a:pt x="117" y="17"/>
                  </a:cubicBezTo>
                  <a:cubicBezTo>
                    <a:pt x="117" y="34"/>
                    <a:pt x="109" y="42"/>
                    <a:pt x="101" y="42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1BFCF64E-A517-FE4A-8FFF-FAD9D7C16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718" y="1924652"/>
              <a:ext cx="42863" cy="15875"/>
            </a:xfrm>
            <a:custGeom>
              <a:avLst/>
              <a:gdLst>
                <a:gd name="T0" fmla="*/ 101 w 118"/>
                <a:gd name="T1" fmla="*/ 42 h 43"/>
                <a:gd name="T2" fmla="*/ 101 w 118"/>
                <a:gd name="T3" fmla="*/ 42 h 43"/>
                <a:gd name="T4" fmla="*/ 25 w 118"/>
                <a:gd name="T5" fmla="*/ 42 h 43"/>
                <a:gd name="T6" fmla="*/ 0 w 118"/>
                <a:gd name="T7" fmla="*/ 17 h 43"/>
                <a:gd name="T8" fmla="*/ 25 w 118"/>
                <a:gd name="T9" fmla="*/ 0 h 43"/>
                <a:gd name="T10" fmla="*/ 101 w 118"/>
                <a:gd name="T11" fmla="*/ 0 h 43"/>
                <a:gd name="T12" fmla="*/ 117 w 118"/>
                <a:gd name="T13" fmla="*/ 17 h 43"/>
                <a:gd name="T14" fmla="*/ 101 w 118"/>
                <a:gd name="T15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43">
                  <a:moveTo>
                    <a:pt x="101" y="42"/>
                  </a:moveTo>
                  <a:lnTo>
                    <a:pt x="101" y="42"/>
                  </a:lnTo>
                  <a:cubicBezTo>
                    <a:pt x="25" y="42"/>
                    <a:pt x="25" y="42"/>
                    <a:pt x="25" y="42"/>
                  </a:cubicBezTo>
                  <a:cubicBezTo>
                    <a:pt x="8" y="42"/>
                    <a:pt x="0" y="34"/>
                    <a:pt x="0" y="17"/>
                  </a:cubicBezTo>
                  <a:cubicBezTo>
                    <a:pt x="0" y="9"/>
                    <a:pt x="8" y="0"/>
                    <a:pt x="25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9" y="0"/>
                    <a:pt x="117" y="9"/>
                    <a:pt x="117" y="17"/>
                  </a:cubicBezTo>
                  <a:cubicBezTo>
                    <a:pt x="117" y="34"/>
                    <a:pt x="109" y="42"/>
                    <a:pt x="101" y="42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518915E8-4C3E-B943-AE45-8D4CFE038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718" y="1965927"/>
              <a:ext cx="42863" cy="15875"/>
            </a:xfrm>
            <a:custGeom>
              <a:avLst/>
              <a:gdLst>
                <a:gd name="T0" fmla="*/ 101 w 118"/>
                <a:gd name="T1" fmla="*/ 42 h 43"/>
                <a:gd name="T2" fmla="*/ 101 w 118"/>
                <a:gd name="T3" fmla="*/ 42 h 43"/>
                <a:gd name="T4" fmla="*/ 25 w 118"/>
                <a:gd name="T5" fmla="*/ 42 h 43"/>
                <a:gd name="T6" fmla="*/ 0 w 118"/>
                <a:gd name="T7" fmla="*/ 17 h 43"/>
                <a:gd name="T8" fmla="*/ 25 w 118"/>
                <a:gd name="T9" fmla="*/ 0 h 43"/>
                <a:gd name="T10" fmla="*/ 101 w 118"/>
                <a:gd name="T11" fmla="*/ 0 h 43"/>
                <a:gd name="T12" fmla="*/ 117 w 118"/>
                <a:gd name="T13" fmla="*/ 17 h 43"/>
                <a:gd name="T14" fmla="*/ 101 w 118"/>
                <a:gd name="T15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43">
                  <a:moveTo>
                    <a:pt x="101" y="42"/>
                  </a:moveTo>
                  <a:lnTo>
                    <a:pt x="101" y="42"/>
                  </a:lnTo>
                  <a:cubicBezTo>
                    <a:pt x="25" y="42"/>
                    <a:pt x="25" y="42"/>
                    <a:pt x="25" y="42"/>
                  </a:cubicBezTo>
                  <a:cubicBezTo>
                    <a:pt x="8" y="42"/>
                    <a:pt x="0" y="34"/>
                    <a:pt x="0" y="17"/>
                  </a:cubicBezTo>
                  <a:cubicBezTo>
                    <a:pt x="0" y="8"/>
                    <a:pt x="8" y="0"/>
                    <a:pt x="25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9" y="0"/>
                    <a:pt x="117" y="8"/>
                    <a:pt x="117" y="17"/>
                  </a:cubicBezTo>
                  <a:cubicBezTo>
                    <a:pt x="117" y="34"/>
                    <a:pt x="109" y="42"/>
                    <a:pt x="101" y="42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FC94EEE4-4B1F-3D49-B6B4-1F08FEDF1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718" y="2008789"/>
              <a:ext cx="42863" cy="15875"/>
            </a:xfrm>
            <a:custGeom>
              <a:avLst/>
              <a:gdLst>
                <a:gd name="T0" fmla="*/ 101 w 118"/>
                <a:gd name="T1" fmla="*/ 42 h 43"/>
                <a:gd name="T2" fmla="*/ 101 w 118"/>
                <a:gd name="T3" fmla="*/ 42 h 43"/>
                <a:gd name="T4" fmla="*/ 25 w 118"/>
                <a:gd name="T5" fmla="*/ 42 h 43"/>
                <a:gd name="T6" fmla="*/ 0 w 118"/>
                <a:gd name="T7" fmla="*/ 17 h 43"/>
                <a:gd name="T8" fmla="*/ 25 w 118"/>
                <a:gd name="T9" fmla="*/ 0 h 43"/>
                <a:gd name="T10" fmla="*/ 101 w 118"/>
                <a:gd name="T11" fmla="*/ 0 h 43"/>
                <a:gd name="T12" fmla="*/ 117 w 118"/>
                <a:gd name="T13" fmla="*/ 17 h 43"/>
                <a:gd name="T14" fmla="*/ 101 w 118"/>
                <a:gd name="T15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43">
                  <a:moveTo>
                    <a:pt x="101" y="42"/>
                  </a:moveTo>
                  <a:lnTo>
                    <a:pt x="101" y="42"/>
                  </a:lnTo>
                  <a:cubicBezTo>
                    <a:pt x="25" y="42"/>
                    <a:pt x="25" y="42"/>
                    <a:pt x="25" y="42"/>
                  </a:cubicBezTo>
                  <a:cubicBezTo>
                    <a:pt x="8" y="42"/>
                    <a:pt x="0" y="26"/>
                    <a:pt x="0" y="17"/>
                  </a:cubicBezTo>
                  <a:cubicBezTo>
                    <a:pt x="0" y="9"/>
                    <a:pt x="8" y="0"/>
                    <a:pt x="25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9" y="0"/>
                    <a:pt x="117" y="9"/>
                    <a:pt x="117" y="17"/>
                  </a:cubicBezTo>
                  <a:cubicBezTo>
                    <a:pt x="117" y="26"/>
                    <a:pt x="109" y="42"/>
                    <a:pt x="101" y="42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61" name="Grupo 680">
              <a:extLst>
                <a:ext uri="{FF2B5EF4-FFF2-40B4-BE49-F238E27FC236}">
                  <a16:creationId xmlns:a16="http://schemas.microsoft.com/office/drawing/2014/main" id="{ABC56FB5-579E-D54E-A5B3-546365CE8089}"/>
                </a:ext>
              </a:extLst>
            </p:cNvPr>
            <p:cNvGrpSpPr/>
            <p:nvPr/>
          </p:nvGrpSpPr>
          <p:grpSpPr>
            <a:xfrm>
              <a:off x="3909356" y="1708752"/>
              <a:ext cx="296862" cy="373062"/>
              <a:chOff x="1985963" y="3395663"/>
              <a:chExt cx="296862" cy="373062"/>
            </a:xfrm>
          </p:grpSpPr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FB21E70F-AE64-914B-A970-B948724E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5963" y="3395663"/>
                <a:ext cx="284162" cy="357187"/>
              </a:xfrm>
              <a:custGeom>
                <a:avLst/>
                <a:gdLst>
                  <a:gd name="T0" fmla="*/ 739 w 791"/>
                  <a:gd name="T1" fmla="*/ 0 h 992"/>
                  <a:gd name="T2" fmla="*/ 739 w 791"/>
                  <a:gd name="T3" fmla="*/ 0 h 992"/>
                  <a:gd name="T4" fmla="*/ 43 w 791"/>
                  <a:gd name="T5" fmla="*/ 0 h 992"/>
                  <a:gd name="T6" fmla="*/ 0 w 791"/>
                  <a:gd name="T7" fmla="*/ 43 h 992"/>
                  <a:gd name="T8" fmla="*/ 0 w 791"/>
                  <a:gd name="T9" fmla="*/ 940 h 992"/>
                  <a:gd name="T10" fmla="*/ 43 w 791"/>
                  <a:gd name="T11" fmla="*/ 991 h 992"/>
                  <a:gd name="T12" fmla="*/ 739 w 791"/>
                  <a:gd name="T13" fmla="*/ 991 h 992"/>
                  <a:gd name="T14" fmla="*/ 790 w 791"/>
                  <a:gd name="T15" fmla="*/ 940 h 992"/>
                  <a:gd name="T16" fmla="*/ 790 w 791"/>
                  <a:gd name="T17" fmla="*/ 43 h 992"/>
                  <a:gd name="T18" fmla="*/ 739 w 791"/>
                  <a:gd name="T19" fmla="*/ 0 h 9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1" h="992">
                    <a:moveTo>
                      <a:pt x="739" y="0"/>
                    </a:moveTo>
                    <a:lnTo>
                      <a:pt x="739" y="0"/>
                    </a:lnTo>
                    <a:cubicBezTo>
                      <a:pt x="43" y="0"/>
                      <a:pt x="43" y="0"/>
                      <a:pt x="43" y="0"/>
                    </a:cubicBezTo>
                    <a:cubicBezTo>
                      <a:pt x="17" y="0"/>
                      <a:pt x="0" y="17"/>
                      <a:pt x="0" y="43"/>
                    </a:cubicBezTo>
                    <a:cubicBezTo>
                      <a:pt x="0" y="940"/>
                      <a:pt x="0" y="940"/>
                      <a:pt x="0" y="940"/>
                    </a:cubicBezTo>
                    <a:cubicBezTo>
                      <a:pt x="0" y="966"/>
                      <a:pt x="17" y="991"/>
                      <a:pt x="43" y="991"/>
                    </a:cubicBezTo>
                    <a:cubicBezTo>
                      <a:pt x="739" y="991"/>
                      <a:pt x="739" y="991"/>
                      <a:pt x="739" y="991"/>
                    </a:cubicBezTo>
                    <a:cubicBezTo>
                      <a:pt x="764" y="991"/>
                      <a:pt x="790" y="966"/>
                      <a:pt x="790" y="940"/>
                    </a:cubicBezTo>
                    <a:cubicBezTo>
                      <a:pt x="790" y="43"/>
                      <a:pt x="790" y="43"/>
                      <a:pt x="790" y="43"/>
                    </a:cubicBezTo>
                    <a:cubicBezTo>
                      <a:pt x="790" y="17"/>
                      <a:pt x="764" y="0"/>
                      <a:pt x="739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E23D8271-F651-BD4D-A7E7-49EBE5F8A8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2638" y="3460750"/>
                <a:ext cx="166687" cy="42863"/>
              </a:xfrm>
              <a:custGeom>
                <a:avLst/>
                <a:gdLst>
                  <a:gd name="T0" fmla="*/ 445 w 463"/>
                  <a:gd name="T1" fmla="*/ 0 h 118"/>
                  <a:gd name="T2" fmla="*/ 445 w 463"/>
                  <a:gd name="T3" fmla="*/ 0 h 118"/>
                  <a:gd name="T4" fmla="*/ 17 w 463"/>
                  <a:gd name="T5" fmla="*/ 0 h 118"/>
                  <a:gd name="T6" fmla="*/ 0 w 463"/>
                  <a:gd name="T7" fmla="*/ 16 h 118"/>
                  <a:gd name="T8" fmla="*/ 0 w 463"/>
                  <a:gd name="T9" fmla="*/ 101 h 118"/>
                  <a:gd name="T10" fmla="*/ 17 w 463"/>
                  <a:gd name="T11" fmla="*/ 117 h 118"/>
                  <a:gd name="T12" fmla="*/ 445 w 463"/>
                  <a:gd name="T13" fmla="*/ 117 h 118"/>
                  <a:gd name="T14" fmla="*/ 462 w 463"/>
                  <a:gd name="T15" fmla="*/ 101 h 118"/>
                  <a:gd name="T16" fmla="*/ 462 w 463"/>
                  <a:gd name="T17" fmla="*/ 16 h 118"/>
                  <a:gd name="T18" fmla="*/ 445 w 463"/>
                  <a:gd name="T1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3" h="118">
                    <a:moveTo>
                      <a:pt x="445" y="0"/>
                    </a:moveTo>
                    <a:lnTo>
                      <a:pt x="445" y="0"/>
                    </a:lnTo>
                    <a:cubicBezTo>
                      <a:pt x="17" y="0"/>
                      <a:pt x="17" y="0"/>
                      <a:pt x="17" y="0"/>
                    </a:cubicBezTo>
                    <a:cubicBezTo>
                      <a:pt x="9" y="0"/>
                      <a:pt x="0" y="8"/>
                      <a:pt x="0" y="16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0" y="109"/>
                      <a:pt x="9" y="117"/>
                      <a:pt x="17" y="117"/>
                    </a:cubicBezTo>
                    <a:cubicBezTo>
                      <a:pt x="445" y="117"/>
                      <a:pt x="445" y="117"/>
                      <a:pt x="445" y="117"/>
                    </a:cubicBezTo>
                    <a:cubicBezTo>
                      <a:pt x="453" y="117"/>
                      <a:pt x="462" y="109"/>
                      <a:pt x="462" y="101"/>
                    </a:cubicBezTo>
                    <a:cubicBezTo>
                      <a:pt x="462" y="16"/>
                      <a:pt x="462" y="16"/>
                      <a:pt x="462" y="16"/>
                    </a:cubicBezTo>
                    <a:cubicBezTo>
                      <a:pt x="462" y="8"/>
                      <a:pt x="453" y="0"/>
                      <a:pt x="445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631571BF-523A-B244-8769-4222808E4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5813" y="3538538"/>
                <a:ext cx="160337" cy="9525"/>
              </a:xfrm>
              <a:custGeom>
                <a:avLst/>
                <a:gdLst>
                  <a:gd name="T0" fmla="*/ 436 w 445"/>
                  <a:gd name="T1" fmla="*/ 25 h 26"/>
                  <a:gd name="T2" fmla="*/ 436 w 445"/>
                  <a:gd name="T3" fmla="*/ 25 h 26"/>
                  <a:gd name="T4" fmla="*/ 16 w 445"/>
                  <a:gd name="T5" fmla="*/ 25 h 26"/>
                  <a:gd name="T6" fmla="*/ 0 w 445"/>
                  <a:gd name="T7" fmla="*/ 17 h 26"/>
                  <a:gd name="T8" fmla="*/ 16 w 445"/>
                  <a:gd name="T9" fmla="*/ 0 h 26"/>
                  <a:gd name="T10" fmla="*/ 436 w 445"/>
                  <a:gd name="T11" fmla="*/ 0 h 26"/>
                  <a:gd name="T12" fmla="*/ 444 w 445"/>
                  <a:gd name="T13" fmla="*/ 17 h 26"/>
                  <a:gd name="T14" fmla="*/ 436 w 445"/>
                  <a:gd name="T15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5" h="26">
                    <a:moveTo>
                      <a:pt x="436" y="25"/>
                    </a:moveTo>
                    <a:lnTo>
                      <a:pt x="436" y="25"/>
                    </a:lnTo>
                    <a:cubicBezTo>
                      <a:pt x="16" y="25"/>
                      <a:pt x="16" y="25"/>
                      <a:pt x="16" y="25"/>
                    </a:cubicBezTo>
                    <a:cubicBezTo>
                      <a:pt x="8" y="25"/>
                      <a:pt x="0" y="25"/>
                      <a:pt x="0" y="17"/>
                    </a:cubicBezTo>
                    <a:cubicBezTo>
                      <a:pt x="0" y="8"/>
                      <a:pt x="8" y="0"/>
                      <a:pt x="16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6" y="0"/>
                      <a:pt x="444" y="8"/>
                      <a:pt x="444" y="17"/>
                    </a:cubicBezTo>
                    <a:cubicBezTo>
                      <a:pt x="444" y="25"/>
                      <a:pt x="436" y="25"/>
                      <a:pt x="436" y="25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D6C88F70-8680-9446-9A5F-6035D002E8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788" y="3605213"/>
                <a:ext cx="173037" cy="163512"/>
              </a:xfrm>
              <a:custGeom>
                <a:avLst/>
                <a:gdLst>
                  <a:gd name="T0" fmla="*/ 461 w 479"/>
                  <a:gd name="T1" fmla="*/ 436 h 454"/>
                  <a:gd name="T2" fmla="*/ 461 w 479"/>
                  <a:gd name="T3" fmla="*/ 436 h 454"/>
                  <a:gd name="T4" fmla="*/ 453 w 479"/>
                  <a:gd name="T5" fmla="*/ 377 h 454"/>
                  <a:gd name="T6" fmla="*/ 50 w 479"/>
                  <a:gd name="T7" fmla="*/ 0 h 454"/>
                  <a:gd name="T8" fmla="*/ 0 w 479"/>
                  <a:gd name="T9" fmla="*/ 58 h 454"/>
                  <a:gd name="T10" fmla="*/ 411 w 479"/>
                  <a:gd name="T11" fmla="*/ 436 h 454"/>
                  <a:gd name="T12" fmla="*/ 461 w 479"/>
                  <a:gd name="T13" fmla="*/ 436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9" h="454">
                    <a:moveTo>
                      <a:pt x="461" y="436"/>
                    </a:moveTo>
                    <a:lnTo>
                      <a:pt x="461" y="436"/>
                    </a:lnTo>
                    <a:cubicBezTo>
                      <a:pt x="478" y="419"/>
                      <a:pt x="478" y="403"/>
                      <a:pt x="453" y="377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411" y="436"/>
                      <a:pt x="411" y="436"/>
                      <a:pt x="411" y="436"/>
                    </a:cubicBezTo>
                    <a:cubicBezTo>
                      <a:pt x="436" y="453"/>
                      <a:pt x="453" y="453"/>
                      <a:pt x="461" y="436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CDADAD4F-1BFE-3043-84DC-C61F10BB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9150" y="3589338"/>
                <a:ext cx="23813" cy="20637"/>
              </a:xfrm>
              <a:custGeom>
                <a:avLst/>
                <a:gdLst>
                  <a:gd name="T0" fmla="*/ 8 w 68"/>
                  <a:gd name="T1" fmla="*/ 16 h 59"/>
                  <a:gd name="T2" fmla="*/ 8 w 68"/>
                  <a:gd name="T3" fmla="*/ 16 h 59"/>
                  <a:gd name="T4" fmla="*/ 50 w 68"/>
                  <a:gd name="T5" fmla="*/ 58 h 59"/>
                  <a:gd name="T6" fmla="*/ 67 w 68"/>
                  <a:gd name="T7" fmla="*/ 42 h 59"/>
                  <a:gd name="T8" fmla="*/ 25 w 68"/>
                  <a:gd name="T9" fmla="*/ 0 h 59"/>
                  <a:gd name="T10" fmla="*/ 8 w 68"/>
                  <a:gd name="T11" fmla="*/ 1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8" h="59">
                    <a:moveTo>
                      <a:pt x="8" y="16"/>
                    </a:moveTo>
                    <a:lnTo>
                      <a:pt x="8" y="16"/>
                    </a:lnTo>
                    <a:cubicBezTo>
                      <a:pt x="50" y="58"/>
                      <a:pt x="50" y="58"/>
                      <a:pt x="50" y="58"/>
                    </a:cubicBezTo>
                    <a:cubicBezTo>
                      <a:pt x="67" y="42"/>
                      <a:pt x="67" y="42"/>
                      <a:pt x="67" y="42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8" y="0"/>
                      <a:pt x="0" y="8"/>
                      <a:pt x="8" y="16"/>
                    </a:cubicBezTo>
                  </a:path>
                </a:pathLst>
              </a:custGeom>
              <a:solidFill>
                <a:srgbClr val="7C7C7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5A5CE521-389A-3D49-87E7-D385691D9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0263" y="3595688"/>
                <a:ext cx="26987" cy="30162"/>
              </a:xfrm>
              <a:custGeom>
                <a:avLst/>
                <a:gdLst>
                  <a:gd name="T0" fmla="*/ 25 w 76"/>
                  <a:gd name="T1" fmla="*/ 84 h 85"/>
                  <a:gd name="T2" fmla="*/ 25 w 76"/>
                  <a:gd name="T3" fmla="*/ 84 h 85"/>
                  <a:gd name="T4" fmla="*/ 75 w 76"/>
                  <a:gd name="T5" fmla="*/ 26 h 85"/>
                  <a:gd name="T6" fmla="*/ 41 w 76"/>
                  <a:gd name="T7" fmla="*/ 9 h 85"/>
                  <a:gd name="T8" fmla="*/ 8 w 76"/>
                  <a:gd name="T9" fmla="*/ 17 h 85"/>
                  <a:gd name="T10" fmla="*/ 8 w 76"/>
                  <a:gd name="T11" fmla="*/ 51 h 85"/>
                  <a:gd name="T12" fmla="*/ 25 w 76"/>
                  <a:gd name="T13" fmla="*/ 8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85">
                    <a:moveTo>
                      <a:pt x="25" y="84"/>
                    </a:moveTo>
                    <a:lnTo>
                      <a:pt x="25" y="84"/>
                    </a:lnTo>
                    <a:cubicBezTo>
                      <a:pt x="33" y="76"/>
                      <a:pt x="75" y="34"/>
                      <a:pt x="75" y="26"/>
                    </a:cubicBezTo>
                    <a:cubicBezTo>
                      <a:pt x="75" y="26"/>
                      <a:pt x="58" y="17"/>
                      <a:pt x="41" y="9"/>
                    </a:cubicBezTo>
                    <a:cubicBezTo>
                      <a:pt x="33" y="0"/>
                      <a:pt x="16" y="9"/>
                      <a:pt x="8" y="17"/>
                    </a:cubicBezTo>
                    <a:cubicBezTo>
                      <a:pt x="0" y="26"/>
                      <a:pt x="0" y="42"/>
                      <a:pt x="8" y="51"/>
                    </a:cubicBezTo>
                    <a:cubicBezTo>
                      <a:pt x="8" y="68"/>
                      <a:pt x="25" y="84"/>
                      <a:pt x="25" y="84"/>
                    </a:cubicBezTo>
                  </a:path>
                </a:pathLst>
              </a:custGeom>
              <a:solidFill>
                <a:srgbClr val="D9F2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670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350">
            <a:extLst>
              <a:ext uri="{FF2B5EF4-FFF2-40B4-BE49-F238E27FC236}">
                <a16:creationId xmlns:a16="http://schemas.microsoft.com/office/drawing/2014/main" id="{7CC104D3-3D1D-634C-B3CC-1DD48D9C9499}"/>
              </a:ext>
            </a:extLst>
          </p:cNvPr>
          <p:cNvSpPr txBox="1"/>
          <p:nvPr/>
        </p:nvSpPr>
        <p:spPr>
          <a:xfrm>
            <a:off x="6369068" y="1071658"/>
            <a:ext cx="116397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Education Infographics</a:t>
            </a:r>
          </a:p>
        </p:txBody>
      </p:sp>
      <p:sp>
        <p:nvSpPr>
          <p:cNvPr id="29" name="CuadroTexto 351">
            <a:extLst>
              <a:ext uri="{FF2B5EF4-FFF2-40B4-BE49-F238E27FC236}">
                <a16:creationId xmlns:a16="http://schemas.microsoft.com/office/drawing/2014/main" id="{A2BE03A3-E573-FD46-94F0-918B96D44EB1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46F50E-CED4-1943-AF1E-C34DF3D395DC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31" name="Grupo 1979">
            <a:extLst>
              <a:ext uri="{FF2B5EF4-FFF2-40B4-BE49-F238E27FC236}">
                <a16:creationId xmlns:a16="http://schemas.microsoft.com/office/drawing/2014/main" id="{62E4AB68-2C43-EB45-9B06-36D02E1F3415}"/>
              </a:ext>
            </a:extLst>
          </p:cNvPr>
          <p:cNvGrpSpPr/>
          <p:nvPr/>
        </p:nvGrpSpPr>
        <p:grpSpPr>
          <a:xfrm>
            <a:off x="3677117" y="4082824"/>
            <a:ext cx="9626268" cy="7724558"/>
            <a:chOff x="12746052" y="3140944"/>
            <a:chExt cx="1152124" cy="924517"/>
          </a:xfrm>
        </p:grpSpPr>
        <p:sp>
          <p:nvSpPr>
            <p:cNvPr id="32" name="Forma libre 649">
              <a:extLst>
                <a:ext uri="{FF2B5EF4-FFF2-40B4-BE49-F238E27FC236}">
                  <a16:creationId xmlns:a16="http://schemas.microsoft.com/office/drawing/2014/main" id="{F8CB1F4D-5BFF-E944-8CDD-5429B8D36A4B}"/>
                </a:ext>
              </a:extLst>
            </p:cNvPr>
            <p:cNvSpPr/>
            <p:nvPr/>
          </p:nvSpPr>
          <p:spPr>
            <a:xfrm>
              <a:off x="12786899" y="3408898"/>
              <a:ext cx="1066428" cy="656563"/>
            </a:xfrm>
            <a:custGeom>
              <a:avLst/>
              <a:gdLst>
                <a:gd name="connsiteX0" fmla="*/ 7141 w 1066428"/>
                <a:gd name="connsiteY0" fmla="*/ 7136 h 656563"/>
                <a:gd name="connsiteX1" fmla="*/ 1064714 w 1066428"/>
                <a:gd name="connsiteY1" fmla="*/ 7136 h 656563"/>
                <a:gd name="connsiteX2" fmla="*/ 1064714 w 1066428"/>
                <a:gd name="connsiteY2" fmla="*/ 651615 h 656563"/>
                <a:gd name="connsiteX3" fmla="*/ 7141 w 1066428"/>
                <a:gd name="connsiteY3" fmla="*/ 651615 h 656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6428" h="656563">
                  <a:moveTo>
                    <a:pt x="7141" y="7136"/>
                  </a:moveTo>
                  <a:lnTo>
                    <a:pt x="1064714" y="7136"/>
                  </a:lnTo>
                  <a:lnTo>
                    <a:pt x="1064714" y="651615"/>
                  </a:lnTo>
                  <a:lnTo>
                    <a:pt x="7141" y="65161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3" name="Forma libre 650">
              <a:extLst>
                <a:ext uri="{FF2B5EF4-FFF2-40B4-BE49-F238E27FC236}">
                  <a16:creationId xmlns:a16="http://schemas.microsoft.com/office/drawing/2014/main" id="{AA3A2D91-71D3-A348-AD6F-936BA7B7F1B5}"/>
                </a:ext>
              </a:extLst>
            </p:cNvPr>
            <p:cNvSpPr/>
            <p:nvPr/>
          </p:nvSpPr>
          <p:spPr>
            <a:xfrm>
              <a:off x="13232743" y="3477195"/>
              <a:ext cx="590344" cy="475770"/>
            </a:xfrm>
            <a:custGeom>
              <a:avLst/>
              <a:gdLst>
                <a:gd name="connsiteX0" fmla="*/ 444815 w 590344"/>
                <a:gd name="connsiteY0" fmla="*/ 246568 h 475770"/>
                <a:gd name="connsiteX1" fmla="*/ 447481 w 590344"/>
                <a:gd name="connsiteY1" fmla="*/ 233817 h 475770"/>
                <a:gd name="connsiteX2" fmla="*/ 453194 w 590344"/>
                <a:gd name="connsiteY2" fmla="*/ 236292 h 475770"/>
                <a:gd name="connsiteX3" fmla="*/ 454813 w 590344"/>
                <a:gd name="connsiteY3" fmla="*/ 246663 h 475770"/>
                <a:gd name="connsiteX4" fmla="*/ 459288 w 590344"/>
                <a:gd name="connsiteY4" fmla="*/ 238575 h 475770"/>
                <a:gd name="connsiteX5" fmla="*/ 465382 w 590344"/>
                <a:gd name="connsiteY5" fmla="*/ 231344 h 475770"/>
                <a:gd name="connsiteX6" fmla="*/ 477759 w 590344"/>
                <a:gd name="connsiteY6" fmla="*/ 222875 h 475770"/>
                <a:gd name="connsiteX7" fmla="*/ 483949 w 590344"/>
                <a:gd name="connsiteY7" fmla="*/ 188429 h 475770"/>
                <a:gd name="connsiteX8" fmla="*/ 475569 w 590344"/>
                <a:gd name="connsiteY8" fmla="*/ 172919 h 475770"/>
                <a:gd name="connsiteX9" fmla="*/ 473666 w 590344"/>
                <a:gd name="connsiteY9" fmla="*/ 162738 h 475770"/>
                <a:gd name="connsiteX10" fmla="*/ 464049 w 590344"/>
                <a:gd name="connsiteY10" fmla="*/ 160359 h 475770"/>
                <a:gd name="connsiteX11" fmla="*/ 470429 w 590344"/>
                <a:gd name="connsiteY11" fmla="*/ 151509 h 475770"/>
                <a:gd name="connsiteX12" fmla="*/ 481949 w 590344"/>
                <a:gd name="connsiteY12" fmla="*/ 154364 h 475770"/>
                <a:gd name="connsiteX13" fmla="*/ 492804 w 590344"/>
                <a:gd name="connsiteY13" fmla="*/ 167590 h 475770"/>
                <a:gd name="connsiteX14" fmla="*/ 503183 w 590344"/>
                <a:gd name="connsiteY14" fmla="*/ 173966 h 475770"/>
                <a:gd name="connsiteX15" fmla="*/ 493661 w 590344"/>
                <a:gd name="connsiteY15" fmla="*/ 153888 h 475770"/>
                <a:gd name="connsiteX16" fmla="*/ 501279 w 590344"/>
                <a:gd name="connsiteY16" fmla="*/ 139044 h 475770"/>
                <a:gd name="connsiteX17" fmla="*/ 510419 w 590344"/>
                <a:gd name="connsiteY17" fmla="*/ 130290 h 475770"/>
                <a:gd name="connsiteX18" fmla="*/ 503183 w 590344"/>
                <a:gd name="connsiteY18" fmla="*/ 97176 h 475770"/>
                <a:gd name="connsiteX19" fmla="*/ 482711 w 590344"/>
                <a:gd name="connsiteY19" fmla="*/ 80334 h 475770"/>
                <a:gd name="connsiteX20" fmla="*/ 516704 w 590344"/>
                <a:gd name="connsiteY20" fmla="*/ 68725 h 475770"/>
                <a:gd name="connsiteX21" fmla="*/ 523178 w 590344"/>
                <a:gd name="connsiteY21" fmla="*/ 63492 h 475770"/>
                <a:gd name="connsiteX22" fmla="*/ 533176 w 590344"/>
                <a:gd name="connsiteY22" fmla="*/ 61779 h 475770"/>
                <a:gd name="connsiteX23" fmla="*/ 534509 w 590344"/>
                <a:gd name="connsiteY23" fmla="*/ 76338 h 475770"/>
                <a:gd name="connsiteX24" fmla="*/ 554886 w 590344"/>
                <a:gd name="connsiteY24" fmla="*/ 106977 h 475770"/>
                <a:gd name="connsiteX25" fmla="*/ 554886 w 590344"/>
                <a:gd name="connsiteY25" fmla="*/ 106977 h 475770"/>
                <a:gd name="connsiteX26" fmla="*/ 554886 w 590344"/>
                <a:gd name="connsiteY26" fmla="*/ 106977 h 475770"/>
                <a:gd name="connsiteX27" fmla="*/ 555742 w 590344"/>
                <a:gd name="connsiteY27" fmla="*/ 96986 h 475770"/>
                <a:gd name="connsiteX28" fmla="*/ 553171 w 590344"/>
                <a:gd name="connsiteY28" fmla="*/ 78146 h 475770"/>
                <a:gd name="connsiteX29" fmla="*/ 556028 w 590344"/>
                <a:gd name="connsiteY29" fmla="*/ 72341 h 475770"/>
                <a:gd name="connsiteX30" fmla="*/ 572405 w 590344"/>
                <a:gd name="connsiteY30" fmla="*/ 61113 h 475770"/>
                <a:gd name="connsiteX31" fmla="*/ 567740 w 590344"/>
                <a:gd name="connsiteY31" fmla="*/ 46935 h 475770"/>
                <a:gd name="connsiteX32" fmla="*/ 584878 w 590344"/>
                <a:gd name="connsiteY32" fmla="*/ 51027 h 475770"/>
                <a:gd name="connsiteX33" fmla="*/ 568882 w 590344"/>
                <a:gd name="connsiteY33" fmla="*/ 41892 h 475770"/>
                <a:gd name="connsiteX34" fmla="*/ 544983 w 590344"/>
                <a:gd name="connsiteY34" fmla="*/ 34184 h 475770"/>
                <a:gd name="connsiteX35" fmla="*/ 515275 w 590344"/>
                <a:gd name="connsiteY35" fmla="*/ 32662 h 475770"/>
                <a:gd name="connsiteX36" fmla="*/ 482331 w 590344"/>
                <a:gd name="connsiteY36" fmla="*/ 28761 h 475770"/>
                <a:gd name="connsiteX37" fmla="*/ 450432 w 590344"/>
                <a:gd name="connsiteY37" fmla="*/ 26572 h 475770"/>
                <a:gd name="connsiteX38" fmla="*/ 439863 w 590344"/>
                <a:gd name="connsiteY38" fmla="*/ 22956 h 475770"/>
                <a:gd name="connsiteX39" fmla="*/ 426438 w 590344"/>
                <a:gd name="connsiteY39" fmla="*/ 26762 h 475770"/>
                <a:gd name="connsiteX40" fmla="*/ 401110 w 590344"/>
                <a:gd name="connsiteY40" fmla="*/ 24478 h 475770"/>
                <a:gd name="connsiteX41" fmla="*/ 347503 w 590344"/>
                <a:gd name="connsiteY41" fmla="*/ 14963 h 475770"/>
                <a:gd name="connsiteX42" fmla="*/ 347503 w 590344"/>
                <a:gd name="connsiteY42" fmla="*/ 14963 h 475770"/>
                <a:gd name="connsiteX43" fmla="*/ 307417 w 590344"/>
                <a:gd name="connsiteY43" fmla="*/ 10015 h 475770"/>
                <a:gd name="connsiteX44" fmla="*/ 270378 w 590344"/>
                <a:gd name="connsiteY44" fmla="*/ 22290 h 475770"/>
                <a:gd name="connsiteX45" fmla="*/ 268378 w 590344"/>
                <a:gd name="connsiteY45" fmla="*/ 33899 h 475770"/>
                <a:gd name="connsiteX46" fmla="*/ 264950 w 590344"/>
                <a:gd name="connsiteY46" fmla="*/ 25525 h 475770"/>
                <a:gd name="connsiteX47" fmla="*/ 261903 w 590344"/>
                <a:gd name="connsiteY47" fmla="*/ 30949 h 475770"/>
                <a:gd name="connsiteX48" fmla="*/ 258571 w 590344"/>
                <a:gd name="connsiteY48" fmla="*/ 30759 h 475770"/>
                <a:gd name="connsiteX49" fmla="*/ 252286 w 590344"/>
                <a:gd name="connsiteY49" fmla="*/ 23051 h 475770"/>
                <a:gd name="connsiteX50" fmla="*/ 250287 w 590344"/>
                <a:gd name="connsiteY50" fmla="*/ 34470 h 475770"/>
                <a:gd name="connsiteX51" fmla="*/ 233718 w 590344"/>
                <a:gd name="connsiteY51" fmla="*/ 34184 h 475770"/>
                <a:gd name="connsiteX52" fmla="*/ 210296 w 590344"/>
                <a:gd name="connsiteY52" fmla="*/ 36563 h 475770"/>
                <a:gd name="connsiteX53" fmla="*/ 171923 w 590344"/>
                <a:gd name="connsiteY53" fmla="*/ 49695 h 475770"/>
                <a:gd name="connsiteX54" fmla="*/ 178017 w 590344"/>
                <a:gd name="connsiteY54" fmla="*/ 46650 h 475770"/>
                <a:gd name="connsiteX55" fmla="*/ 171066 w 590344"/>
                <a:gd name="connsiteY55" fmla="*/ 34184 h 475770"/>
                <a:gd name="connsiteX56" fmla="*/ 139455 w 590344"/>
                <a:gd name="connsiteY56" fmla="*/ 28285 h 475770"/>
                <a:gd name="connsiteX57" fmla="*/ 97083 w 590344"/>
                <a:gd name="connsiteY57" fmla="*/ 62350 h 475770"/>
                <a:gd name="connsiteX58" fmla="*/ 92036 w 590344"/>
                <a:gd name="connsiteY58" fmla="*/ 75006 h 475770"/>
                <a:gd name="connsiteX59" fmla="*/ 122981 w 590344"/>
                <a:gd name="connsiteY59" fmla="*/ 84711 h 475770"/>
                <a:gd name="connsiteX60" fmla="*/ 128314 w 590344"/>
                <a:gd name="connsiteY60" fmla="*/ 64633 h 475770"/>
                <a:gd name="connsiteX61" fmla="*/ 138502 w 590344"/>
                <a:gd name="connsiteY61" fmla="*/ 51597 h 475770"/>
                <a:gd name="connsiteX62" fmla="*/ 145643 w 590344"/>
                <a:gd name="connsiteY62" fmla="*/ 68345 h 475770"/>
                <a:gd name="connsiteX63" fmla="*/ 132789 w 590344"/>
                <a:gd name="connsiteY63" fmla="*/ 84140 h 475770"/>
                <a:gd name="connsiteX64" fmla="*/ 123172 w 590344"/>
                <a:gd name="connsiteY64" fmla="*/ 90515 h 475770"/>
                <a:gd name="connsiteX65" fmla="*/ 101653 w 590344"/>
                <a:gd name="connsiteY65" fmla="*/ 91943 h 475770"/>
                <a:gd name="connsiteX66" fmla="*/ 86323 w 590344"/>
                <a:gd name="connsiteY66" fmla="*/ 100316 h 475770"/>
                <a:gd name="connsiteX67" fmla="*/ 68232 w 590344"/>
                <a:gd name="connsiteY67" fmla="*/ 108785 h 475770"/>
                <a:gd name="connsiteX68" fmla="*/ 70612 w 590344"/>
                <a:gd name="connsiteY68" fmla="*/ 112686 h 475770"/>
                <a:gd name="connsiteX69" fmla="*/ 61186 w 590344"/>
                <a:gd name="connsiteY69" fmla="*/ 115731 h 475770"/>
                <a:gd name="connsiteX70" fmla="*/ 64614 w 590344"/>
                <a:gd name="connsiteY70" fmla="*/ 120013 h 475770"/>
                <a:gd name="connsiteX71" fmla="*/ 58996 w 590344"/>
                <a:gd name="connsiteY71" fmla="*/ 122202 h 475770"/>
                <a:gd name="connsiteX72" fmla="*/ 65851 w 590344"/>
                <a:gd name="connsiteY72" fmla="*/ 134001 h 475770"/>
                <a:gd name="connsiteX73" fmla="*/ 47856 w 590344"/>
                <a:gd name="connsiteY73" fmla="*/ 137331 h 475770"/>
                <a:gd name="connsiteX74" fmla="*/ 40334 w 590344"/>
                <a:gd name="connsiteY74" fmla="*/ 158931 h 475770"/>
                <a:gd name="connsiteX75" fmla="*/ 53378 w 590344"/>
                <a:gd name="connsiteY75" fmla="*/ 168066 h 475770"/>
                <a:gd name="connsiteX76" fmla="*/ 67375 w 590344"/>
                <a:gd name="connsiteY76" fmla="*/ 164070 h 475770"/>
                <a:gd name="connsiteX77" fmla="*/ 76517 w 590344"/>
                <a:gd name="connsiteY77" fmla="*/ 155696 h 475770"/>
                <a:gd name="connsiteX78" fmla="*/ 85752 w 590344"/>
                <a:gd name="connsiteY78" fmla="*/ 143421 h 475770"/>
                <a:gd name="connsiteX79" fmla="*/ 99654 w 590344"/>
                <a:gd name="connsiteY79" fmla="*/ 136285 h 475770"/>
                <a:gd name="connsiteX80" fmla="*/ 123267 w 590344"/>
                <a:gd name="connsiteY80" fmla="*/ 155696 h 475770"/>
                <a:gd name="connsiteX81" fmla="*/ 111365 w 590344"/>
                <a:gd name="connsiteY81" fmla="*/ 132288 h 475770"/>
                <a:gd name="connsiteX82" fmla="*/ 131932 w 590344"/>
                <a:gd name="connsiteY82" fmla="*/ 148369 h 475770"/>
                <a:gd name="connsiteX83" fmla="*/ 141835 w 590344"/>
                <a:gd name="connsiteY83" fmla="*/ 165497 h 475770"/>
                <a:gd name="connsiteX84" fmla="*/ 147071 w 590344"/>
                <a:gd name="connsiteY84" fmla="*/ 154364 h 475770"/>
                <a:gd name="connsiteX85" fmla="*/ 153261 w 590344"/>
                <a:gd name="connsiteY85" fmla="*/ 150082 h 475770"/>
                <a:gd name="connsiteX86" fmla="*/ 157545 w 590344"/>
                <a:gd name="connsiteY86" fmla="*/ 158741 h 475770"/>
                <a:gd name="connsiteX87" fmla="*/ 166210 w 590344"/>
                <a:gd name="connsiteY87" fmla="*/ 167686 h 475770"/>
                <a:gd name="connsiteX88" fmla="*/ 188301 w 590344"/>
                <a:gd name="connsiteY88" fmla="*/ 180246 h 475770"/>
                <a:gd name="connsiteX89" fmla="*/ 180779 w 590344"/>
                <a:gd name="connsiteY89" fmla="*/ 188619 h 475770"/>
                <a:gd name="connsiteX90" fmla="*/ 162021 w 590344"/>
                <a:gd name="connsiteY90" fmla="*/ 188144 h 475770"/>
                <a:gd name="connsiteX91" fmla="*/ 139550 w 590344"/>
                <a:gd name="connsiteY91" fmla="*/ 181102 h 475770"/>
                <a:gd name="connsiteX92" fmla="*/ 132218 w 590344"/>
                <a:gd name="connsiteY92" fmla="*/ 189381 h 475770"/>
                <a:gd name="connsiteX93" fmla="*/ 106795 w 590344"/>
                <a:gd name="connsiteY93" fmla="*/ 173870 h 475770"/>
                <a:gd name="connsiteX94" fmla="*/ 102129 w 590344"/>
                <a:gd name="connsiteY94" fmla="*/ 163594 h 475770"/>
                <a:gd name="connsiteX95" fmla="*/ 84419 w 590344"/>
                <a:gd name="connsiteY95" fmla="*/ 166163 h 475770"/>
                <a:gd name="connsiteX96" fmla="*/ 43666 w 590344"/>
                <a:gd name="connsiteY96" fmla="*/ 178723 h 475770"/>
                <a:gd name="connsiteX97" fmla="*/ 27289 w 590344"/>
                <a:gd name="connsiteY97" fmla="*/ 202512 h 475770"/>
                <a:gd name="connsiteX98" fmla="*/ 9674 w 590344"/>
                <a:gd name="connsiteY98" fmla="*/ 238480 h 475770"/>
                <a:gd name="connsiteX99" fmla="*/ 9198 w 590344"/>
                <a:gd name="connsiteY99" fmla="*/ 273021 h 475770"/>
                <a:gd name="connsiteX100" fmla="*/ 19671 w 590344"/>
                <a:gd name="connsiteY100" fmla="*/ 287960 h 475770"/>
                <a:gd name="connsiteX101" fmla="*/ 35954 w 590344"/>
                <a:gd name="connsiteY101" fmla="*/ 304993 h 475770"/>
                <a:gd name="connsiteX102" fmla="*/ 79754 w 590344"/>
                <a:gd name="connsiteY102" fmla="*/ 297571 h 475770"/>
                <a:gd name="connsiteX103" fmla="*/ 92036 w 590344"/>
                <a:gd name="connsiteY103" fmla="*/ 305754 h 475770"/>
                <a:gd name="connsiteX104" fmla="*/ 101748 w 590344"/>
                <a:gd name="connsiteY104" fmla="*/ 319932 h 475770"/>
                <a:gd name="connsiteX105" fmla="*/ 104319 w 590344"/>
                <a:gd name="connsiteY105" fmla="*/ 337726 h 475770"/>
                <a:gd name="connsiteX106" fmla="*/ 112698 w 590344"/>
                <a:gd name="connsiteY106" fmla="*/ 356757 h 475770"/>
                <a:gd name="connsiteX107" fmla="*/ 115460 w 590344"/>
                <a:gd name="connsiteY107" fmla="*/ 376929 h 475770"/>
                <a:gd name="connsiteX108" fmla="*/ 109175 w 590344"/>
                <a:gd name="connsiteY108" fmla="*/ 400242 h 475770"/>
                <a:gd name="connsiteX109" fmla="*/ 118602 w 590344"/>
                <a:gd name="connsiteY109" fmla="*/ 423460 h 475770"/>
                <a:gd name="connsiteX110" fmla="*/ 121554 w 590344"/>
                <a:gd name="connsiteY110" fmla="*/ 444299 h 475770"/>
                <a:gd name="connsiteX111" fmla="*/ 130504 w 590344"/>
                <a:gd name="connsiteY111" fmla="*/ 461331 h 475770"/>
                <a:gd name="connsiteX112" fmla="*/ 135455 w 590344"/>
                <a:gd name="connsiteY112" fmla="*/ 474272 h 475770"/>
                <a:gd name="connsiteX113" fmla="*/ 164020 w 590344"/>
                <a:gd name="connsiteY113" fmla="*/ 463710 h 475770"/>
                <a:gd name="connsiteX114" fmla="*/ 164020 w 590344"/>
                <a:gd name="connsiteY114" fmla="*/ 463710 h 475770"/>
                <a:gd name="connsiteX115" fmla="*/ 189253 w 590344"/>
                <a:gd name="connsiteY115" fmla="*/ 432975 h 475770"/>
                <a:gd name="connsiteX116" fmla="*/ 202773 w 590344"/>
                <a:gd name="connsiteY116" fmla="*/ 398339 h 475770"/>
                <a:gd name="connsiteX117" fmla="*/ 209439 w 590344"/>
                <a:gd name="connsiteY117" fmla="*/ 358089 h 475770"/>
                <a:gd name="connsiteX118" fmla="*/ 225245 w 590344"/>
                <a:gd name="connsiteY118" fmla="*/ 321455 h 475770"/>
                <a:gd name="connsiteX119" fmla="*/ 248859 w 590344"/>
                <a:gd name="connsiteY119" fmla="*/ 284915 h 475770"/>
                <a:gd name="connsiteX120" fmla="*/ 226292 w 590344"/>
                <a:gd name="connsiteY120" fmla="*/ 275971 h 475770"/>
                <a:gd name="connsiteX121" fmla="*/ 188396 w 590344"/>
                <a:gd name="connsiteY121" fmla="*/ 207460 h 475770"/>
                <a:gd name="connsiteX122" fmla="*/ 193442 w 590344"/>
                <a:gd name="connsiteY122" fmla="*/ 208126 h 475770"/>
                <a:gd name="connsiteX123" fmla="*/ 225721 w 590344"/>
                <a:gd name="connsiteY123" fmla="*/ 269120 h 475770"/>
                <a:gd name="connsiteX124" fmla="*/ 260284 w 590344"/>
                <a:gd name="connsiteY124" fmla="*/ 250850 h 475770"/>
                <a:gd name="connsiteX125" fmla="*/ 260284 w 590344"/>
                <a:gd name="connsiteY125" fmla="*/ 250850 h 475770"/>
                <a:gd name="connsiteX126" fmla="*/ 260284 w 590344"/>
                <a:gd name="connsiteY126" fmla="*/ 250850 h 475770"/>
                <a:gd name="connsiteX127" fmla="*/ 276661 w 590344"/>
                <a:gd name="connsiteY127" fmla="*/ 227538 h 475770"/>
                <a:gd name="connsiteX128" fmla="*/ 263141 w 590344"/>
                <a:gd name="connsiteY128" fmla="*/ 209839 h 475770"/>
                <a:gd name="connsiteX129" fmla="*/ 277043 w 590344"/>
                <a:gd name="connsiteY129" fmla="*/ 215453 h 475770"/>
                <a:gd name="connsiteX130" fmla="*/ 296086 w 590344"/>
                <a:gd name="connsiteY130" fmla="*/ 216880 h 475770"/>
                <a:gd name="connsiteX131" fmla="*/ 310940 w 590344"/>
                <a:gd name="connsiteY131" fmla="*/ 228394 h 475770"/>
                <a:gd name="connsiteX132" fmla="*/ 317605 w 590344"/>
                <a:gd name="connsiteY132" fmla="*/ 235150 h 475770"/>
                <a:gd name="connsiteX133" fmla="*/ 323985 w 590344"/>
                <a:gd name="connsiteY133" fmla="*/ 232866 h 475770"/>
                <a:gd name="connsiteX134" fmla="*/ 326650 w 590344"/>
                <a:gd name="connsiteY134" fmla="*/ 247520 h 475770"/>
                <a:gd name="connsiteX135" fmla="*/ 335125 w 590344"/>
                <a:gd name="connsiteY135" fmla="*/ 269786 h 475770"/>
                <a:gd name="connsiteX136" fmla="*/ 351692 w 590344"/>
                <a:gd name="connsiteY136" fmla="*/ 282346 h 475770"/>
                <a:gd name="connsiteX137" fmla="*/ 351692 w 590344"/>
                <a:gd name="connsiteY137" fmla="*/ 282346 h 475770"/>
                <a:gd name="connsiteX138" fmla="*/ 355882 w 590344"/>
                <a:gd name="connsiteY138" fmla="*/ 257130 h 475770"/>
                <a:gd name="connsiteX139" fmla="*/ 380067 w 590344"/>
                <a:gd name="connsiteY139" fmla="*/ 228774 h 475770"/>
                <a:gd name="connsiteX140" fmla="*/ 395968 w 590344"/>
                <a:gd name="connsiteY140" fmla="*/ 239717 h 475770"/>
                <a:gd name="connsiteX141" fmla="*/ 405776 w 590344"/>
                <a:gd name="connsiteY141" fmla="*/ 255798 h 475770"/>
                <a:gd name="connsiteX142" fmla="*/ 408538 w 590344"/>
                <a:gd name="connsiteY142" fmla="*/ 258748 h 475770"/>
                <a:gd name="connsiteX143" fmla="*/ 415107 w 590344"/>
                <a:gd name="connsiteY143" fmla="*/ 260366 h 475770"/>
                <a:gd name="connsiteX144" fmla="*/ 419868 w 590344"/>
                <a:gd name="connsiteY144" fmla="*/ 287960 h 475770"/>
                <a:gd name="connsiteX145" fmla="*/ 423200 w 590344"/>
                <a:gd name="connsiteY145" fmla="*/ 269310 h 475770"/>
                <a:gd name="connsiteX146" fmla="*/ 426057 w 590344"/>
                <a:gd name="connsiteY146" fmla="*/ 280062 h 475770"/>
                <a:gd name="connsiteX147" fmla="*/ 428247 w 590344"/>
                <a:gd name="connsiteY147" fmla="*/ 273021 h 475770"/>
                <a:gd name="connsiteX148" fmla="*/ 448242 w 590344"/>
                <a:gd name="connsiteY148" fmla="*/ 282251 h 475770"/>
                <a:gd name="connsiteX149" fmla="*/ 448242 w 590344"/>
                <a:gd name="connsiteY149" fmla="*/ 282251 h 475770"/>
                <a:gd name="connsiteX150" fmla="*/ 457193 w 590344"/>
                <a:gd name="connsiteY150" fmla="*/ 268073 h 475770"/>
                <a:gd name="connsiteX151" fmla="*/ 444815 w 590344"/>
                <a:gd name="connsiteY151" fmla="*/ 246568 h 475770"/>
                <a:gd name="connsiteX152" fmla="*/ 262951 w 590344"/>
                <a:gd name="connsiteY152" fmla="*/ 34375 h 475770"/>
                <a:gd name="connsiteX153" fmla="*/ 262284 w 590344"/>
                <a:gd name="connsiteY153" fmla="*/ 32186 h 475770"/>
                <a:gd name="connsiteX154" fmla="*/ 262951 w 590344"/>
                <a:gd name="connsiteY154" fmla="*/ 34375 h 475770"/>
                <a:gd name="connsiteX155" fmla="*/ 257713 w 590344"/>
                <a:gd name="connsiteY155" fmla="*/ 211837 h 475770"/>
                <a:gd name="connsiteX156" fmla="*/ 250667 w 590344"/>
                <a:gd name="connsiteY156" fmla="*/ 218403 h 475770"/>
                <a:gd name="connsiteX157" fmla="*/ 238765 w 590344"/>
                <a:gd name="connsiteY157" fmla="*/ 201751 h 475770"/>
                <a:gd name="connsiteX158" fmla="*/ 244669 w 590344"/>
                <a:gd name="connsiteY158" fmla="*/ 203844 h 475770"/>
                <a:gd name="connsiteX159" fmla="*/ 262189 w 590344"/>
                <a:gd name="connsiteY159" fmla="*/ 210124 h 475770"/>
                <a:gd name="connsiteX160" fmla="*/ 257713 w 590344"/>
                <a:gd name="connsiteY160" fmla="*/ 211837 h 47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</a:cxnLst>
              <a:rect l="l" t="t" r="r" b="b"/>
              <a:pathLst>
                <a:path w="590344" h="475770">
                  <a:moveTo>
                    <a:pt x="444815" y="246568"/>
                  </a:moveTo>
                  <a:cubicBezTo>
                    <a:pt x="439483" y="240383"/>
                    <a:pt x="444433" y="238861"/>
                    <a:pt x="447481" y="233817"/>
                  </a:cubicBezTo>
                  <a:cubicBezTo>
                    <a:pt x="448528" y="235911"/>
                    <a:pt x="450623" y="236482"/>
                    <a:pt x="453194" y="236292"/>
                  </a:cubicBezTo>
                  <a:cubicBezTo>
                    <a:pt x="454432" y="239622"/>
                    <a:pt x="453289" y="243428"/>
                    <a:pt x="454813" y="246663"/>
                  </a:cubicBezTo>
                  <a:cubicBezTo>
                    <a:pt x="456335" y="243999"/>
                    <a:pt x="457764" y="241240"/>
                    <a:pt x="459288" y="238575"/>
                  </a:cubicBezTo>
                  <a:cubicBezTo>
                    <a:pt x="463381" y="239717"/>
                    <a:pt x="463381" y="233152"/>
                    <a:pt x="465382" y="231344"/>
                  </a:cubicBezTo>
                  <a:cubicBezTo>
                    <a:pt x="469380" y="227728"/>
                    <a:pt x="473189" y="226300"/>
                    <a:pt x="477759" y="222875"/>
                  </a:cubicBezTo>
                  <a:cubicBezTo>
                    <a:pt x="489566" y="214121"/>
                    <a:pt x="490995" y="200704"/>
                    <a:pt x="483949" y="188429"/>
                  </a:cubicBezTo>
                  <a:cubicBezTo>
                    <a:pt x="480521" y="182434"/>
                    <a:pt x="477379" y="179770"/>
                    <a:pt x="475569" y="172919"/>
                  </a:cubicBezTo>
                  <a:cubicBezTo>
                    <a:pt x="474427" y="168637"/>
                    <a:pt x="477570" y="166734"/>
                    <a:pt x="473666" y="162738"/>
                  </a:cubicBezTo>
                  <a:cubicBezTo>
                    <a:pt x="471951" y="161025"/>
                    <a:pt x="464905" y="164641"/>
                    <a:pt x="464049" y="160359"/>
                  </a:cubicBezTo>
                  <a:cubicBezTo>
                    <a:pt x="463572" y="158170"/>
                    <a:pt x="469191" y="153127"/>
                    <a:pt x="470429" y="151509"/>
                  </a:cubicBezTo>
                  <a:cubicBezTo>
                    <a:pt x="470143" y="162547"/>
                    <a:pt x="478902" y="152936"/>
                    <a:pt x="481949" y="154364"/>
                  </a:cubicBezTo>
                  <a:cubicBezTo>
                    <a:pt x="482806" y="154744"/>
                    <a:pt x="491946" y="166258"/>
                    <a:pt x="492804" y="167590"/>
                  </a:cubicBezTo>
                  <a:cubicBezTo>
                    <a:pt x="495375" y="171872"/>
                    <a:pt x="496327" y="184052"/>
                    <a:pt x="503183" y="173966"/>
                  </a:cubicBezTo>
                  <a:cubicBezTo>
                    <a:pt x="507657" y="167400"/>
                    <a:pt x="499564" y="156743"/>
                    <a:pt x="493661" y="153888"/>
                  </a:cubicBezTo>
                  <a:cubicBezTo>
                    <a:pt x="496993" y="148369"/>
                    <a:pt x="496993" y="143612"/>
                    <a:pt x="501279" y="139044"/>
                  </a:cubicBezTo>
                  <a:cubicBezTo>
                    <a:pt x="504039" y="136094"/>
                    <a:pt x="507943" y="135523"/>
                    <a:pt x="510419" y="130290"/>
                  </a:cubicBezTo>
                  <a:cubicBezTo>
                    <a:pt x="515941" y="118681"/>
                    <a:pt x="513942" y="104979"/>
                    <a:pt x="503183" y="97176"/>
                  </a:cubicBezTo>
                  <a:cubicBezTo>
                    <a:pt x="494327" y="90706"/>
                    <a:pt x="477379" y="97462"/>
                    <a:pt x="482711" y="80334"/>
                  </a:cubicBezTo>
                  <a:cubicBezTo>
                    <a:pt x="488614" y="60923"/>
                    <a:pt x="515085" y="86234"/>
                    <a:pt x="516704" y="68725"/>
                  </a:cubicBezTo>
                  <a:cubicBezTo>
                    <a:pt x="521083" y="70438"/>
                    <a:pt x="521845" y="66441"/>
                    <a:pt x="523178" y="63492"/>
                  </a:cubicBezTo>
                  <a:cubicBezTo>
                    <a:pt x="527939" y="68535"/>
                    <a:pt x="530129" y="59781"/>
                    <a:pt x="533176" y="61779"/>
                  </a:cubicBezTo>
                  <a:cubicBezTo>
                    <a:pt x="540508" y="66441"/>
                    <a:pt x="534033" y="70533"/>
                    <a:pt x="534509" y="76338"/>
                  </a:cubicBezTo>
                  <a:cubicBezTo>
                    <a:pt x="535271" y="85663"/>
                    <a:pt x="543459" y="104027"/>
                    <a:pt x="554886" y="106977"/>
                  </a:cubicBezTo>
                  <a:cubicBezTo>
                    <a:pt x="554886" y="106977"/>
                    <a:pt x="554886" y="106977"/>
                    <a:pt x="554886" y="106977"/>
                  </a:cubicBezTo>
                  <a:cubicBezTo>
                    <a:pt x="554886" y="106977"/>
                    <a:pt x="554886" y="106977"/>
                    <a:pt x="554886" y="106977"/>
                  </a:cubicBezTo>
                  <a:cubicBezTo>
                    <a:pt x="555171" y="103647"/>
                    <a:pt x="555457" y="100316"/>
                    <a:pt x="555742" y="96986"/>
                  </a:cubicBezTo>
                  <a:cubicBezTo>
                    <a:pt x="564978" y="92894"/>
                    <a:pt x="554219" y="82332"/>
                    <a:pt x="553171" y="78146"/>
                  </a:cubicBezTo>
                  <a:cubicBezTo>
                    <a:pt x="552695" y="75957"/>
                    <a:pt x="550886" y="66441"/>
                    <a:pt x="556028" y="72341"/>
                  </a:cubicBezTo>
                  <a:cubicBezTo>
                    <a:pt x="556218" y="72341"/>
                    <a:pt x="572405" y="61303"/>
                    <a:pt x="572405" y="61113"/>
                  </a:cubicBezTo>
                  <a:cubicBezTo>
                    <a:pt x="573357" y="56546"/>
                    <a:pt x="565550" y="53881"/>
                    <a:pt x="567740" y="46935"/>
                  </a:cubicBezTo>
                  <a:cubicBezTo>
                    <a:pt x="572881" y="48457"/>
                    <a:pt x="579451" y="51788"/>
                    <a:pt x="584878" y="51027"/>
                  </a:cubicBezTo>
                  <a:cubicBezTo>
                    <a:pt x="582498" y="46650"/>
                    <a:pt x="574309" y="40084"/>
                    <a:pt x="568882" y="41892"/>
                  </a:cubicBezTo>
                  <a:cubicBezTo>
                    <a:pt x="567930" y="37705"/>
                    <a:pt x="548696" y="35041"/>
                    <a:pt x="544983" y="34184"/>
                  </a:cubicBezTo>
                  <a:cubicBezTo>
                    <a:pt x="534794" y="31901"/>
                    <a:pt x="525654" y="32757"/>
                    <a:pt x="515275" y="32662"/>
                  </a:cubicBezTo>
                  <a:cubicBezTo>
                    <a:pt x="504134" y="32662"/>
                    <a:pt x="493375" y="30378"/>
                    <a:pt x="482331" y="28761"/>
                  </a:cubicBezTo>
                  <a:cubicBezTo>
                    <a:pt x="471761" y="27238"/>
                    <a:pt x="460716" y="28380"/>
                    <a:pt x="450432" y="26572"/>
                  </a:cubicBezTo>
                  <a:cubicBezTo>
                    <a:pt x="446814" y="25906"/>
                    <a:pt x="443481" y="23337"/>
                    <a:pt x="439863" y="22956"/>
                  </a:cubicBezTo>
                  <a:cubicBezTo>
                    <a:pt x="428342" y="21814"/>
                    <a:pt x="436817" y="24859"/>
                    <a:pt x="426438" y="26762"/>
                  </a:cubicBezTo>
                  <a:cubicBezTo>
                    <a:pt x="417392" y="28380"/>
                    <a:pt x="409965" y="26572"/>
                    <a:pt x="401110" y="24478"/>
                  </a:cubicBezTo>
                  <a:cubicBezTo>
                    <a:pt x="395398" y="23146"/>
                    <a:pt x="344266" y="21814"/>
                    <a:pt x="347503" y="14963"/>
                  </a:cubicBezTo>
                  <a:lnTo>
                    <a:pt x="347503" y="14963"/>
                  </a:lnTo>
                  <a:cubicBezTo>
                    <a:pt x="349312" y="2974"/>
                    <a:pt x="313510" y="7732"/>
                    <a:pt x="307417" y="10015"/>
                  </a:cubicBezTo>
                  <a:cubicBezTo>
                    <a:pt x="295705" y="14392"/>
                    <a:pt x="282660" y="21529"/>
                    <a:pt x="270378" y="22290"/>
                  </a:cubicBezTo>
                  <a:cubicBezTo>
                    <a:pt x="272948" y="28665"/>
                    <a:pt x="278185" y="39513"/>
                    <a:pt x="268378" y="33899"/>
                  </a:cubicBezTo>
                  <a:cubicBezTo>
                    <a:pt x="266283" y="32757"/>
                    <a:pt x="267044" y="26096"/>
                    <a:pt x="264950" y="25525"/>
                  </a:cubicBezTo>
                  <a:cubicBezTo>
                    <a:pt x="261046" y="24478"/>
                    <a:pt x="260761" y="27904"/>
                    <a:pt x="261903" y="30949"/>
                  </a:cubicBezTo>
                  <a:cubicBezTo>
                    <a:pt x="261141" y="29712"/>
                    <a:pt x="259523" y="30188"/>
                    <a:pt x="258571" y="30759"/>
                  </a:cubicBezTo>
                  <a:cubicBezTo>
                    <a:pt x="256952" y="27714"/>
                    <a:pt x="254667" y="25335"/>
                    <a:pt x="252286" y="23051"/>
                  </a:cubicBezTo>
                  <a:cubicBezTo>
                    <a:pt x="246097" y="24574"/>
                    <a:pt x="241241" y="28761"/>
                    <a:pt x="250287" y="34470"/>
                  </a:cubicBezTo>
                  <a:cubicBezTo>
                    <a:pt x="247907" y="42273"/>
                    <a:pt x="237909" y="34565"/>
                    <a:pt x="233718" y="34184"/>
                  </a:cubicBezTo>
                  <a:cubicBezTo>
                    <a:pt x="227054" y="33518"/>
                    <a:pt x="217151" y="35231"/>
                    <a:pt x="210296" y="36563"/>
                  </a:cubicBezTo>
                  <a:cubicBezTo>
                    <a:pt x="199345" y="38657"/>
                    <a:pt x="181064" y="57021"/>
                    <a:pt x="171923" y="49695"/>
                  </a:cubicBezTo>
                  <a:cubicBezTo>
                    <a:pt x="174114" y="47601"/>
                    <a:pt x="177256" y="50265"/>
                    <a:pt x="178017" y="46650"/>
                  </a:cubicBezTo>
                  <a:cubicBezTo>
                    <a:pt x="186110" y="42938"/>
                    <a:pt x="174589" y="35897"/>
                    <a:pt x="171066" y="34184"/>
                  </a:cubicBezTo>
                  <a:cubicBezTo>
                    <a:pt x="162116" y="29807"/>
                    <a:pt x="149452" y="27048"/>
                    <a:pt x="139455" y="28285"/>
                  </a:cubicBezTo>
                  <a:cubicBezTo>
                    <a:pt x="129742" y="29522"/>
                    <a:pt x="96226" y="50932"/>
                    <a:pt x="97083" y="62350"/>
                  </a:cubicBezTo>
                  <a:cubicBezTo>
                    <a:pt x="90323" y="63301"/>
                    <a:pt x="88894" y="66727"/>
                    <a:pt x="92036" y="75006"/>
                  </a:cubicBezTo>
                  <a:cubicBezTo>
                    <a:pt x="99463" y="62350"/>
                    <a:pt x="114222" y="102600"/>
                    <a:pt x="122981" y="84711"/>
                  </a:cubicBezTo>
                  <a:cubicBezTo>
                    <a:pt x="131456" y="86138"/>
                    <a:pt x="127648" y="67298"/>
                    <a:pt x="128314" y="64633"/>
                  </a:cubicBezTo>
                  <a:cubicBezTo>
                    <a:pt x="130028" y="58544"/>
                    <a:pt x="137931" y="57402"/>
                    <a:pt x="138502" y="51597"/>
                  </a:cubicBezTo>
                  <a:cubicBezTo>
                    <a:pt x="144500" y="52264"/>
                    <a:pt x="128123" y="68345"/>
                    <a:pt x="145643" y="68345"/>
                  </a:cubicBezTo>
                  <a:cubicBezTo>
                    <a:pt x="145643" y="68154"/>
                    <a:pt x="133741" y="82903"/>
                    <a:pt x="132789" y="84140"/>
                  </a:cubicBezTo>
                  <a:cubicBezTo>
                    <a:pt x="128886" y="88803"/>
                    <a:pt x="130313" y="89564"/>
                    <a:pt x="123172" y="90515"/>
                  </a:cubicBezTo>
                  <a:cubicBezTo>
                    <a:pt x="116031" y="91562"/>
                    <a:pt x="108319" y="87756"/>
                    <a:pt x="101653" y="91943"/>
                  </a:cubicBezTo>
                  <a:cubicBezTo>
                    <a:pt x="97654" y="90325"/>
                    <a:pt x="89180" y="98223"/>
                    <a:pt x="86323" y="100316"/>
                  </a:cubicBezTo>
                  <a:cubicBezTo>
                    <a:pt x="79754" y="105169"/>
                    <a:pt x="76421" y="107167"/>
                    <a:pt x="68232" y="108785"/>
                  </a:cubicBezTo>
                  <a:cubicBezTo>
                    <a:pt x="68803" y="110212"/>
                    <a:pt x="69660" y="111545"/>
                    <a:pt x="70612" y="112686"/>
                  </a:cubicBezTo>
                  <a:cubicBezTo>
                    <a:pt x="68803" y="114780"/>
                    <a:pt x="61567" y="113257"/>
                    <a:pt x="61186" y="115731"/>
                  </a:cubicBezTo>
                  <a:cubicBezTo>
                    <a:pt x="60710" y="118205"/>
                    <a:pt x="64233" y="117920"/>
                    <a:pt x="64614" y="120013"/>
                  </a:cubicBezTo>
                  <a:cubicBezTo>
                    <a:pt x="62709" y="120584"/>
                    <a:pt x="60806" y="121346"/>
                    <a:pt x="58996" y="122202"/>
                  </a:cubicBezTo>
                  <a:cubicBezTo>
                    <a:pt x="61376" y="126103"/>
                    <a:pt x="66900" y="127816"/>
                    <a:pt x="65851" y="134001"/>
                  </a:cubicBezTo>
                  <a:cubicBezTo>
                    <a:pt x="60043" y="140757"/>
                    <a:pt x="53569" y="132574"/>
                    <a:pt x="47856" y="137331"/>
                  </a:cubicBezTo>
                  <a:cubicBezTo>
                    <a:pt x="39952" y="137427"/>
                    <a:pt x="38715" y="153412"/>
                    <a:pt x="40334" y="158931"/>
                  </a:cubicBezTo>
                  <a:cubicBezTo>
                    <a:pt x="42809" y="167781"/>
                    <a:pt x="46714" y="163594"/>
                    <a:pt x="53378" y="168066"/>
                  </a:cubicBezTo>
                  <a:cubicBezTo>
                    <a:pt x="56045" y="165402"/>
                    <a:pt x="63661" y="165973"/>
                    <a:pt x="67375" y="164070"/>
                  </a:cubicBezTo>
                  <a:cubicBezTo>
                    <a:pt x="70993" y="162166"/>
                    <a:pt x="73850" y="159312"/>
                    <a:pt x="76517" y="155696"/>
                  </a:cubicBezTo>
                  <a:cubicBezTo>
                    <a:pt x="79849" y="151224"/>
                    <a:pt x="80515" y="146181"/>
                    <a:pt x="85752" y="143421"/>
                  </a:cubicBezTo>
                  <a:cubicBezTo>
                    <a:pt x="91656" y="140281"/>
                    <a:pt x="94512" y="141899"/>
                    <a:pt x="99654" y="136285"/>
                  </a:cubicBezTo>
                  <a:cubicBezTo>
                    <a:pt x="105271" y="140091"/>
                    <a:pt x="117936" y="155981"/>
                    <a:pt x="123267" y="155696"/>
                  </a:cubicBezTo>
                  <a:cubicBezTo>
                    <a:pt x="135169" y="155125"/>
                    <a:pt x="114031" y="134191"/>
                    <a:pt x="111365" y="132288"/>
                  </a:cubicBezTo>
                  <a:cubicBezTo>
                    <a:pt x="118411" y="135904"/>
                    <a:pt x="124696" y="146086"/>
                    <a:pt x="131932" y="148369"/>
                  </a:cubicBezTo>
                  <a:cubicBezTo>
                    <a:pt x="131932" y="150748"/>
                    <a:pt x="139074" y="165116"/>
                    <a:pt x="141835" y="165497"/>
                  </a:cubicBezTo>
                  <a:cubicBezTo>
                    <a:pt x="145929" y="165973"/>
                    <a:pt x="150310" y="157409"/>
                    <a:pt x="147071" y="154364"/>
                  </a:cubicBezTo>
                  <a:cubicBezTo>
                    <a:pt x="149357" y="154269"/>
                    <a:pt x="153165" y="153032"/>
                    <a:pt x="153261" y="150082"/>
                  </a:cubicBezTo>
                  <a:cubicBezTo>
                    <a:pt x="158783" y="146466"/>
                    <a:pt x="156593" y="156267"/>
                    <a:pt x="157545" y="158741"/>
                  </a:cubicBezTo>
                  <a:cubicBezTo>
                    <a:pt x="159641" y="164355"/>
                    <a:pt x="160974" y="165592"/>
                    <a:pt x="166210" y="167686"/>
                  </a:cubicBezTo>
                  <a:cubicBezTo>
                    <a:pt x="177446" y="172063"/>
                    <a:pt x="192871" y="161120"/>
                    <a:pt x="188301" y="180246"/>
                  </a:cubicBezTo>
                  <a:cubicBezTo>
                    <a:pt x="182873" y="181768"/>
                    <a:pt x="185063" y="186716"/>
                    <a:pt x="180779" y="188619"/>
                  </a:cubicBezTo>
                  <a:cubicBezTo>
                    <a:pt x="175922" y="190713"/>
                    <a:pt x="166877" y="188715"/>
                    <a:pt x="162021" y="188144"/>
                  </a:cubicBezTo>
                  <a:cubicBezTo>
                    <a:pt x="156402" y="187477"/>
                    <a:pt x="143834" y="180626"/>
                    <a:pt x="139550" y="181102"/>
                  </a:cubicBezTo>
                  <a:cubicBezTo>
                    <a:pt x="134503" y="181673"/>
                    <a:pt x="137074" y="187192"/>
                    <a:pt x="132218" y="189381"/>
                  </a:cubicBezTo>
                  <a:cubicBezTo>
                    <a:pt x="123744" y="193187"/>
                    <a:pt x="109271" y="180912"/>
                    <a:pt x="106795" y="173870"/>
                  </a:cubicBezTo>
                  <a:cubicBezTo>
                    <a:pt x="104319" y="167019"/>
                    <a:pt x="109080" y="166734"/>
                    <a:pt x="102129" y="163594"/>
                  </a:cubicBezTo>
                  <a:cubicBezTo>
                    <a:pt x="98225" y="161881"/>
                    <a:pt x="88894" y="165307"/>
                    <a:pt x="84419" y="166163"/>
                  </a:cubicBezTo>
                  <a:cubicBezTo>
                    <a:pt x="70137" y="169018"/>
                    <a:pt x="54521" y="168352"/>
                    <a:pt x="43666" y="178723"/>
                  </a:cubicBezTo>
                  <a:cubicBezTo>
                    <a:pt x="35668" y="186240"/>
                    <a:pt x="34335" y="194709"/>
                    <a:pt x="27289" y="202512"/>
                  </a:cubicBezTo>
                  <a:cubicBezTo>
                    <a:pt x="17481" y="213359"/>
                    <a:pt x="10435" y="223541"/>
                    <a:pt x="9674" y="238480"/>
                  </a:cubicBezTo>
                  <a:cubicBezTo>
                    <a:pt x="9198" y="249042"/>
                    <a:pt x="4532" y="262840"/>
                    <a:pt x="9198" y="273021"/>
                  </a:cubicBezTo>
                  <a:cubicBezTo>
                    <a:pt x="11101" y="277303"/>
                    <a:pt x="16911" y="283583"/>
                    <a:pt x="19671" y="287960"/>
                  </a:cubicBezTo>
                  <a:cubicBezTo>
                    <a:pt x="23671" y="294145"/>
                    <a:pt x="28527" y="302424"/>
                    <a:pt x="35954" y="304993"/>
                  </a:cubicBezTo>
                  <a:cubicBezTo>
                    <a:pt x="50332" y="309941"/>
                    <a:pt x="65662" y="293765"/>
                    <a:pt x="79754" y="297571"/>
                  </a:cubicBezTo>
                  <a:cubicBezTo>
                    <a:pt x="83372" y="298522"/>
                    <a:pt x="89275" y="303470"/>
                    <a:pt x="92036" y="305754"/>
                  </a:cubicBezTo>
                  <a:cubicBezTo>
                    <a:pt x="98034" y="310607"/>
                    <a:pt x="102034" y="309275"/>
                    <a:pt x="101748" y="319932"/>
                  </a:cubicBezTo>
                  <a:cubicBezTo>
                    <a:pt x="101463" y="330685"/>
                    <a:pt x="98892" y="328020"/>
                    <a:pt x="104319" y="337726"/>
                  </a:cubicBezTo>
                  <a:cubicBezTo>
                    <a:pt x="107842" y="343911"/>
                    <a:pt x="110699" y="349906"/>
                    <a:pt x="112698" y="356757"/>
                  </a:cubicBezTo>
                  <a:cubicBezTo>
                    <a:pt x="114603" y="363322"/>
                    <a:pt x="116412" y="369983"/>
                    <a:pt x="115460" y="376929"/>
                  </a:cubicBezTo>
                  <a:cubicBezTo>
                    <a:pt x="114317" y="385398"/>
                    <a:pt x="108223" y="391393"/>
                    <a:pt x="109175" y="400242"/>
                  </a:cubicBezTo>
                  <a:cubicBezTo>
                    <a:pt x="110032" y="408045"/>
                    <a:pt x="116507" y="415752"/>
                    <a:pt x="118602" y="423460"/>
                  </a:cubicBezTo>
                  <a:cubicBezTo>
                    <a:pt x="120316" y="430025"/>
                    <a:pt x="119078" y="438113"/>
                    <a:pt x="121554" y="444299"/>
                  </a:cubicBezTo>
                  <a:cubicBezTo>
                    <a:pt x="124030" y="450483"/>
                    <a:pt x="128505" y="454765"/>
                    <a:pt x="130504" y="461331"/>
                  </a:cubicBezTo>
                  <a:cubicBezTo>
                    <a:pt x="131837" y="465803"/>
                    <a:pt x="130885" y="471703"/>
                    <a:pt x="135455" y="474272"/>
                  </a:cubicBezTo>
                  <a:cubicBezTo>
                    <a:pt x="142596" y="478268"/>
                    <a:pt x="160116" y="469610"/>
                    <a:pt x="164020" y="463710"/>
                  </a:cubicBezTo>
                  <a:lnTo>
                    <a:pt x="164020" y="463710"/>
                  </a:lnTo>
                  <a:cubicBezTo>
                    <a:pt x="173065" y="453528"/>
                    <a:pt x="182873" y="445440"/>
                    <a:pt x="189253" y="432975"/>
                  </a:cubicBezTo>
                  <a:cubicBezTo>
                    <a:pt x="195538" y="420510"/>
                    <a:pt x="192871" y="409472"/>
                    <a:pt x="202773" y="398339"/>
                  </a:cubicBezTo>
                  <a:cubicBezTo>
                    <a:pt x="215628" y="383971"/>
                    <a:pt x="211724" y="376168"/>
                    <a:pt x="209439" y="358089"/>
                  </a:cubicBezTo>
                  <a:cubicBezTo>
                    <a:pt x="207440" y="342103"/>
                    <a:pt x="216580" y="333539"/>
                    <a:pt x="225245" y="321455"/>
                  </a:cubicBezTo>
                  <a:cubicBezTo>
                    <a:pt x="233052" y="310512"/>
                    <a:pt x="245526" y="298522"/>
                    <a:pt x="248859" y="284915"/>
                  </a:cubicBezTo>
                  <a:cubicBezTo>
                    <a:pt x="253620" y="266170"/>
                    <a:pt x="236957" y="279492"/>
                    <a:pt x="226292" y="275971"/>
                  </a:cubicBezTo>
                  <a:cubicBezTo>
                    <a:pt x="216675" y="272736"/>
                    <a:pt x="184016" y="208982"/>
                    <a:pt x="188396" y="207460"/>
                  </a:cubicBezTo>
                  <a:cubicBezTo>
                    <a:pt x="190014" y="208507"/>
                    <a:pt x="191633" y="208697"/>
                    <a:pt x="193442" y="208126"/>
                  </a:cubicBezTo>
                  <a:cubicBezTo>
                    <a:pt x="203154" y="229155"/>
                    <a:pt x="213343" y="249708"/>
                    <a:pt x="225721" y="269120"/>
                  </a:cubicBezTo>
                  <a:cubicBezTo>
                    <a:pt x="231719" y="269120"/>
                    <a:pt x="255238" y="256750"/>
                    <a:pt x="260284" y="250850"/>
                  </a:cubicBezTo>
                  <a:cubicBezTo>
                    <a:pt x="260284" y="250850"/>
                    <a:pt x="260284" y="250850"/>
                    <a:pt x="260284" y="250850"/>
                  </a:cubicBezTo>
                  <a:cubicBezTo>
                    <a:pt x="260284" y="250850"/>
                    <a:pt x="260284" y="250850"/>
                    <a:pt x="260284" y="250850"/>
                  </a:cubicBezTo>
                  <a:cubicBezTo>
                    <a:pt x="265997" y="246188"/>
                    <a:pt x="278090" y="235816"/>
                    <a:pt x="276661" y="227538"/>
                  </a:cubicBezTo>
                  <a:cubicBezTo>
                    <a:pt x="276186" y="224873"/>
                    <a:pt x="265902" y="211456"/>
                    <a:pt x="263141" y="209839"/>
                  </a:cubicBezTo>
                  <a:cubicBezTo>
                    <a:pt x="268568" y="211171"/>
                    <a:pt x="271044" y="214596"/>
                    <a:pt x="277043" y="215453"/>
                  </a:cubicBezTo>
                  <a:cubicBezTo>
                    <a:pt x="283613" y="216309"/>
                    <a:pt x="289611" y="214501"/>
                    <a:pt x="296086" y="216880"/>
                  </a:cubicBezTo>
                  <a:cubicBezTo>
                    <a:pt x="302466" y="219164"/>
                    <a:pt x="306369" y="223731"/>
                    <a:pt x="310940" y="228394"/>
                  </a:cubicBezTo>
                  <a:cubicBezTo>
                    <a:pt x="312463" y="231344"/>
                    <a:pt x="314653" y="233627"/>
                    <a:pt x="317605" y="235150"/>
                  </a:cubicBezTo>
                  <a:cubicBezTo>
                    <a:pt x="319700" y="234198"/>
                    <a:pt x="321794" y="233437"/>
                    <a:pt x="323985" y="232866"/>
                  </a:cubicBezTo>
                  <a:cubicBezTo>
                    <a:pt x="328555" y="236767"/>
                    <a:pt x="325889" y="242477"/>
                    <a:pt x="326650" y="247520"/>
                  </a:cubicBezTo>
                  <a:cubicBezTo>
                    <a:pt x="327793" y="254942"/>
                    <a:pt x="332649" y="262649"/>
                    <a:pt x="335125" y="269786"/>
                  </a:cubicBezTo>
                  <a:cubicBezTo>
                    <a:pt x="338552" y="279682"/>
                    <a:pt x="341028" y="297381"/>
                    <a:pt x="351692" y="282346"/>
                  </a:cubicBezTo>
                  <a:cubicBezTo>
                    <a:pt x="351692" y="282346"/>
                    <a:pt x="351692" y="282346"/>
                    <a:pt x="351692" y="282346"/>
                  </a:cubicBezTo>
                  <a:cubicBezTo>
                    <a:pt x="355882" y="274448"/>
                    <a:pt x="353407" y="265504"/>
                    <a:pt x="355882" y="257130"/>
                  </a:cubicBezTo>
                  <a:cubicBezTo>
                    <a:pt x="358929" y="246568"/>
                    <a:pt x="371117" y="235054"/>
                    <a:pt x="380067" y="228774"/>
                  </a:cubicBezTo>
                  <a:cubicBezTo>
                    <a:pt x="387970" y="232295"/>
                    <a:pt x="390541" y="232295"/>
                    <a:pt x="395968" y="239717"/>
                  </a:cubicBezTo>
                  <a:cubicBezTo>
                    <a:pt x="398635" y="243428"/>
                    <a:pt x="402919" y="253419"/>
                    <a:pt x="405776" y="255798"/>
                  </a:cubicBezTo>
                  <a:cubicBezTo>
                    <a:pt x="405585" y="255703"/>
                    <a:pt x="409299" y="259699"/>
                    <a:pt x="408538" y="258748"/>
                  </a:cubicBezTo>
                  <a:cubicBezTo>
                    <a:pt x="408252" y="258367"/>
                    <a:pt x="413203" y="258463"/>
                    <a:pt x="415107" y="260366"/>
                  </a:cubicBezTo>
                  <a:cubicBezTo>
                    <a:pt x="421772" y="267217"/>
                    <a:pt x="414155" y="280633"/>
                    <a:pt x="419868" y="287960"/>
                  </a:cubicBezTo>
                  <a:cubicBezTo>
                    <a:pt x="422914" y="283964"/>
                    <a:pt x="421867" y="274353"/>
                    <a:pt x="423200" y="269310"/>
                  </a:cubicBezTo>
                  <a:cubicBezTo>
                    <a:pt x="424533" y="269595"/>
                    <a:pt x="424343" y="278540"/>
                    <a:pt x="426057" y="280062"/>
                  </a:cubicBezTo>
                  <a:cubicBezTo>
                    <a:pt x="428152" y="278064"/>
                    <a:pt x="426533" y="274924"/>
                    <a:pt x="428247" y="273021"/>
                  </a:cubicBezTo>
                  <a:cubicBezTo>
                    <a:pt x="434816" y="279587"/>
                    <a:pt x="439292" y="293003"/>
                    <a:pt x="448242" y="282251"/>
                  </a:cubicBezTo>
                  <a:cubicBezTo>
                    <a:pt x="448242" y="282251"/>
                    <a:pt x="448242" y="282251"/>
                    <a:pt x="448242" y="282251"/>
                  </a:cubicBezTo>
                  <a:cubicBezTo>
                    <a:pt x="452242" y="281109"/>
                    <a:pt x="457098" y="271499"/>
                    <a:pt x="457193" y="268073"/>
                  </a:cubicBezTo>
                  <a:cubicBezTo>
                    <a:pt x="457098" y="261032"/>
                    <a:pt x="449099" y="251612"/>
                    <a:pt x="444815" y="246568"/>
                  </a:cubicBezTo>
                  <a:close/>
                  <a:moveTo>
                    <a:pt x="262951" y="34375"/>
                  </a:moveTo>
                  <a:cubicBezTo>
                    <a:pt x="262665" y="33708"/>
                    <a:pt x="262474" y="32947"/>
                    <a:pt x="262284" y="32186"/>
                  </a:cubicBezTo>
                  <a:cubicBezTo>
                    <a:pt x="262569" y="32947"/>
                    <a:pt x="262855" y="33613"/>
                    <a:pt x="262951" y="34375"/>
                  </a:cubicBezTo>
                  <a:close/>
                  <a:moveTo>
                    <a:pt x="257713" y="211837"/>
                  </a:moveTo>
                  <a:cubicBezTo>
                    <a:pt x="253143" y="214121"/>
                    <a:pt x="256666" y="217641"/>
                    <a:pt x="250667" y="218403"/>
                  </a:cubicBezTo>
                  <a:cubicBezTo>
                    <a:pt x="242574" y="219354"/>
                    <a:pt x="241050" y="206889"/>
                    <a:pt x="238765" y="201751"/>
                  </a:cubicBezTo>
                  <a:cubicBezTo>
                    <a:pt x="240766" y="202892"/>
                    <a:pt x="242669" y="204700"/>
                    <a:pt x="244669" y="203844"/>
                  </a:cubicBezTo>
                  <a:cubicBezTo>
                    <a:pt x="247049" y="211171"/>
                    <a:pt x="257047" y="209649"/>
                    <a:pt x="262189" y="210124"/>
                  </a:cubicBezTo>
                  <a:cubicBezTo>
                    <a:pt x="260570" y="210600"/>
                    <a:pt x="259046" y="211076"/>
                    <a:pt x="257713" y="21183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4" name="Forma libre 651">
              <a:extLst>
                <a:ext uri="{FF2B5EF4-FFF2-40B4-BE49-F238E27FC236}">
                  <a16:creationId xmlns:a16="http://schemas.microsoft.com/office/drawing/2014/main" id="{97E8BE3B-ED6D-764B-8D00-DF2CFA93A3AC}"/>
                </a:ext>
              </a:extLst>
            </p:cNvPr>
            <p:cNvSpPr/>
            <p:nvPr/>
          </p:nvSpPr>
          <p:spPr>
            <a:xfrm>
              <a:off x="13003442" y="3736243"/>
              <a:ext cx="190434" cy="285462"/>
            </a:xfrm>
            <a:custGeom>
              <a:avLst/>
              <a:gdLst>
                <a:gd name="connsiteX0" fmla="*/ 185178 w 190433"/>
                <a:gd name="connsiteY0" fmla="*/ 79439 h 285462"/>
                <a:gd name="connsiteX1" fmla="*/ 141949 w 190433"/>
                <a:gd name="connsiteY1" fmla="*/ 60598 h 285462"/>
                <a:gd name="connsiteX2" fmla="*/ 128333 w 190433"/>
                <a:gd name="connsiteY2" fmla="*/ 51844 h 285462"/>
                <a:gd name="connsiteX3" fmla="*/ 118812 w 190433"/>
                <a:gd name="connsiteY3" fmla="*/ 35383 h 285462"/>
                <a:gd name="connsiteX4" fmla="*/ 103291 w 190433"/>
                <a:gd name="connsiteY4" fmla="*/ 27865 h 285462"/>
                <a:gd name="connsiteX5" fmla="*/ 79296 w 190433"/>
                <a:gd name="connsiteY5" fmla="*/ 11499 h 285462"/>
                <a:gd name="connsiteX6" fmla="*/ 60158 w 190433"/>
                <a:gd name="connsiteY6" fmla="*/ 8454 h 285462"/>
                <a:gd name="connsiteX7" fmla="*/ 47399 w 190433"/>
                <a:gd name="connsiteY7" fmla="*/ 10642 h 285462"/>
                <a:gd name="connsiteX8" fmla="*/ 24451 w 190433"/>
                <a:gd name="connsiteY8" fmla="*/ 21775 h 285462"/>
                <a:gd name="connsiteX9" fmla="*/ 24833 w 190433"/>
                <a:gd name="connsiteY9" fmla="*/ 34907 h 285462"/>
                <a:gd name="connsiteX10" fmla="*/ 12454 w 190433"/>
                <a:gd name="connsiteY10" fmla="*/ 57553 h 285462"/>
                <a:gd name="connsiteX11" fmla="*/ 9502 w 190433"/>
                <a:gd name="connsiteY11" fmla="*/ 74776 h 285462"/>
                <a:gd name="connsiteX12" fmla="*/ 7217 w 190433"/>
                <a:gd name="connsiteY12" fmla="*/ 81342 h 285462"/>
                <a:gd name="connsiteX13" fmla="*/ 12835 w 190433"/>
                <a:gd name="connsiteY13" fmla="*/ 88859 h 285462"/>
                <a:gd name="connsiteX14" fmla="*/ 37210 w 190433"/>
                <a:gd name="connsiteY14" fmla="*/ 125494 h 285462"/>
                <a:gd name="connsiteX15" fmla="*/ 53968 w 190433"/>
                <a:gd name="connsiteY15" fmla="*/ 136722 h 285462"/>
                <a:gd name="connsiteX16" fmla="*/ 57396 w 190433"/>
                <a:gd name="connsiteY16" fmla="*/ 156894 h 285462"/>
                <a:gd name="connsiteX17" fmla="*/ 60824 w 190433"/>
                <a:gd name="connsiteY17" fmla="*/ 216270 h 285462"/>
                <a:gd name="connsiteX18" fmla="*/ 67490 w 190433"/>
                <a:gd name="connsiteY18" fmla="*/ 239012 h 285462"/>
                <a:gd name="connsiteX19" fmla="*/ 72251 w 190433"/>
                <a:gd name="connsiteY19" fmla="*/ 247195 h 285462"/>
                <a:gd name="connsiteX20" fmla="*/ 69775 w 190433"/>
                <a:gd name="connsiteY20" fmla="*/ 257282 h 285462"/>
                <a:gd name="connsiteX21" fmla="*/ 96530 w 190433"/>
                <a:gd name="connsiteY21" fmla="*/ 284401 h 285462"/>
                <a:gd name="connsiteX22" fmla="*/ 96245 w 190433"/>
                <a:gd name="connsiteY22" fmla="*/ 274790 h 285462"/>
                <a:gd name="connsiteX23" fmla="*/ 98435 w 190433"/>
                <a:gd name="connsiteY23" fmla="*/ 252905 h 285462"/>
                <a:gd name="connsiteX24" fmla="*/ 102244 w 190433"/>
                <a:gd name="connsiteY24" fmla="*/ 231305 h 285462"/>
                <a:gd name="connsiteX25" fmla="*/ 116336 w 190433"/>
                <a:gd name="connsiteY25" fmla="*/ 210181 h 285462"/>
                <a:gd name="connsiteX26" fmla="*/ 134998 w 190433"/>
                <a:gd name="connsiteY26" fmla="*/ 192862 h 285462"/>
                <a:gd name="connsiteX27" fmla="*/ 143473 w 190433"/>
                <a:gd name="connsiteY27" fmla="*/ 172404 h 285462"/>
                <a:gd name="connsiteX28" fmla="*/ 155661 w 190433"/>
                <a:gd name="connsiteY28" fmla="*/ 159368 h 285462"/>
                <a:gd name="connsiteX29" fmla="*/ 184130 w 190433"/>
                <a:gd name="connsiteY29" fmla="*/ 97233 h 285462"/>
                <a:gd name="connsiteX30" fmla="*/ 184130 w 190433"/>
                <a:gd name="connsiteY30" fmla="*/ 97233 h 285462"/>
                <a:gd name="connsiteX31" fmla="*/ 185178 w 190433"/>
                <a:gd name="connsiteY31" fmla="*/ 79439 h 285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0433" h="285462">
                  <a:moveTo>
                    <a:pt x="185178" y="79439"/>
                  </a:moveTo>
                  <a:cubicBezTo>
                    <a:pt x="172038" y="69162"/>
                    <a:pt x="156612" y="66593"/>
                    <a:pt x="141949" y="60598"/>
                  </a:cubicBezTo>
                  <a:cubicBezTo>
                    <a:pt x="133190" y="56982"/>
                    <a:pt x="132141" y="59076"/>
                    <a:pt x="128333" y="51844"/>
                  </a:cubicBezTo>
                  <a:cubicBezTo>
                    <a:pt x="124810" y="45088"/>
                    <a:pt x="126619" y="40331"/>
                    <a:pt x="118812" y="35383"/>
                  </a:cubicBezTo>
                  <a:cubicBezTo>
                    <a:pt x="113860" y="32242"/>
                    <a:pt x="108432" y="31196"/>
                    <a:pt x="103291" y="27865"/>
                  </a:cubicBezTo>
                  <a:cubicBezTo>
                    <a:pt x="95673" y="22822"/>
                    <a:pt x="87866" y="14639"/>
                    <a:pt x="79296" y="11499"/>
                  </a:cubicBezTo>
                  <a:cubicBezTo>
                    <a:pt x="73488" y="9405"/>
                    <a:pt x="66347" y="9501"/>
                    <a:pt x="60158" y="8454"/>
                  </a:cubicBezTo>
                  <a:cubicBezTo>
                    <a:pt x="53112" y="7217"/>
                    <a:pt x="51969" y="5694"/>
                    <a:pt x="47399" y="10642"/>
                  </a:cubicBezTo>
                  <a:cubicBezTo>
                    <a:pt x="41971" y="651"/>
                    <a:pt x="27213" y="14449"/>
                    <a:pt x="24451" y="21775"/>
                  </a:cubicBezTo>
                  <a:cubicBezTo>
                    <a:pt x="22452" y="26914"/>
                    <a:pt x="25308" y="29673"/>
                    <a:pt x="24833" y="34907"/>
                  </a:cubicBezTo>
                  <a:cubicBezTo>
                    <a:pt x="24070" y="42995"/>
                    <a:pt x="15977" y="50512"/>
                    <a:pt x="12454" y="57553"/>
                  </a:cubicBezTo>
                  <a:cubicBezTo>
                    <a:pt x="9026" y="64595"/>
                    <a:pt x="9597" y="67830"/>
                    <a:pt x="9502" y="74776"/>
                  </a:cubicBezTo>
                  <a:cubicBezTo>
                    <a:pt x="9502" y="77250"/>
                    <a:pt x="6646" y="78011"/>
                    <a:pt x="7217" y="81342"/>
                  </a:cubicBezTo>
                  <a:cubicBezTo>
                    <a:pt x="7693" y="84006"/>
                    <a:pt x="11407" y="86766"/>
                    <a:pt x="12835" y="88859"/>
                  </a:cubicBezTo>
                  <a:cubicBezTo>
                    <a:pt x="21690" y="101515"/>
                    <a:pt x="24737" y="115407"/>
                    <a:pt x="37210" y="125494"/>
                  </a:cubicBezTo>
                  <a:cubicBezTo>
                    <a:pt x="42162" y="129490"/>
                    <a:pt x="49779" y="132059"/>
                    <a:pt x="53968" y="136722"/>
                  </a:cubicBezTo>
                  <a:cubicBezTo>
                    <a:pt x="59681" y="143097"/>
                    <a:pt x="57491" y="148425"/>
                    <a:pt x="57396" y="156894"/>
                  </a:cubicBezTo>
                  <a:cubicBezTo>
                    <a:pt x="57016" y="176496"/>
                    <a:pt x="58920" y="196859"/>
                    <a:pt x="60824" y="216270"/>
                  </a:cubicBezTo>
                  <a:cubicBezTo>
                    <a:pt x="61682" y="225025"/>
                    <a:pt x="63300" y="231305"/>
                    <a:pt x="67490" y="239012"/>
                  </a:cubicBezTo>
                  <a:cubicBezTo>
                    <a:pt x="68918" y="241677"/>
                    <a:pt x="71679" y="244055"/>
                    <a:pt x="72251" y="247195"/>
                  </a:cubicBezTo>
                  <a:cubicBezTo>
                    <a:pt x="73012" y="251477"/>
                    <a:pt x="69489" y="254046"/>
                    <a:pt x="69775" y="257282"/>
                  </a:cubicBezTo>
                  <a:cubicBezTo>
                    <a:pt x="70727" y="269747"/>
                    <a:pt x="84343" y="284401"/>
                    <a:pt x="96530" y="284401"/>
                  </a:cubicBezTo>
                  <a:cubicBezTo>
                    <a:pt x="96721" y="281070"/>
                    <a:pt x="95769" y="278026"/>
                    <a:pt x="96245" y="274790"/>
                  </a:cubicBezTo>
                  <a:cubicBezTo>
                    <a:pt x="106528" y="270223"/>
                    <a:pt x="99006" y="260041"/>
                    <a:pt x="98435" y="252905"/>
                  </a:cubicBezTo>
                  <a:cubicBezTo>
                    <a:pt x="98149" y="249574"/>
                    <a:pt x="100339" y="234159"/>
                    <a:pt x="102244" y="231305"/>
                  </a:cubicBezTo>
                  <a:cubicBezTo>
                    <a:pt x="104624" y="227594"/>
                    <a:pt x="129190" y="217412"/>
                    <a:pt x="116336" y="210181"/>
                  </a:cubicBezTo>
                  <a:cubicBezTo>
                    <a:pt x="124524" y="212750"/>
                    <a:pt x="130903" y="199333"/>
                    <a:pt x="134998" y="192862"/>
                  </a:cubicBezTo>
                  <a:cubicBezTo>
                    <a:pt x="138998" y="186582"/>
                    <a:pt x="140901" y="179256"/>
                    <a:pt x="143473" y="172404"/>
                  </a:cubicBezTo>
                  <a:cubicBezTo>
                    <a:pt x="147186" y="162413"/>
                    <a:pt x="147377" y="164221"/>
                    <a:pt x="155661" y="159368"/>
                  </a:cubicBezTo>
                  <a:cubicBezTo>
                    <a:pt x="180703" y="144810"/>
                    <a:pt x="168896" y="118642"/>
                    <a:pt x="184130" y="97233"/>
                  </a:cubicBezTo>
                  <a:lnTo>
                    <a:pt x="184130" y="97233"/>
                  </a:lnTo>
                  <a:cubicBezTo>
                    <a:pt x="188129" y="91333"/>
                    <a:pt x="192128" y="84958"/>
                    <a:pt x="185178" y="7943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5" name="Forma libre 652">
              <a:extLst>
                <a:ext uri="{FF2B5EF4-FFF2-40B4-BE49-F238E27FC236}">
                  <a16:creationId xmlns:a16="http://schemas.microsoft.com/office/drawing/2014/main" id="{502049D9-D47F-2946-A390-4252F51FAF09}"/>
                </a:ext>
              </a:extLst>
            </p:cNvPr>
            <p:cNvSpPr/>
            <p:nvPr/>
          </p:nvSpPr>
          <p:spPr>
            <a:xfrm>
              <a:off x="13642328" y="3823525"/>
              <a:ext cx="161869" cy="123700"/>
            </a:xfrm>
            <a:custGeom>
              <a:avLst/>
              <a:gdLst>
                <a:gd name="connsiteX0" fmla="*/ 139682 w 161868"/>
                <a:gd name="connsiteY0" fmla="*/ 27649 h 123700"/>
                <a:gd name="connsiteX1" fmla="*/ 130828 w 161868"/>
                <a:gd name="connsiteY1" fmla="*/ 13947 h 123700"/>
                <a:gd name="connsiteX2" fmla="*/ 127590 w 161868"/>
                <a:gd name="connsiteY2" fmla="*/ 9570 h 123700"/>
                <a:gd name="connsiteX3" fmla="*/ 105786 w 161868"/>
                <a:gd name="connsiteY3" fmla="*/ 22225 h 123700"/>
                <a:gd name="connsiteX4" fmla="*/ 102453 w 161868"/>
                <a:gd name="connsiteY4" fmla="*/ 8333 h 123700"/>
                <a:gd name="connsiteX5" fmla="*/ 83981 w 161868"/>
                <a:gd name="connsiteY5" fmla="*/ 13757 h 123700"/>
                <a:gd name="connsiteX6" fmla="*/ 77696 w 161868"/>
                <a:gd name="connsiteY6" fmla="*/ 18324 h 123700"/>
                <a:gd name="connsiteX7" fmla="*/ 68556 w 161868"/>
                <a:gd name="connsiteY7" fmla="*/ 17373 h 123700"/>
                <a:gd name="connsiteX8" fmla="*/ 50750 w 161868"/>
                <a:gd name="connsiteY8" fmla="*/ 31360 h 123700"/>
                <a:gd name="connsiteX9" fmla="*/ 35897 w 161868"/>
                <a:gd name="connsiteY9" fmla="*/ 42398 h 123700"/>
                <a:gd name="connsiteX10" fmla="*/ 17806 w 161868"/>
                <a:gd name="connsiteY10" fmla="*/ 52485 h 123700"/>
                <a:gd name="connsiteX11" fmla="*/ 9331 w 161868"/>
                <a:gd name="connsiteY11" fmla="*/ 88453 h 123700"/>
                <a:gd name="connsiteX12" fmla="*/ 7141 w 161868"/>
                <a:gd name="connsiteY12" fmla="*/ 106722 h 123700"/>
                <a:gd name="connsiteX13" fmla="*/ 23900 w 161868"/>
                <a:gd name="connsiteY13" fmla="*/ 105105 h 123700"/>
                <a:gd name="connsiteX14" fmla="*/ 71031 w 161868"/>
                <a:gd name="connsiteY14" fmla="*/ 94828 h 123700"/>
                <a:gd name="connsiteX15" fmla="*/ 80553 w 161868"/>
                <a:gd name="connsiteY15" fmla="*/ 105200 h 123700"/>
                <a:gd name="connsiteX16" fmla="*/ 90836 w 161868"/>
                <a:gd name="connsiteY16" fmla="*/ 101774 h 123700"/>
                <a:gd name="connsiteX17" fmla="*/ 100262 w 161868"/>
                <a:gd name="connsiteY17" fmla="*/ 124421 h 123700"/>
                <a:gd name="connsiteX18" fmla="*/ 129495 w 161868"/>
                <a:gd name="connsiteY18" fmla="*/ 113383 h 123700"/>
                <a:gd name="connsiteX19" fmla="*/ 129495 w 161868"/>
                <a:gd name="connsiteY19" fmla="*/ 113383 h 123700"/>
                <a:gd name="connsiteX20" fmla="*/ 143396 w 161868"/>
                <a:gd name="connsiteY20" fmla="*/ 100537 h 123700"/>
                <a:gd name="connsiteX21" fmla="*/ 158155 w 161868"/>
                <a:gd name="connsiteY21" fmla="*/ 74751 h 123700"/>
                <a:gd name="connsiteX22" fmla="*/ 139682 w 161868"/>
                <a:gd name="connsiteY22" fmla="*/ 27649 h 12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1868" h="123700">
                  <a:moveTo>
                    <a:pt x="139682" y="27649"/>
                  </a:moveTo>
                  <a:cubicBezTo>
                    <a:pt x="138730" y="22225"/>
                    <a:pt x="137874" y="15755"/>
                    <a:pt x="130828" y="13947"/>
                  </a:cubicBezTo>
                  <a:cubicBezTo>
                    <a:pt x="130065" y="12330"/>
                    <a:pt x="130161" y="10046"/>
                    <a:pt x="127590" y="9570"/>
                  </a:cubicBezTo>
                  <a:cubicBezTo>
                    <a:pt x="125115" y="18419"/>
                    <a:pt x="114451" y="41542"/>
                    <a:pt x="105786" y="22225"/>
                  </a:cubicBezTo>
                  <a:cubicBezTo>
                    <a:pt x="103596" y="17373"/>
                    <a:pt x="107785" y="11568"/>
                    <a:pt x="102453" y="8333"/>
                  </a:cubicBezTo>
                  <a:cubicBezTo>
                    <a:pt x="96169" y="4432"/>
                    <a:pt x="88742" y="11093"/>
                    <a:pt x="83981" y="13757"/>
                  </a:cubicBezTo>
                  <a:cubicBezTo>
                    <a:pt x="81030" y="15470"/>
                    <a:pt x="81410" y="17278"/>
                    <a:pt x="77696" y="18324"/>
                  </a:cubicBezTo>
                  <a:cubicBezTo>
                    <a:pt x="74364" y="19276"/>
                    <a:pt x="71697" y="16707"/>
                    <a:pt x="68556" y="17373"/>
                  </a:cubicBezTo>
                  <a:cubicBezTo>
                    <a:pt x="61605" y="18800"/>
                    <a:pt x="55797" y="26317"/>
                    <a:pt x="50750" y="31360"/>
                  </a:cubicBezTo>
                  <a:cubicBezTo>
                    <a:pt x="45608" y="36499"/>
                    <a:pt x="42466" y="39448"/>
                    <a:pt x="35897" y="42398"/>
                  </a:cubicBezTo>
                  <a:cubicBezTo>
                    <a:pt x="31516" y="44301"/>
                    <a:pt x="19234" y="46490"/>
                    <a:pt x="17806" y="52485"/>
                  </a:cubicBezTo>
                  <a:cubicBezTo>
                    <a:pt x="6855" y="58289"/>
                    <a:pt x="8950" y="77034"/>
                    <a:pt x="9331" y="88453"/>
                  </a:cubicBezTo>
                  <a:cubicBezTo>
                    <a:pt x="9331" y="89880"/>
                    <a:pt x="7617" y="107198"/>
                    <a:pt x="7141" y="106722"/>
                  </a:cubicBezTo>
                  <a:cubicBezTo>
                    <a:pt x="10283" y="110243"/>
                    <a:pt x="20377" y="105961"/>
                    <a:pt x="23900" y="105105"/>
                  </a:cubicBezTo>
                  <a:cubicBezTo>
                    <a:pt x="35802" y="102441"/>
                    <a:pt x="59225" y="89309"/>
                    <a:pt x="71031" y="94828"/>
                  </a:cubicBezTo>
                  <a:cubicBezTo>
                    <a:pt x="76173" y="97207"/>
                    <a:pt x="75983" y="103582"/>
                    <a:pt x="80553" y="105200"/>
                  </a:cubicBezTo>
                  <a:cubicBezTo>
                    <a:pt x="83695" y="106342"/>
                    <a:pt x="86742" y="100157"/>
                    <a:pt x="90836" y="101774"/>
                  </a:cubicBezTo>
                  <a:cubicBezTo>
                    <a:pt x="83599" y="110719"/>
                    <a:pt x="92265" y="122613"/>
                    <a:pt x="100262" y="124421"/>
                  </a:cubicBezTo>
                  <a:cubicBezTo>
                    <a:pt x="110737" y="126800"/>
                    <a:pt x="123115" y="122423"/>
                    <a:pt x="129495" y="113383"/>
                  </a:cubicBezTo>
                  <a:cubicBezTo>
                    <a:pt x="129495" y="113383"/>
                    <a:pt x="129495" y="113383"/>
                    <a:pt x="129495" y="113383"/>
                  </a:cubicBezTo>
                  <a:cubicBezTo>
                    <a:pt x="132161" y="113383"/>
                    <a:pt x="141301" y="102821"/>
                    <a:pt x="143396" y="100537"/>
                  </a:cubicBezTo>
                  <a:cubicBezTo>
                    <a:pt x="150251" y="93306"/>
                    <a:pt x="155965" y="84837"/>
                    <a:pt x="158155" y="74751"/>
                  </a:cubicBezTo>
                  <a:cubicBezTo>
                    <a:pt x="162249" y="56671"/>
                    <a:pt x="142825" y="45348"/>
                    <a:pt x="139682" y="2764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6" name="Forma libre 653">
              <a:extLst>
                <a:ext uri="{FF2B5EF4-FFF2-40B4-BE49-F238E27FC236}">
                  <a16:creationId xmlns:a16="http://schemas.microsoft.com/office/drawing/2014/main" id="{BB301A70-4EB0-3E43-A688-0E7E9A9AB85E}"/>
                </a:ext>
              </a:extLst>
            </p:cNvPr>
            <p:cNvSpPr/>
            <p:nvPr/>
          </p:nvSpPr>
          <p:spPr>
            <a:xfrm>
              <a:off x="12821083" y="3487503"/>
              <a:ext cx="333259" cy="275947"/>
            </a:xfrm>
            <a:custGeom>
              <a:avLst/>
              <a:gdLst>
                <a:gd name="connsiteX0" fmla="*/ 180817 w 333258"/>
                <a:gd name="connsiteY0" fmla="*/ 256909 h 275946"/>
                <a:gd name="connsiteX1" fmla="*/ 181387 w 333258"/>
                <a:gd name="connsiteY1" fmla="*/ 255006 h 275946"/>
                <a:gd name="connsiteX2" fmla="*/ 183292 w 333258"/>
                <a:gd name="connsiteY2" fmla="*/ 237688 h 275946"/>
                <a:gd name="connsiteX3" fmla="*/ 170723 w 333258"/>
                <a:gd name="connsiteY3" fmla="*/ 229124 h 275946"/>
                <a:gd name="connsiteX4" fmla="*/ 170723 w 333258"/>
                <a:gd name="connsiteY4" fmla="*/ 212567 h 275946"/>
                <a:gd name="connsiteX5" fmla="*/ 153013 w 333258"/>
                <a:gd name="connsiteY5" fmla="*/ 223700 h 275946"/>
                <a:gd name="connsiteX6" fmla="*/ 145301 w 333258"/>
                <a:gd name="connsiteY6" fmla="*/ 187161 h 275946"/>
                <a:gd name="connsiteX7" fmla="*/ 161964 w 333258"/>
                <a:gd name="connsiteY7" fmla="*/ 177741 h 275946"/>
                <a:gd name="connsiteX8" fmla="*/ 177674 w 333258"/>
                <a:gd name="connsiteY8" fmla="*/ 174981 h 275946"/>
                <a:gd name="connsiteX9" fmla="*/ 177674 w 333258"/>
                <a:gd name="connsiteY9" fmla="*/ 174981 h 275946"/>
                <a:gd name="connsiteX10" fmla="*/ 196242 w 333258"/>
                <a:gd name="connsiteY10" fmla="*/ 187637 h 275946"/>
                <a:gd name="connsiteX11" fmla="*/ 204907 w 333258"/>
                <a:gd name="connsiteY11" fmla="*/ 174220 h 275946"/>
                <a:gd name="connsiteX12" fmla="*/ 226140 w 333258"/>
                <a:gd name="connsiteY12" fmla="*/ 154618 h 275946"/>
                <a:gd name="connsiteX13" fmla="*/ 244516 w 333258"/>
                <a:gd name="connsiteY13" fmla="*/ 134350 h 275946"/>
                <a:gd name="connsiteX14" fmla="*/ 260037 w 333258"/>
                <a:gd name="connsiteY14" fmla="*/ 123598 h 275946"/>
                <a:gd name="connsiteX15" fmla="*/ 280794 w 333258"/>
                <a:gd name="connsiteY15" fmla="*/ 111038 h 275946"/>
                <a:gd name="connsiteX16" fmla="*/ 278414 w 333258"/>
                <a:gd name="connsiteY16" fmla="*/ 119506 h 275946"/>
                <a:gd name="connsiteX17" fmla="*/ 286602 w 333258"/>
                <a:gd name="connsiteY17" fmla="*/ 114368 h 275946"/>
                <a:gd name="connsiteX18" fmla="*/ 285269 w 333258"/>
                <a:gd name="connsiteY18" fmla="*/ 107707 h 275946"/>
                <a:gd name="connsiteX19" fmla="*/ 291554 w 333258"/>
                <a:gd name="connsiteY19" fmla="*/ 97240 h 275946"/>
                <a:gd name="connsiteX20" fmla="*/ 282508 w 333258"/>
                <a:gd name="connsiteY20" fmla="*/ 95908 h 275946"/>
                <a:gd name="connsiteX21" fmla="*/ 285746 w 333258"/>
                <a:gd name="connsiteY21" fmla="*/ 92007 h 275946"/>
                <a:gd name="connsiteX22" fmla="*/ 320976 w 333258"/>
                <a:gd name="connsiteY22" fmla="*/ 84109 h 275946"/>
                <a:gd name="connsiteX23" fmla="*/ 320976 w 333258"/>
                <a:gd name="connsiteY23" fmla="*/ 84109 h 275946"/>
                <a:gd name="connsiteX24" fmla="*/ 319261 w 333258"/>
                <a:gd name="connsiteY24" fmla="*/ 67457 h 275946"/>
                <a:gd name="connsiteX25" fmla="*/ 312120 w 333258"/>
                <a:gd name="connsiteY25" fmla="*/ 51186 h 275946"/>
                <a:gd name="connsiteX26" fmla="*/ 300885 w 333258"/>
                <a:gd name="connsiteY26" fmla="*/ 52898 h 275946"/>
                <a:gd name="connsiteX27" fmla="*/ 291745 w 333258"/>
                <a:gd name="connsiteY27" fmla="*/ 43193 h 275946"/>
                <a:gd name="connsiteX28" fmla="*/ 270510 w 333258"/>
                <a:gd name="connsiteY28" fmla="*/ 50996 h 275946"/>
                <a:gd name="connsiteX29" fmla="*/ 265654 w 333258"/>
                <a:gd name="connsiteY29" fmla="*/ 62890 h 275946"/>
                <a:gd name="connsiteX30" fmla="*/ 243278 w 333258"/>
                <a:gd name="connsiteY30" fmla="*/ 78685 h 275946"/>
                <a:gd name="connsiteX31" fmla="*/ 241470 w 333258"/>
                <a:gd name="connsiteY31" fmla="*/ 69170 h 275946"/>
                <a:gd name="connsiteX32" fmla="*/ 221855 w 333258"/>
                <a:gd name="connsiteY32" fmla="*/ 62509 h 275946"/>
                <a:gd name="connsiteX33" fmla="*/ 242898 w 333258"/>
                <a:gd name="connsiteY33" fmla="*/ 41861 h 275946"/>
                <a:gd name="connsiteX34" fmla="*/ 261942 w 333258"/>
                <a:gd name="connsiteY34" fmla="*/ 28824 h 275946"/>
                <a:gd name="connsiteX35" fmla="*/ 280794 w 333258"/>
                <a:gd name="connsiteY35" fmla="*/ 18548 h 275946"/>
                <a:gd name="connsiteX36" fmla="*/ 263845 w 333258"/>
                <a:gd name="connsiteY36" fmla="*/ 23306 h 275946"/>
                <a:gd name="connsiteX37" fmla="*/ 263845 w 333258"/>
                <a:gd name="connsiteY37" fmla="*/ 23306 h 275946"/>
                <a:gd name="connsiteX38" fmla="*/ 262894 w 333258"/>
                <a:gd name="connsiteY38" fmla="*/ 22830 h 275946"/>
                <a:gd name="connsiteX39" fmla="*/ 259751 w 333258"/>
                <a:gd name="connsiteY39" fmla="*/ 7605 h 275946"/>
                <a:gd name="connsiteX40" fmla="*/ 249563 w 333258"/>
                <a:gd name="connsiteY40" fmla="*/ 12078 h 275946"/>
                <a:gd name="connsiteX41" fmla="*/ 236137 w 333258"/>
                <a:gd name="connsiteY41" fmla="*/ 20356 h 275946"/>
                <a:gd name="connsiteX42" fmla="*/ 211857 w 333258"/>
                <a:gd name="connsiteY42" fmla="*/ 18548 h 275946"/>
                <a:gd name="connsiteX43" fmla="*/ 172152 w 333258"/>
                <a:gd name="connsiteY43" fmla="*/ 14076 h 275946"/>
                <a:gd name="connsiteX44" fmla="*/ 151775 w 333258"/>
                <a:gd name="connsiteY44" fmla="*/ 12553 h 275946"/>
                <a:gd name="connsiteX45" fmla="*/ 127305 w 333258"/>
                <a:gd name="connsiteY45" fmla="*/ 17596 h 275946"/>
                <a:gd name="connsiteX46" fmla="*/ 111499 w 333258"/>
                <a:gd name="connsiteY46" fmla="*/ 9413 h 275946"/>
                <a:gd name="connsiteX47" fmla="*/ 86456 w 333258"/>
                <a:gd name="connsiteY47" fmla="*/ 9318 h 275946"/>
                <a:gd name="connsiteX48" fmla="*/ 47132 w 333258"/>
                <a:gd name="connsiteY48" fmla="*/ 18167 h 275946"/>
                <a:gd name="connsiteX49" fmla="*/ 7141 w 333258"/>
                <a:gd name="connsiteY49" fmla="*/ 53660 h 275946"/>
                <a:gd name="connsiteX50" fmla="*/ 26565 w 333258"/>
                <a:gd name="connsiteY50" fmla="*/ 57847 h 275946"/>
                <a:gd name="connsiteX51" fmla="*/ 46751 w 333258"/>
                <a:gd name="connsiteY51" fmla="*/ 51376 h 275946"/>
                <a:gd name="connsiteX52" fmla="*/ 80744 w 333258"/>
                <a:gd name="connsiteY52" fmla="*/ 55848 h 275946"/>
                <a:gd name="connsiteX53" fmla="*/ 85600 w 333258"/>
                <a:gd name="connsiteY53" fmla="*/ 85251 h 275946"/>
                <a:gd name="connsiteX54" fmla="*/ 80172 w 333258"/>
                <a:gd name="connsiteY54" fmla="*/ 108373 h 275946"/>
                <a:gd name="connsiteX55" fmla="*/ 62176 w 333258"/>
                <a:gd name="connsiteY55" fmla="*/ 135112 h 275946"/>
                <a:gd name="connsiteX56" fmla="*/ 63890 w 333258"/>
                <a:gd name="connsiteY56" fmla="*/ 153857 h 275946"/>
                <a:gd name="connsiteX57" fmla="*/ 74173 w 333258"/>
                <a:gd name="connsiteY57" fmla="*/ 166798 h 275946"/>
                <a:gd name="connsiteX58" fmla="*/ 85409 w 333258"/>
                <a:gd name="connsiteY58" fmla="*/ 200863 h 275946"/>
                <a:gd name="connsiteX59" fmla="*/ 83124 w 333258"/>
                <a:gd name="connsiteY59" fmla="*/ 171841 h 275946"/>
                <a:gd name="connsiteX60" fmla="*/ 101882 w 333258"/>
                <a:gd name="connsiteY60" fmla="*/ 210379 h 275946"/>
                <a:gd name="connsiteX61" fmla="*/ 109023 w 333258"/>
                <a:gd name="connsiteY61" fmla="*/ 227601 h 275946"/>
                <a:gd name="connsiteX62" fmla="*/ 127495 w 333258"/>
                <a:gd name="connsiteY62" fmla="*/ 238068 h 275946"/>
                <a:gd name="connsiteX63" fmla="*/ 145776 w 333258"/>
                <a:gd name="connsiteY63" fmla="*/ 240638 h 275946"/>
                <a:gd name="connsiteX64" fmla="*/ 155298 w 333258"/>
                <a:gd name="connsiteY64" fmla="*/ 247013 h 275946"/>
                <a:gd name="connsiteX65" fmla="*/ 164724 w 333258"/>
                <a:gd name="connsiteY65" fmla="*/ 248630 h 275946"/>
                <a:gd name="connsiteX66" fmla="*/ 173866 w 333258"/>
                <a:gd name="connsiteY66" fmla="*/ 262713 h 275946"/>
                <a:gd name="connsiteX67" fmla="*/ 190624 w 333258"/>
                <a:gd name="connsiteY67" fmla="*/ 272990 h 275946"/>
                <a:gd name="connsiteX68" fmla="*/ 180817 w 333258"/>
                <a:gd name="connsiteY68" fmla="*/ 256909 h 27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333258" h="275946">
                  <a:moveTo>
                    <a:pt x="180817" y="256909"/>
                  </a:moveTo>
                  <a:cubicBezTo>
                    <a:pt x="181292" y="256148"/>
                    <a:pt x="181483" y="255577"/>
                    <a:pt x="181387" y="255006"/>
                  </a:cubicBezTo>
                  <a:cubicBezTo>
                    <a:pt x="185863" y="252532"/>
                    <a:pt x="185958" y="241399"/>
                    <a:pt x="183292" y="237688"/>
                  </a:cubicBezTo>
                  <a:cubicBezTo>
                    <a:pt x="179579" y="232549"/>
                    <a:pt x="172152" y="236070"/>
                    <a:pt x="170723" y="229124"/>
                  </a:cubicBezTo>
                  <a:cubicBezTo>
                    <a:pt x="169581" y="223319"/>
                    <a:pt x="180531" y="215707"/>
                    <a:pt x="170723" y="212567"/>
                  </a:cubicBezTo>
                  <a:cubicBezTo>
                    <a:pt x="164440" y="210474"/>
                    <a:pt x="158535" y="222273"/>
                    <a:pt x="153013" y="223700"/>
                  </a:cubicBezTo>
                  <a:cubicBezTo>
                    <a:pt x="130447" y="229600"/>
                    <a:pt x="137874" y="197342"/>
                    <a:pt x="145301" y="187161"/>
                  </a:cubicBezTo>
                  <a:cubicBezTo>
                    <a:pt x="149395" y="181547"/>
                    <a:pt x="154537" y="177836"/>
                    <a:pt x="161964" y="177741"/>
                  </a:cubicBezTo>
                  <a:cubicBezTo>
                    <a:pt x="170533" y="177646"/>
                    <a:pt x="171390" y="183355"/>
                    <a:pt x="177674" y="174981"/>
                  </a:cubicBezTo>
                  <a:cubicBezTo>
                    <a:pt x="177674" y="174981"/>
                    <a:pt x="177674" y="174981"/>
                    <a:pt x="177674" y="174981"/>
                  </a:cubicBezTo>
                  <a:cubicBezTo>
                    <a:pt x="188624" y="171270"/>
                    <a:pt x="192814" y="179548"/>
                    <a:pt x="196242" y="187637"/>
                  </a:cubicBezTo>
                  <a:cubicBezTo>
                    <a:pt x="205573" y="210093"/>
                    <a:pt x="209857" y="177170"/>
                    <a:pt x="204907" y="174220"/>
                  </a:cubicBezTo>
                  <a:cubicBezTo>
                    <a:pt x="212048" y="167083"/>
                    <a:pt x="218046" y="161184"/>
                    <a:pt x="226140" y="154618"/>
                  </a:cubicBezTo>
                  <a:cubicBezTo>
                    <a:pt x="233281" y="148719"/>
                    <a:pt x="237756" y="140155"/>
                    <a:pt x="244516" y="134350"/>
                  </a:cubicBezTo>
                  <a:cubicBezTo>
                    <a:pt x="249754" y="129783"/>
                    <a:pt x="255085" y="127690"/>
                    <a:pt x="260037" y="123598"/>
                  </a:cubicBezTo>
                  <a:cubicBezTo>
                    <a:pt x="267845" y="117127"/>
                    <a:pt x="270891" y="114368"/>
                    <a:pt x="280794" y="111038"/>
                  </a:cubicBezTo>
                  <a:cubicBezTo>
                    <a:pt x="282128" y="113131"/>
                    <a:pt x="275176" y="116176"/>
                    <a:pt x="278414" y="119506"/>
                  </a:cubicBezTo>
                  <a:cubicBezTo>
                    <a:pt x="280794" y="121980"/>
                    <a:pt x="285365" y="115700"/>
                    <a:pt x="286602" y="114368"/>
                  </a:cubicBezTo>
                  <a:cubicBezTo>
                    <a:pt x="285746" y="112275"/>
                    <a:pt x="286221" y="109801"/>
                    <a:pt x="285269" y="107707"/>
                  </a:cubicBezTo>
                  <a:cubicBezTo>
                    <a:pt x="288411" y="105424"/>
                    <a:pt x="294886" y="102854"/>
                    <a:pt x="291554" y="97240"/>
                  </a:cubicBezTo>
                  <a:cubicBezTo>
                    <a:pt x="289173" y="93244"/>
                    <a:pt x="285935" y="96384"/>
                    <a:pt x="282508" y="95908"/>
                  </a:cubicBezTo>
                  <a:cubicBezTo>
                    <a:pt x="284697" y="95052"/>
                    <a:pt x="285555" y="94481"/>
                    <a:pt x="285746" y="92007"/>
                  </a:cubicBezTo>
                  <a:cubicBezTo>
                    <a:pt x="297267" y="89818"/>
                    <a:pt x="312406" y="94861"/>
                    <a:pt x="320976" y="84109"/>
                  </a:cubicBezTo>
                  <a:lnTo>
                    <a:pt x="320976" y="84109"/>
                  </a:lnTo>
                  <a:cubicBezTo>
                    <a:pt x="334782" y="76972"/>
                    <a:pt x="323261" y="73642"/>
                    <a:pt x="319261" y="67457"/>
                  </a:cubicBezTo>
                  <a:cubicBezTo>
                    <a:pt x="314406" y="60035"/>
                    <a:pt x="319356" y="54231"/>
                    <a:pt x="312120" y="51186"/>
                  </a:cubicBezTo>
                  <a:cubicBezTo>
                    <a:pt x="308978" y="49853"/>
                    <a:pt x="305360" y="55182"/>
                    <a:pt x="300885" y="52898"/>
                  </a:cubicBezTo>
                  <a:cubicBezTo>
                    <a:pt x="297267" y="51090"/>
                    <a:pt x="295648" y="45476"/>
                    <a:pt x="291745" y="43193"/>
                  </a:cubicBezTo>
                  <a:cubicBezTo>
                    <a:pt x="284317" y="39006"/>
                    <a:pt x="270035" y="39482"/>
                    <a:pt x="270510" y="50996"/>
                  </a:cubicBezTo>
                  <a:cubicBezTo>
                    <a:pt x="265749" y="53089"/>
                    <a:pt x="264702" y="57371"/>
                    <a:pt x="265654" y="62890"/>
                  </a:cubicBezTo>
                  <a:cubicBezTo>
                    <a:pt x="262226" y="65173"/>
                    <a:pt x="243945" y="79066"/>
                    <a:pt x="243278" y="78685"/>
                  </a:cubicBezTo>
                  <a:cubicBezTo>
                    <a:pt x="241660" y="77639"/>
                    <a:pt x="243564" y="71549"/>
                    <a:pt x="241470" y="69170"/>
                  </a:cubicBezTo>
                  <a:cubicBezTo>
                    <a:pt x="237280" y="64317"/>
                    <a:pt x="226331" y="68694"/>
                    <a:pt x="221855" y="62509"/>
                  </a:cubicBezTo>
                  <a:cubicBezTo>
                    <a:pt x="213571" y="50996"/>
                    <a:pt x="235566" y="44906"/>
                    <a:pt x="242898" y="41861"/>
                  </a:cubicBezTo>
                  <a:cubicBezTo>
                    <a:pt x="250896" y="38435"/>
                    <a:pt x="255562" y="32821"/>
                    <a:pt x="261942" y="28824"/>
                  </a:cubicBezTo>
                  <a:cubicBezTo>
                    <a:pt x="267368" y="25399"/>
                    <a:pt x="278223" y="25589"/>
                    <a:pt x="280794" y="18548"/>
                  </a:cubicBezTo>
                  <a:cubicBezTo>
                    <a:pt x="276604" y="17977"/>
                    <a:pt x="267083" y="20070"/>
                    <a:pt x="263845" y="23306"/>
                  </a:cubicBezTo>
                  <a:cubicBezTo>
                    <a:pt x="263845" y="23306"/>
                    <a:pt x="263845" y="23306"/>
                    <a:pt x="263845" y="23306"/>
                  </a:cubicBezTo>
                  <a:cubicBezTo>
                    <a:pt x="263464" y="23306"/>
                    <a:pt x="263179" y="23115"/>
                    <a:pt x="262894" y="22830"/>
                  </a:cubicBezTo>
                  <a:cubicBezTo>
                    <a:pt x="264227" y="19404"/>
                    <a:pt x="263655" y="9699"/>
                    <a:pt x="259751" y="7605"/>
                  </a:cubicBezTo>
                  <a:cubicBezTo>
                    <a:pt x="256323" y="5702"/>
                    <a:pt x="252229" y="10079"/>
                    <a:pt x="249563" y="12078"/>
                  </a:cubicBezTo>
                  <a:cubicBezTo>
                    <a:pt x="243660" y="16645"/>
                    <a:pt x="245659" y="20356"/>
                    <a:pt x="236137" y="20356"/>
                  </a:cubicBezTo>
                  <a:cubicBezTo>
                    <a:pt x="227758" y="20356"/>
                    <a:pt x="220521" y="17596"/>
                    <a:pt x="211857" y="18548"/>
                  </a:cubicBezTo>
                  <a:cubicBezTo>
                    <a:pt x="196717" y="20165"/>
                    <a:pt x="187100" y="15788"/>
                    <a:pt x="172152" y="14076"/>
                  </a:cubicBezTo>
                  <a:cubicBezTo>
                    <a:pt x="165772" y="13314"/>
                    <a:pt x="158060" y="12172"/>
                    <a:pt x="151775" y="12553"/>
                  </a:cubicBezTo>
                  <a:cubicBezTo>
                    <a:pt x="143777" y="13124"/>
                    <a:pt x="135303" y="18262"/>
                    <a:pt x="127305" y="17596"/>
                  </a:cubicBezTo>
                  <a:cubicBezTo>
                    <a:pt x="119496" y="17025"/>
                    <a:pt x="118068" y="12268"/>
                    <a:pt x="111499" y="9413"/>
                  </a:cubicBezTo>
                  <a:cubicBezTo>
                    <a:pt x="104643" y="6463"/>
                    <a:pt x="93693" y="8747"/>
                    <a:pt x="86456" y="9318"/>
                  </a:cubicBezTo>
                  <a:cubicBezTo>
                    <a:pt x="72650" y="10555"/>
                    <a:pt x="59320" y="12363"/>
                    <a:pt x="47132" y="18167"/>
                  </a:cubicBezTo>
                  <a:cubicBezTo>
                    <a:pt x="34944" y="23972"/>
                    <a:pt x="7141" y="37388"/>
                    <a:pt x="7141" y="53660"/>
                  </a:cubicBezTo>
                  <a:cubicBezTo>
                    <a:pt x="14473" y="59655"/>
                    <a:pt x="16663" y="61653"/>
                    <a:pt x="26565" y="57847"/>
                  </a:cubicBezTo>
                  <a:cubicBezTo>
                    <a:pt x="35611" y="54326"/>
                    <a:pt x="38182" y="52042"/>
                    <a:pt x="46751" y="51376"/>
                  </a:cubicBezTo>
                  <a:cubicBezTo>
                    <a:pt x="56368" y="50710"/>
                    <a:pt x="72365" y="48426"/>
                    <a:pt x="80744" y="55848"/>
                  </a:cubicBezTo>
                  <a:cubicBezTo>
                    <a:pt x="89218" y="63461"/>
                    <a:pt x="84648" y="75069"/>
                    <a:pt x="85600" y="85251"/>
                  </a:cubicBezTo>
                  <a:cubicBezTo>
                    <a:pt x="86647" y="96574"/>
                    <a:pt x="86742" y="99143"/>
                    <a:pt x="80172" y="108373"/>
                  </a:cubicBezTo>
                  <a:cubicBezTo>
                    <a:pt x="74745" y="115986"/>
                    <a:pt x="64747" y="125977"/>
                    <a:pt x="62176" y="135112"/>
                  </a:cubicBezTo>
                  <a:cubicBezTo>
                    <a:pt x="60938" y="139584"/>
                    <a:pt x="61986" y="149290"/>
                    <a:pt x="63890" y="153857"/>
                  </a:cubicBezTo>
                  <a:cubicBezTo>
                    <a:pt x="66271" y="159852"/>
                    <a:pt x="71413" y="161374"/>
                    <a:pt x="74173" y="166798"/>
                  </a:cubicBezTo>
                  <a:cubicBezTo>
                    <a:pt x="79792" y="177931"/>
                    <a:pt x="76649" y="189825"/>
                    <a:pt x="85409" y="200863"/>
                  </a:cubicBezTo>
                  <a:cubicBezTo>
                    <a:pt x="84742" y="195535"/>
                    <a:pt x="74173" y="169177"/>
                    <a:pt x="83124" y="171841"/>
                  </a:cubicBezTo>
                  <a:cubicBezTo>
                    <a:pt x="87980" y="185734"/>
                    <a:pt x="96930" y="196962"/>
                    <a:pt x="101882" y="210379"/>
                  </a:cubicBezTo>
                  <a:cubicBezTo>
                    <a:pt x="104739" y="218372"/>
                    <a:pt x="103119" y="221607"/>
                    <a:pt x="109023" y="227601"/>
                  </a:cubicBezTo>
                  <a:cubicBezTo>
                    <a:pt x="113498" y="232074"/>
                    <a:pt x="121686" y="236641"/>
                    <a:pt x="127495" y="238068"/>
                  </a:cubicBezTo>
                  <a:cubicBezTo>
                    <a:pt x="133874" y="239686"/>
                    <a:pt x="139587" y="238163"/>
                    <a:pt x="145776" y="240638"/>
                  </a:cubicBezTo>
                  <a:cubicBezTo>
                    <a:pt x="149299" y="242065"/>
                    <a:pt x="151680" y="245585"/>
                    <a:pt x="155298" y="247013"/>
                  </a:cubicBezTo>
                  <a:cubicBezTo>
                    <a:pt x="158155" y="248155"/>
                    <a:pt x="162059" y="247203"/>
                    <a:pt x="164724" y="248630"/>
                  </a:cubicBezTo>
                  <a:cubicBezTo>
                    <a:pt x="171486" y="252151"/>
                    <a:pt x="169962" y="257385"/>
                    <a:pt x="173866" y="262713"/>
                  </a:cubicBezTo>
                  <a:cubicBezTo>
                    <a:pt x="178436" y="268898"/>
                    <a:pt x="184149" y="269659"/>
                    <a:pt x="190624" y="272990"/>
                  </a:cubicBezTo>
                  <a:cubicBezTo>
                    <a:pt x="187386" y="267376"/>
                    <a:pt x="179674" y="264997"/>
                    <a:pt x="180817" y="25690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0" name="Forma libre 654">
              <a:extLst>
                <a:ext uri="{FF2B5EF4-FFF2-40B4-BE49-F238E27FC236}">
                  <a16:creationId xmlns:a16="http://schemas.microsoft.com/office/drawing/2014/main" id="{238764F9-3E5E-1A42-9B4E-61F94F76B4A3}"/>
                </a:ext>
              </a:extLst>
            </p:cNvPr>
            <p:cNvSpPr/>
            <p:nvPr/>
          </p:nvSpPr>
          <p:spPr>
            <a:xfrm>
              <a:off x="13091503" y="3481215"/>
              <a:ext cx="57130" cy="57092"/>
            </a:xfrm>
            <a:custGeom>
              <a:avLst/>
              <a:gdLst>
                <a:gd name="connsiteX0" fmla="*/ 12564 w 57130"/>
                <a:gd name="connsiteY0" fmla="*/ 20078 h 57092"/>
                <a:gd name="connsiteX1" fmla="*/ 32750 w 57130"/>
                <a:gd name="connsiteY1" fmla="*/ 29593 h 57092"/>
                <a:gd name="connsiteX2" fmla="*/ 29893 w 57130"/>
                <a:gd name="connsiteY2" fmla="*/ 35778 h 57092"/>
                <a:gd name="connsiteX3" fmla="*/ 24561 w 57130"/>
                <a:gd name="connsiteY3" fmla="*/ 43581 h 57092"/>
                <a:gd name="connsiteX4" fmla="*/ 34654 w 57130"/>
                <a:gd name="connsiteY4" fmla="*/ 48433 h 57092"/>
                <a:gd name="connsiteX5" fmla="*/ 43319 w 57130"/>
                <a:gd name="connsiteY5" fmla="*/ 42344 h 57092"/>
                <a:gd name="connsiteX6" fmla="*/ 51317 w 57130"/>
                <a:gd name="connsiteY6" fmla="*/ 35207 h 57092"/>
                <a:gd name="connsiteX7" fmla="*/ 57887 w 57130"/>
                <a:gd name="connsiteY7" fmla="*/ 33494 h 57092"/>
                <a:gd name="connsiteX8" fmla="*/ 51602 w 57130"/>
                <a:gd name="connsiteY8" fmla="*/ 23694 h 57092"/>
                <a:gd name="connsiteX9" fmla="*/ 32178 w 57130"/>
                <a:gd name="connsiteY9" fmla="*/ 10943 h 57092"/>
                <a:gd name="connsiteX10" fmla="*/ 11707 w 57130"/>
                <a:gd name="connsiteY10" fmla="*/ 7137 h 57092"/>
                <a:gd name="connsiteX11" fmla="*/ 12564 w 57130"/>
                <a:gd name="connsiteY11" fmla="*/ 20078 h 57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130" h="57092">
                  <a:moveTo>
                    <a:pt x="12564" y="20078"/>
                  </a:moveTo>
                  <a:cubicBezTo>
                    <a:pt x="20276" y="13607"/>
                    <a:pt x="28275" y="26167"/>
                    <a:pt x="32750" y="29593"/>
                  </a:cubicBezTo>
                  <a:cubicBezTo>
                    <a:pt x="30274" y="31020"/>
                    <a:pt x="28941" y="32828"/>
                    <a:pt x="29893" y="35778"/>
                  </a:cubicBezTo>
                  <a:cubicBezTo>
                    <a:pt x="22467" y="34351"/>
                    <a:pt x="22276" y="39679"/>
                    <a:pt x="24561" y="43581"/>
                  </a:cubicBezTo>
                  <a:cubicBezTo>
                    <a:pt x="25799" y="45579"/>
                    <a:pt x="32654" y="47862"/>
                    <a:pt x="34654" y="48433"/>
                  </a:cubicBezTo>
                  <a:cubicBezTo>
                    <a:pt x="44175" y="51383"/>
                    <a:pt x="43891" y="51098"/>
                    <a:pt x="43319" y="42344"/>
                  </a:cubicBezTo>
                  <a:cubicBezTo>
                    <a:pt x="54840" y="45674"/>
                    <a:pt x="47794" y="41297"/>
                    <a:pt x="51317" y="35207"/>
                  </a:cubicBezTo>
                  <a:cubicBezTo>
                    <a:pt x="52840" y="32638"/>
                    <a:pt x="57411" y="37586"/>
                    <a:pt x="57887" y="33494"/>
                  </a:cubicBezTo>
                  <a:cubicBezTo>
                    <a:pt x="58268" y="29973"/>
                    <a:pt x="53126" y="25882"/>
                    <a:pt x="51602" y="23694"/>
                  </a:cubicBezTo>
                  <a:cubicBezTo>
                    <a:pt x="44557" y="13131"/>
                    <a:pt x="44747" y="13512"/>
                    <a:pt x="32178" y="10943"/>
                  </a:cubicBezTo>
                  <a:cubicBezTo>
                    <a:pt x="25894" y="9706"/>
                    <a:pt x="15135" y="11799"/>
                    <a:pt x="11707" y="7137"/>
                  </a:cubicBezTo>
                  <a:cubicBezTo>
                    <a:pt x="3423" y="12560"/>
                    <a:pt x="8089" y="23789"/>
                    <a:pt x="12564" y="2007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1" name="Forma libre 655">
              <a:extLst>
                <a:ext uri="{FF2B5EF4-FFF2-40B4-BE49-F238E27FC236}">
                  <a16:creationId xmlns:a16="http://schemas.microsoft.com/office/drawing/2014/main" id="{C3C43290-3583-1D43-B252-AFCC2758FC1C}"/>
                </a:ext>
              </a:extLst>
            </p:cNvPr>
            <p:cNvSpPr/>
            <p:nvPr/>
          </p:nvSpPr>
          <p:spPr>
            <a:xfrm>
              <a:off x="13103668" y="3448707"/>
              <a:ext cx="199955" cy="95154"/>
            </a:xfrm>
            <a:custGeom>
              <a:avLst/>
              <a:gdLst>
                <a:gd name="connsiteX0" fmla="*/ 165504 w 199955"/>
                <a:gd name="connsiteY0" fmla="*/ 48780 h 95154"/>
                <a:gd name="connsiteX1" fmla="*/ 165600 w 199955"/>
                <a:gd name="connsiteY1" fmla="*/ 48018 h 95154"/>
                <a:gd name="connsiteX2" fmla="*/ 173218 w 199955"/>
                <a:gd name="connsiteY2" fmla="*/ 35268 h 95154"/>
                <a:gd name="connsiteX3" fmla="*/ 186738 w 199955"/>
                <a:gd name="connsiteY3" fmla="*/ 27084 h 95154"/>
                <a:gd name="connsiteX4" fmla="*/ 181881 w 199955"/>
                <a:gd name="connsiteY4" fmla="*/ 10623 h 95154"/>
                <a:gd name="connsiteX5" fmla="*/ 135035 w 199955"/>
                <a:gd name="connsiteY5" fmla="*/ 11098 h 95154"/>
                <a:gd name="connsiteX6" fmla="*/ 87046 w 199955"/>
                <a:gd name="connsiteY6" fmla="*/ 11003 h 95154"/>
                <a:gd name="connsiteX7" fmla="*/ 87046 w 199955"/>
                <a:gd name="connsiteY7" fmla="*/ 11003 h 95154"/>
                <a:gd name="connsiteX8" fmla="*/ 46769 w 199955"/>
                <a:gd name="connsiteY8" fmla="*/ 9005 h 95154"/>
                <a:gd name="connsiteX9" fmla="*/ 24964 w 199955"/>
                <a:gd name="connsiteY9" fmla="*/ 16237 h 95154"/>
                <a:gd name="connsiteX10" fmla="*/ 8587 w 199955"/>
                <a:gd name="connsiteY10" fmla="*/ 19186 h 95154"/>
                <a:gd name="connsiteX11" fmla="*/ 29345 w 199955"/>
                <a:gd name="connsiteY11" fmla="*/ 30510 h 95154"/>
                <a:gd name="connsiteX12" fmla="*/ 43912 w 199955"/>
                <a:gd name="connsiteY12" fmla="*/ 23088 h 95154"/>
                <a:gd name="connsiteX13" fmla="*/ 66574 w 199955"/>
                <a:gd name="connsiteY13" fmla="*/ 18330 h 95154"/>
                <a:gd name="connsiteX14" fmla="*/ 66574 w 199955"/>
                <a:gd name="connsiteY14" fmla="*/ 18330 h 95154"/>
                <a:gd name="connsiteX15" fmla="*/ 78001 w 199955"/>
                <a:gd name="connsiteY15" fmla="*/ 21090 h 95154"/>
                <a:gd name="connsiteX16" fmla="*/ 60480 w 199955"/>
                <a:gd name="connsiteY16" fmla="*/ 24515 h 95154"/>
                <a:gd name="connsiteX17" fmla="*/ 77238 w 199955"/>
                <a:gd name="connsiteY17" fmla="*/ 30510 h 95154"/>
                <a:gd name="connsiteX18" fmla="*/ 89331 w 199955"/>
                <a:gd name="connsiteY18" fmla="*/ 52586 h 95154"/>
                <a:gd name="connsiteX19" fmla="*/ 84665 w 199955"/>
                <a:gd name="connsiteY19" fmla="*/ 59532 h 95154"/>
                <a:gd name="connsiteX20" fmla="*/ 80000 w 199955"/>
                <a:gd name="connsiteY20" fmla="*/ 75708 h 95154"/>
                <a:gd name="connsiteX21" fmla="*/ 99709 w 199955"/>
                <a:gd name="connsiteY21" fmla="*/ 82940 h 95154"/>
                <a:gd name="connsiteX22" fmla="*/ 99709 w 199955"/>
                <a:gd name="connsiteY22" fmla="*/ 82940 h 95154"/>
                <a:gd name="connsiteX23" fmla="*/ 109517 w 199955"/>
                <a:gd name="connsiteY23" fmla="*/ 72758 h 95154"/>
                <a:gd name="connsiteX24" fmla="*/ 126275 w 199955"/>
                <a:gd name="connsiteY24" fmla="*/ 63433 h 95154"/>
                <a:gd name="connsiteX25" fmla="*/ 147794 w 199955"/>
                <a:gd name="connsiteY25" fmla="*/ 56106 h 95154"/>
                <a:gd name="connsiteX26" fmla="*/ 165504 w 199955"/>
                <a:gd name="connsiteY26" fmla="*/ 48780 h 95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99955" h="95154">
                  <a:moveTo>
                    <a:pt x="165504" y="48780"/>
                  </a:moveTo>
                  <a:cubicBezTo>
                    <a:pt x="165790" y="48494"/>
                    <a:pt x="165790" y="48304"/>
                    <a:pt x="165600" y="48018"/>
                  </a:cubicBezTo>
                  <a:cubicBezTo>
                    <a:pt x="169409" y="44307"/>
                    <a:pt x="169218" y="38979"/>
                    <a:pt x="173218" y="35268"/>
                  </a:cubicBezTo>
                  <a:cubicBezTo>
                    <a:pt x="176359" y="32318"/>
                    <a:pt x="182739" y="31271"/>
                    <a:pt x="186738" y="27084"/>
                  </a:cubicBezTo>
                  <a:cubicBezTo>
                    <a:pt x="195307" y="18235"/>
                    <a:pt x="196926" y="11764"/>
                    <a:pt x="181881" y="10623"/>
                  </a:cubicBezTo>
                  <a:cubicBezTo>
                    <a:pt x="166647" y="9481"/>
                    <a:pt x="150461" y="11764"/>
                    <a:pt x="135035" y="11098"/>
                  </a:cubicBezTo>
                  <a:cubicBezTo>
                    <a:pt x="126084" y="10718"/>
                    <a:pt x="93806" y="4057"/>
                    <a:pt x="87046" y="11003"/>
                  </a:cubicBezTo>
                  <a:cubicBezTo>
                    <a:pt x="87046" y="11003"/>
                    <a:pt x="87046" y="11003"/>
                    <a:pt x="87046" y="11003"/>
                  </a:cubicBezTo>
                  <a:cubicBezTo>
                    <a:pt x="75048" y="7387"/>
                    <a:pt x="58767" y="5484"/>
                    <a:pt x="46769" y="9005"/>
                  </a:cubicBezTo>
                  <a:cubicBezTo>
                    <a:pt x="39247" y="11194"/>
                    <a:pt x="32773" y="14714"/>
                    <a:pt x="24964" y="16237"/>
                  </a:cubicBezTo>
                  <a:cubicBezTo>
                    <a:pt x="22204" y="16808"/>
                    <a:pt x="10682" y="16332"/>
                    <a:pt x="8587" y="19186"/>
                  </a:cubicBezTo>
                  <a:cubicBezTo>
                    <a:pt x="1255" y="28892"/>
                    <a:pt x="23917" y="31747"/>
                    <a:pt x="29345" y="30510"/>
                  </a:cubicBezTo>
                  <a:cubicBezTo>
                    <a:pt x="34677" y="29368"/>
                    <a:pt x="38962" y="24991"/>
                    <a:pt x="43912" y="23088"/>
                  </a:cubicBezTo>
                  <a:cubicBezTo>
                    <a:pt x="50864" y="20519"/>
                    <a:pt x="59337" y="19853"/>
                    <a:pt x="66574" y="18330"/>
                  </a:cubicBezTo>
                  <a:cubicBezTo>
                    <a:pt x="66574" y="18330"/>
                    <a:pt x="66574" y="18330"/>
                    <a:pt x="66574" y="18330"/>
                  </a:cubicBezTo>
                  <a:cubicBezTo>
                    <a:pt x="70383" y="19282"/>
                    <a:pt x="74192" y="20233"/>
                    <a:pt x="78001" y="21090"/>
                  </a:cubicBezTo>
                  <a:cubicBezTo>
                    <a:pt x="75144" y="23944"/>
                    <a:pt x="60766" y="20614"/>
                    <a:pt x="60480" y="24515"/>
                  </a:cubicBezTo>
                  <a:cubicBezTo>
                    <a:pt x="60291" y="26513"/>
                    <a:pt x="75334" y="29273"/>
                    <a:pt x="77238" y="30510"/>
                  </a:cubicBezTo>
                  <a:cubicBezTo>
                    <a:pt x="84379" y="35077"/>
                    <a:pt x="88284" y="44402"/>
                    <a:pt x="89331" y="52586"/>
                  </a:cubicBezTo>
                  <a:cubicBezTo>
                    <a:pt x="83809" y="52110"/>
                    <a:pt x="83428" y="55250"/>
                    <a:pt x="84665" y="59532"/>
                  </a:cubicBezTo>
                  <a:cubicBezTo>
                    <a:pt x="72668" y="58961"/>
                    <a:pt x="76000" y="66288"/>
                    <a:pt x="80000" y="75708"/>
                  </a:cubicBezTo>
                  <a:cubicBezTo>
                    <a:pt x="83999" y="85128"/>
                    <a:pt x="91997" y="93882"/>
                    <a:pt x="99709" y="82940"/>
                  </a:cubicBezTo>
                  <a:cubicBezTo>
                    <a:pt x="99709" y="82940"/>
                    <a:pt x="99709" y="82940"/>
                    <a:pt x="99709" y="82940"/>
                  </a:cubicBezTo>
                  <a:cubicBezTo>
                    <a:pt x="103995" y="82940"/>
                    <a:pt x="106946" y="75137"/>
                    <a:pt x="109517" y="72758"/>
                  </a:cubicBezTo>
                  <a:cubicBezTo>
                    <a:pt x="114373" y="68286"/>
                    <a:pt x="120086" y="66573"/>
                    <a:pt x="126275" y="63433"/>
                  </a:cubicBezTo>
                  <a:cubicBezTo>
                    <a:pt x="133893" y="59722"/>
                    <a:pt x="139224" y="57629"/>
                    <a:pt x="147794" y="56106"/>
                  </a:cubicBezTo>
                  <a:cubicBezTo>
                    <a:pt x="153793" y="55155"/>
                    <a:pt x="162458" y="55821"/>
                    <a:pt x="165504" y="4878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2" name="Forma libre 656">
              <a:extLst>
                <a:ext uri="{FF2B5EF4-FFF2-40B4-BE49-F238E27FC236}">
                  <a16:creationId xmlns:a16="http://schemas.microsoft.com/office/drawing/2014/main" id="{D6601803-CF22-8D4E-BAD5-4CE18F30376A}"/>
                </a:ext>
              </a:extLst>
            </p:cNvPr>
            <p:cNvSpPr/>
            <p:nvPr/>
          </p:nvSpPr>
          <p:spPr>
            <a:xfrm>
              <a:off x="12746052" y="3372835"/>
              <a:ext cx="1152124" cy="76123"/>
            </a:xfrm>
            <a:custGeom>
              <a:avLst/>
              <a:gdLst>
                <a:gd name="connsiteX0" fmla="*/ 1118512 w 1152123"/>
                <a:gd name="connsiteY0" fmla="*/ 71651 h 76123"/>
                <a:gd name="connsiteX1" fmla="*/ 39420 w 1152123"/>
                <a:gd name="connsiteY1" fmla="*/ 71651 h 76123"/>
                <a:gd name="connsiteX2" fmla="*/ 7141 w 1152123"/>
                <a:gd name="connsiteY2" fmla="*/ 39394 h 76123"/>
                <a:gd name="connsiteX3" fmla="*/ 7141 w 1152123"/>
                <a:gd name="connsiteY3" fmla="*/ 39394 h 76123"/>
                <a:gd name="connsiteX4" fmla="*/ 39420 w 1152123"/>
                <a:gd name="connsiteY4" fmla="*/ 7137 h 76123"/>
                <a:gd name="connsiteX5" fmla="*/ 1118512 w 1152123"/>
                <a:gd name="connsiteY5" fmla="*/ 7137 h 76123"/>
                <a:gd name="connsiteX6" fmla="*/ 1150790 w 1152123"/>
                <a:gd name="connsiteY6" fmla="*/ 39394 h 76123"/>
                <a:gd name="connsiteX7" fmla="*/ 1150790 w 1152123"/>
                <a:gd name="connsiteY7" fmla="*/ 39394 h 76123"/>
                <a:gd name="connsiteX8" fmla="*/ 1118512 w 1152123"/>
                <a:gd name="connsiteY8" fmla="*/ 71651 h 76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2123" h="76123">
                  <a:moveTo>
                    <a:pt x="1118512" y="71651"/>
                  </a:moveTo>
                  <a:lnTo>
                    <a:pt x="39420" y="71651"/>
                  </a:lnTo>
                  <a:cubicBezTo>
                    <a:pt x="21709" y="71651"/>
                    <a:pt x="7141" y="57187"/>
                    <a:pt x="7141" y="39394"/>
                  </a:cubicBezTo>
                  <a:lnTo>
                    <a:pt x="7141" y="39394"/>
                  </a:lnTo>
                  <a:cubicBezTo>
                    <a:pt x="7141" y="21695"/>
                    <a:pt x="21614" y="7137"/>
                    <a:pt x="39420" y="7137"/>
                  </a:cubicBezTo>
                  <a:lnTo>
                    <a:pt x="1118512" y="7137"/>
                  </a:lnTo>
                  <a:cubicBezTo>
                    <a:pt x="1136222" y="7137"/>
                    <a:pt x="1150790" y="21600"/>
                    <a:pt x="1150790" y="39394"/>
                  </a:cubicBezTo>
                  <a:lnTo>
                    <a:pt x="1150790" y="39394"/>
                  </a:lnTo>
                  <a:cubicBezTo>
                    <a:pt x="1150790" y="57187"/>
                    <a:pt x="1136317" y="71651"/>
                    <a:pt x="1118512" y="71651"/>
                  </a:cubicBezTo>
                  <a:close/>
                </a:path>
              </a:pathLst>
            </a:custGeom>
            <a:solidFill>
              <a:srgbClr val="6B6B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4" name="Forma libre 657">
              <a:extLst>
                <a:ext uri="{FF2B5EF4-FFF2-40B4-BE49-F238E27FC236}">
                  <a16:creationId xmlns:a16="http://schemas.microsoft.com/office/drawing/2014/main" id="{47C0E033-AE4A-854B-B764-EC51238CC02A}"/>
                </a:ext>
              </a:extLst>
            </p:cNvPr>
            <p:cNvSpPr/>
            <p:nvPr/>
          </p:nvSpPr>
          <p:spPr>
            <a:xfrm>
              <a:off x="12793223" y="3164521"/>
              <a:ext cx="542736" cy="256916"/>
            </a:xfrm>
            <a:custGeom>
              <a:avLst/>
              <a:gdLst>
                <a:gd name="connsiteX0" fmla="*/ 9419 w 542735"/>
                <a:gd name="connsiteY0" fmla="*/ 241276 h 256916"/>
                <a:gd name="connsiteX1" fmla="*/ 533964 w 542735"/>
                <a:gd name="connsiteY1" fmla="*/ 9413 h 256916"/>
                <a:gd name="connsiteX2" fmla="*/ 539626 w 542735"/>
                <a:gd name="connsiteY2" fmla="*/ 22205 h 256916"/>
                <a:gd name="connsiteX3" fmla="*/ 15081 w 542735"/>
                <a:gd name="connsiteY3" fmla="*/ 254068 h 25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2735" h="256916">
                  <a:moveTo>
                    <a:pt x="9419" y="241276"/>
                  </a:moveTo>
                  <a:lnTo>
                    <a:pt x="533964" y="9413"/>
                  </a:lnTo>
                  <a:lnTo>
                    <a:pt x="539626" y="22205"/>
                  </a:lnTo>
                  <a:lnTo>
                    <a:pt x="15081" y="254068"/>
                  </a:lnTo>
                  <a:close/>
                </a:path>
              </a:pathLst>
            </a:custGeom>
            <a:solidFill>
              <a:srgbClr val="6B6B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5" name="Forma libre 658">
              <a:extLst>
                <a:ext uri="{FF2B5EF4-FFF2-40B4-BE49-F238E27FC236}">
                  <a16:creationId xmlns:a16="http://schemas.microsoft.com/office/drawing/2014/main" id="{43190660-38DC-2445-8E7B-9A8FB7B56CAC}"/>
                </a:ext>
              </a:extLst>
            </p:cNvPr>
            <p:cNvSpPr/>
            <p:nvPr/>
          </p:nvSpPr>
          <p:spPr>
            <a:xfrm>
              <a:off x="13307265" y="3164987"/>
              <a:ext cx="542736" cy="256916"/>
            </a:xfrm>
            <a:custGeom>
              <a:avLst/>
              <a:gdLst>
                <a:gd name="connsiteX0" fmla="*/ 9419 w 542735"/>
                <a:gd name="connsiteY0" fmla="*/ 22205 h 256916"/>
                <a:gd name="connsiteX1" fmla="*/ 15081 w 542735"/>
                <a:gd name="connsiteY1" fmla="*/ 9414 h 256916"/>
                <a:gd name="connsiteX2" fmla="*/ 539625 w 542735"/>
                <a:gd name="connsiteY2" fmla="*/ 241276 h 256916"/>
                <a:gd name="connsiteX3" fmla="*/ 533964 w 542735"/>
                <a:gd name="connsiteY3" fmla="*/ 254068 h 25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2735" h="256916">
                  <a:moveTo>
                    <a:pt x="9419" y="22205"/>
                  </a:moveTo>
                  <a:lnTo>
                    <a:pt x="15081" y="9414"/>
                  </a:lnTo>
                  <a:lnTo>
                    <a:pt x="539625" y="241276"/>
                  </a:lnTo>
                  <a:lnTo>
                    <a:pt x="533964" y="254068"/>
                  </a:lnTo>
                  <a:close/>
                </a:path>
              </a:pathLst>
            </a:custGeom>
            <a:solidFill>
              <a:srgbClr val="6B6B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6" name="Forma libre 659">
              <a:extLst>
                <a:ext uri="{FF2B5EF4-FFF2-40B4-BE49-F238E27FC236}">
                  <a16:creationId xmlns:a16="http://schemas.microsoft.com/office/drawing/2014/main" id="{1A9D6E90-385A-444C-9DBE-CD92E5793F22}"/>
                </a:ext>
              </a:extLst>
            </p:cNvPr>
            <p:cNvSpPr/>
            <p:nvPr/>
          </p:nvSpPr>
          <p:spPr>
            <a:xfrm>
              <a:off x="13288978" y="3140944"/>
              <a:ext cx="76173" cy="76123"/>
            </a:xfrm>
            <a:custGeom>
              <a:avLst/>
              <a:gdLst>
                <a:gd name="connsiteX0" fmla="*/ 72079 w 76173"/>
                <a:gd name="connsiteY0" fmla="*/ 39584 h 76123"/>
                <a:gd name="connsiteX1" fmla="*/ 39610 w 76173"/>
                <a:gd name="connsiteY1" fmla="*/ 72032 h 76123"/>
                <a:gd name="connsiteX2" fmla="*/ 7141 w 76173"/>
                <a:gd name="connsiteY2" fmla="*/ 39584 h 76123"/>
                <a:gd name="connsiteX3" fmla="*/ 39610 w 76173"/>
                <a:gd name="connsiteY3" fmla="*/ 7136 h 76123"/>
                <a:gd name="connsiteX4" fmla="*/ 72079 w 76173"/>
                <a:gd name="connsiteY4" fmla="*/ 39584 h 76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73" h="76123">
                  <a:moveTo>
                    <a:pt x="72079" y="39584"/>
                  </a:moveTo>
                  <a:cubicBezTo>
                    <a:pt x="72079" y="57504"/>
                    <a:pt x="57542" y="72032"/>
                    <a:pt x="39610" y="72032"/>
                  </a:cubicBezTo>
                  <a:cubicBezTo>
                    <a:pt x="21678" y="72032"/>
                    <a:pt x="7141" y="57504"/>
                    <a:pt x="7141" y="39584"/>
                  </a:cubicBezTo>
                  <a:cubicBezTo>
                    <a:pt x="7141" y="21664"/>
                    <a:pt x="21678" y="7136"/>
                    <a:pt x="39610" y="7136"/>
                  </a:cubicBezTo>
                  <a:cubicBezTo>
                    <a:pt x="57542" y="7136"/>
                    <a:pt x="72079" y="21664"/>
                    <a:pt x="72079" y="3958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9286863-4D81-1C40-A830-2ED59ADFA611}"/>
              </a:ext>
            </a:extLst>
          </p:cNvPr>
          <p:cNvGrpSpPr/>
          <p:nvPr/>
        </p:nvGrpSpPr>
        <p:grpSpPr>
          <a:xfrm>
            <a:off x="16963570" y="4116010"/>
            <a:ext cx="4466889" cy="8204543"/>
            <a:chOff x="3765730" y="4116010"/>
            <a:chExt cx="4466889" cy="820454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07C922-D75F-A549-BBB3-685769EEF58E}"/>
                </a:ext>
              </a:extLst>
            </p:cNvPr>
            <p:cNvSpPr txBox="1"/>
            <p:nvPr/>
          </p:nvSpPr>
          <p:spPr>
            <a:xfrm>
              <a:off x="3765730" y="4762341"/>
              <a:ext cx="4466889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5CCEAD0-F4D0-D84D-825F-75E246099E3A}"/>
                </a:ext>
              </a:extLst>
            </p:cNvPr>
            <p:cNvSpPr txBox="1"/>
            <p:nvPr/>
          </p:nvSpPr>
          <p:spPr>
            <a:xfrm>
              <a:off x="3765730" y="4116010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Geography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F6C5F0F-3D87-F64F-B3FA-973BC980A4B2}"/>
                </a:ext>
              </a:extLst>
            </p:cNvPr>
            <p:cNvSpPr txBox="1"/>
            <p:nvPr/>
          </p:nvSpPr>
          <p:spPr>
            <a:xfrm>
              <a:off x="3765730" y="6947866"/>
              <a:ext cx="4466889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44CB120-9B07-9944-8445-85C8489B1441}"/>
                </a:ext>
              </a:extLst>
            </p:cNvPr>
            <p:cNvSpPr txBox="1"/>
            <p:nvPr/>
          </p:nvSpPr>
          <p:spPr>
            <a:xfrm>
              <a:off x="3765730" y="6301535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Maps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9BEB8E8-D15F-8A4C-BACB-9B33F87487F3}"/>
                </a:ext>
              </a:extLst>
            </p:cNvPr>
            <p:cNvSpPr txBox="1"/>
            <p:nvPr/>
          </p:nvSpPr>
          <p:spPr>
            <a:xfrm>
              <a:off x="3765730" y="9054297"/>
              <a:ext cx="4466889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7B10F91-82D2-F345-BA59-D31138B2E1E5}"/>
                </a:ext>
              </a:extLst>
            </p:cNvPr>
            <p:cNvSpPr txBox="1"/>
            <p:nvPr/>
          </p:nvSpPr>
          <p:spPr>
            <a:xfrm>
              <a:off x="3765730" y="8407966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Sea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6A7AE56-9C2E-594B-AE1C-B958DAD23AD4}"/>
                </a:ext>
              </a:extLst>
            </p:cNvPr>
            <p:cNvSpPr txBox="1"/>
            <p:nvPr/>
          </p:nvSpPr>
          <p:spPr>
            <a:xfrm>
              <a:off x="3765730" y="11245259"/>
              <a:ext cx="4466889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41FDF27-9D26-2149-97F0-18762DD8E3EE}"/>
                </a:ext>
              </a:extLst>
            </p:cNvPr>
            <p:cNvSpPr txBox="1"/>
            <p:nvPr/>
          </p:nvSpPr>
          <p:spPr>
            <a:xfrm>
              <a:off x="3765730" y="10598928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Countries</a:t>
              </a:r>
            </a:p>
          </p:txBody>
        </p:sp>
      </p:grpSp>
      <p:sp>
        <p:nvSpPr>
          <p:cNvPr id="65" name="CuadroTexto 350">
            <a:extLst>
              <a:ext uri="{FF2B5EF4-FFF2-40B4-BE49-F238E27FC236}">
                <a16:creationId xmlns:a16="http://schemas.microsoft.com/office/drawing/2014/main" id="{766C6041-C829-EF47-8019-B08DAA9DBEC3}"/>
              </a:ext>
            </a:extLst>
          </p:cNvPr>
          <p:cNvSpPr txBox="1"/>
          <p:nvPr/>
        </p:nvSpPr>
        <p:spPr>
          <a:xfrm>
            <a:off x="15387247" y="4082824"/>
            <a:ext cx="13324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01</a:t>
            </a:r>
          </a:p>
        </p:txBody>
      </p:sp>
      <p:sp>
        <p:nvSpPr>
          <p:cNvPr id="66" name="CuadroTexto 350">
            <a:extLst>
              <a:ext uri="{FF2B5EF4-FFF2-40B4-BE49-F238E27FC236}">
                <a16:creationId xmlns:a16="http://schemas.microsoft.com/office/drawing/2014/main" id="{C869A791-171A-6F4B-BC43-F6DC35ACC0D5}"/>
              </a:ext>
            </a:extLst>
          </p:cNvPr>
          <p:cNvSpPr txBox="1"/>
          <p:nvPr/>
        </p:nvSpPr>
        <p:spPr>
          <a:xfrm>
            <a:off x="15387247" y="6133746"/>
            <a:ext cx="13324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02</a:t>
            </a:r>
          </a:p>
        </p:txBody>
      </p:sp>
      <p:sp>
        <p:nvSpPr>
          <p:cNvPr id="67" name="CuadroTexto 350">
            <a:extLst>
              <a:ext uri="{FF2B5EF4-FFF2-40B4-BE49-F238E27FC236}">
                <a16:creationId xmlns:a16="http://schemas.microsoft.com/office/drawing/2014/main" id="{558A46A1-8C15-B94B-B1C7-2C65B8A9019F}"/>
              </a:ext>
            </a:extLst>
          </p:cNvPr>
          <p:cNvSpPr txBox="1"/>
          <p:nvPr/>
        </p:nvSpPr>
        <p:spPr>
          <a:xfrm>
            <a:off x="15387247" y="8268505"/>
            <a:ext cx="13324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3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03</a:t>
            </a:r>
          </a:p>
        </p:txBody>
      </p:sp>
      <p:sp>
        <p:nvSpPr>
          <p:cNvPr id="68" name="CuadroTexto 350">
            <a:extLst>
              <a:ext uri="{FF2B5EF4-FFF2-40B4-BE49-F238E27FC236}">
                <a16:creationId xmlns:a16="http://schemas.microsoft.com/office/drawing/2014/main" id="{9F619CB0-A882-484B-AE03-E6A3B537092F}"/>
              </a:ext>
            </a:extLst>
          </p:cNvPr>
          <p:cNvSpPr txBox="1"/>
          <p:nvPr/>
        </p:nvSpPr>
        <p:spPr>
          <a:xfrm>
            <a:off x="15387247" y="10463065"/>
            <a:ext cx="13324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4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67915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350">
            <a:extLst>
              <a:ext uri="{FF2B5EF4-FFF2-40B4-BE49-F238E27FC236}">
                <a16:creationId xmlns:a16="http://schemas.microsoft.com/office/drawing/2014/main" id="{70367DE3-0225-2B4C-A162-6A7A07DD99C7}"/>
              </a:ext>
            </a:extLst>
          </p:cNvPr>
          <p:cNvSpPr txBox="1"/>
          <p:nvPr/>
        </p:nvSpPr>
        <p:spPr>
          <a:xfrm>
            <a:off x="6369068" y="1071658"/>
            <a:ext cx="116397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Education Infographics</a:t>
            </a:r>
          </a:p>
        </p:txBody>
      </p:sp>
      <p:sp>
        <p:nvSpPr>
          <p:cNvPr id="26" name="CuadroTexto 351">
            <a:extLst>
              <a:ext uri="{FF2B5EF4-FFF2-40B4-BE49-F238E27FC236}">
                <a16:creationId xmlns:a16="http://schemas.microsoft.com/office/drawing/2014/main" id="{3F273F20-0DB0-2544-9A79-436B1F6FFC1E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DB4B04-8B72-9045-BF4D-EE61D37E03CD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91" name="Grupo 1987">
            <a:extLst>
              <a:ext uri="{FF2B5EF4-FFF2-40B4-BE49-F238E27FC236}">
                <a16:creationId xmlns:a16="http://schemas.microsoft.com/office/drawing/2014/main" id="{4C6C9813-9D9B-2845-AE1E-65B4C730574F}"/>
              </a:ext>
            </a:extLst>
          </p:cNvPr>
          <p:cNvGrpSpPr/>
          <p:nvPr/>
        </p:nvGrpSpPr>
        <p:grpSpPr>
          <a:xfrm>
            <a:off x="2300220" y="4987636"/>
            <a:ext cx="6638158" cy="6377577"/>
            <a:chOff x="4295273" y="5039173"/>
            <a:chExt cx="729741" cy="701095"/>
          </a:xfrm>
        </p:grpSpPr>
        <p:sp>
          <p:nvSpPr>
            <p:cNvPr id="92" name="Forma libre 660">
              <a:extLst>
                <a:ext uri="{FF2B5EF4-FFF2-40B4-BE49-F238E27FC236}">
                  <a16:creationId xmlns:a16="http://schemas.microsoft.com/office/drawing/2014/main" id="{CBE1EE15-BE2D-DE42-A6BD-F2CED0861055}"/>
                </a:ext>
              </a:extLst>
            </p:cNvPr>
            <p:cNvSpPr/>
            <p:nvPr/>
          </p:nvSpPr>
          <p:spPr>
            <a:xfrm>
              <a:off x="4295273" y="5388198"/>
              <a:ext cx="209477" cy="352070"/>
            </a:xfrm>
            <a:custGeom>
              <a:avLst/>
              <a:gdLst>
                <a:gd name="connsiteX0" fmla="*/ 7141 w 209477"/>
                <a:gd name="connsiteY0" fmla="*/ 325807 h 352070"/>
                <a:gd name="connsiteX1" fmla="*/ 30279 w 209477"/>
                <a:gd name="connsiteY1" fmla="*/ 348930 h 352070"/>
                <a:gd name="connsiteX2" fmla="*/ 187101 w 209477"/>
                <a:gd name="connsiteY2" fmla="*/ 348930 h 352070"/>
                <a:gd name="connsiteX3" fmla="*/ 210239 w 209477"/>
                <a:gd name="connsiteY3" fmla="*/ 325807 h 352070"/>
                <a:gd name="connsiteX4" fmla="*/ 210239 w 209477"/>
                <a:gd name="connsiteY4" fmla="*/ 7137 h 352070"/>
                <a:gd name="connsiteX5" fmla="*/ 7141 w 209477"/>
                <a:gd name="connsiteY5" fmla="*/ 7137 h 352070"/>
                <a:gd name="connsiteX6" fmla="*/ 7141 w 209477"/>
                <a:gd name="connsiteY6" fmla="*/ 325807 h 35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477" h="352070">
                  <a:moveTo>
                    <a:pt x="7141" y="325807"/>
                  </a:moveTo>
                  <a:cubicBezTo>
                    <a:pt x="7141" y="338558"/>
                    <a:pt x="17520" y="348930"/>
                    <a:pt x="30279" y="348930"/>
                  </a:cubicBezTo>
                  <a:lnTo>
                    <a:pt x="187101" y="348930"/>
                  </a:lnTo>
                  <a:cubicBezTo>
                    <a:pt x="199860" y="348930"/>
                    <a:pt x="210239" y="338558"/>
                    <a:pt x="210239" y="325807"/>
                  </a:cubicBezTo>
                  <a:lnTo>
                    <a:pt x="210239" y="7137"/>
                  </a:lnTo>
                  <a:lnTo>
                    <a:pt x="7141" y="7137"/>
                  </a:lnTo>
                  <a:lnTo>
                    <a:pt x="7141" y="325807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3" name="Forma libre 661">
              <a:extLst>
                <a:ext uri="{FF2B5EF4-FFF2-40B4-BE49-F238E27FC236}">
                  <a16:creationId xmlns:a16="http://schemas.microsoft.com/office/drawing/2014/main" id="{B8D6C980-D882-804A-8746-F7CA9625DFAD}"/>
                </a:ext>
              </a:extLst>
            </p:cNvPr>
            <p:cNvSpPr/>
            <p:nvPr/>
          </p:nvSpPr>
          <p:spPr>
            <a:xfrm>
              <a:off x="4295273" y="5039173"/>
              <a:ext cx="209477" cy="95154"/>
            </a:xfrm>
            <a:custGeom>
              <a:avLst/>
              <a:gdLst>
                <a:gd name="connsiteX0" fmla="*/ 210239 w 209477"/>
                <a:gd name="connsiteY0" fmla="*/ 30259 h 95154"/>
                <a:gd name="connsiteX1" fmla="*/ 187101 w 209477"/>
                <a:gd name="connsiteY1" fmla="*/ 7137 h 95154"/>
                <a:gd name="connsiteX2" fmla="*/ 30279 w 209477"/>
                <a:gd name="connsiteY2" fmla="*/ 7137 h 95154"/>
                <a:gd name="connsiteX3" fmla="*/ 7141 w 209477"/>
                <a:gd name="connsiteY3" fmla="*/ 30259 h 95154"/>
                <a:gd name="connsiteX4" fmla="*/ 7141 w 209477"/>
                <a:gd name="connsiteY4" fmla="*/ 92585 h 95154"/>
                <a:gd name="connsiteX5" fmla="*/ 210239 w 209477"/>
                <a:gd name="connsiteY5" fmla="*/ 92585 h 95154"/>
                <a:gd name="connsiteX6" fmla="*/ 210239 w 209477"/>
                <a:gd name="connsiteY6" fmla="*/ 30259 h 95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477" h="95154">
                  <a:moveTo>
                    <a:pt x="210239" y="30259"/>
                  </a:moveTo>
                  <a:cubicBezTo>
                    <a:pt x="210239" y="17508"/>
                    <a:pt x="199860" y="7137"/>
                    <a:pt x="187101" y="7137"/>
                  </a:cubicBezTo>
                  <a:lnTo>
                    <a:pt x="30279" y="7137"/>
                  </a:lnTo>
                  <a:cubicBezTo>
                    <a:pt x="17520" y="7137"/>
                    <a:pt x="7141" y="17508"/>
                    <a:pt x="7141" y="30259"/>
                  </a:cubicBezTo>
                  <a:lnTo>
                    <a:pt x="7141" y="92585"/>
                  </a:lnTo>
                  <a:lnTo>
                    <a:pt x="210239" y="92585"/>
                  </a:lnTo>
                  <a:lnTo>
                    <a:pt x="210239" y="3025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4" name="Forma libre 662">
              <a:extLst>
                <a:ext uri="{FF2B5EF4-FFF2-40B4-BE49-F238E27FC236}">
                  <a16:creationId xmlns:a16="http://schemas.microsoft.com/office/drawing/2014/main" id="{D742AD71-A214-C144-8E64-F5458B77F121}"/>
                </a:ext>
              </a:extLst>
            </p:cNvPr>
            <p:cNvSpPr/>
            <p:nvPr/>
          </p:nvSpPr>
          <p:spPr>
            <a:xfrm>
              <a:off x="4295273" y="5124621"/>
              <a:ext cx="209477" cy="275947"/>
            </a:xfrm>
            <a:custGeom>
              <a:avLst/>
              <a:gdLst>
                <a:gd name="connsiteX0" fmla="*/ 7141 w 209477"/>
                <a:gd name="connsiteY0" fmla="*/ 7137 h 275946"/>
                <a:gd name="connsiteX1" fmla="*/ 210239 w 209477"/>
                <a:gd name="connsiteY1" fmla="*/ 7137 h 275946"/>
                <a:gd name="connsiteX2" fmla="*/ 210239 w 209477"/>
                <a:gd name="connsiteY2" fmla="*/ 270618 h 275946"/>
                <a:gd name="connsiteX3" fmla="*/ 7141 w 209477"/>
                <a:gd name="connsiteY3" fmla="*/ 270618 h 27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477" h="275946">
                  <a:moveTo>
                    <a:pt x="7141" y="7137"/>
                  </a:moveTo>
                  <a:lnTo>
                    <a:pt x="210239" y="7137"/>
                  </a:lnTo>
                  <a:lnTo>
                    <a:pt x="210239" y="270618"/>
                  </a:lnTo>
                  <a:lnTo>
                    <a:pt x="7141" y="27061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5" name="Forma libre 663">
              <a:extLst>
                <a:ext uri="{FF2B5EF4-FFF2-40B4-BE49-F238E27FC236}">
                  <a16:creationId xmlns:a16="http://schemas.microsoft.com/office/drawing/2014/main" id="{C7D3650B-436B-A44E-83CA-22E3809C5691}"/>
                </a:ext>
              </a:extLst>
            </p:cNvPr>
            <p:cNvSpPr/>
            <p:nvPr/>
          </p:nvSpPr>
          <p:spPr>
            <a:xfrm>
              <a:off x="4345166" y="5170961"/>
              <a:ext cx="114260" cy="114185"/>
            </a:xfrm>
            <a:custGeom>
              <a:avLst/>
              <a:gdLst>
                <a:gd name="connsiteX0" fmla="*/ 7141 w 114260"/>
                <a:gd name="connsiteY0" fmla="*/ 7137 h 114184"/>
                <a:gd name="connsiteX1" fmla="*/ 110452 w 114260"/>
                <a:gd name="connsiteY1" fmla="*/ 7137 h 114184"/>
                <a:gd name="connsiteX2" fmla="*/ 110452 w 114260"/>
                <a:gd name="connsiteY2" fmla="*/ 110379 h 114184"/>
                <a:gd name="connsiteX3" fmla="*/ 7141 w 114260"/>
                <a:gd name="connsiteY3" fmla="*/ 110379 h 11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60" h="114184">
                  <a:moveTo>
                    <a:pt x="7141" y="7137"/>
                  </a:moveTo>
                  <a:lnTo>
                    <a:pt x="110452" y="7137"/>
                  </a:lnTo>
                  <a:lnTo>
                    <a:pt x="110452" y="110379"/>
                  </a:lnTo>
                  <a:lnTo>
                    <a:pt x="7141" y="11037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6" name="Forma libre 664">
              <a:extLst>
                <a:ext uri="{FF2B5EF4-FFF2-40B4-BE49-F238E27FC236}">
                  <a16:creationId xmlns:a16="http://schemas.microsoft.com/office/drawing/2014/main" id="{8441EF50-4BF2-DD47-96F7-DD05301E22F1}"/>
                </a:ext>
              </a:extLst>
            </p:cNvPr>
            <p:cNvSpPr/>
            <p:nvPr/>
          </p:nvSpPr>
          <p:spPr>
            <a:xfrm>
              <a:off x="4343357" y="5544917"/>
              <a:ext cx="114260" cy="114185"/>
            </a:xfrm>
            <a:custGeom>
              <a:avLst/>
              <a:gdLst>
                <a:gd name="connsiteX0" fmla="*/ 113974 w 114260"/>
                <a:gd name="connsiteY0" fmla="*/ 60518 h 114184"/>
                <a:gd name="connsiteX1" fmla="*/ 60558 w 114260"/>
                <a:gd name="connsiteY1" fmla="*/ 113899 h 114184"/>
                <a:gd name="connsiteX2" fmla="*/ 7141 w 114260"/>
                <a:gd name="connsiteY2" fmla="*/ 60518 h 114184"/>
                <a:gd name="connsiteX3" fmla="*/ 60558 w 114260"/>
                <a:gd name="connsiteY3" fmla="*/ 7137 h 114184"/>
                <a:gd name="connsiteX4" fmla="*/ 113974 w 114260"/>
                <a:gd name="connsiteY4" fmla="*/ 60518 h 11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260" h="114184">
                  <a:moveTo>
                    <a:pt x="113974" y="60518"/>
                  </a:moveTo>
                  <a:cubicBezTo>
                    <a:pt x="113974" y="90000"/>
                    <a:pt x="90059" y="113899"/>
                    <a:pt x="60558" y="113899"/>
                  </a:cubicBezTo>
                  <a:cubicBezTo>
                    <a:pt x="31057" y="113899"/>
                    <a:pt x="7141" y="90000"/>
                    <a:pt x="7141" y="60518"/>
                  </a:cubicBezTo>
                  <a:cubicBezTo>
                    <a:pt x="7141" y="31036"/>
                    <a:pt x="31057" y="7137"/>
                    <a:pt x="60558" y="7137"/>
                  </a:cubicBezTo>
                  <a:cubicBezTo>
                    <a:pt x="90059" y="7137"/>
                    <a:pt x="113974" y="31036"/>
                    <a:pt x="113974" y="6051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7" name="Forma libre 665">
              <a:extLst>
                <a:ext uri="{FF2B5EF4-FFF2-40B4-BE49-F238E27FC236}">
                  <a16:creationId xmlns:a16="http://schemas.microsoft.com/office/drawing/2014/main" id="{33C6197F-D691-A943-8C0E-4E04B9BBC51F}"/>
                </a:ext>
              </a:extLst>
            </p:cNvPr>
            <p:cNvSpPr/>
            <p:nvPr/>
          </p:nvSpPr>
          <p:spPr>
            <a:xfrm>
              <a:off x="4551787" y="5388198"/>
              <a:ext cx="209477" cy="352070"/>
            </a:xfrm>
            <a:custGeom>
              <a:avLst/>
              <a:gdLst>
                <a:gd name="connsiteX0" fmla="*/ 7141 w 209477"/>
                <a:gd name="connsiteY0" fmla="*/ 325807 h 352070"/>
                <a:gd name="connsiteX1" fmla="*/ 30279 w 209477"/>
                <a:gd name="connsiteY1" fmla="*/ 348930 h 352070"/>
                <a:gd name="connsiteX2" fmla="*/ 187101 w 209477"/>
                <a:gd name="connsiteY2" fmla="*/ 348930 h 352070"/>
                <a:gd name="connsiteX3" fmla="*/ 210239 w 209477"/>
                <a:gd name="connsiteY3" fmla="*/ 325807 h 352070"/>
                <a:gd name="connsiteX4" fmla="*/ 210239 w 209477"/>
                <a:gd name="connsiteY4" fmla="*/ 7137 h 352070"/>
                <a:gd name="connsiteX5" fmla="*/ 7141 w 209477"/>
                <a:gd name="connsiteY5" fmla="*/ 7137 h 352070"/>
                <a:gd name="connsiteX6" fmla="*/ 7141 w 209477"/>
                <a:gd name="connsiteY6" fmla="*/ 325807 h 35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477" h="352070">
                  <a:moveTo>
                    <a:pt x="7141" y="325807"/>
                  </a:moveTo>
                  <a:cubicBezTo>
                    <a:pt x="7141" y="338558"/>
                    <a:pt x="17520" y="348930"/>
                    <a:pt x="30279" y="348930"/>
                  </a:cubicBezTo>
                  <a:lnTo>
                    <a:pt x="187101" y="348930"/>
                  </a:lnTo>
                  <a:cubicBezTo>
                    <a:pt x="199860" y="348930"/>
                    <a:pt x="210239" y="338558"/>
                    <a:pt x="210239" y="325807"/>
                  </a:cubicBezTo>
                  <a:lnTo>
                    <a:pt x="210239" y="7137"/>
                  </a:lnTo>
                  <a:lnTo>
                    <a:pt x="7141" y="7137"/>
                  </a:lnTo>
                  <a:lnTo>
                    <a:pt x="7141" y="325807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8" name="Forma libre 666">
              <a:extLst>
                <a:ext uri="{FF2B5EF4-FFF2-40B4-BE49-F238E27FC236}">
                  <a16:creationId xmlns:a16="http://schemas.microsoft.com/office/drawing/2014/main" id="{8D8956C4-C4EE-D44E-BECE-751DFCC7A569}"/>
                </a:ext>
              </a:extLst>
            </p:cNvPr>
            <p:cNvSpPr/>
            <p:nvPr/>
          </p:nvSpPr>
          <p:spPr>
            <a:xfrm>
              <a:off x="4551787" y="5039173"/>
              <a:ext cx="209477" cy="95154"/>
            </a:xfrm>
            <a:custGeom>
              <a:avLst/>
              <a:gdLst>
                <a:gd name="connsiteX0" fmla="*/ 210239 w 209477"/>
                <a:gd name="connsiteY0" fmla="*/ 30259 h 95154"/>
                <a:gd name="connsiteX1" fmla="*/ 187101 w 209477"/>
                <a:gd name="connsiteY1" fmla="*/ 7137 h 95154"/>
                <a:gd name="connsiteX2" fmla="*/ 30279 w 209477"/>
                <a:gd name="connsiteY2" fmla="*/ 7137 h 95154"/>
                <a:gd name="connsiteX3" fmla="*/ 7141 w 209477"/>
                <a:gd name="connsiteY3" fmla="*/ 30259 h 95154"/>
                <a:gd name="connsiteX4" fmla="*/ 7141 w 209477"/>
                <a:gd name="connsiteY4" fmla="*/ 92585 h 95154"/>
                <a:gd name="connsiteX5" fmla="*/ 210239 w 209477"/>
                <a:gd name="connsiteY5" fmla="*/ 92585 h 95154"/>
                <a:gd name="connsiteX6" fmla="*/ 210239 w 209477"/>
                <a:gd name="connsiteY6" fmla="*/ 30259 h 95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477" h="95154">
                  <a:moveTo>
                    <a:pt x="210239" y="30259"/>
                  </a:moveTo>
                  <a:cubicBezTo>
                    <a:pt x="210239" y="17508"/>
                    <a:pt x="199860" y="7137"/>
                    <a:pt x="187101" y="7137"/>
                  </a:cubicBezTo>
                  <a:lnTo>
                    <a:pt x="30279" y="7137"/>
                  </a:lnTo>
                  <a:cubicBezTo>
                    <a:pt x="17520" y="7137"/>
                    <a:pt x="7141" y="17508"/>
                    <a:pt x="7141" y="30259"/>
                  </a:cubicBezTo>
                  <a:lnTo>
                    <a:pt x="7141" y="92585"/>
                  </a:lnTo>
                  <a:lnTo>
                    <a:pt x="210239" y="92585"/>
                  </a:lnTo>
                  <a:lnTo>
                    <a:pt x="210239" y="3025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9" name="Forma libre 667">
              <a:extLst>
                <a:ext uri="{FF2B5EF4-FFF2-40B4-BE49-F238E27FC236}">
                  <a16:creationId xmlns:a16="http://schemas.microsoft.com/office/drawing/2014/main" id="{7C325ACA-2513-D24D-8820-B2CA02426023}"/>
                </a:ext>
              </a:extLst>
            </p:cNvPr>
            <p:cNvSpPr/>
            <p:nvPr/>
          </p:nvSpPr>
          <p:spPr>
            <a:xfrm>
              <a:off x="4551787" y="5124621"/>
              <a:ext cx="209477" cy="275947"/>
            </a:xfrm>
            <a:custGeom>
              <a:avLst/>
              <a:gdLst>
                <a:gd name="connsiteX0" fmla="*/ 7141 w 209477"/>
                <a:gd name="connsiteY0" fmla="*/ 7137 h 275946"/>
                <a:gd name="connsiteX1" fmla="*/ 210239 w 209477"/>
                <a:gd name="connsiteY1" fmla="*/ 7137 h 275946"/>
                <a:gd name="connsiteX2" fmla="*/ 210239 w 209477"/>
                <a:gd name="connsiteY2" fmla="*/ 270618 h 275946"/>
                <a:gd name="connsiteX3" fmla="*/ 7141 w 209477"/>
                <a:gd name="connsiteY3" fmla="*/ 270618 h 27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477" h="275946">
                  <a:moveTo>
                    <a:pt x="7141" y="7137"/>
                  </a:moveTo>
                  <a:lnTo>
                    <a:pt x="210239" y="7137"/>
                  </a:lnTo>
                  <a:lnTo>
                    <a:pt x="210239" y="270618"/>
                  </a:lnTo>
                  <a:lnTo>
                    <a:pt x="7141" y="27061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0" name="Forma libre 668">
              <a:extLst>
                <a:ext uri="{FF2B5EF4-FFF2-40B4-BE49-F238E27FC236}">
                  <a16:creationId xmlns:a16="http://schemas.microsoft.com/office/drawing/2014/main" id="{853497B3-86B2-7049-8248-C9198D8B878D}"/>
                </a:ext>
              </a:extLst>
            </p:cNvPr>
            <p:cNvSpPr/>
            <p:nvPr/>
          </p:nvSpPr>
          <p:spPr>
            <a:xfrm>
              <a:off x="4601680" y="5170961"/>
              <a:ext cx="114260" cy="114185"/>
            </a:xfrm>
            <a:custGeom>
              <a:avLst/>
              <a:gdLst>
                <a:gd name="connsiteX0" fmla="*/ 7141 w 114260"/>
                <a:gd name="connsiteY0" fmla="*/ 7137 h 114184"/>
                <a:gd name="connsiteX1" fmla="*/ 110452 w 114260"/>
                <a:gd name="connsiteY1" fmla="*/ 7137 h 114184"/>
                <a:gd name="connsiteX2" fmla="*/ 110452 w 114260"/>
                <a:gd name="connsiteY2" fmla="*/ 110379 h 114184"/>
                <a:gd name="connsiteX3" fmla="*/ 7141 w 114260"/>
                <a:gd name="connsiteY3" fmla="*/ 110379 h 11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60" h="114184">
                  <a:moveTo>
                    <a:pt x="7141" y="7137"/>
                  </a:moveTo>
                  <a:lnTo>
                    <a:pt x="110452" y="7137"/>
                  </a:lnTo>
                  <a:lnTo>
                    <a:pt x="110452" y="110379"/>
                  </a:lnTo>
                  <a:lnTo>
                    <a:pt x="7141" y="11037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/>
            </a:p>
          </p:txBody>
        </p:sp>
        <p:sp>
          <p:nvSpPr>
            <p:cNvPr id="101" name="Forma libre 669">
              <a:extLst>
                <a:ext uri="{FF2B5EF4-FFF2-40B4-BE49-F238E27FC236}">
                  <a16:creationId xmlns:a16="http://schemas.microsoft.com/office/drawing/2014/main" id="{78F7D541-846C-594B-8FD8-C0E4C539BB4C}"/>
                </a:ext>
              </a:extLst>
            </p:cNvPr>
            <p:cNvSpPr/>
            <p:nvPr/>
          </p:nvSpPr>
          <p:spPr>
            <a:xfrm>
              <a:off x="4599967" y="5544917"/>
              <a:ext cx="114260" cy="114185"/>
            </a:xfrm>
            <a:custGeom>
              <a:avLst/>
              <a:gdLst>
                <a:gd name="connsiteX0" fmla="*/ 113975 w 114260"/>
                <a:gd name="connsiteY0" fmla="*/ 60518 h 114184"/>
                <a:gd name="connsiteX1" fmla="*/ 60558 w 114260"/>
                <a:gd name="connsiteY1" fmla="*/ 113899 h 114184"/>
                <a:gd name="connsiteX2" fmla="*/ 7142 w 114260"/>
                <a:gd name="connsiteY2" fmla="*/ 60518 h 114184"/>
                <a:gd name="connsiteX3" fmla="*/ 60558 w 114260"/>
                <a:gd name="connsiteY3" fmla="*/ 7137 h 114184"/>
                <a:gd name="connsiteX4" fmla="*/ 113975 w 114260"/>
                <a:gd name="connsiteY4" fmla="*/ 60518 h 11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260" h="114184">
                  <a:moveTo>
                    <a:pt x="113975" y="60518"/>
                  </a:moveTo>
                  <a:cubicBezTo>
                    <a:pt x="113975" y="90000"/>
                    <a:pt x="90059" y="113899"/>
                    <a:pt x="60558" y="113899"/>
                  </a:cubicBezTo>
                  <a:cubicBezTo>
                    <a:pt x="31057" y="113899"/>
                    <a:pt x="7142" y="90000"/>
                    <a:pt x="7142" y="60518"/>
                  </a:cubicBezTo>
                  <a:cubicBezTo>
                    <a:pt x="7142" y="31036"/>
                    <a:pt x="31057" y="7137"/>
                    <a:pt x="60558" y="7137"/>
                  </a:cubicBezTo>
                  <a:cubicBezTo>
                    <a:pt x="90059" y="7137"/>
                    <a:pt x="113975" y="31036"/>
                    <a:pt x="113975" y="6051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2" name="Forma libre 670">
              <a:extLst>
                <a:ext uri="{FF2B5EF4-FFF2-40B4-BE49-F238E27FC236}">
                  <a16:creationId xmlns:a16="http://schemas.microsoft.com/office/drawing/2014/main" id="{D6299E20-FA9C-EC48-B3C2-707CE9FCB8B4}"/>
                </a:ext>
              </a:extLst>
            </p:cNvPr>
            <p:cNvSpPr/>
            <p:nvPr/>
          </p:nvSpPr>
          <p:spPr>
            <a:xfrm>
              <a:off x="4815442" y="5388198"/>
              <a:ext cx="209477" cy="352070"/>
            </a:xfrm>
            <a:custGeom>
              <a:avLst/>
              <a:gdLst>
                <a:gd name="connsiteX0" fmla="*/ 7141 w 209477"/>
                <a:gd name="connsiteY0" fmla="*/ 325807 h 352070"/>
                <a:gd name="connsiteX1" fmla="*/ 30279 w 209477"/>
                <a:gd name="connsiteY1" fmla="*/ 348930 h 352070"/>
                <a:gd name="connsiteX2" fmla="*/ 187101 w 209477"/>
                <a:gd name="connsiteY2" fmla="*/ 348930 h 352070"/>
                <a:gd name="connsiteX3" fmla="*/ 210239 w 209477"/>
                <a:gd name="connsiteY3" fmla="*/ 325807 h 352070"/>
                <a:gd name="connsiteX4" fmla="*/ 210239 w 209477"/>
                <a:gd name="connsiteY4" fmla="*/ 7137 h 352070"/>
                <a:gd name="connsiteX5" fmla="*/ 7141 w 209477"/>
                <a:gd name="connsiteY5" fmla="*/ 7137 h 352070"/>
                <a:gd name="connsiteX6" fmla="*/ 7141 w 209477"/>
                <a:gd name="connsiteY6" fmla="*/ 325807 h 35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477" h="352070">
                  <a:moveTo>
                    <a:pt x="7141" y="325807"/>
                  </a:moveTo>
                  <a:cubicBezTo>
                    <a:pt x="7141" y="338558"/>
                    <a:pt x="17520" y="348930"/>
                    <a:pt x="30279" y="348930"/>
                  </a:cubicBezTo>
                  <a:lnTo>
                    <a:pt x="187101" y="348930"/>
                  </a:lnTo>
                  <a:cubicBezTo>
                    <a:pt x="199860" y="348930"/>
                    <a:pt x="210239" y="338558"/>
                    <a:pt x="210239" y="325807"/>
                  </a:cubicBezTo>
                  <a:lnTo>
                    <a:pt x="210239" y="7137"/>
                  </a:lnTo>
                  <a:lnTo>
                    <a:pt x="7141" y="7137"/>
                  </a:lnTo>
                  <a:lnTo>
                    <a:pt x="7141" y="325807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3" name="Forma libre 671">
              <a:extLst>
                <a:ext uri="{FF2B5EF4-FFF2-40B4-BE49-F238E27FC236}">
                  <a16:creationId xmlns:a16="http://schemas.microsoft.com/office/drawing/2014/main" id="{D2DE7F79-1051-6148-83A3-A64B4ECE4449}"/>
                </a:ext>
              </a:extLst>
            </p:cNvPr>
            <p:cNvSpPr/>
            <p:nvPr/>
          </p:nvSpPr>
          <p:spPr>
            <a:xfrm>
              <a:off x="4815537" y="5039173"/>
              <a:ext cx="209477" cy="95154"/>
            </a:xfrm>
            <a:custGeom>
              <a:avLst/>
              <a:gdLst>
                <a:gd name="connsiteX0" fmla="*/ 210239 w 209477"/>
                <a:gd name="connsiteY0" fmla="*/ 30259 h 95154"/>
                <a:gd name="connsiteX1" fmla="*/ 187101 w 209477"/>
                <a:gd name="connsiteY1" fmla="*/ 7137 h 95154"/>
                <a:gd name="connsiteX2" fmla="*/ 30279 w 209477"/>
                <a:gd name="connsiteY2" fmla="*/ 7137 h 95154"/>
                <a:gd name="connsiteX3" fmla="*/ 7141 w 209477"/>
                <a:gd name="connsiteY3" fmla="*/ 30259 h 95154"/>
                <a:gd name="connsiteX4" fmla="*/ 7141 w 209477"/>
                <a:gd name="connsiteY4" fmla="*/ 92585 h 95154"/>
                <a:gd name="connsiteX5" fmla="*/ 210239 w 209477"/>
                <a:gd name="connsiteY5" fmla="*/ 92585 h 95154"/>
                <a:gd name="connsiteX6" fmla="*/ 210239 w 209477"/>
                <a:gd name="connsiteY6" fmla="*/ 30259 h 95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477" h="95154">
                  <a:moveTo>
                    <a:pt x="210239" y="30259"/>
                  </a:moveTo>
                  <a:cubicBezTo>
                    <a:pt x="210239" y="17508"/>
                    <a:pt x="199860" y="7137"/>
                    <a:pt x="187101" y="7137"/>
                  </a:cubicBezTo>
                  <a:lnTo>
                    <a:pt x="30279" y="7137"/>
                  </a:lnTo>
                  <a:cubicBezTo>
                    <a:pt x="17520" y="7137"/>
                    <a:pt x="7141" y="17508"/>
                    <a:pt x="7141" y="30259"/>
                  </a:cubicBezTo>
                  <a:lnTo>
                    <a:pt x="7141" y="92585"/>
                  </a:lnTo>
                  <a:lnTo>
                    <a:pt x="210239" y="92585"/>
                  </a:lnTo>
                  <a:lnTo>
                    <a:pt x="210239" y="3025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4" name="Forma libre 672">
              <a:extLst>
                <a:ext uri="{FF2B5EF4-FFF2-40B4-BE49-F238E27FC236}">
                  <a16:creationId xmlns:a16="http://schemas.microsoft.com/office/drawing/2014/main" id="{DBBA339B-04EF-C843-B40F-49EF8544A5F6}"/>
                </a:ext>
              </a:extLst>
            </p:cNvPr>
            <p:cNvSpPr/>
            <p:nvPr/>
          </p:nvSpPr>
          <p:spPr>
            <a:xfrm>
              <a:off x="4815442" y="5124621"/>
              <a:ext cx="209477" cy="275947"/>
            </a:xfrm>
            <a:custGeom>
              <a:avLst/>
              <a:gdLst>
                <a:gd name="connsiteX0" fmla="*/ 7141 w 209477"/>
                <a:gd name="connsiteY0" fmla="*/ 7137 h 275946"/>
                <a:gd name="connsiteX1" fmla="*/ 210239 w 209477"/>
                <a:gd name="connsiteY1" fmla="*/ 7137 h 275946"/>
                <a:gd name="connsiteX2" fmla="*/ 210239 w 209477"/>
                <a:gd name="connsiteY2" fmla="*/ 270618 h 275946"/>
                <a:gd name="connsiteX3" fmla="*/ 7141 w 209477"/>
                <a:gd name="connsiteY3" fmla="*/ 270618 h 27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477" h="275946">
                  <a:moveTo>
                    <a:pt x="7141" y="7137"/>
                  </a:moveTo>
                  <a:lnTo>
                    <a:pt x="210239" y="7137"/>
                  </a:lnTo>
                  <a:lnTo>
                    <a:pt x="210239" y="270618"/>
                  </a:lnTo>
                  <a:lnTo>
                    <a:pt x="7141" y="27061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5" name="Forma libre 673">
              <a:extLst>
                <a:ext uri="{FF2B5EF4-FFF2-40B4-BE49-F238E27FC236}">
                  <a16:creationId xmlns:a16="http://schemas.microsoft.com/office/drawing/2014/main" id="{AD83D71A-57ED-404A-BC2B-5C5A6A2DCFFE}"/>
                </a:ext>
              </a:extLst>
            </p:cNvPr>
            <p:cNvSpPr/>
            <p:nvPr/>
          </p:nvSpPr>
          <p:spPr>
            <a:xfrm>
              <a:off x="4865336" y="5170961"/>
              <a:ext cx="114260" cy="114185"/>
            </a:xfrm>
            <a:custGeom>
              <a:avLst/>
              <a:gdLst>
                <a:gd name="connsiteX0" fmla="*/ 7141 w 114260"/>
                <a:gd name="connsiteY0" fmla="*/ 7137 h 114184"/>
                <a:gd name="connsiteX1" fmla="*/ 110452 w 114260"/>
                <a:gd name="connsiteY1" fmla="*/ 7137 h 114184"/>
                <a:gd name="connsiteX2" fmla="*/ 110452 w 114260"/>
                <a:gd name="connsiteY2" fmla="*/ 110379 h 114184"/>
                <a:gd name="connsiteX3" fmla="*/ 7141 w 114260"/>
                <a:gd name="connsiteY3" fmla="*/ 110379 h 11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60" h="114184">
                  <a:moveTo>
                    <a:pt x="7141" y="7137"/>
                  </a:moveTo>
                  <a:lnTo>
                    <a:pt x="110452" y="7137"/>
                  </a:lnTo>
                  <a:lnTo>
                    <a:pt x="110452" y="110379"/>
                  </a:lnTo>
                  <a:lnTo>
                    <a:pt x="7141" y="11037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6" name="Forma libre 674">
              <a:extLst>
                <a:ext uri="{FF2B5EF4-FFF2-40B4-BE49-F238E27FC236}">
                  <a16:creationId xmlns:a16="http://schemas.microsoft.com/office/drawing/2014/main" id="{ED8A3C5F-C695-3745-8BC1-0BA5579B90D5}"/>
                </a:ext>
              </a:extLst>
            </p:cNvPr>
            <p:cNvSpPr/>
            <p:nvPr/>
          </p:nvSpPr>
          <p:spPr>
            <a:xfrm>
              <a:off x="4863622" y="5544917"/>
              <a:ext cx="114260" cy="114185"/>
            </a:xfrm>
            <a:custGeom>
              <a:avLst/>
              <a:gdLst>
                <a:gd name="connsiteX0" fmla="*/ 113975 w 114260"/>
                <a:gd name="connsiteY0" fmla="*/ 60518 h 114184"/>
                <a:gd name="connsiteX1" fmla="*/ 60558 w 114260"/>
                <a:gd name="connsiteY1" fmla="*/ 113899 h 114184"/>
                <a:gd name="connsiteX2" fmla="*/ 7142 w 114260"/>
                <a:gd name="connsiteY2" fmla="*/ 60518 h 114184"/>
                <a:gd name="connsiteX3" fmla="*/ 60558 w 114260"/>
                <a:gd name="connsiteY3" fmla="*/ 7137 h 114184"/>
                <a:gd name="connsiteX4" fmla="*/ 113975 w 114260"/>
                <a:gd name="connsiteY4" fmla="*/ 60518 h 11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260" h="114184">
                  <a:moveTo>
                    <a:pt x="113975" y="60518"/>
                  </a:moveTo>
                  <a:cubicBezTo>
                    <a:pt x="113975" y="90000"/>
                    <a:pt x="90059" y="113899"/>
                    <a:pt x="60558" y="113899"/>
                  </a:cubicBezTo>
                  <a:cubicBezTo>
                    <a:pt x="31057" y="113899"/>
                    <a:pt x="7142" y="90000"/>
                    <a:pt x="7142" y="60518"/>
                  </a:cubicBezTo>
                  <a:cubicBezTo>
                    <a:pt x="7142" y="31036"/>
                    <a:pt x="31057" y="7137"/>
                    <a:pt x="60558" y="7137"/>
                  </a:cubicBezTo>
                  <a:cubicBezTo>
                    <a:pt x="90059" y="7137"/>
                    <a:pt x="113975" y="31036"/>
                    <a:pt x="113975" y="6051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6BBBF57-1D17-FA4F-98A8-2E1743748344}"/>
              </a:ext>
            </a:extLst>
          </p:cNvPr>
          <p:cNvGrpSpPr/>
          <p:nvPr/>
        </p:nvGrpSpPr>
        <p:grpSpPr>
          <a:xfrm>
            <a:off x="10704860" y="6110086"/>
            <a:ext cx="11711697" cy="4286255"/>
            <a:chOff x="11336989" y="5988166"/>
            <a:chExt cx="11711697" cy="4286255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EF1F9890-B80F-7941-B69D-0161F41986A4}"/>
                </a:ext>
              </a:extLst>
            </p:cNvPr>
            <p:cNvSpPr/>
            <p:nvPr/>
          </p:nvSpPr>
          <p:spPr>
            <a:xfrm>
              <a:off x="11336989" y="5988166"/>
              <a:ext cx="1500348" cy="15003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Century Gothic" panose="020B0502020202020204" pitchFamily="34" charset="0"/>
                  <a:cs typeface="Poppins Medium" pitchFamily="2" charset="77"/>
                </a:rPr>
                <a:t>01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5714DEAB-12AE-CA40-A4B9-917C4FE25474}"/>
                </a:ext>
              </a:extLst>
            </p:cNvPr>
            <p:cNvSpPr/>
            <p:nvPr/>
          </p:nvSpPr>
          <p:spPr>
            <a:xfrm>
              <a:off x="11336989" y="8609236"/>
              <a:ext cx="1500348" cy="15003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Century Gothic" panose="020B0502020202020204" pitchFamily="34" charset="0"/>
                  <a:cs typeface="Poppins Medium" pitchFamily="2" charset="77"/>
                </a:rPr>
                <a:t>03</a:t>
              </a: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C7126096-C740-B94F-8A52-78A8FCDD887F}"/>
                </a:ext>
              </a:extLst>
            </p:cNvPr>
            <p:cNvSpPr/>
            <p:nvPr/>
          </p:nvSpPr>
          <p:spPr>
            <a:xfrm>
              <a:off x="17237147" y="5988166"/>
              <a:ext cx="1500348" cy="15003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Century Gothic" panose="020B0502020202020204" pitchFamily="34" charset="0"/>
                  <a:cs typeface="Poppins Medium" pitchFamily="2" charset="77"/>
                </a:rPr>
                <a:t>02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5DB4C7D-7F1B-994E-82D8-282B007238EA}"/>
                </a:ext>
              </a:extLst>
            </p:cNvPr>
            <p:cNvSpPr txBox="1"/>
            <p:nvPr/>
          </p:nvSpPr>
          <p:spPr>
            <a:xfrm>
              <a:off x="17237148" y="8520095"/>
              <a:ext cx="581153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You need to make sure you promote by business company.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E90CA80-1659-4A47-833C-C9581B3E284B}"/>
                </a:ext>
              </a:extLst>
            </p:cNvPr>
            <p:cNvSpPr txBox="1"/>
            <p:nvPr/>
          </p:nvSpPr>
          <p:spPr>
            <a:xfrm>
              <a:off x="13076644" y="6134459"/>
              <a:ext cx="36186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E272B24-526B-CE4C-BA50-B9AC9C108FAF}"/>
                </a:ext>
              </a:extLst>
            </p:cNvPr>
            <p:cNvSpPr txBox="1"/>
            <p:nvPr/>
          </p:nvSpPr>
          <p:spPr>
            <a:xfrm>
              <a:off x="13076644" y="8755529"/>
              <a:ext cx="36186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0331709-BB42-2941-94DC-87CAB0CE6651}"/>
                </a:ext>
              </a:extLst>
            </p:cNvPr>
            <p:cNvSpPr txBox="1"/>
            <p:nvPr/>
          </p:nvSpPr>
          <p:spPr>
            <a:xfrm>
              <a:off x="19034052" y="6134459"/>
              <a:ext cx="36186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7133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1992">
            <a:extLst>
              <a:ext uri="{FF2B5EF4-FFF2-40B4-BE49-F238E27FC236}">
                <a16:creationId xmlns:a16="http://schemas.microsoft.com/office/drawing/2014/main" id="{D3883879-973B-9045-9BDD-AA4C9724B29A}"/>
              </a:ext>
            </a:extLst>
          </p:cNvPr>
          <p:cNvGrpSpPr/>
          <p:nvPr/>
        </p:nvGrpSpPr>
        <p:grpSpPr>
          <a:xfrm>
            <a:off x="10833562" y="7506744"/>
            <a:ext cx="2617603" cy="4272797"/>
            <a:chOff x="12956481" y="5082944"/>
            <a:chExt cx="418954" cy="683872"/>
          </a:xfrm>
        </p:grpSpPr>
        <p:sp>
          <p:nvSpPr>
            <p:cNvPr id="44" name="Forma libre 1871">
              <a:extLst>
                <a:ext uri="{FF2B5EF4-FFF2-40B4-BE49-F238E27FC236}">
                  <a16:creationId xmlns:a16="http://schemas.microsoft.com/office/drawing/2014/main" id="{5AF38E9A-4877-8942-9341-043FEAF3B041}"/>
                </a:ext>
              </a:extLst>
            </p:cNvPr>
            <p:cNvSpPr/>
            <p:nvPr/>
          </p:nvSpPr>
          <p:spPr>
            <a:xfrm>
              <a:off x="12979904" y="5082944"/>
              <a:ext cx="390389" cy="390132"/>
            </a:xfrm>
            <a:custGeom>
              <a:avLst/>
              <a:gdLst>
                <a:gd name="connsiteX0" fmla="*/ 268797 w 390388"/>
                <a:gd name="connsiteY0" fmla="*/ 227513 h 390131"/>
                <a:gd name="connsiteX1" fmla="*/ 385153 w 390388"/>
                <a:gd name="connsiteY1" fmla="*/ 7137 h 390131"/>
                <a:gd name="connsiteX2" fmla="*/ 244327 w 390388"/>
                <a:gd name="connsiteY2" fmla="*/ 7137 h 390131"/>
                <a:gd name="connsiteX3" fmla="*/ 191576 w 390388"/>
                <a:gd name="connsiteY3" fmla="*/ 101529 h 390131"/>
                <a:gd name="connsiteX4" fmla="*/ 148063 w 390388"/>
                <a:gd name="connsiteY4" fmla="*/ 7137 h 390131"/>
                <a:gd name="connsiteX5" fmla="*/ 7141 w 390388"/>
                <a:gd name="connsiteY5" fmla="*/ 7137 h 390131"/>
                <a:gd name="connsiteX6" fmla="*/ 110547 w 390388"/>
                <a:gd name="connsiteY6" fmla="*/ 227799 h 390131"/>
                <a:gd name="connsiteX7" fmla="*/ 112070 w 390388"/>
                <a:gd name="connsiteY7" fmla="*/ 388800 h 390131"/>
                <a:gd name="connsiteX8" fmla="*/ 268797 w 390388"/>
                <a:gd name="connsiteY8" fmla="*/ 376335 h 390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388" h="390131">
                  <a:moveTo>
                    <a:pt x="268797" y="227513"/>
                  </a:moveTo>
                  <a:lnTo>
                    <a:pt x="385153" y="7137"/>
                  </a:lnTo>
                  <a:lnTo>
                    <a:pt x="244327" y="7137"/>
                  </a:lnTo>
                  <a:lnTo>
                    <a:pt x="191576" y="101529"/>
                  </a:lnTo>
                  <a:lnTo>
                    <a:pt x="148063" y="7137"/>
                  </a:lnTo>
                  <a:lnTo>
                    <a:pt x="7141" y="7137"/>
                  </a:lnTo>
                  <a:lnTo>
                    <a:pt x="110547" y="227799"/>
                  </a:lnTo>
                  <a:lnTo>
                    <a:pt x="112070" y="388800"/>
                  </a:lnTo>
                  <a:lnTo>
                    <a:pt x="268797" y="37633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5" name="Forma libre 1872">
              <a:extLst>
                <a:ext uri="{FF2B5EF4-FFF2-40B4-BE49-F238E27FC236}">
                  <a16:creationId xmlns:a16="http://schemas.microsoft.com/office/drawing/2014/main" id="{0F27883E-0884-C746-A775-23D13BC30C64}"/>
                </a:ext>
              </a:extLst>
            </p:cNvPr>
            <p:cNvSpPr/>
            <p:nvPr/>
          </p:nvSpPr>
          <p:spPr>
            <a:xfrm>
              <a:off x="13045794" y="5240709"/>
              <a:ext cx="247564" cy="95154"/>
            </a:xfrm>
            <a:custGeom>
              <a:avLst/>
              <a:gdLst>
                <a:gd name="connsiteX0" fmla="*/ 232900 w 247563"/>
                <a:gd name="connsiteY0" fmla="*/ 88303 h 95154"/>
                <a:gd name="connsiteX1" fmla="*/ 18853 w 247563"/>
                <a:gd name="connsiteY1" fmla="*/ 88303 h 95154"/>
                <a:gd name="connsiteX2" fmla="*/ 7141 w 247563"/>
                <a:gd name="connsiteY2" fmla="*/ 76599 h 95154"/>
                <a:gd name="connsiteX3" fmla="*/ 7141 w 247563"/>
                <a:gd name="connsiteY3" fmla="*/ 18841 h 95154"/>
                <a:gd name="connsiteX4" fmla="*/ 18853 w 247563"/>
                <a:gd name="connsiteY4" fmla="*/ 7137 h 95154"/>
                <a:gd name="connsiteX5" fmla="*/ 232900 w 247563"/>
                <a:gd name="connsiteY5" fmla="*/ 7137 h 95154"/>
                <a:gd name="connsiteX6" fmla="*/ 244611 w 247563"/>
                <a:gd name="connsiteY6" fmla="*/ 18841 h 95154"/>
                <a:gd name="connsiteX7" fmla="*/ 244611 w 247563"/>
                <a:gd name="connsiteY7" fmla="*/ 76599 h 95154"/>
                <a:gd name="connsiteX8" fmla="*/ 232900 w 247563"/>
                <a:gd name="connsiteY8" fmla="*/ 88303 h 95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563" h="95154">
                  <a:moveTo>
                    <a:pt x="232900" y="88303"/>
                  </a:moveTo>
                  <a:lnTo>
                    <a:pt x="18853" y="88303"/>
                  </a:lnTo>
                  <a:cubicBezTo>
                    <a:pt x="12377" y="88303"/>
                    <a:pt x="7141" y="83070"/>
                    <a:pt x="7141" y="76599"/>
                  </a:cubicBezTo>
                  <a:lnTo>
                    <a:pt x="7141" y="18841"/>
                  </a:lnTo>
                  <a:cubicBezTo>
                    <a:pt x="7141" y="12370"/>
                    <a:pt x="12377" y="7137"/>
                    <a:pt x="18853" y="7137"/>
                  </a:cubicBezTo>
                  <a:lnTo>
                    <a:pt x="232900" y="7137"/>
                  </a:lnTo>
                  <a:cubicBezTo>
                    <a:pt x="239375" y="7137"/>
                    <a:pt x="244611" y="12370"/>
                    <a:pt x="244611" y="18841"/>
                  </a:cubicBezTo>
                  <a:lnTo>
                    <a:pt x="244611" y="76599"/>
                  </a:lnTo>
                  <a:cubicBezTo>
                    <a:pt x="244611" y="83070"/>
                    <a:pt x="239375" y="88303"/>
                    <a:pt x="232900" y="8830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6" name="Forma libre 1873">
              <a:extLst>
                <a:ext uri="{FF2B5EF4-FFF2-40B4-BE49-F238E27FC236}">
                  <a16:creationId xmlns:a16="http://schemas.microsoft.com/office/drawing/2014/main" id="{4A3D9EC9-095C-1947-BC4F-F7D31F62E09B}"/>
                </a:ext>
              </a:extLst>
            </p:cNvPr>
            <p:cNvSpPr/>
            <p:nvPr/>
          </p:nvSpPr>
          <p:spPr>
            <a:xfrm>
              <a:off x="12978380" y="5356797"/>
              <a:ext cx="390389" cy="390132"/>
            </a:xfrm>
            <a:custGeom>
              <a:avLst/>
              <a:gdLst>
                <a:gd name="connsiteX0" fmla="*/ 387628 w 390388"/>
                <a:gd name="connsiteY0" fmla="*/ 197254 h 390131"/>
                <a:gd name="connsiteX1" fmla="*/ 197385 w 390388"/>
                <a:gd name="connsiteY1" fmla="*/ 387372 h 390131"/>
                <a:gd name="connsiteX2" fmla="*/ 7142 w 390388"/>
                <a:gd name="connsiteY2" fmla="*/ 197254 h 390131"/>
                <a:gd name="connsiteX3" fmla="*/ 197385 w 390388"/>
                <a:gd name="connsiteY3" fmla="*/ 7136 h 390131"/>
                <a:gd name="connsiteX4" fmla="*/ 387628 w 390388"/>
                <a:gd name="connsiteY4" fmla="*/ 197254 h 390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388" h="390131">
                  <a:moveTo>
                    <a:pt x="387628" y="197254"/>
                  </a:moveTo>
                  <a:cubicBezTo>
                    <a:pt x="387628" y="302254"/>
                    <a:pt x="302453" y="387372"/>
                    <a:pt x="197385" y="387372"/>
                  </a:cubicBezTo>
                  <a:cubicBezTo>
                    <a:pt x="92316" y="387372"/>
                    <a:pt x="7142" y="302253"/>
                    <a:pt x="7142" y="197254"/>
                  </a:cubicBezTo>
                  <a:cubicBezTo>
                    <a:pt x="7142" y="92255"/>
                    <a:pt x="92316" y="7136"/>
                    <a:pt x="197385" y="7136"/>
                  </a:cubicBezTo>
                  <a:cubicBezTo>
                    <a:pt x="302453" y="7136"/>
                    <a:pt x="387628" y="92255"/>
                    <a:pt x="387628" y="19725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7" name="Forma libre 1874">
              <a:extLst>
                <a:ext uri="{FF2B5EF4-FFF2-40B4-BE49-F238E27FC236}">
                  <a16:creationId xmlns:a16="http://schemas.microsoft.com/office/drawing/2014/main" id="{3C227631-8E4E-D74B-9E06-A268C411637D}"/>
                </a:ext>
              </a:extLst>
            </p:cNvPr>
            <p:cNvSpPr/>
            <p:nvPr/>
          </p:nvSpPr>
          <p:spPr>
            <a:xfrm>
              <a:off x="12956481" y="5348138"/>
              <a:ext cx="418954" cy="418678"/>
            </a:xfrm>
            <a:custGeom>
              <a:avLst/>
              <a:gdLst>
                <a:gd name="connsiteX0" fmla="*/ 213761 w 418954"/>
                <a:gd name="connsiteY0" fmla="*/ 7137 h 418677"/>
                <a:gd name="connsiteX1" fmla="*/ 7141 w 418954"/>
                <a:gd name="connsiteY1" fmla="*/ 213621 h 418677"/>
                <a:gd name="connsiteX2" fmla="*/ 213761 w 418954"/>
                <a:gd name="connsiteY2" fmla="*/ 420105 h 418677"/>
                <a:gd name="connsiteX3" fmla="*/ 420383 w 418954"/>
                <a:gd name="connsiteY3" fmla="*/ 213621 h 418677"/>
                <a:gd name="connsiteX4" fmla="*/ 213761 w 418954"/>
                <a:gd name="connsiteY4" fmla="*/ 7137 h 418677"/>
                <a:gd name="connsiteX5" fmla="*/ 213761 w 418954"/>
                <a:gd name="connsiteY5" fmla="*/ 384993 h 418677"/>
                <a:gd name="connsiteX6" fmla="*/ 42180 w 418954"/>
                <a:gd name="connsiteY6" fmla="*/ 213525 h 418677"/>
                <a:gd name="connsiteX7" fmla="*/ 213761 w 418954"/>
                <a:gd name="connsiteY7" fmla="*/ 42058 h 418677"/>
                <a:gd name="connsiteX8" fmla="*/ 385342 w 418954"/>
                <a:gd name="connsiteY8" fmla="*/ 213525 h 418677"/>
                <a:gd name="connsiteX9" fmla="*/ 213761 w 418954"/>
                <a:gd name="connsiteY9" fmla="*/ 384993 h 41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8954" h="418677">
                  <a:moveTo>
                    <a:pt x="213761" y="7137"/>
                  </a:moveTo>
                  <a:cubicBezTo>
                    <a:pt x="99692" y="7137"/>
                    <a:pt x="7141" y="99531"/>
                    <a:pt x="7141" y="213621"/>
                  </a:cubicBezTo>
                  <a:cubicBezTo>
                    <a:pt x="7141" y="327710"/>
                    <a:pt x="99596" y="420105"/>
                    <a:pt x="213761" y="420105"/>
                  </a:cubicBezTo>
                  <a:cubicBezTo>
                    <a:pt x="327926" y="420105"/>
                    <a:pt x="420383" y="327710"/>
                    <a:pt x="420383" y="213621"/>
                  </a:cubicBezTo>
                  <a:cubicBezTo>
                    <a:pt x="420383" y="99531"/>
                    <a:pt x="327926" y="7137"/>
                    <a:pt x="213761" y="7137"/>
                  </a:cubicBezTo>
                  <a:close/>
                  <a:moveTo>
                    <a:pt x="213761" y="384993"/>
                  </a:moveTo>
                  <a:cubicBezTo>
                    <a:pt x="119021" y="384993"/>
                    <a:pt x="42180" y="308204"/>
                    <a:pt x="42180" y="213525"/>
                  </a:cubicBezTo>
                  <a:cubicBezTo>
                    <a:pt x="42180" y="118848"/>
                    <a:pt x="119021" y="42058"/>
                    <a:pt x="213761" y="42058"/>
                  </a:cubicBezTo>
                  <a:cubicBezTo>
                    <a:pt x="308503" y="42058"/>
                    <a:pt x="385342" y="118848"/>
                    <a:pt x="385342" y="213525"/>
                  </a:cubicBezTo>
                  <a:cubicBezTo>
                    <a:pt x="385438" y="308299"/>
                    <a:pt x="308598" y="384993"/>
                    <a:pt x="213761" y="38499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8" name="Forma libre 1875">
              <a:extLst>
                <a:ext uri="{FF2B5EF4-FFF2-40B4-BE49-F238E27FC236}">
                  <a16:creationId xmlns:a16="http://schemas.microsoft.com/office/drawing/2014/main" id="{3C1ADFEE-B491-3A40-8F84-0ED16391DCEA}"/>
                </a:ext>
              </a:extLst>
            </p:cNvPr>
            <p:cNvSpPr/>
            <p:nvPr/>
          </p:nvSpPr>
          <p:spPr>
            <a:xfrm>
              <a:off x="13030464" y="5418077"/>
              <a:ext cx="276129" cy="266431"/>
            </a:xfrm>
            <a:custGeom>
              <a:avLst/>
              <a:gdLst>
                <a:gd name="connsiteX0" fmla="*/ 139778 w 276128"/>
                <a:gd name="connsiteY0" fmla="*/ 7137 h 266431"/>
                <a:gd name="connsiteX1" fmla="*/ 180817 w 276128"/>
                <a:gd name="connsiteY1" fmla="*/ 90111 h 266431"/>
                <a:gd name="connsiteX2" fmla="*/ 272511 w 276128"/>
                <a:gd name="connsiteY2" fmla="*/ 103432 h 266431"/>
                <a:gd name="connsiteX3" fmla="*/ 206145 w 276128"/>
                <a:gd name="connsiteY3" fmla="*/ 168042 h 266431"/>
                <a:gd name="connsiteX4" fmla="*/ 221759 w 276128"/>
                <a:gd name="connsiteY4" fmla="*/ 259295 h 266431"/>
                <a:gd name="connsiteX5" fmla="*/ 139778 w 276128"/>
                <a:gd name="connsiteY5" fmla="*/ 216190 h 266431"/>
                <a:gd name="connsiteX6" fmla="*/ 57796 w 276128"/>
                <a:gd name="connsiteY6" fmla="*/ 259295 h 266431"/>
                <a:gd name="connsiteX7" fmla="*/ 73507 w 276128"/>
                <a:gd name="connsiteY7" fmla="*/ 168042 h 266431"/>
                <a:gd name="connsiteX8" fmla="*/ 7141 w 276128"/>
                <a:gd name="connsiteY8" fmla="*/ 103432 h 266431"/>
                <a:gd name="connsiteX9" fmla="*/ 98835 w 276128"/>
                <a:gd name="connsiteY9" fmla="*/ 90111 h 266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6128" h="266431">
                  <a:moveTo>
                    <a:pt x="139778" y="7137"/>
                  </a:moveTo>
                  <a:lnTo>
                    <a:pt x="180817" y="90111"/>
                  </a:lnTo>
                  <a:lnTo>
                    <a:pt x="272511" y="103432"/>
                  </a:lnTo>
                  <a:lnTo>
                    <a:pt x="206145" y="168042"/>
                  </a:lnTo>
                  <a:lnTo>
                    <a:pt x="221759" y="259295"/>
                  </a:lnTo>
                  <a:lnTo>
                    <a:pt x="139778" y="216190"/>
                  </a:lnTo>
                  <a:lnTo>
                    <a:pt x="57796" y="259295"/>
                  </a:lnTo>
                  <a:lnTo>
                    <a:pt x="73507" y="168042"/>
                  </a:lnTo>
                  <a:lnTo>
                    <a:pt x="7141" y="103432"/>
                  </a:lnTo>
                  <a:lnTo>
                    <a:pt x="98835" y="9011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49" name="Grupo 713">
            <a:extLst>
              <a:ext uri="{FF2B5EF4-FFF2-40B4-BE49-F238E27FC236}">
                <a16:creationId xmlns:a16="http://schemas.microsoft.com/office/drawing/2014/main" id="{E3F23955-05EE-144D-A09C-AC81D5C2E2B6}"/>
              </a:ext>
            </a:extLst>
          </p:cNvPr>
          <p:cNvGrpSpPr/>
          <p:nvPr/>
        </p:nvGrpSpPr>
        <p:grpSpPr>
          <a:xfrm>
            <a:off x="18724019" y="2378531"/>
            <a:ext cx="3518168" cy="4090888"/>
            <a:chOff x="1952625" y="6305550"/>
            <a:chExt cx="341313" cy="396875"/>
          </a:xfrm>
          <a:solidFill>
            <a:schemeClr val="accent2"/>
          </a:solidFill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04B45FA7-DABD-3B44-B371-3EF2B6471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488" y="6305550"/>
              <a:ext cx="106362" cy="217488"/>
            </a:xfrm>
            <a:custGeom>
              <a:avLst/>
              <a:gdLst>
                <a:gd name="T0" fmla="*/ 294 w 295"/>
                <a:gd name="T1" fmla="*/ 75 h 605"/>
                <a:gd name="T2" fmla="*/ 294 w 295"/>
                <a:gd name="T3" fmla="*/ 75 h 605"/>
                <a:gd name="T4" fmla="*/ 294 w 295"/>
                <a:gd name="T5" fmla="*/ 33 h 605"/>
                <a:gd name="T6" fmla="*/ 260 w 295"/>
                <a:gd name="T7" fmla="*/ 0 h 605"/>
                <a:gd name="T8" fmla="*/ 151 w 295"/>
                <a:gd name="T9" fmla="*/ 0 h 605"/>
                <a:gd name="T10" fmla="*/ 151 w 295"/>
                <a:gd name="T11" fmla="*/ 59 h 605"/>
                <a:gd name="T12" fmla="*/ 0 w 295"/>
                <a:gd name="T13" fmla="*/ 604 h 605"/>
                <a:gd name="T14" fmla="*/ 294 w 295"/>
                <a:gd name="T15" fmla="*/ 7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5" h="605">
                  <a:moveTo>
                    <a:pt x="294" y="75"/>
                  </a:moveTo>
                  <a:lnTo>
                    <a:pt x="294" y="75"/>
                  </a:lnTo>
                  <a:cubicBezTo>
                    <a:pt x="294" y="59"/>
                    <a:pt x="294" y="42"/>
                    <a:pt x="294" y="33"/>
                  </a:cubicBezTo>
                  <a:cubicBezTo>
                    <a:pt x="294" y="17"/>
                    <a:pt x="277" y="0"/>
                    <a:pt x="26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25"/>
                    <a:pt x="151" y="42"/>
                    <a:pt x="151" y="59"/>
                  </a:cubicBezTo>
                  <a:cubicBezTo>
                    <a:pt x="151" y="361"/>
                    <a:pt x="84" y="604"/>
                    <a:pt x="0" y="604"/>
                  </a:cubicBezTo>
                  <a:cubicBezTo>
                    <a:pt x="160" y="604"/>
                    <a:pt x="294" y="369"/>
                    <a:pt x="294" y="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7809A62F-EFD2-C240-8452-B5AF1071E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300" y="6305550"/>
              <a:ext cx="103188" cy="217488"/>
            </a:xfrm>
            <a:custGeom>
              <a:avLst/>
              <a:gdLst>
                <a:gd name="T0" fmla="*/ 142 w 286"/>
                <a:gd name="T1" fmla="*/ 59 h 605"/>
                <a:gd name="T2" fmla="*/ 142 w 286"/>
                <a:gd name="T3" fmla="*/ 59 h 605"/>
                <a:gd name="T4" fmla="*/ 142 w 286"/>
                <a:gd name="T5" fmla="*/ 0 h 605"/>
                <a:gd name="T6" fmla="*/ 33 w 286"/>
                <a:gd name="T7" fmla="*/ 0 h 605"/>
                <a:gd name="T8" fmla="*/ 0 w 286"/>
                <a:gd name="T9" fmla="*/ 33 h 605"/>
                <a:gd name="T10" fmla="*/ 0 w 286"/>
                <a:gd name="T11" fmla="*/ 75 h 605"/>
                <a:gd name="T12" fmla="*/ 285 w 286"/>
                <a:gd name="T13" fmla="*/ 604 h 605"/>
                <a:gd name="T14" fmla="*/ 142 w 286"/>
                <a:gd name="T15" fmla="*/ 59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6" h="605">
                  <a:moveTo>
                    <a:pt x="142" y="59"/>
                  </a:moveTo>
                  <a:lnTo>
                    <a:pt x="142" y="59"/>
                  </a:lnTo>
                  <a:cubicBezTo>
                    <a:pt x="142" y="42"/>
                    <a:pt x="142" y="25"/>
                    <a:pt x="14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7" y="0"/>
                    <a:pt x="0" y="17"/>
                    <a:pt x="0" y="33"/>
                  </a:cubicBezTo>
                  <a:cubicBezTo>
                    <a:pt x="0" y="42"/>
                    <a:pt x="0" y="59"/>
                    <a:pt x="0" y="75"/>
                  </a:cubicBezTo>
                  <a:cubicBezTo>
                    <a:pt x="0" y="369"/>
                    <a:pt x="126" y="604"/>
                    <a:pt x="285" y="604"/>
                  </a:cubicBezTo>
                  <a:cubicBezTo>
                    <a:pt x="210" y="604"/>
                    <a:pt x="142" y="361"/>
                    <a:pt x="142" y="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6AE1D3BD-C822-7146-80CC-96DD72688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488" y="6523038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26A8FB4-BADE-1248-88C8-E3B2E3F67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358" y="6305550"/>
              <a:ext cx="127000" cy="217488"/>
            </a:xfrm>
            <a:custGeom>
              <a:avLst/>
              <a:gdLst>
                <a:gd name="T0" fmla="*/ 294 w 295"/>
                <a:gd name="T1" fmla="*/ 59 h 605"/>
                <a:gd name="T2" fmla="*/ 294 w 295"/>
                <a:gd name="T3" fmla="*/ 59 h 605"/>
                <a:gd name="T4" fmla="*/ 294 w 295"/>
                <a:gd name="T5" fmla="*/ 0 h 605"/>
                <a:gd name="T6" fmla="*/ 0 w 295"/>
                <a:gd name="T7" fmla="*/ 0 h 605"/>
                <a:gd name="T8" fmla="*/ 0 w 295"/>
                <a:gd name="T9" fmla="*/ 59 h 605"/>
                <a:gd name="T10" fmla="*/ 143 w 295"/>
                <a:gd name="T11" fmla="*/ 604 h 605"/>
                <a:gd name="T12" fmla="*/ 143 w 295"/>
                <a:gd name="T13" fmla="*/ 604 h 605"/>
                <a:gd name="T14" fmla="*/ 143 w 295"/>
                <a:gd name="T15" fmla="*/ 604 h 605"/>
                <a:gd name="T16" fmla="*/ 294 w 295"/>
                <a:gd name="T17" fmla="*/ 59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605">
                  <a:moveTo>
                    <a:pt x="294" y="59"/>
                  </a:moveTo>
                  <a:lnTo>
                    <a:pt x="294" y="59"/>
                  </a:lnTo>
                  <a:cubicBezTo>
                    <a:pt x="294" y="42"/>
                    <a:pt x="294" y="25"/>
                    <a:pt x="29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42"/>
                    <a:pt x="0" y="59"/>
                  </a:cubicBezTo>
                  <a:cubicBezTo>
                    <a:pt x="0" y="361"/>
                    <a:pt x="68" y="604"/>
                    <a:pt x="143" y="604"/>
                  </a:cubicBezTo>
                  <a:lnTo>
                    <a:pt x="143" y="604"/>
                  </a:lnTo>
                  <a:lnTo>
                    <a:pt x="143" y="604"/>
                  </a:lnTo>
                  <a:cubicBezTo>
                    <a:pt x="227" y="604"/>
                    <a:pt x="294" y="361"/>
                    <a:pt x="294" y="5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4BAF3FFE-59E9-D74D-B191-2FD96CC36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2325" y="6513513"/>
              <a:ext cx="60325" cy="30162"/>
            </a:xfrm>
            <a:custGeom>
              <a:avLst/>
              <a:gdLst>
                <a:gd name="T0" fmla="*/ 26 w 169"/>
                <a:gd name="T1" fmla="*/ 0 h 85"/>
                <a:gd name="T2" fmla="*/ 26 w 169"/>
                <a:gd name="T3" fmla="*/ 0 h 85"/>
                <a:gd name="T4" fmla="*/ 151 w 169"/>
                <a:gd name="T5" fmla="*/ 0 h 85"/>
                <a:gd name="T6" fmla="*/ 160 w 169"/>
                <a:gd name="T7" fmla="*/ 25 h 85"/>
                <a:gd name="T8" fmla="*/ 101 w 169"/>
                <a:gd name="T9" fmla="*/ 76 h 85"/>
                <a:gd name="T10" fmla="*/ 76 w 169"/>
                <a:gd name="T11" fmla="*/ 76 h 85"/>
                <a:gd name="T12" fmla="*/ 17 w 169"/>
                <a:gd name="T13" fmla="*/ 25 h 85"/>
                <a:gd name="T14" fmla="*/ 26 w 169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85">
                  <a:moveTo>
                    <a:pt x="26" y="0"/>
                  </a:moveTo>
                  <a:lnTo>
                    <a:pt x="26" y="0"/>
                  </a:lnTo>
                  <a:cubicBezTo>
                    <a:pt x="151" y="0"/>
                    <a:pt x="151" y="0"/>
                    <a:pt x="151" y="0"/>
                  </a:cubicBezTo>
                  <a:cubicBezTo>
                    <a:pt x="160" y="0"/>
                    <a:pt x="168" y="17"/>
                    <a:pt x="160" y="25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93" y="84"/>
                    <a:pt x="84" y="84"/>
                    <a:pt x="76" y="76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0" y="17"/>
                    <a:pt x="9" y="0"/>
                    <a:pt x="2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C9562923-79E0-D540-9685-E0D7D3974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100" y="6580188"/>
              <a:ext cx="109538" cy="50800"/>
            </a:xfrm>
            <a:custGeom>
              <a:avLst/>
              <a:gdLst>
                <a:gd name="T0" fmla="*/ 261 w 304"/>
                <a:gd name="T1" fmla="*/ 142 h 143"/>
                <a:gd name="T2" fmla="*/ 261 w 304"/>
                <a:gd name="T3" fmla="*/ 142 h 143"/>
                <a:gd name="T4" fmla="*/ 34 w 304"/>
                <a:gd name="T5" fmla="*/ 142 h 143"/>
                <a:gd name="T6" fmla="*/ 17 w 304"/>
                <a:gd name="T7" fmla="*/ 109 h 143"/>
                <a:gd name="T8" fmla="*/ 126 w 304"/>
                <a:gd name="T9" fmla="*/ 16 h 143"/>
                <a:gd name="T10" fmla="*/ 168 w 304"/>
                <a:gd name="T11" fmla="*/ 16 h 143"/>
                <a:gd name="T12" fmla="*/ 277 w 304"/>
                <a:gd name="T13" fmla="*/ 109 h 143"/>
                <a:gd name="T14" fmla="*/ 261 w 304"/>
                <a:gd name="T15" fmla="*/ 14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4" h="143">
                  <a:moveTo>
                    <a:pt x="261" y="142"/>
                  </a:moveTo>
                  <a:lnTo>
                    <a:pt x="261" y="142"/>
                  </a:lnTo>
                  <a:cubicBezTo>
                    <a:pt x="34" y="142"/>
                    <a:pt x="34" y="142"/>
                    <a:pt x="34" y="142"/>
                  </a:cubicBezTo>
                  <a:cubicBezTo>
                    <a:pt x="9" y="142"/>
                    <a:pt x="0" y="126"/>
                    <a:pt x="17" y="109"/>
                  </a:cubicBezTo>
                  <a:cubicBezTo>
                    <a:pt x="126" y="16"/>
                    <a:pt x="126" y="16"/>
                    <a:pt x="126" y="16"/>
                  </a:cubicBezTo>
                  <a:cubicBezTo>
                    <a:pt x="135" y="0"/>
                    <a:pt x="152" y="0"/>
                    <a:pt x="168" y="16"/>
                  </a:cubicBezTo>
                  <a:cubicBezTo>
                    <a:pt x="277" y="109"/>
                    <a:pt x="277" y="109"/>
                    <a:pt x="277" y="109"/>
                  </a:cubicBezTo>
                  <a:cubicBezTo>
                    <a:pt x="303" y="117"/>
                    <a:pt x="286" y="142"/>
                    <a:pt x="261" y="14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9BBA5970-57C6-8C49-B009-8DDDFD630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788" y="6519863"/>
              <a:ext cx="26987" cy="87312"/>
            </a:xfrm>
            <a:custGeom>
              <a:avLst/>
              <a:gdLst>
                <a:gd name="T0" fmla="*/ 67 w 76"/>
                <a:gd name="T1" fmla="*/ 0 h 244"/>
                <a:gd name="T2" fmla="*/ 67 w 76"/>
                <a:gd name="T3" fmla="*/ 0 h 244"/>
                <a:gd name="T4" fmla="*/ 8 w 76"/>
                <a:gd name="T5" fmla="*/ 0 h 244"/>
                <a:gd name="T6" fmla="*/ 0 w 76"/>
                <a:gd name="T7" fmla="*/ 8 h 244"/>
                <a:gd name="T8" fmla="*/ 0 w 76"/>
                <a:gd name="T9" fmla="*/ 235 h 244"/>
                <a:gd name="T10" fmla="*/ 8 w 76"/>
                <a:gd name="T11" fmla="*/ 243 h 244"/>
                <a:gd name="T12" fmla="*/ 67 w 76"/>
                <a:gd name="T13" fmla="*/ 243 h 244"/>
                <a:gd name="T14" fmla="*/ 75 w 76"/>
                <a:gd name="T15" fmla="*/ 235 h 244"/>
                <a:gd name="T16" fmla="*/ 75 w 76"/>
                <a:gd name="T17" fmla="*/ 8 h 244"/>
                <a:gd name="T18" fmla="*/ 67 w 76"/>
                <a:gd name="T1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244">
                  <a:moveTo>
                    <a:pt x="67" y="0"/>
                  </a:moveTo>
                  <a:lnTo>
                    <a:pt x="67" y="0"/>
                  </a:ln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8"/>
                    <a:pt x="0" y="8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0" y="243"/>
                    <a:pt x="8" y="243"/>
                  </a:cubicBezTo>
                  <a:cubicBezTo>
                    <a:pt x="67" y="243"/>
                    <a:pt x="67" y="243"/>
                    <a:pt x="67" y="243"/>
                  </a:cubicBezTo>
                  <a:cubicBezTo>
                    <a:pt x="75" y="243"/>
                    <a:pt x="75" y="243"/>
                    <a:pt x="75" y="235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75" y="8"/>
                    <a:pt x="75" y="0"/>
                    <a:pt x="6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12CAA464-1BC7-6944-A68B-FCF046862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5500" y="6562725"/>
              <a:ext cx="53975" cy="39688"/>
            </a:xfrm>
            <a:custGeom>
              <a:avLst/>
              <a:gdLst>
                <a:gd name="T0" fmla="*/ 151 w 152"/>
                <a:gd name="T1" fmla="*/ 110 h 111"/>
                <a:gd name="T2" fmla="*/ 0 w 152"/>
                <a:gd name="T3" fmla="*/ 110 h 111"/>
                <a:gd name="T4" fmla="*/ 0 w 152"/>
                <a:gd name="T5" fmla="*/ 0 h 111"/>
                <a:gd name="T6" fmla="*/ 151 w 152"/>
                <a:gd name="T7" fmla="*/ 0 h 111"/>
                <a:gd name="T8" fmla="*/ 151 w 152"/>
                <a:gd name="T9" fmla="*/ 11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11">
                  <a:moveTo>
                    <a:pt x="151" y="110"/>
                  </a:moveTo>
                  <a:lnTo>
                    <a:pt x="0" y="110"/>
                  </a:lnTo>
                  <a:lnTo>
                    <a:pt x="0" y="0"/>
                  </a:lnTo>
                  <a:lnTo>
                    <a:pt x="151" y="0"/>
                  </a:lnTo>
                  <a:lnTo>
                    <a:pt x="151" y="110"/>
                  </a:ln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3BA752EC-88D9-E242-8B11-9F6136A81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5500" y="6550025"/>
              <a:ext cx="57150" cy="23813"/>
            </a:xfrm>
            <a:custGeom>
              <a:avLst/>
              <a:gdLst>
                <a:gd name="T0" fmla="*/ 151 w 160"/>
                <a:gd name="T1" fmla="*/ 67 h 68"/>
                <a:gd name="T2" fmla="*/ 151 w 160"/>
                <a:gd name="T3" fmla="*/ 67 h 68"/>
                <a:gd name="T4" fmla="*/ 8 w 160"/>
                <a:gd name="T5" fmla="*/ 67 h 68"/>
                <a:gd name="T6" fmla="*/ 0 w 160"/>
                <a:gd name="T7" fmla="*/ 50 h 68"/>
                <a:gd name="T8" fmla="*/ 0 w 160"/>
                <a:gd name="T9" fmla="*/ 17 h 68"/>
                <a:gd name="T10" fmla="*/ 8 w 160"/>
                <a:gd name="T11" fmla="*/ 0 h 68"/>
                <a:gd name="T12" fmla="*/ 151 w 160"/>
                <a:gd name="T13" fmla="*/ 0 h 68"/>
                <a:gd name="T14" fmla="*/ 159 w 160"/>
                <a:gd name="T15" fmla="*/ 17 h 68"/>
                <a:gd name="T16" fmla="*/ 159 w 160"/>
                <a:gd name="T17" fmla="*/ 50 h 68"/>
                <a:gd name="T18" fmla="*/ 151 w 160"/>
                <a:gd name="T19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68">
                  <a:moveTo>
                    <a:pt x="151" y="67"/>
                  </a:moveTo>
                  <a:lnTo>
                    <a:pt x="151" y="67"/>
                  </a:lnTo>
                  <a:cubicBezTo>
                    <a:pt x="8" y="67"/>
                    <a:pt x="8" y="67"/>
                    <a:pt x="8" y="67"/>
                  </a:cubicBezTo>
                  <a:cubicBezTo>
                    <a:pt x="0" y="67"/>
                    <a:pt x="0" y="58"/>
                    <a:pt x="0" y="5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0" y="0"/>
                    <a:pt x="8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9" y="0"/>
                    <a:pt x="159" y="8"/>
                    <a:pt x="159" y="17"/>
                  </a:cubicBezTo>
                  <a:cubicBezTo>
                    <a:pt x="159" y="50"/>
                    <a:pt x="159" y="50"/>
                    <a:pt x="159" y="50"/>
                  </a:cubicBezTo>
                  <a:cubicBezTo>
                    <a:pt x="159" y="58"/>
                    <a:pt x="159" y="67"/>
                    <a:pt x="151" y="6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50DD845E-D5FE-D54C-A1F7-8F7DFF0A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3588" y="6623050"/>
              <a:ext cx="177800" cy="79375"/>
            </a:xfrm>
            <a:custGeom>
              <a:avLst/>
              <a:gdLst>
                <a:gd name="T0" fmla="*/ 470 w 496"/>
                <a:gd name="T1" fmla="*/ 218 h 219"/>
                <a:gd name="T2" fmla="*/ 470 w 496"/>
                <a:gd name="T3" fmla="*/ 218 h 219"/>
                <a:gd name="T4" fmla="*/ 25 w 496"/>
                <a:gd name="T5" fmla="*/ 218 h 219"/>
                <a:gd name="T6" fmla="*/ 0 w 496"/>
                <a:gd name="T7" fmla="*/ 193 h 219"/>
                <a:gd name="T8" fmla="*/ 0 w 496"/>
                <a:gd name="T9" fmla="*/ 25 h 219"/>
                <a:gd name="T10" fmla="*/ 25 w 496"/>
                <a:gd name="T11" fmla="*/ 0 h 219"/>
                <a:gd name="T12" fmla="*/ 470 w 496"/>
                <a:gd name="T13" fmla="*/ 0 h 219"/>
                <a:gd name="T14" fmla="*/ 495 w 496"/>
                <a:gd name="T15" fmla="*/ 25 h 219"/>
                <a:gd name="T16" fmla="*/ 495 w 496"/>
                <a:gd name="T17" fmla="*/ 193 h 219"/>
                <a:gd name="T18" fmla="*/ 470 w 496"/>
                <a:gd name="T19" fmla="*/ 21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6" h="219">
                  <a:moveTo>
                    <a:pt x="470" y="218"/>
                  </a:moveTo>
                  <a:lnTo>
                    <a:pt x="470" y="218"/>
                  </a:lnTo>
                  <a:cubicBezTo>
                    <a:pt x="25" y="218"/>
                    <a:pt x="25" y="218"/>
                    <a:pt x="25" y="218"/>
                  </a:cubicBezTo>
                  <a:cubicBezTo>
                    <a:pt x="8" y="218"/>
                    <a:pt x="0" y="210"/>
                    <a:pt x="0" y="19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9"/>
                    <a:pt x="8" y="0"/>
                    <a:pt x="25" y="0"/>
                  </a:cubicBezTo>
                  <a:cubicBezTo>
                    <a:pt x="470" y="0"/>
                    <a:pt x="470" y="0"/>
                    <a:pt x="470" y="0"/>
                  </a:cubicBezTo>
                  <a:cubicBezTo>
                    <a:pt x="487" y="0"/>
                    <a:pt x="495" y="9"/>
                    <a:pt x="495" y="25"/>
                  </a:cubicBezTo>
                  <a:cubicBezTo>
                    <a:pt x="495" y="193"/>
                    <a:pt x="495" y="193"/>
                    <a:pt x="495" y="193"/>
                  </a:cubicBezTo>
                  <a:cubicBezTo>
                    <a:pt x="495" y="210"/>
                    <a:pt x="487" y="218"/>
                    <a:pt x="470" y="21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201C8C7-C9C7-7E46-960B-6E2DA26A2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463" y="6637338"/>
              <a:ext cx="147637" cy="49212"/>
            </a:xfrm>
            <a:custGeom>
              <a:avLst/>
              <a:gdLst>
                <a:gd name="T0" fmla="*/ 386 w 412"/>
                <a:gd name="T1" fmla="*/ 135 h 136"/>
                <a:gd name="T2" fmla="*/ 386 w 412"/>
                <a:gd name="T3" fmla="*/ 135 h 136"/>
                <a:gd name="T4" fmla="*/ 25 w 412"/>
                <a:gd name="T5" fmla="*/ 135 h 136"/>
                <a:gd name="T6" fmla="*/ 0 w 412"/>
                <a:gd name="T7" fmla="*/ 109 h 136"/>
                <a:gd name="T8" fmla="*/ 0 w 412"/>
                <a:gd name="T9" fmla="*/ 25 h 136"/>
                <a:gd name="T10" fmla="*/ 25 w 412"/>
                <a:gd name="T11" fmla="*/ 0 h 136"/>
                <a:gd name="T12" fmla="*/ 386 w 412"/>
                <a:gd name="T13" fmla="*/ 0 h 136"/>
                <a:gd name="T14" fmla="*/ 411 w 412"/>
                <a:gd name="T15" fmla="*/ 25 h 136"/>
                <a:gd name="T16" fmla="*/ 411 w 412"/>
                <a:gd name="T17" fmla="*/ 109 h 136"/>
                <a:gd name="T18" fmla="*/ 386 w 412"/>
                <a:gd name="T19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2" h="136">
                  <a:moveTo>
                    <a:pt x="386" y="135"/>
                  </a:moveTo>
                  <a:lnTo>
                    <a:pt x="386" y="135"/>
                  </a:lnTo>
                  <a:cubicBezTo>
                    <a:pt x="25" y="135"/>
                    <a:pt x="25" y="135"/>
                    <a:pt x="25" y="135"/>
                  </a:cubicBezTo>
                  <a:cubicBezTo>
                    <a:pt x="17" y="135"/>
                    <a:pt x="0" y="118"/>
                    <a:pt x="0" y="109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9"/>
                    <a:pt x="17" y="0"/>
                    <a:pt x="25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94" y="0"/>
                    <a:pt x="411" y="9"/>
                    <a:pt x="411" y="25"/>
                  </a:cubicBezTo>
                  <a:cubicBezTo>
                    <a:pt x="411" y="109"/>
                    <a:pt x="411" y="109"/>
                    <a:pt x="411" y="109"/>
                  </a:cubicBezTo>
                  <a:cubicBezTo>
                    <a:pt x="411" y="118"/>
                    <a:pt x="394" y="135"/>
                    <a:pt x="386" y="135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7A682F02-8FBA-194C-9387-69EDF2E85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625" y="6323013"/>
              <a:ext cx="127000" cy="217487"/>
            </a:xfrm>
            <a:custGeom>
              <a:avLst/>
              <a:gdLst>
                <a:gd name="T0" fmla="*/ 277 w 354"/>
                <a:gd name="T1" fmla="*/ 605 h 606"/>
                <a:gd name="T2" fmla="*/ 277 w 354"/>
                <a:gd name="T3" fmla="*/ 605 h 606"/>
                <a:gd name="T4" fmla="*/ 252 w 354"/>
                <a:gd name="T5" fmla="*/ 596 h 606"/>
                <a:gd name="T6" fmla="*/ 244 w 354"/>
                <a:gd name="T7" fmla="*/ 579 h 606"/>
                <a:gd name="T8" fmla="*/ 260 w 354"/>
                <a:gd name="T9" fmla="*/ 571 h 606"/>
                <a:gd name="T10" fmla="*/ 302 w 354"/>
                <a:gd name="T11" fmla="*/ 562 h 606"/>
                <a:gd name="T12" fmla="*/ 319 w 354"/>
                <a:gd name="T13" fmla="*/ 546 h 606"/>
                <a:gd name="T14" fmla="*/ 227 w 354"/>
                <a:gd name="T15" fmla="*/ 428 h 606"/>
                <a:gd name="T16" fmla="*/ 210 w 354"/>
                <a:gd name="T17" fmla="*/ 412 h 606"/>
                <a:gd name="T18" fmla="*/ 151 w 354"/>
                <a:gd name="T19" fmla="*/ 370 h 606"/>
                <a:gd name="T20" fmla="*/ 0 w 354"/>
                <a:gd name="T21" fmla="*/ 151 h 606"/>
                <a:gd name="T22" fmla="*/ 59 w 354"/>
                <a:gd name="T23" fmla="*/ 17 h 606"/>
                <a:gd name="T24" fmla="*/ 151 w 354"/>
                <a:gd name="T25" fmla="*/ 25 h 606"/>
                <a:gd name="T26" fmla="*/ 177 w 354"/>
                <a:gd name="T27" fmla="*/ 185 h 606"/>
                <a:gd name="T28" fmla="*/ 151 w 354"/>
                <a:gd name="T29" fmla="*/ 193 h 606"/>
                <a:gd name="T30" fmla="*/ 143 w 354"/>
                <a:gd name="T31" fmla="*/ 177 h 606"/>
                <a:gd name="T32" fmla="*/ 135 w 354"/>
                <a:gd name="T33" fmla="*/ 59 h 606"/>
                <a:gd name="T34" fmla="*/ 76 w 354"/>
                <a:gd name="T35" fmla="*/ 51 h 606"/>
                <a:gd name="T36" fmla="*/ 34 w 354"/>
                <a:gd name="T37" fmla="*/ 151 h 606"/>
                <a:gd name="T38" fmla="*/ 177 w 354"/>
                <a:gd name="T39" fmla="*/ 344 h 606"/>
                <a:gd name="T40" fmla="*/ 227 w 354"/>
                <a:gd name="T41" fmla="*/ 386 h 606"/>
                <a:gd name="T42" fmla="*/ 244 w 354"/>
                <a:gd name="T43" fmla="*/ 403 h 606"/>
                <a:gd name="T44" fmla="*/ 353 w 354"/>
                <a:gd name="T45" fmla="*/ 546 h 606"/>
                <a:gd name="T46" fmla="*/ 319 w 354"/>
                <a:gd name="T47" fmla="*/ 596 h 606"/>
                <a:gd name="T48" fmla="*/ 277 w 354"/>
                <a:gd name="T49" fmla="*/ 605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4" h="606">
                  <a:moveTo>
                    <a:pt x="277" y="605"/>
                  </a:moveTo>
                  <a:lnTo>
                    <a:pt x="277" y="605"/>
                  </a:lnTo>
                  <a:cubicBezTo>
                    <a:pt x="269" y="605"/>
                    <a:pt x="260" y="605"/>
                    <a:pt x="252" y="596"/>
                  </a:cubicBezTo>
                  <a:cubicBezTo>
                    <a:pt x="244" y="596"/>
                    <a:pt x="235" y="588"/>
                    <a:pt x="244" y="579"/>
                  </a:cubicBezTo>
                  <a:cubicBezTo>
                    <a:pt x="244" y="571"/>
                    <a:pt x="252" y="562"/>
                    <a:pt x="260" y="571"/>
                  </a:cubicBezTo>
                  <a:cubicBezTo>
                    <a:pt x="269" y="571"/>
                    <a:pt x="294" y="571"/>
                    <a:pt x="302" y="562"/>
                  </a:cubicBezTo>
                  <a:cubicBezTo>
                    <a:pt x="311" y="562"/>
                    <a:pt x="319" y="554"/>
                    <a:pt x="319" y="546"/>
                  </a:cubicBezTo>
                  <a:cubicBezTo>
                    <a:pt x="319" y="504"/>
                    <a:pt x="286" y="487"/>
                    <a:pt x="227" y="428"/>
                  </a:cubicBezTo>
                  <a:cubicBezTo>
                    <a:pt x="210" y="412"/>
                    <a:pt x="210" y="412"/>
                    <a:pt x="210" y="412"/>
                  </a:cubicBezTo>
                  <a:cubicBezTo>
                    <a:pt x="193" y="395"/>
                    <a:pt x="177" y="386"/>
                    <a:pt x="151" y="370"/>
                  </a:cubicBezTo>
                  <a:cubicBezTo>
                    <a:pt x="84" y="311"/>
                    <a:pt x="0" y="244"/>
                    <a:pt x="0" y="151"/>
                  </a:cubicBezTo>
                  <a:cubicBezTo>
                    <a:pt x="0" y="92"/>
                    <a:pt x="17" y="42"/>
                    <a:pt x="59" y="17"/>
                  </a:cubicBezTo>
                  <a:cubicBezTo>
                    <a:pt x="92" y="0"/>
                    <a:pt x="126" y="9"/>
                    <a:pt x="151" y="25"/>
                  </a:cubicBezTo>
                  <a:cubicBezTo>
                    <a:pt x="218" y="76"/>
                    <a:pt x="177" y="185"/>
                    <a:pt x="177" y="185"/>
                  </a:cubicBezTo>
                  <a:cubicBezTo>
                    <a:pt x="168" y="193"/>
                    <a:pt x="160" y="202"/>
                    <a:pt x="151" y="193"/>
                  </a:cubicBezTo>
                  <a:cubicBezTo>
                    <a:pt x="143" y="193"/>
                    <a:pt x="135" y="185"/>
                    <a:pt x="143" y="177"/>
                  </a:cubicBezTo>
                  <a:cubicBezTo>
                    <a:pt x="143" y="177"/>
                    <a:pt x="177" y="84"/>
                    <a:pt x="135" y="59"/>
                  </a:cubicBezTo>
                  <a:cubicBezTo>
                    <a:pt x="118" y="42"/>
                    <a:pt x="92" y="42"/>
                    <a:pt x="76" y="51"/>
                  </a:cubicBezTo>
                  <a:cubicBezTo>
                    <a:pt x="51" y="67"/>
                    <a:pt x="34" y="101"/>
                    <a:pt x="34" y="151"/>
                  </a:cubicBezTo>
                  <a:cubicBezTo>
                    <a:pt x="34" y="227"/>
                    <a:pt x="109" y="286"/>
                    <a:pt x="177" y="344"/>
                  </a:cubicBezTo>
                  <a:cubicBezTo>
                    <a:pt x="193" y="361"/>
                    <a:pt x="210" y="370"/>
                    <a:pt x="227" y="386"/>
                  </a:cubicBezTo>
                  <a:cubicBezTo>
                    <a:pt x="244" y="403"/>
                    <a:pt x="244" y="403"/>
                    <a:pt x="244" y="403"/>
                  </a:cubicBezTo>
                  <a:cubicBezTo>
                    <a:pt x="311" y="462"/>
                    <a:pt x="353" y="495"/>
                    <a:pt x="353" y="546"/>
                  </a:cubicBezTo>
                  <a:cubicBezTo>
                    <a:pt x="353" y="571"/>
                    <a:pt x="336" y="588"/>
                    <a:pt x="319" y="596"/>
                  </a:cubicBezTo>
                  <a:cubicBezTo>
                    <a:pt x="311" y="605"/>
                    <a:pt x="294" y="605"/>
                    <a:pt x="277" y="60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5391290A-3B39-B84D-9993-41600A375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6938" y="6323013"/>
              <a:ext cx="127000" cy="217487"/>
            </a:xfrm>
            <a:custGeom>
              <a:avLst/>
              <a:gdLst>
                <a:gd name="T0" fmla="*/ 67 w 354"/>
                <a:gd name="T1" fmla="*/ 605 h 606"/>
                <a:gd name="T2" fmla="*/ 67 w 354"/>
                <a:gd name="T3" fmla="*/ 605 h 606"/>
                <a:gd name="T4" fmla="*/ 101 w 354"/>
                <a:gd name="T5" fmla="*/ 596 h 606"/>
                <a:gd name="T6" fmla="*/ 109 w 354"/>
                <a:gd name="T7" fmla="*/ 579 h 606"/>
                <a:gd name="T8" fmla="*/ 84 w 354"/>
                <a:gd name="T9" fmla="*/ 571 h 606"/>
                <a:gd name="T10" fmla="*/ 51 w 354"/>
                <a:gd name="T11" fmla="*/ 562 h 606"/>
                <a:gd name="T12" fmla="*/ 34 w 354"/>
                <a:gd name="T13" fmla="*/ 546 h 606"/>
                <a:gd name="T14" fmla="*/ 126 w 354"/>
                <a:gd name="T15" fmla="*/ 428 h 606"/>
                <a:gd name="T16" fmla="*/ 143 w 354"/>
                <a:gd name="T17" fmla="*/ 412 h 606"/>
                <a:gd name="T18" fmla="*/ 193 w 354"/>
                <a:gd name="T19" fmla="*/ 370 h 606"/>
                <a:gd name="T20" fmla="*/ 353 w 354"/>
                <a:gd name="T21" fmla="*/ 151 h 606"/>
                <a:gd name="T22" fmla="*/ 294 w 354"/>
                <a:gd name="T23" fmla="*/ 17 h 606"/>
                <a:gd name="T24" fmla="*/ 193 w 354"/>
                <a:gd name="T25" fmla="*/ 25 h 606"/>
                <a:gd name="T26" fmla="*/ 176 w 354"/>
                <a:gd name="T27" fmla="*/ 185 h 606"/>
                <a:gd name="T28" fmla="*/ 201 w 354"/>
                <a:gd name="T29" fmla="*/ 193 h 606"/>
                <a:gd name="T30" fmla="*/ 210 w 354"/>
                <a:gd name="T31" fmla="*/ 177 h 606"/>
                <a:gd name="T32" fmla="*/ 218 w 354"/>
                <a:gd name="T33" fmla="*/ 59 h 606"/>
                <a:gd name="T34" fmla="*/ 277 w 354"/>
                <a:gd name="T35" fmla="*/ 51 h 606"/>
                <a:gd name="T36" fmla="*/ 319 w 354"/>
                <a:gd name="T37" fmla="*/ 151 h 606"/>
                <a:gd name="T38" fmla="*/ 176 w 354"/>
                <a:gd name="T39" fmla="*/ 344 h 606"/>
                <a:gd name="T40" fmla="*/ 118 w 354"/>
                <a:gd name="T41" fmla="*/ 386 h 606"/>
                <a:gd name="T42" fmla="*/ 101 w 354"/>
                <a:gd name="T43" fmla="*/ 403 h 606"/>
                <a:gd name="T44" fmla="*/ 0 w 354"/>
                <a:gd name="T45" fmla="*/ 546 h 606"/>
                <a:gd name="T46" fmla="*/ 25 w 354"/>
                <a:gd name="T47" fmla="*/ 596 h 606"/>
                <a:gd name="T48" fmla="*/ 67 w 354"/>
                <a:gd name="T49" fmla="*/ 605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4" h="606">
                  <a:moveTo>
                    <a:pt x="67" y="605"/>
                  </a:moveTo>
                  <a:lnTo>
                    <a:pt x="67" y="605"/>
                  </a:lnTo>
                  <a:cubicBezTo>
                    <a:pt x="84" y="605"/>
                    <a:pt x="92" y="605"/>
                    <a:pt x="101" y="596"/>
                  </a:cubicBezTo>
                  <a:cubicBezTo>
                    <a:pt x="109" y="596"/>
                    <a:pt x="118" y="588"/>
                    <a:pt x="109" y="579"/>
                  </a:cubicBezTo>
                  <a:cubicBezTo>
                    <a:pt x="109" y="571"/>
                    <a:pt x="92" y="562"/>
                    <a:pt x="84" y="571"/>
                  </a:cubicBezTo>
                  <a:cubicBezTo>
                    <a:pt x="84" y="571"/>
                    <a:pt x="59" y="571"/>
                    <a:pt x="51" y="562"/>
                  </a:cubicBezTo>
                  <a:cubicBezTo>
                    <a:pt x="42" y="562"/>
                    <a:pt x="34" y="554"/>
                    <a:pt x="34" y="546"/>
                  </a:cubicBezTo>
                  <a:cubicBezTo>
                    <a:pt x="34" y="504"/>
                    <a:pt x="59" y="487"/>
                    <a:pt x="126" y="428"/>
                  </a:cubicBezTo>
                  <a:cubicBezTo>
                    <a:pt x="143" y="412"/>
                    <a:pt x="143" y="412"/>
                    <a:pt x="143" y="412"/>
                  </a:cubicBezTo>
                  <a:cubicBezTo>
                    <a:pt x="160" y="395"/>
                    <a:pt x="176" y="386"/>
                    <a:pt x="193" y="370"/>
                  </a:cubicBezTo>
                  <a:cubicBezTo>
                    <a:pt x="269" y="311"/>
                    <a:pt x="353" y="244"/>
                    <a:pt x="353" y="151"/>
                  </a:cubicBezTo>
                  <a:cubicBezTo>
                    <a:pt x="353" y="92"/>
                    <a:pt x="327" y="42"/>
                    <a:pt x="294" y="17"/>
                  </a:cubicBezTo>
                  <a:cubicBezTo>
                    <a:pt x="260" y="0"/>
                    <a:pt x="227" y="9"/>
                    <a:pt x="193" y="25"/>
                  </a:cubicBezTo>
                  <a:cubicBezTo>
                    <a:pt x="134" y="76"/>
                    <a:pt x="176" y="185"/>
                    <a:pt x="176" y="185"/>
                  </a:cubicBezTo>
                  <a:cubicBezTo>
                    <a:pt x="185" y="193"/>
                    <a:pt x="193" y="202"/>
                    <a:pt x="201" y="193"/>
                  </a:cubicBezTo>
                  <a:cubicBezTo>
                    <a:pt x="210" y="193"/>
                    <a:pt x="210" y="185"/>
                    <a:pt x="210" y="177"/>
                  </a:cubicBezTo>
                  <a:cubicBezTo>
                    <a:pt x="210" y="177"/>
                    <a:pt x="176" y="84"/>
                    <a:pt x="218" y="59"/>
                  </a:cubicBezTo>
                  <a:cubicBezTo>
                    <a:pt x="235" y="42"/>
                    <a:pt x="260" y="42"/>
                    <a:pt x="277" y="51"/>
                  </a:cubicBezTo>
                  <a:cubicBezTo>
                    <a:pt x="302" y="67"/>
                    <a:pt x="319" y="101"/>
                    <a:pt x="319" y="151"/>
                  </a:cubicBezTo>
                  <a:cubicBezTo>
                    <a:pt x="319" y="227"/>
                    <a:pt x="244" y="286"/>
                    <a:pt x="176" y="344"/>
                  </a:cubicBezTo>
                  <a:cubicBezTo>
                    <a:pt x="160" y="361"/>
                    <a:pt x="134" y="370"/>
                    <a:pt x="118" y="386"/>
                  </a:cubicBezTo>
                  <a:cubicBezTo>
                    <a:pt x="101" y="403"/>
                    <a:pt x="101" y="403"/>
                    <a:pt x="101" y="403"/>
                  </a:cubicBezTo>
                  <a:cubicBezTo>
                    <a:pt x="34" y="462"/>
                    <a:pt x="0" y="495"/>
                    <a:pt x="0" y="546"/>
                  </a:cubicBezTo>
                  <a:cubicBezTo>
                    <a:pt x="0" y="571"/>
                    <a:pt x="17" y="588"/>
                    <a:pt x="25" y="596"/>
                  </a:cubicBezTo>
                  <a:cubicBezTo>
                    <a:pt x="42" y="605"/>
                    <a:pt x="59" y="605"/>
                    <a:pt x="67" y="60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7E84FE2-D4AC-454B-9463-BFEB2015D175}"/>
              </a:ext>
            </a:extLst>
          </p:cNvPr>
          <p:cNvGrpSpPr/>
          <p:nvPr/>
        </p:nvGrpSpPr>
        <p:grpSpPr>
          <a:xfrm>
            <a:off x="8172160" y="2532473"/>
            <a:ext cx="14446863" cy="7891899"/>
            <a:chOff x="9236690" y="1106334"/>
            <a:chExt cx="14446863" cy="7891899"/>
          </a:xfrm>
        </p:grpSpPr>
        <p:sp>
          <p:nvSpPr>
            <p:cNvPr id="92" name="CuadroTexto 395">
              <a:extLst>
                <a:ext uri="{FF2B5EF4-FFF2-40B4-BE49-F238E27FC236}">
                  <a16:creationId xmlns:a16="http://schemas.microsoft.com/office/drawing/2014/main" id="{5BACB66A-8AC1-694C-8405-98E599B0CC0C}"/>
                </a:ext>
              </a:extLst>
            </p:cNvPr>
            <p:cNvSpPr txBox="1"/>
            <p:nvPr/>
          </p:nvSpPr>
          <p:spPr>
            <a:xfrm>
              <a:off x="9265259" y="2066418"/>
              <a:ext cx="31003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Semibold" panose="020F0502020204030203" pitchFamily="34" charset="0"/>
                  <a:cs typeface="Poppins Medium" pitchFamily="2" charset="77"/>
                </a:rPr>
                <a:t>Awards</a:t>
              </a:r>
            </a:p>
          </p:txBody>
        </p:sp>
        <p:sp>
          <p:nvSpPr>
            <p:cNvPr id="93" name="Rectangle 56">
              <a:extLst>
                <a:ext uri="{FF2B5EF4-FFF2-40B4-BE49-F238E27FC236}">
                  <a16:creationId xmlns:a16="http://schemas.microsoft.com/office/drawing/2014/main" id="{4CF8D464-3903-6E40-A77C-8081E965B949}"/>
                </a:ext>
              </a:extLst>
            </p:cNvPr>
            <p:cNvSpPr/>
            <p:nvPr/>
          </p:nvSpPr>
          <p:spPr>
            <a:xfrm>
              <a:off x="9236690" y="2610244"/>
              <a:ext cx="31289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Promotions only work as well as the marketing.</a:t>
              </a:r>
            </a:p>
          </p:txBody>
        </p:sp>
        <p:sp>
          <p:nvSpPr>
            <p:cNvPr id="94" name="CuadroTexto 350">
              <a:extLst>
                <a:ext uri="{FF2B5EF4-FFF2-40B4-BE49-F238E27FC236}">
                  <a16:creationId xmlns:a16="http://schemas.microsoft.com/office/drawing/2014/main" id="{02D4E248-6466-764E-A41B-26A45368F801}"/>
                </a:ext>
              </a:extLst>
            </p:cNvPr>
            <p:cNvSpPr txBox="1"/>
            <p:nvPr/>
          </p:nvSpPr>
          <p:spPr>
            <a:xfrm>
              <a:off x="9236690" y="1106334"/>
              <a:ext cx="13903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04</a:t>
              </a:r>
            </a:p>
          </p:txBody>
        </p:sp>
        <p:sp>
          <p:nvSpPr>
            <p:cNvPr id="95" name="CuadroTexto 395">
              <a:extLst>
                <a:ext uri="{FF2B5EF4-FFF2-40B4-BE49-F238E27FC236}">
                  <a16:creationId xmlns:a16="http://schemas.microsoft.com/office/drawing/2014/main" id="{2EA9B783-3C23-5F4F-A049-EAA4ED303FF2}"/>
                </a:ext>
              </a:extLst>
            </p:cNvPr>
            <p:cNvSpPr txBox="1"/>
            <p:nvPr/>
          </p:nvSpPr>
          <p:spPr>
            <a:xfrm>
              <a:off x="12839732" y="3554026"/>
              <a:ext cx="31003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Semibold" panose="020F0502020204030203" pitchFamily="34" charset="0"/>
                  <a:cs typeface="Poppins Medium" pitchFamily="2" charset="77"/>
                </a:rPr>
                <a:t>Scholarship</a:t>
              </a:r>
            </a:p>
          </p:txBody>
        </p:sp>
        <p:sp>
          <p:nvSpPr>
            <p:cNvPr id="96" name="Rectangle 56">
              <a:extLst>
                <a:ext uri="{FF2B5EF4-FFF2-40B4-BE49-F238E27FC236}">
                  <a16:creationId xmlns:a16="http://schemas.microsoft.com/office/drawing/2014/main" id="{B6B764E0-6957-6F4E-A05F-6CBECCC66434}"/>
                </a:ext>
              </a:extLst>
            </p:cNvPr>
            <p:cNvSpPr/>
            <p:nvPr/>
          </p:nvSpPr>
          <p:spPr>
            <a:xfrm>
              <a:off x="12811163" y="4097852"/>
              <a:ext cx="31289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Promotions only work as well as the marketing.</a:t>
              </a:r>
            </a:p>
          </p:txBody>
        </p:sp>
        <p:sp>
          <p:nvSpPr>
            <p:cNvPr id="97" name="CuadroTexto 350">
              <a:extLst>
                <a:ext uri="{FF2B5EF4-FFF2-40B4-BE49-F238E27FC236}">
                  <a16:creationId xmlns:a16="http://schemas.microsoft.com/office/drawing/2014/main" id="{FD4ACF84-6B58-7541-BBAA-1D14F83214D1}"/>
                </a:ext>
              </a:extLst>
            </p:cNvPr>
            <p:cNvSpPr txBox="1"/>
            <p:nvPr/>
          </p:nvSpPr>
          <p:spPr>
            <a:xfrm>
              <a:off x="12811163" y="2593942"/>
              <a:ext cx="13903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03</a:t>
              </a:r>
            </a:p>
          </p:txBody>
        </p:sp>
        <p:sp>
          <p:nvSpPr>
            <p:cNvPr id="98" name="CuadroTexto 395">
              <a:extLst>
                <a:ext uri="{FF2B5EF4-FFF2-40B4-BE49-F238E27FC236}">
                  <a16:creationId xmlns:a16="http://schemas.microsoft.com/office/drawing/2014/main" id="{F31F3FEE-1356-FD46-8541-87EAB0344665}"/>
                </a:ext>
              </a:extLst>
            </p:cNvPr>
            <p:cNvSpPr txBox="1"/>
            <p:nvPr/>
          </p:nvSpPr>
          <p:spPr>
            <a:xfrm>
              <a:off x="16688216" y="5495533"/>
              <a:ext cx="31003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Semibold" panose="020F0502020204030203" pitchFamily="34" charset="0"/>
                  <a:cs typeface="Poppins Medium" pitchFamily="2" charset="77"/>
                </a:rPr>
                <a:t>Prizes</a:t>
              </a:r>
            </a:p>
          </p:txBody>
        </p:sp>
        <p:sp>
          <p:nvSpPr>
            <p:cNvPr id="99" name="Rectangle 56">
              <a:extLst>
                <a:ext uri="{FF2B5EF4-FFF2-40B4-BE49-F238E27FC236}">
                  <a16:creationId xmlns:a16="http://schemas.microsoft.com/office/drawing/2014/main" id="{4804D267-C4D8-E84F-9D46-3E08AB5FA8ED}"/>
                </a:ext>
              </a:extLst>
            </p:cNvPr>
            <p:cNvSpPr/>
            <p:nvPr/>
          </p:nvSpPr>
          <p:spPr>
            <a:xfrm>
              <a:off x="16659647" y="6039359"/>
              <a:ext cx="31289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Promotions only work as well as the marketing.</a:t>
              </a:r>
            </a:p>
          </p:txBody>
        </p:sp>
        <p:sp>
          <p:nvSpPr>
            <p:cNvPr id="100" name="CuadroTexto 350">
              <a:extLst>
                <a:ext uri="{FF2B5EF4-FFF2-40B4-BE49-F238E27FC236}">
                  <a16:creationId xmlns:a16="http://schemas.microsoft.com/office/drawing/2014/main" id="{0D3F0B3C-1D49-2742-906C-3EAE4F9EA0BC}"/>
                </a:ext>
              </a:extLst>
            </p:cNvPr>
            <p:cNvSpPr txBox="1"/>
            <p:nvPr/>
          </p:nvSpPr>
          <p:spPr>
            <a:xfrm>
              <a:off x="16659647" y="4535449"/>
              <a:ext cx="13903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02</a:t>
              </a:r>
            </a:p>
          </p:txBody>
        </p:sp>
        <p:sp>
          <p:nvSpPr>
            <p:cNvPr id="101" name="CuadroTexto 395">
              <a:extLst>
                <a:ext uri="{FF2B5EF4-FFF2-40B4-BE49-F238E27FC236}">
                  <a16:creationId xmlns:a16="http://schemas.microsoft.com/office/drawing/2014/main" id="{32986394-4C74-4549-9B12-31FBC62AA885}"/>
                </a:ext>
              </a:extLst>
            </p:cNvPr>
            <p:cNvSpPr txBox="1"/>
            <p:nvPr/>
          </p:nvSpPr>
          <p:spPr>
            <a:xfrm>
              <a:off x="20583218" y="7254078"/>
              <a:ext cx="31003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Semibold" panose="020F0502020204030203" pitchFamily="34" charset="0"/>
                  <a:cs typeface="Poppins Medium" pitchFamily="2" charset="77"/>
                </a:rPr>
                <a:t>Goals</a:t>
              </a:r>
            </a:p>
          </p:txBody>
        </p:sp>
        <p:sp>
          <p:nvSpPr>
            <p:cNvPr id="102" name="Rectangle 56">
              <a:extLst>
                <a:ext uri="{FF2B5EF4-FFF2-40B4-BE49-F238E27FC236}">
                  <a16:creationId xmlns:a16="http://schemas.microsoft.com/office/drawing/2014/main" id="{4C1FD091-C8D4-B343-B75C-64DE94C0CE8E}"/>
                </a:ext>
              </a:extLst>
            </p:cNvPr>
            <p:cNvSpPr/>
            <p:nvPr/>
          </p:nvSpPr>
          <p:spPr>
            <a:xfrm>
              <a:off x="20554649" y="7797904"/>
              <a:ext cx="31289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Promotions only work as well as the marketing.</a:t>
              </a:r>
            </a:p>
          </p:txBody>
        </p:sp>
        <p:sp>
          <p:nvSpPr>
            <p:cNvPr id="103" name="CuadroTexto 350">
              <a:extLst>
                <a:ext uri="{FF2B5EF4-FFF2-40B4-BE49-F238E27FC236}">
                  <a16:creationId xmlns:a16="http://schemas.microsoft.com/office/drawing/2014/main" id="{54EFB12D-D32C-474F-8DDD-2A6207921D59}"/>
                </a:ext>
              </a:extLst>
            </p:cNvPr>
            <p:cNvSpPr txBox="1"/>
            <p:nvPr/>
          </p:nvSpPr>
          <p:spPr>
            <a:xfrm>
              <a:off x="20554649" y="6293994"/>
              <a:ext cx="13903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01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CA04910-03EB-EA4A-8D5A-4C8E0230FF9E}"/>
              </a:ext>
            </a:extLst>
          </p:cNvPr>
          <p:cNvGrpSpPr/>
          <p:nvPr/>
        </p:nvGrpSpPr>
        <p:grpSpPr>
          <a:xfrm>
            <a:off x="1581976" y="7720960"/>
            <a:ext cx="6477832" cy="4256734"/>
            <a:chOff x="459001" y="-5318001"/>
            <a:chExt cx="6477832" cy="4256734"/>
          </a:xfrm>
        </p:grpSpPr>
        <p:sp>
          <p:nvSpPr>
            <p:cNvPr id="105" name="CuadroTexto 350">
              <a:extLst>
                <a:ext uri="{FF2B5EF4-FFF2-40B4-BE49-F238E27FC236}">
                  <a16:creationId xmlns:a16="http://schemas.microsoft.com/office/drawing/2014/main" id="{D055B594-3249-AC47-849A-E8E10A67742E}"/>
                </a:ext>
              </a:extLst>
            </p:cNvPr>
            <p:cNvSpPr txBox="1"/>
            <p:nvPr/>
          </p:nvSpPr>
          <p:spPr>
            <a:xfrm>
              <a:off x="459001" y="-5318001"/>
              <a:ext cx="6477832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Education</a:t>
              </a:r>
            </a:p>
            <a:p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Infographics</a:t>
              </a:r>
            </a:p>
          </p:txBody>
        </p:sp>
        <p:sp>
          <p:nvSpPr>
            <p:cNvPr id="106" name="CuadroTexto 351">
              <a:extLst>
                <a:ext uri="{FF2B5EF4-FFF2-40B4-BE49-F238E27FC236}">
                  <a16:creationId xmlns:a16="http://schemas.microsoft.com/office/drawing/2014/main" id="{31C9B19E-5AA5-924D-BD00-33998DF3ACDF}"/>
                </a:ext>
              </a:extLst>
            </p:cNvPr>
            <p:cNvSpPr txBox="1"/>
            <p:nvPr/>
          </p:nvSpPr>
          <p:spPr>
            <a:xfrm>
              <a:off x="459001" y="-2465026"/>
              <a:ext cx="48803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C0F69105-46C4-1342-BCD9-18319CC4A1AB}"/>
                </a:ext>
              </a:extLst>
            </p:cNvPr>
            <p:cNvSpPr/>
            <p:nvPr/>
          </p:nvSpPr>
          <p:spPr>
            <a:xfrm>
              <a:off x="524314" y="-1100046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6799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9362BF-5E60-FB41-9127-C49826AA3E11}"/>
              </a:ext>
            </a:extLst>
          </p:cNvPr>
          <p:cNvSpPr/>
          <p:nvPr/>
        </p:nvSpPr>
        <p:spPr>
          <a:xfrm>
            <a:off x="1973178" y="4235116"/>
            <a:ext cx="20453685" cy="79408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350">
            <a:extLst>
              <a:ext uri="{FF2B5EF4-FFF2-40B4-BE49-F238E27FC236}">
                <a16:creationId xmlns:a16="http://schemas.microsoft.com/office/drawing/2014/main" id="{C968CEC9-8F20-1A4E-B46E-980159114E78}"/>
              </a:ext>
            </a:extLst>
          </p:cNvPr>
          <p:cNvSpPr txBox="1"/>
          <p:nvPr/>
        </p:nvSpPr>
        <p:spPr>
          <a:xfrm>
            <a:off x="6369068" y="1071658"/>
            <a:ext cx="116397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Education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4F3F2E65-10DF-2C49-91C9-8174761911E6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E73ED8-8DF4-6049-82C1-82BC9CD7B1EB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1ADFB6A-6D94-3249-B5AB-9EC075CF960A}"/>
              </a:ext>
            </a:extLst>
          </p:cNvPr>
          <p:cNvGrpSpPr/>
          <p:nvPr/>
        </p:nvGrpSpPr>
        <p:grpSpPr>
          <a:xfrm>
            <a:off x="13956632" y="8054648"/>
            <a:ext cx="9067860" cy="4073184"/>
            <a:chOff x="5625663" y="4733698"/>
            <a:chExt cx="13126325" cy="5896202"/>
          </a:xfrm>
        </p:grpSpPr>
        <p:sp>
          <p:nvSpPr>
            <p:cNvPr id="24" name="Forma libre 409">
              <a:extLst>
                <a:ext uri="{FF2B5EF4-FFF2-40B4-BE49-F238E27FC236}">
                  <a16:creationId xmlns:a16="http://schemas.microsoft.com/office/drawing/2014/main" id="{10465813-E6F3-AE49-A64C-C5859A1EDEC6}"/>
                </a:ext>
              </a:extLst>
            </p:cNvPr>
            <p:cNvSpPr/>
            <p:nvPr/>
          </p:nvSpPr>
          <p:spPr>
            <a:xfrm>
              <a:off x="6400207" y="7686425"/>
              <a:ext cx="3471553" cy="2698313"/>
            </a:xfrm>
            <a:custGeom>
              <a:avLst/>
              <a:gdLst>
                <a:gd name="connsiteX0" fmla="*/ 7141 w 428475"/>
                <a:gd name="connsiteY0" fmla="*/ 7136 h 333039"/>
                <a:gd name="connsiteX1" fmla="*/ 422096 w 428475"/>
                <a:gd name="connsiteY1" fmla="*/ 7136 h 333039"/>
                <a:gd name="connsiteX2" fmla="*/ 422096 w 428475"/>
                <a:gd name="connsiteY2" fmla="*/ 334847 h 333039"/>
                <a:gd name="connsiteX3" fmla="*/ 7141 w 428475"/>
                <a:gd name="connsiteY3" fmla="*/ 334847 h 333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8475" h="333039">
                  <a:moveTo>
                    <a:pt x="7141" y="7136"/>
                  </a:moveTo>
                  <a:lnTo>
                    <a:pt x="422096" y="7136"/>
                  </a:lnTo>
                  <a:lnTo>
                    <a:pt x="422096" y="334847"/>
                  </a:lnTo>
                  <a:lnTo>
                    <a:pt x="7141" y="334847"/>
                  </a:lnTo>
                  <a:close/>
                </a:path>
              </a:pathLst>
            </a:custGeom>
            <a:solidFill>
              <a:srgbClr val="D4F1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5" name="Forma libre 410">
              <a:extLst>
                <a:ext uri="{FF2B5EF4-FFF2-40B4-BE49-F238E27FC236}">
                  <a16:creationId xmlns:a16="http://schemas.microsoft.com/office/drawing/2014/main" id="{85149557-1AD5-1447-9F51-C9CA25C9FC85}"/>
                </a:ext>
              </a:extLst>
            </p:cNvPr>
            <p:cNvSpPr/>
            <p:nvPr/>
          </p:nvSpPr>
          <p:spPr>
            <a:xfrm>
              <a:off x="14583809" y="7620896"/>
              <a:ext cx="3471553" cy="2698313"/>
            </a:xfrm>
            <a:custGeom>
              <a:avLst/>
              <a:gdLst>
                <a:gd name="connsiteX0" fmla="*/ 7141 w 428475"/>
                <a:gd name="connsiteY0" fmla="*/ 7137 h 333039"/>
                <a:gd name="connsiteX1" fmla="*/ 422096 w 428475"/>
                <a:gd name="connsiteY1" fmla="*/ 7137 h 333039"/>
                <a:gd name="connsiteX2" fmla="*/ 422096 w 428475"/>
                <a:gd name="connsiteY2" fmla="*/ 334847 h 333039"/>
                <a:gd name="connsiteX3" fmla="*/ 7141 w 428475"/>
                <a:gd name="connsiteY3" fmla="*/ 334847 h 333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8475" h="333039">
                  <a:moveTo>
                    <a:pt x="7141" y="7137"/>
                  </a:moveTo>
                  <a:lnTo>
                    <a:pt x="422096" y="7137"/>
                  </a:lnTo>
                  <a:lnTo>
                    <a:pt x="422096" y="334847"/>
                  </a:lnTo>
                  <a:lnTo>
                    <a:pt x="7141" y="334847"/>
                  </a:lnTo>
                  <a:close/>
                </a:path>
              </a:pathLst>
            </a:custGeom>
            <a:solidFill>
              <a:srgbClr val="D4F1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/>
            </a:p>
          </p:txBody>
        </p:sp>
        <p:sp>
          <p:nvSpPr>
            <p:cNvPr id="26" name="Forma libre 411">
              <a:extLst>
                <a:ext uri="{FF2B5EF4-FFF2-40B4-BE49-F238E27FC236}">
                  <a16:creationId xmlns:a16="http://schemas.microsoft.com/office/drawing/2014/main" id="{5708F8CC-E4CC-8E46-850B-0B891232705A}"/>
                </a:ext>
              </a:extLst>
            </p:cNvPr>
            <p:cNvSpPr/>
            <p:nvPr/>
          </p:nvSpPr>
          <p:spPr>
            <a:xfrm>
              <a:off x="10123257" y="5506954"/>
              <a:ext cx="4165862" cy="2698313"/>
            </a:xfrm>
            <a:custGeom>
              <a:avLst/>
              <a:gdLst>
                <a:gd name="connsiteX0" fmla="*/ 7141 w 514170"/>
                <a:gd name="connsiteY0" fmla="*/ 7137 h 333039"/>
                <a:gd name="connsiteX1" fmla="*/ 509124 w 514170"/>
                <a:gd name="connsiteY1" fmla="*/ 7137 h 333039"/>
                <a:gd name="connsiteX2" fmla="*/ 509124 w 514170"/>
                <a:gd name="connsiteY2" fmla="*/ 334847 h 333039"/>
                <a:gd name="connsiteX3" fmla="*/ 7141 w 514170"/>
                <a:gd name="connsiteY3" fmla="*/ 334847 h 333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170" h="333039">
                  <a:moveTo>
                    <a:pt x="7141" y="7137"/>
                  </a:moveTo>
                  <a:lnTo>
                    <a:pt x="509124" y="7137"/>
                  </a:lnTo>
                  <a:lnTo>
                    <a:pt x="509124" y="334847"/>
                  </a:lnTo>
                  <a:lnTo>
                    <a:pt x="7141" y="334847"/>
                  </a:lnTo>
                  <a:close/>
                </a:path>
              </a:pathLst>
            </a:custGeom>
            <a:solidFill>
              <a:srgbClr val="D4F1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7" name="Forma libre 412">
              <a:extLst>
                <a:ext uri="{FF2B5EF4-FFF2-40B4-BE49-F238E27FC236}">
                  <a16:creationId xmlns:a16="http://schemas.microsoft.com/office/drawing/2014/main" id="{C6224FF0-70D3-6E49-BF9B-2888D819987E}"/>
                </a:ext>
              </a:extLst>
            </p:cNvPr>
            <p:cNvSpPr/>
            <p:nvPr/>
          </p:nvSpPr>
          <p:spPr>
            <a:xfrm>
              <a:off x="14480434" y="7337954"/>
              <a:ext cx="3780129" cy="3237978"/>
            </a:xfrm>
            <a:custGeom>
              <a:avLst/>
              <a:gdLst>
                <a:gd name="connsiteX0" fmla="*/ 463325 w 466562"/>
                <a:gd name="connsiteY0" fmla="*/ 7137 h 399647"/>
                <a:gd name="connsiteX1" fmla="*/ 7141 w 466562"/>
                <a:gd name="connsiteY1" fmla="*/ 7137 h 399647"/>
                <a:gd name="connsiteX2" fmla="*/ 7141 w 466562"/>
                <a:gd name="connsiteY2" fmla="*/ 400599 h 399647"/>
                <a:gd name="connsiteX3" fmla="*/ 463325 w 466562"/>
                <a:gd name="connsiteY3" fmla="*/ 400599 h 399647"/>
                <a:gd name="connsiteX4" fmla="*/ 463325 w 466562"/>
                <a:gd name="connsiteY4" fmla="*/ 7137 h 399647"/>
                <a:gd name="connsiteX5" fmla="*/ 202431 w 466562"/>
                <a:gd name="connsiteY5" fmla="*/ 336560 h 399647"/>
                <a:gd name="connsiteX6" fmla="*/ 65033 w 466562"/>
                <a:gd name="connsiteY6" fmla="*/ 336560 h 399647"/>
                <a:gd name="connsiteX7" fmla="*/ 65033 w 466562"/>
                <a:gd name="connsiteY7" fmla="*/ 231320 h 399647"/>
                <a:gd name="connsiteX8" fmla="*/ 202431 w 466562"/>
                <a:gd name="connsiteY8" fmla="*/ 231320 h 399647"/>
                <a:gd name="connsiteX9" fmla="*/ 202431 w 466562"/>
                <a:gd name="connsiteY9" fmla="*/ 336560 h 399647"/>
                <a:gd name="connsiteX10" fmla="*/ 202431 w 466562"/>
                <a:gd name="connsiteY10" fmla="*/ 177938 h 399647"/>
                <a:gd name="connsiteX11" fmla="*/ 65033 w 466562"/>
                <a:gd name="connsiteY11" fmla="*/ 177938 h 399647"/>
                <a:gd name="connsiteX12" fmla="*/ 65033 w 466562"/>
                <a:gd name="connsiteY12" fmla="*/ 72698 h 399647"/>
                <a:gd name="connsiteX13" fmla="*/ 202431 w 466562"/>
                <a:gd name="connsiteY13" fmla="*/ 72698 h 399647"/>
                <a:gd name="connsiteX14" fmla="*/ 202431 w 466562"/>
                <a:gd name="connsiteY14" fmla="*/ 177938 h 399647"/>
                <a:gd name="connsiteX15" fmla="*/ 397721 w 466562"/>
                <a:gd name="connsiteY15" fmla="*/ 336560 h 399647"/>
                <a:gd name="connsiteX16" fmla="*/ 260323 w 466562"/>
                <a:gd name="connsiteY16" fmla="*/ 336560 h 399647"/>
                <a:gd name="connsiteX17" fmla="*/ 260323 w 466562"/>
                <a:gd name="connsiteY17" fmla="*/ 231320 h 399647"/>
                <a:gd name="connsiteX18" fmla="*/ 397721 w 466562"/>
                <a:gd name="connsiteY18" fmla="*/ 231320 h 399647"/>
                <a:gd name="connsiteX19" fmla="*/ 397721 w 466562"/>
                <a:gd name="connsiteY19" fmla="*/ 336560 h 399647"/>
                <a:gd name="connsiteX20" fmla="*/ 397721 w 466562"/>
                <a:gd name="connsiteY20" fmla="*/ 177938 h 399647"/>
                <a:gd name="connsiteX21" fmla="*/ 260323 w 466562"/>
                <a:gd name="connsiteY21" fmla="*/ 177938 h 399647"/>
                <a:gd name="connsiteX22" fmla="*/ 260323 w 466562"/>
                <a:gd name="connsiteY22" fmla="*/ 72698 h 399647"/>
                <a:gd name="connsiteX23" fmla="*/ 397721 w 466562"/>
                <a:gd name="connsiteY23" fmla="*/ 72698 h 399647"/>
                <a:gd name="connsiteX24" fmla="*/ 397721 w 466562"/>
                <a:gd name="connsiteY24" fmla="*/ 177938 h 399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66562" h="399647">
                  <a:moveTo>
                    <a:pt x="463325" y="7137"/>
                  </a:moveTo>
                  <a:lnTo>
                    <a:pt x="7141" y="7137"/>
                  </a:lnTo>
                  <a:lnTo>
                    <a:pt x="7141" y="400599"/>
                  </a:lnTo>
                  <a:lnTo>
                    <a:pt x="463325" y="400599"/>
                  </a:lnTo>
                  <a:lnTo>
                    <a:pt x="463325" y="7137"/>
                  </a:lnTo>
                  <a:close/>
                  <a:moveTo>
                    <a:pt x="202431" y="336560"/>
                  </a:moveTo>
                  <a:lnTo>
                    <a:pt x="65033" y="336560"/>
                  </a:lnTo>
                  <a:lnTo>
                    <a:pt x="65033" y="231320"/>
                  </a:lnTo>
                  <a:lnTo>
                    <a:pt x="202431" y="231320"/>
                  </a:lnTo>
                  <a:lnTo>
                    <a:pt x="202431" y="336560"/>
                  </a:lnTo>
                  <a:close/>
                  <a:moveTo>
                    <a:pt x="202431" y="177938"/>
                  </a:moveTo>
                  <a:lnTo>
                    <a:pt x="65033" y="177938"/>
                  </a:lnTo>
                  <a:lnTo>
                    <a:pt x="65033" y="72698"/>
                  </a:lnTo>
                  <a:lnTo>
                    <a:pt x="202431" y="72698"/>
                  </a:lnTo>
                  <a:lnTo>
                    <a:pt x="202431" y="177938"/>
                  </a:lnTo>
                  <a:close/>
                  <a:moveTo>
                    <a:pt x="397721" y="336560"/>
                  </a:moveTo>
                  <a:lnTo>
                    <a:pt x="260323" y="336560"/>
                  </a:lnTo>
                  <a:lnTo>
                    <a:pt x="260323" y="231320"/>
                  </a:lnTo>
                  <a:lnTo>
                    <a:pt x="397721" y="231320"/>
                  </a:lnTo>
                  <a:lnTo>
                    <a:pt x="397721" y="336560"/>
                  </a:lnTo>
                  <a:close/>
                  <a:moveTo>
                    <a:pt x="397721" y="177938"/>
                  </a:moveTo>
                  <a:lnTo>
                    <a:pt x="260323" y="177938"/>
                  </a:lnTo>
                  <a:lnTo>
                    <a:pt x="260323" y="72698"/>
                  </a:lnTo>
                  <a:lnTo>
                    <a:pt x="397721" y="72698"/>
                  </a:lnTo>
                  <a:lnTo>
                    <a:pt x="397721" y="17793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8" name="Forma libre 413">
              <a:extLst>
                <a:ext uri="{FF2B5EF4-FFF2-40B4-BE49-F238E27FC236}">
                  <a16:creationId xmlns:a16="http://schemas.microsoft.com/office/drawing/2014/main" id="{3846F2B0-F32F-1C4A-AD60-6FC731D68C40}"/>
                </a:ext>
              </a:extLst>
            </p:cNvPr>
            <p:cNvSpPr/>
            <p:nvPr/>
          </p:nvSpPr>
          <p:spPr>
            <a:xfrm>
              <a:off x="6085457" y="7337954"/>
              <a:ext cx="3702989" cy="3237978"/>
            </a:xfrm>
            <a:custGeom>
              <a:avLst/>
              <a:gdLst>
                <a:gd name="connsiteX0" fmla="*/ 7141 w 457040"/>
                <a:gd name="connsiteY0" fmla="*/ 7137 h 399647"/>
                <a:gd name="connsiteX1" fmla="*/ 7141 w 457040"/>
                <a:gd name="connsiteY1" fmla="*/ 400599 h 399647"/>
                <a:gd name="connsiteX2" fmla="*/ 453232 w 457040"/>
                <a:gd name="connsiteY2" fmla="*/ 400599 h 399647"/>
                <a:gd name="connsiteX3" fmla="*/ 453232 w 457040"/>
                <a:gd name="connsiteY3" fmla="*/ 7137 h 399647"/>
                <a:gd name="connsiteX4" fmla="*/ 7141 w 457040"/>
                <a:gd name="connsiteY4" fmla="*/ 7137 h 399647"/>
                <a:gd name="connsiteX5" fmla="*/ 199479 w 457040"/>
                <a:gd name="connsiteY5" fmla="*/ 336560 h 399647"/>
                <a:gd name="connsiteX6" fmla="*/ 62081 w 457040"/>
                <a:gd name="connsiteY6" fmla="*/ 336560 h 399647"/>
                <a:gd name="connsiteX7" fmla="*/ 62081 w 457040"/>
                <a:gd name="connsiteY7" fmla="*/ 231320 h 399647"/>
                <a:gd name="connsiteX8" fmla="*/ 199479 w 457040"/>
                <a:gd name="connsiteY8" fmla="*/ 231320 h 399647"/>
                <a:gd name="connsiteX9" fmla="*/ 199479 w 457040"/>
                <a:gd name="connsiteY9" fmla="*/ 336560 h 399647"/>
                <a:gd name="connsiteX10" fmla="*/ 199479 w 457040"/>
                <a:gd name="connsiteY10" fmla="*/ 177938 h 399647"/>
                <a:gd name="connsiteX11" fmla="*/ 62081 w 457040"/>
                <a:gd name="connsiteY11" fmla="*/ 177938 h 399647"/>
                <a:gd name="connsiteX12" fmla="*/ 62081 w 457040"/>
                <a:gd name="connsiteY12" fmla="*/ 72698 h 399647"/>
                <a:gd name="connsiteX13" fmla="*/ 199479 w 457040"/>
                <a:gd name="connsiteY13" fmla="*/ 72698 h 399647"/>
                <a:gd name="connsiteX14" fmla="*/ 199479 w 457040"/>
                <a:gd name="connsiteY14" fmla="*/ 177938 h 399647"/>
                <a:gd name="connsiteX15" fmla="*/ 394864 w 457040"/>
                <a:gd name="connsiteY15" fmla="*/ 336560 h 399647"/>
                <a:gd name="connsiteX16" fmla="*/ 257466 w 457040"/>
                <a:gd name="connsiteY16" fmla="*/ 336560 h 399647"/>
                <a:gd name="connsiteX17" fmla="*/ 257466 w 457040"/>
                <a:gd name="connsiteY17" fmla="*/ 231320 h 399647"/>
                <a:gd name="connsiteX18" fmla="*/ 394864 w 457040"/>
                <a:gd name="connsiteY18" fmla="*/ 231320 h 399647"/>
                <a:gd name="connsiteX19" fmla="*/ 394864 w 457040"/>
                <a:gd name="connsiteY19" fmla="*/ 336560 h 399647"/>
                <a:gd name="connsiteX20" fmla="*/ 257466 w 457040"/>
                <a:gd name="connsiteY20" fmla="*/ 177938 h 399647"/>
                <a:gd name="connsiteX21" fmla="*/ 257466 w 457040"/>
                <a:gd name="connsiteY21" fmla="*/ 72698 h 399647"/>
                <a:gd name="connsiteX22" fmla="*/ 394864 w 457040"/>
                <a:gd name="connsiteY22" fmla="*/ 72698 h 399647"/>
                <a:gd name="connsiteX23" fmla="*/ 394864 w 457040"/>
                <a:gd name="connsiteY23" fmla="*/ 177938 h 399647"/>
                <a:gd name="connsiteX24" fmla="*/ 257466 w 457040"/>
                <a:gd name="connsiteY24" fmla="*/ 177938 h 399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7040" h="399647">
                  <a:moveTo>
                    <a:pt x="7141" y="7137"/>
                  </a:moveTo>
                  <a:lnTo>
                    <a:pt x="7141" y="400599"/>
                  </a:lnTo>
                  <a:lnTo>
                    <a:pt x="453232" y="400599"/>
                  </a:lnTo>
                  <a:lnTo>
                    <a:pt x="453232" y="7137"/>
                  </a:lnTo>
                  <a:lnTo>
                    <a:pt x="7141" y="7137"/>
                  </a:lnTo>
                  <a:close/>
                  <a:moveTo>
                    <a:pt x="199479" y="336560"/>
                  </a:moveTo>
                  <a:lnTo>
                    <a:pt x="62081" y="336560"/>
                  </a:lnTo>
                  <a:lnTo>
                    <a:pt x="62081" y="231320"/>
                  </a:lnTo>
                  <a:lnTo>
                    <a:pt x="199479" y="231320"/>
                  </a:lnTo>
                  <a:lnTo>
                    <a:pt x="199479" y="336560"/>
                  </a:lnTo>
                  <a:close/>
                  <a:moveTo>
                    <a:pt x="199479" y="177938"/>
                  </a:moveTo>
                  <a:lnTo>
                    <a:pt x="62081" y="177938"/>
                  </a:lnTo>
                  <a:lnTo>
                    <a:pt x="62081" y="72698"/>
                  </a:lnTo>
                  <a:lnTo>
                    <a:pt x="199479" y="72698"/>
                  </a:lnTo>
                  <a:lnTo>
                    <a:pt x="199479" y="177938"/>
                  </a:lnTo>
                  <a:close/>
                  <a:moveTo>
                    <a:pt x="394864" y="336560"/>
                  </a:moveTo>
                  <a:lnTo>
                    <a:pt x="257466" y="336560"/>
                  </a:lnTo>
                  <a:lnTo>
                    <a:pt x="257466" y="231320"/>
                  </a:lnTo>
                  <a:lnTo>
                    <a:pt x="394864" y="231320"/>
                  </a:lnTo>
                  <a:lnTo>
                    <a:pt x="394864" y="336560"/>
                  </a:lnTo>
                  <a:close/>
                  <a:moveTo>
                    <a:pt x="257466" y="177938"/>
                  </a:moveTo>
                  <a:lnTo>
                    <a:pt x="257466" y="72698"/>
                  </a:lnTo>
                  <a:lnTo>
                    <a:pt x="394864" y="72698"/>
                  </a:lnTo>
                  <a:lnTo>
                    <a:pt x="394864" y="177938"/>
                  </a:lnTo>
                  <a:lnTo>
                    <a:pt x="257466" y="17793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9" name="Forma libre 414">
              <a:extLst>
                <a:ext uri="{FF2B5EF4-FFF2-40B4-BE49-F238E27FC236}">
                  <a16:creationId xmlns:a16="http://schemas.microsoft.com/office/drawing/2014/main" id="{2DC8E4F8-608E-6143-A7E2-380C51DFF6D2}"/>
                </a:ext>
              </a:extLst>
            </p:cNvPr>
            <p:cNvSpPr/>
            <p:nvPr/>
          </p:nvSpPr>
          <p:spPr>
            <a:xfrm>
              <a:off x="5625663" y="6846862"/>
              <a:ext cx="4243010" cy="693855"/>
            </a:xfrm>
            <a:custGeom>
              <a:avLst/>
              <a:gdLst>
                <a:gd name="connsiteX0" fmla="*/ 519979 w 523692"/>
                <a:gd name="connsiteY0" fmla="*/ 78787 h 85638"/>
                <a:gd name="connsiteX1" fmla="*/ 7141 w 523692"/>
                <a:gd name="connsiteY1" fmla="*/ 78787 h 85638"/>
                <a:gd name="connsiteX2" fmla="*/ 80458 w 523692"/>
                <a:gd name="connsiteY2" fmla="*/ 7137 h 85638"/>
                <a:gd name="connsiteX3" fmla="*/ 519979 w 523692"/>
                <a:gd name="connsiteY3" fmla="*/ 7137 h 8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3692" h="85638">
                  <a:moveTo>
                    <a:pt x="519979" y="78787"/>
                  </a:moveTo>
                  <a:lnTo>
                    <a:pt x="7141" y="78787"/>
                  </a:lnTo>
                  <a:lnTo>
                    <a:pt x="80458" y="7137"/>
                  </a:lnTo>
                  <a:lnTo>
                    <a:pt x="519979" y="71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0" name="Forma libre 415">
              <a:extLst>
                <a:ext uri="{FF2B5EF4-FFF2-40B4-BE49-F238E27FC236}">
                  <a16:creationId xmlns:a16="http://schemas.microsoft.com/office/drawing/2014/main" id="{3F9B95DC-BE64-FB49-9CA4-6EE92D063288}"/>
                </a:ext>
              </a:extLst>
            </p:cNvPr>
            <p:cNvSpPr/>
            <p:nvPr/>
          </p:nvSpPr>
          <p:spPr>
            <a:xfrm>
              <a:off x="14354690" y="6846862"/>
              <a:ext cx="4397298" cy="693855"/>
            </a:xfrm>
            <a:custGeom>
              <a:avLst/>
              <a:gdLst>
                <a:gd name="connsiteX0" fmla="*/ 7141 w 542735"/>
                <a:gd name="connsiteY0" fmla="*/ 78787 h 85638"/>
                <a:gd name="connsiteX1" fmla="*/ 538261 w 542735"/>
                <a:gd name="connsiteY1" fmla="*/ 78787 h 85638"/>
                <a:gd name="connsiteX2" fmla="*/ 462278 w 542735"/>
                <a:gd name="connsiteY2" fmla="*/ 7137 h 85638"/>
                <a:gd name="connsiteX3" fmla="*/ 7141 w 542735"/>
                <a:gd name="connsiteY3" fmla="*/ 7137 h 8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2735" h="85638">
                  <a:moveTo>
                    <a:pt x="7141" y="78787"/>
                  </a:moveTo>
                  <a:lnTo>
                    <a:pt x="538261" y="78787"/>
                  </a:lnTo>
                  <a:lnTo>
                    <a:pt x="462278" y="7137"/>
                  </a:lnTo>
                  <a:lnTo>
                    <a:pt x="7141" y="71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3" name="Forma libre 416">
              <a:extLst>
                <a:ext uri="{FF2B5EF4-FFF2-40B4-BE49-F238E27FC236}">
                  <a16:creationId xmlns:a16="http://schemas.microsoft.com/office/drawing/2014/main" id="{6AD78F28-3170-BB41-88D4-9ADE5CBF17B8}"/>
                </a:ext>
              </a:extLst>
            </p:cNvPr>
            <p:cNvSpPr/>
            <p:nvPr/>
          </p:nvSpPr>
          <p:spPr>
            <a:xfrm>
              <a:off x="9685064" y="5216307"/>
              <a:ext cx="4860171" cy="5396635"/>
            </a:xfrm>
            <a:custGeom>
              <a:avLst/>
              <a:gdLst>
                <a:gd name="connsiteX0" fmla="*/ 600723 w 599865"/>
                <a:gd name="connsiteY0" fmla="*/ 662368 h 666078"/>
                <a:gd name="connsiteX1" fmla="*/ 600818 w 599865"/>
                <a:gd name="connsiteY1" fmla="*/ 7137 h 666078"/>
                <a:gd name="connsiteX2" fmla="*/ 9141 w 599865"/>
                <a:gd name="connsiteY2" fmla="*/ 10657 h 666078"/>
                <a:gd name="connsiteX3" fmla="*/ 7141 w 599865"/>
                <a:gd name="connsiteY3" fmla="*/ 662463 h 666078"/>
                <a:gd name="connsiteX4" fmla="*/ 216523 w 599865"/>
                <a:gd name="connsiteY4" fmla="*/ 662748 h 666078"/>
                <a:gd name="connsiteX5" fmla="*/ 216523 w 599865"/>
                <a:gd name="connsiteY5" fmla="*/ 518019 h 666078"/>
                <a:gd name="connsiteX6" fmla="*/ 309550 w 599865"/>
                <a:gd name="connsiteY6" fmla="*/ 425815 h 666078"/>
                <a:gd name="connsiteX7" fmla="*/ 309550 w 599865"/>
                <a:gd name="connsiteY7" fmla="*/ 425815 h 666078"/>
                <a:gd name="connsiteX8" fmla="*/ 400863 w 599865"/>
                <a:gd name="connsiteY8" fmla="*/ 522491 h 666078"/>
                <a:gd name="connsiteX9" fmla="*/ 394007 w 599865"/>
                <a:gd name="connsiteY9" fmla="*/ 663509 h 666078"/>
                <a:gd name="connsiteX10" fmla="*/ 600723 w 599865"/>
                <a:gd name="connsiteY10" fmla="*/ 662368 h 666078"/>
                <a:gd name="connsiteX11" fmla="*/ 186815 w 599865"/>
                <a:gd name="connsiteY11" fmla="*/ 267859 h 666078"/>
                <a:gd name="connsiteX12" fmla="*/ 75412 w 599865"/>
                <a:gd name="connsiteY12" fmla="*/ 267859 h 666078"/>
                <a:gd name="connsiteX13" fmla="*/ 75412 w 599865"/>
                <a:gd name="connsiteY13" fmla="*/ 89445 h 666078"/>
                <a:gd name="connsiteX14" fmla="*/ 186815 w 599865"/>
                <a:gd name="connsiteY14" fmla="*/ 89445 h 666078"/>
                <a:gd name="connsiteX15" fmla="*/ 186815 w 599865"/>
                <a:gd name="connsiteY15" fmla="*/ 267859 h 666078"/>
                <a:gd name="connsiteX16" fmla="*/ 354683 w 599865"/>
                <a:gd name="connsiteY16" fmla="*/ 267859 h 666078"/>
                <a:gd name="connsiteX17" fmla="*/ 243279 w 599865"/>
                <a:gd name="connsiteY17" fmla="*/ 267859 h 666078"/>
                <a:gd name="connsiteX18" fmla="*/ 243279 w 599865"/>
                <a:gd name="connsiteY18" fmla="*/ 89445 h 666078"/>
                <a:gd name="connsiteX19" fmla="*/ 354683 w 599865"/>
                <a:gd name="connsiteY19" fmla="*/ 89445 h 666078"/>
                <a:gd name="connsiteX20" fmla="*/ 354683 w 599865"/>
                <a:gd name="connsiteY20" fmla="*/ 267859 h 666078"/>
                <a:gd name="connsiteX21" fmla="*/ 412670 w 599865"/>
                <a:gd name="connsiteY21" fmla="*/ 89445 h 666078"/>
                <a:gd name="connsiteX22" fmla="*/ 524073 w 599865"/>
                <a:gd name="connsiteY22" fmla="*/ 89445 h 666078"/>
                <a:gd name="connsiteX23" fmla="*/ 524073 w 599865"/>
                <a:gd name="connsiteY23" fmla="*/ 267859 h 666078"/>
                <a:gd name="connsiteX24" fmla="*/ 412670 w 599865"/>
                <a:gd name="connsiteY24" fmla="*/ 267859 h 666078"/>
                <a:gd name="connsiteX25" fmla="*/ 412670 w 599865"/>
                <a:gd name="connsiteY25" fmla="*/ 89445 h 66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9865" h="666078">
                  <a:moveTo>
                    <a:pt x="600723" y="662368"/>
                  </a:moveTo>
                  <a:lnTo>
                    <a:pt x="600818" y="7137"/>
                  </a:lnTo>
                  <a:lnTo>
                    <a:pt x="9141" y="10657"/>
                  </a:lnTo>
                  <a:lnTo>
                    <a:pt x="7141" y="662463"/>
                  </a:lnTo>
                  <a:lnTo>
                    <a:pt x="216523" y="662748"/>
                  </a:lnTo>
                  <a:lnTo>
                    <a:pt x="216523" y="518019"/>
                  </a:lnTo>
                  <a:cubicBezTo>
                    <a:pt x="216523" y="466826"/>
                    <a:pt x="258323" y="425339"/>
                    <a:pt x="309550" y="425815"/>
                  </a:cubicBezTo>
                  <a:lnTo>
                    <a:pt x="309550" y="425815"/>
                  </a:lnTo>
                  <a:cubicBezTo>
                    <a:pt x="361919" y="426290"/>
                    <a:pt x="403434" y="470156"/>
                    <a:pt x="400863" y="522491"/>
                  </a:cubicBezTo>
                  <a:lnTo>
                    <a:pt x="394007" y="663509"/>
                  </a:lnTo>
                  <a:lnTo>
                    <a:pt x="600723" y="662368"/>
                  </a:lnTo>
                  <a:close/>
                  <a:moveTo>
                    <a:pt x="186815" y="267859"/>
                  </a:moveTo>
                  <a:lnTo>
                    <a:pt x="75412" y="267859"/>
                  </a:lnTo>
                  <a:lnTo>
                    <a:pt x="75412" y="89445"/>
                  </a:lnTo>
                  <a:lnTo>
                    <a:pt x="186815" y="89445"/>
                  </a:lnTo>
                  <a:lnTo>
                    <a:pt x="186815" y="267859"/>
                  </a:lnTo>
                  <a:close/>
                  <a:moveTo>
                    <a:pt x="354683" y="267859"/>
                  </a:moveTo>
                  <a:lnTo>
                    <a:pt x="243279" y="267859"/>
                  </a:lnTo>
                  <a:lnTo>
                    <a:pt x="243279" y="89445"/>
                  </a:lnTo>
                  <a:lnTo>
                    <a:pt x="354683" y="89445"/>
                  </a:lnTo>
                  <a:lnTo>
                    <a:pt x="354683" y="267859"/>
                  </a:lnTo>
                  <a:close/>
                  <a:moveTo>
                    <a:pt x="412670" y="89445"/>
                  </a:moveTo>
                  <a:lnTo>
                    <a:pt x="524073" y="89445"/>
                  </a:lnTo>
                  <a:lnTo>
                    <a:pt x="524073" y="267859"/>
                  </a:lnTo>
                  <a:lnTo>
                    <a:pt x="412670" y="267859"/>
                  </a:lnTo>
                  <a:lnTo>
                    <a:pt x="412670" y="8944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4" name="Forma libre 417">
              <a:extLst>
                <a:ext uri="{FF2B5EF4-FFF2-40B4-BE49-F238E27FC236}">
                  <a16:creationId xmlns:a16="http://schemas.microsoft.com/office/drawing/2014/main" id="{CB3C5752-6A9D-874B-96B4-E05E7CD44097}"/>
                </a:ext>
              </a:extLst>
            </p:cNvPr>
            <p:cNvSpPr/>
            <p:nvPr/>
          </p:nvSpPr>
          <p:spPr>
            <a:xfrm>
              <a:off x="9224508" y="4733698"/>
              <a:ext cx="5863065" cy="693855"/>
            </a:xfrm>
            <a:custGeom>
              <a:avLst/>
              <a:gdLst>
                <a:gd name="connsiteX0" fmla="*/ 645951 w 723647"/>
                <a:gd name="connsiteY0" fmla="*/ 7137 h 85638"/>
                <a:gd name="connsiteX1" fmla="*/ 522645 w 723647"/>
                <a:gd name="connsiteY1" fmla="*/ 7137 h 85638"/>
                <a:gd name="connsiteX2" fmla="*/ 204145 w 723647"/>
                <a:gd name="connsiteY2" fmla="*/ 7137 h 85638"/>
                <a:gd name="connsiteX3" fmla="*/ 80839 w 723647"/>
                <a:gd name="connsiteY3" fmla="*/ 7137 h 85638"/>
                <a:gd name="connsiteX4" fmla="*/ 7141 w 723647"/>
                <a:gd name="connsiteY4" fmla="*/ 78788 h 85638"/>
                <a:gd name="connsiteX5" fmla="*/ 204145 w 723647"/>
                <a:gd name="connsiteY5" fmla="*/ 78788 h 85638"/>
                <a:gd name="connsiteX6" fmla="*/ 522645 w 723647"/>
                <a:gd name="connsiteY6" fmla="*/ 78788 h 85638"/>
                <a:gd name="connsiteX7" fmla="*/ 719649 w 723647"/>
                <a:gd name="connsiteY7" fmla="*/ 78788 h 8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647" h="85638">
                  <a:moveTo>
                    <a:pt x="645951" y="7137"/>
                  </a:moveTo>
                  <a:lnTo>
                    <a:pt x="522645" y="7137"/>
                  </a:lnTo>
                  <a:lnTo>
                    <a:pt x="204145" y="7137"/>
                  </a:lnTo>
                  <a:lnTo>
                    <a:pt x="80839" y="7137"/>
                  </a:lnTo>
                  <a:lnTo>
                    <a:pt x="7141" y="78788"/>
                  </a:lnTo>
                  <a:lnTo>
                    <a:pt x="204145" y="78788"/>
                  </a:lnTo>
                  <a:lnTo>
                    <a:pt x="522645" y="78788"/>
                  </a:lnTo>
                  <a:lnTo>
                    <a:pt x="719649" y="7878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5" name="Forma libre 418">
              <a:extLst>
                <a:ext uri="{FF2B5EF4-FFF2-40B4-BE49-F238E27FC236}">
                  <a16:creationId xmlns:a16="http://schemas.microsoft.com/office/drawing/2014/main" id="{45BA2FB7-07D0-7F4D-B886-56700799D841}"/>
                </a:ext>
              </a:extLst>
            </p:cNvPr>
            <p:cNvSpPr/>
            <p:nvPr/>
          </p:nvSpPr>
          <p:spPr>
            <a:xfrm>
              <a:off x="10155658" y="7567697"/>
              <a:ext cx="3934426" cy="770947"/>
            </a:xfrm>
            <a:custGeom>
              <a:avLst/>
              <a:gdLst>
                <a:gd name="connsiteX0" fmla="*/ 7141 w 485605"/>
                <a:gd name="connsiteY0" fmla="*/ 7137 h 95154"/>
                <a:gd name="connsiteX1" fmla="*/ 483892 w 485605"/>
                <a:gd name="connsiteY1" fmla="*/ 7137 h 95154"/>
                <a:gd name="connsiteX2" fmla="*/ 483892 w 485605"/>
                <a:gd name="connsiteY2" fmla="*/ 96106 h 95154"/>
                <a:gd name="connsiteX3" fmla="*/ 7141 w 485605"/>
                <a:gd name="connsiteY3" fmla="*/ 96106 h 95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5605" h="95154">
                  <a:moveTo>
                    <a:pt x="7141" y="7137"/>
                  </a:moveTo>
                  <a:lnTo>
                    <a:pt x="483892" y="7137"/>
                  </a:lnTo>
                  <a:lnTo>
                    <a:pt x="483892" y="96106"/>
                  </a:lnTo>
                  <a:lnTo>
                    <a:pt x="7141" y="9610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6" name="Forma libre 419">
              <a:extLst>
                <a:ext uri="{FF2B5EF4-FFF2-40B4-BE49-F238E27FC236}">
                  <a16:creationId xmlns:a16="http://schemas.microsoft.com/office/drawing/2014/main" id="{E1059DF7-017A-C948-9345-4D0174DCF554}"/>
                </a:ext>
              </a:extLst>
            </p:cNvPr>
            <p:cNvSpPr/>
            <p:nvPr/>
          </p:nvSpPr>
          <p:spPr>
            <a:xfrm>
              <a:off x="10077740" y="7489058"/>
              <a:ext cx="4088714" cy="925138"/>
            </a:xfrm>
            <a:custGeom>
              <a:avLst/>
              <a:gdLst>
                <a:gd name="connsiteX0" fmla="*/ 483797 w 504649"/>
                <a:gd name="connsiteY0" fmla="*/ 26453 h 114184"/>
                <a:gd name="connsiteX1" fmla="*/ 483797 w 504649"/>
                <a:gd name="connsiteY1" fmla="*/ 96201 h 114184"/>
                <a:gd name="connsiteX2" fmla="*/ 26375 w 504649"/>
                <a:gd name="connsiteY2" fmla="*/ 96201 h 114184"/>
                <a:gd name="connsiteX3" fmla="*/ 26375 w 504649"/>
                <a:gd name="connsiteY3" fmla="*/ 26453 h 114184"/>
                <a:gd name="connsiteX4" fmla="*/ 483797 w 504649"/>
                <a:gd name="connsiteY4" fmla="*/ 26453 h 114184"/>
                <a:gd name="connsiteX5" fmla="*/ 503126 w 504649"/>
                <a:gd name="connsiteY5" fmla="*/ 7137 h 114184"/>
                <a:gd name="connsiteX6" fmla="*/ 7141 w 504649"/>
                <a:gd name="connsiteY6" fmla="*/ 7137 h 114184"/>
                <a:gd name="connsiteX7" fmla="*/ 7141 w 504649"/>
                <a:gd name="connsiteY7" fmla="*/ 115422 h 114184"/>
                <a:gd name="connsiteX8" fmla="*/ 503126 w 504649"/>
                <a:gd name="connsiteY8" fmla="*/ 115422 h 114184"/>
                <a:gd name="connsiteX9" fmla="*/ 503126 w 504649"/>
                <a:gd name="connsiteY9" fmla="*/ 7137 h 114184"/>
                <a:gd name="connsiteX10" fmla="*/ 503126 w 504649"/>
                <a:gd name="connsiteY10" fmla="*/ 7137 h 11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04649" h="114184">
                  <a:moveTo>
                    <a:pt x="483797" y="26453"/>
                  </a:moveTo>
                  <a:lnTo>
                    <a:pt x="483797" y="96201"/>
                  </a:lnTo>
                  <a:lnTo>
                    <a:pt x="26375" y="96201"/>
                  </a:lnTo>
                  <a:lnTo>
                    <a:pt x="26375" y="26453"/>
                  </a:lnTo>
                  <a:lnTo>
                    <a:pt x="483797" y="26453"/>
                  </a:lnTo>
                  <a:moveTo>
                    <a:pt x="503126" y="7137"/>
                  </a:moveTo>
                  <a:lnTo>
                    <a:pt x="7141" y="7137"/>
                  </a:lnTo>
                  <a:lnTo>
                    <a:pt x="7141" y="115422"/>
                  </a:lnTo>
                  <a:lnTo>
                    <a:pt x="503126" y="115422"/>
                  </a:lnTo>
                  <a:lnTo>
                    <a:pt x="503126" y="7137"/>
                  </a:lnTo>
                  <a:lnTo>
                    <a:pt x="503126" y="7137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7" name="Forma libre 420">
              <a:extLst>
                <a:ext uri="{FF2B5EF4-FFF2-40B4-BE49-F238E27FC236}">
                  <a16:creationId xmlns:a16="http://schemas.microsoft.com/office/drawing/2014/main" id="{077F43F0-D997-794C-B70E-FD8F66149FD8}"/>
                </a:ext>
              </a:extLst>
            </p:cNvPr>
            <p:cNvSpPr/>
            <p:nvPr/>
          </p:nvSpPr>
          <p:spPr>
            <a:xfrm>
              <a:off x="10729618" y="7745789"/>
              <a:ext cx="385725" cy="462565"/>
            </a:xfrm>
            <a:custGeom>
              <a:avLst/>
              <a:gdLst>
                <a:gd name="connsiteX0" fmla="*/ 19139 w 47608"/>
                <a:gd name="connsiteY0" fmla="*/ 40536 h 57092"/>
                <a:gd name="connsiteX1" fmla="*/ 28184 w 47608"/>
                <a:gd name="connsiteY1" fmla="*/ 47672 h 57092"/>
                <a:gd name="connsiteX2" fmla="*/ 36373 w 47608"/>
                <a:gd name="connsiteY2" fmla="*/ 41773 h 57092"/>
                <a:gd name="connsiteX3" fmla="*/ 25042 w 47608"/>
                <a:gd name="connsiteY3" fmla="*/ 33114 h 57092"/>
                <a:gd name="connsiteX4" fmla="*/ 8855 w 47608"/>
                <a:gd name="connsiteY4" fmla="*/ 19412 h 57092"/>
                <a:gd name="connsiteX5" fmla="*/ 28184 w 47608"/>
                <a:gd name="connsiteY5" fmla="*/ 7137 h 57092"/>
                <a:gd name="connsiteX6" fmla="*/ 47418 w 47608"/>
                <a:gd name="connsiteY6" fmla="*/ 19982 h 57092"/>
                <a:gd name="connsiteX7" fmla="*/ 35516 w 47608"/>
                <a:gd name="connsiteY7" fmla="*/ 19982 h 57092"/>
                <a:gd name="connsiteX8" fmla="*/ 27994 w 47608"/>
                <a:gd name="connsiteY8" fmla="*/ 13512 h 57092"/>
                <a:gd name="connsiteX9" fmla="*/ 21043 w 47608"/>
                <a:gd name="connsiteY9" fmla="*/ 18650 h 57092"/>
                <a:gd name="connsiteX10" fmla="*/ 31231 w 47608"/>
                <a:gd name="connsiteY10" fmla="*/ 25977 h 57092"/>
                <a:gd name="connsiteX11" fmla="*/ 48941 w 47608"/>
                <a:gd name="connsiteY11" fmla="*/ 41011 h 57092"/>
                <a:gd name="connsiteX12" fmla="*/ 27994 w 47608"/>
                <a:gd name="connsiteY12" fmla="*/ 54048 h 57092"/>
                <a:gd name="connsiteX13" fmla="*/ 7141 w 47608"/>
                <a:gd name="connsiteY13" fmla="*/ 40536 h 57092"/>
                <a:gd name="connsiteX14" fmla="*/ 19139 w 47608"/>
                <a:gd name="connsiteY14" fmla="*/ 40536 h 57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608" h="57092">
                  <a:moveTo>
                    <a:pt x="19139" y="40536"/>
                  </a:moveTo>
                  <a:cubicBezTo>
                    <a:pt x="19710" y="44342"/>
                    <a:pt x="21995" y="47672"/>
                    <a:pt x="28184" y="47672"/>
                  </a:cubicBezTo>
                  <a:cubicBezTo>
                    <a:pt x="34183" y="47672"/>
                    <a:pt x="36373" y="45198"/>
                    <a:pt x="36373" y="41773"/>
                  </a:cubicBezTo>
                  <a:cubicBezTo>
                    <a:pt x="36373" y="38062"/>
                    <a:pt x="33612" y="35873"/>
                    <a:pt x="25042" y="33114"/>
                  </a:cubicBezTo>
                  <a:cubicBezTo>
                    <a:pt x="13426" y="29403"/>
                    <a:pt x="8855" y="26167"/>
                    <a:pt x="8855" y="19412"/>
                  </a:cubicBezTo>
                  <a:cubicBezTo>
                    <a:pt x="8855" y="12085"/>
                    <a:pt x="15901" y="7137"/>
                    <a:pt x="28184" y="7137"/>
                  </a:cubicBezTo>
                  <a:cubicBezTo>
                    <a:pt x="43514" y="7137"/>
                    <a:pt x="47227" y="14083"/>
                    <a:pt x="47418" y="19982"/>
                  </a:cubicBezTo>
                  <a:lnTo>
                    <a:pt x="35516" y="19982"/>
                  </a:lnTo>
                  <a:cubicBezTo>
                    <a:pt x="35135" y="17413"/>
                    <a:pt x="34087" y="13512"/>
                    <a:pt x="27994" y="13512"/>
                  </a:cubicBezTo>
                  <a:cubicBezTo>
                    <a:pt x="23138" y="13512"/>
                    <a:pt x="21043" y="15605"/>
                    <a:pt x="21043" y="18650"/>
                  </a:cubicBezTo>
                  <a:cubicBezTo>
                    <a:pt x="21043" y="21885"/>
                    <a:pt x="23233" y="23503"/>
                    <a:pt x="31231" y="25977"/>
                  </a:cubicBezTo>
                  <a:cubicBezTo>
                    <a:pt x="43419" y="29783"/>
                    <a:pt x="48941" y="33399"/>
                    <a:pt x="48941" y="41011"/>
                  </a:cubicBezTo>
                  <a:cubicBezTo>
                    <a:pt x="48941" y="48148"/>
                    <a:pt x="42372" y="54048"/>
                    <a:pt x="27994" y="54048"/>
                  </a:cubicBezTo>
                  <a:cubicBezTo>
                    <a:pt x="12378" y="54048"/>
                    <a:pt x="7617" y="47387"/>
                    <a:pt x="7141" y="40536"/>
                  </a:cubicBezTo>
                  <a:lnTo>
                    <a:pt x="19139" y="4053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8" name="Forma libre 421">
              <a:extLst>
                <a:ext uri="{FF2B5EF4-FFF2-40B4-BE49-F238E27FC236}">
                  <a16:creationId xmlns:a16="http://schemas.microsoft.com/office/drawing/2014/main" id="{01401BC4-BCBD-F04B-AA9F-F251D13A53DD}"/>
                </a:ext>
              </a:extLst>
            </p:cNvPr>
            <p:cNvSpPr/>
            <p:nvPr/>
          </p:nvSpPr>
          <p:spPr>
            <a:xfrm>
              <a:off x="11199434" y="7745789"/>
              <a:ext cx="385725" cy="462565"/>
            </a:xfrm>
            <a:custGeom>
              <a:avLst/>
              <a:gdLst>
                <a:gd name="connsiteX0" fmla="*/ 49132 w 47608"/>
                <a:gd name="connsiteY0" fmla="*/ 40060 h 57092"/>
                <a:gd name="connsiteX1" fmla="*/ 28660 w 47608"/>
                <a:gd name="connsiteY1" fmla="*/ 54143 h 57092"/>
                <a:gd name="connsiteX2" fmla="*/ 7141 w 47608"/>
                <a:gd name="connsiteY2" fmla="*/ 30545 h 57092"/>
                <a:gd name="connsiteX3" fmla="*/ 29422 w 47608"/>
                <a:gd name="connsiteY3" fmla="*/ 7137 h 57092"/>
                <a:gd name="connsiteX4" fmla="*/ 49132 w 47608"/>
                <a:gd name="connsiteY4" fmla="*/ 21124 h 57092"/>
                <a:gd name="connsiteX5" fmla="*/ 37135 w 47608"/>
                <a:gd name="connsiteY5" fmla="*/ 21124 h 57092"/>
                <a:gd name="connsiteX6" fmla="*/ 29232 w 47608"/>
                <a:gd name="connsiteY6" fmla="*/ 14083 h 57092"/>
                <a:gd name="connsiteX7" fmla="*/ 19710 w 47608"/>
                <a:gd name="connsiteY7" fmla="*/ 30735 h 57092"/>
                <a:gd name="connsiteX8" fmla="*/ 28851 w 47608"/>
                <a:gd name="connsiteY8" fmla="*/ 47387 h 57092"/>
                <a:gd name="connsiteX9" fmla="*/ 36944 w 47608"/>
                <a:gd name="connsiteY9" fmla="*/ 40155 h 57092"/>
                <a:gd name="connsiteX10" fmla="*/ 49132 w 47608"/>
                <a:gd name="connsiteY10" fmla="*/ 40155 h 57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08" h="57092">
                  <a:moveTo>
                    <a:pt x="49132" y="40060"/>
                  </a:moveTo>
                  <a:cubicBezTo>
                    <a:pt x="48846" y="42344"/>
                    <a:pt x="47513" y="54143"/>
                    <a:pt x="28660" y="54143"/>
                  </a:cubicBezTo>
                  <a:cubicBezTo>
                    <a:pt x="9331" y="54143"/>
                    <a:pt x="7141" y="42724"/>
                    <a:pt x="7141" y="30545"/>
                  </a:cubicBezTo>
                  <a:cubicBezTo>
                    <a:pt x="7141" y="15796"/>
                    <a:pt x="13616" y="7137"/>
                    <a:pt x="29422" y="7137"/>
                  </a:cubicBezTo>
                  <a:cubicBezTo>
                    <a:pt x="47418" y="7137"/>
                    <a:pt x="48846" y="17508"/>
                    <a:pt x="49132" y="21124"/>
                  </a:cubicBezTo>
                  <a:lnTo>
                    <a:pt x="37135" y="21124"/>
                  </a:lnTo>
                  <a:cubicBezTo>
                    <a:pt x="36944" y="19602"/>
                    <a:pt x="36754" y="14083"/>
                    <a:pt x="29232" y="14083"/>
                  </a:cubicBezTo>
                  <a:cubicBezTo>
                    <a:pt x="21614" y="14083"/>
                    <a:pt x="19710" y="20363"/>
                    <a:pt x="19710" y="30735"/>
                  </a:cubicBezTo>
                  <a:cubicBezTo>
                    <a:pt x="19710" y="39299"/>
                    <a:pt x="20948" y="47387"/>
                    <a:pt x="28851" y="47387"/>
                  </a:cubicBezTo>
                  <a:cubicBezTo>
                    <a:pt x="36087" y="47387"/>
                    <a:pt x="36659" y="41868"/>
                    <a:pt x="36944" y="40155"/>
                  </a:cubicBezTo>
                  <a:lnTo>
                    <a:pt x="49132" y="4015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9" name="Forma libre 422">
              <a:extLst>
                <a:ext uri="{FF2B5EF4-FFF2-40B4-BE49-F238E27FC236}">
                  <a16:creationId xmlns:a16="http://schemas.microsoft.com/office/drawing/2014/main" id="{4BB97FAE-E0CA-2F4E-A998-C092167822E0}"/>
                </a:ext>
              </a:extLst>
            </p:cNvPr>
            <p:cNvSpPr/>
            <p:nvPr/>
          </p:nvSpPr>
          <p:spPr>
            <a:xfrm>
              <a:off x="11680820" y="7751185"/>
              <a:ext cx="385725" cy="462565"/>
            </a:xfrm>
            <a:custGeom>
              <a:avLst/>
              <a:gdLst>
                <a:gd name="connsiteX0" fmla="*/ 7141 w 47608"/>
                <a:gd name="connsiteY0" fmla="*/ 7137 h 57092"/>
                <a:gd name="connsiteX1" fmla="*/ 19329 w 47608"/>
                <a:gd name="connsiteY1" fmla="*/ 7137 h 57092"/>
                <a:gd name="connsiteX2" fmla="*/ 19329 w 47608"/>
                <a:gd name="connsiteY2" fmla="*/ 25121 h 57092"/>
                <a:gd name="connsiteX3" fmla="*/ 35706 w 47608"/>
                <a:gd name="connsiteY3" fmla="*/ 25121 h 57092"/>
                <a:gd name="connsiteX4" fmla="*/ 35706 w 47608"/>
                <a:gd name="connsiteY4" fmla="*/ 7137 h 57092"/>
                <a:gd name="connsiteX5" fmla="*/ 47894 w 47608"/>
                <a:gd name="connsiteY5" fmla="*/ 7137 h 57092"/>
                <a:gd name="connsiteX6" fmla="*/ 47894 w 47608"/>
                <a:gd name="connsiteY6" fmla="*/ 52620 h 57092"/>
                <a:gd name="connsiteX7" fmla="*/ 35706 w 47608"/>
                <a:gd name="connsiteY7" fmla="*/ 52620 h 57092"/>
                <a:gd name="connsiteX8" fmla="*/ 35706 w 47608"/>
                <a:gd name="connsiteY8" fmla="*/ 32162 h 57092"/>
                <a:gd name="connsiteX9" fmla="*/ 19329 w 47608"/>
                <a:gd name="connsiteY9" fmla="*/ 32162 h 57092"/>
                <a:gd name="connsiteX10" fmla="*/ 19329 w 47608"/>
                <a:gd name="connsiteY10" fmla="*/ 52620 h 57092"/>
                <a:gd name="connsiteX11" fmla="*/ 7141 w 47608"/>
                <a:gd name="connsiteY11" fmla="*/ 52620 h 57092"/>
                <a:gd name="connsiteX12" fmla="*/ 7141 w 47608"/>
                <a:gd name="connsiteY12" fmla="*/ 7137 h 57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608" h="57092">
                  <a:moveTo>
                    <a:pt x="7141" y="7137"/>
                  </a:moveTo>
                  <a:lnTo>
                    <a:pt x="19329" y="7137"/>
                  </a:lnTo>
                  <a:lnTo>
                    <a:pt x="19329" y="25121"/>
                  </a:lnTo>
                  <a:lnTo>
                    <a:pt x="35706" y="25121"/>
                  </a:lnTo>
                  <a:lnTo>
                    <a:pt x="35706" y="7137"/>
                  </a:lnTo>
                  <a:lnTo>
                    <a:pt x="47894" y="7137"/>
                  </a:lnTo>
                  <a:lnTo>
                    <a:pt x="47894" y="52620"/>
                  </a:lnTo>
                  <a:lnTo>
                    <a:pt x="35706" y="52620"/>
                  </a:lnTo>
                  <a:lnTo>
                    <a:pt x="35706" y="32162"/>
                  </a:lnTo>
                  <a:lnTo>
                    <a:pt x="19329" y="32162"/>
                  </a:lnTo>
                  <a:lnTo>
                    <a:pt x="19329" y="52620"/>
                  </a:lnTo>
                  <a:lnTo>
                    <a:pt x="7141" y="52620"/>
                  </a:lnTo>
                  <a:lnTo>
                    <a:pt x="7141" y="7137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0" name="Forma libre 423">
              <a:extLst>
                <a:ext uri="{FF2B5EF4-FFF2-40B4-BE49-F238E27FC236}">
                  <a16:creationId xmlns:a16="http://schemas.microsoft.com/office/drawing/2014/main" id="{E629F634-6699-2644-AE4C-3F6C4D3958C2}"/>
                </a:ext>
              </a:extLst>
            </p:cNvPr>
            <p:cNvSpPr/>
            <p:nvPr/>
          </p:nvSpPr>
          <p:spPr>
            <a:xfrm>
              <a:off x="12167610" y="7745020"/>
              <a:ext cx="462873" cy="462565"/>
            </a:xfrm>
            <a:custGeom>
              <a:avLst/>
              <a:gdLst>
                <a:gd name="connsiteX0" fmla="*/ 51417 w 57130"/>
                <a:gd name="connsiteY0" fmla="*/ 30259 h 57092"/>
                <a:gd name="connsiteX1" fmla="*/ 28946 w 57130"/>
                <a:gd name="connsiteY1" fmla="*/ 54143 h 57092"/>
                <a:gd name="connsiteX2" fmla="*/ 7141 w 57130"/>
                <a:gd name="connsiteY2" fmla="*/ 30164 h 57092"/>
                <a:gd name="connsiteX3" fmla="*/ 29422 w 57130"/>
                <a:gd name="connsiteY3" fmla="*/ 7137 h 57092"/>
                <a:gd name="connsiteX4" fmla="*/ 51417 w 57130"/>
                <a:gd name="connsiteY4" fmla="*/ 30259 h 57092"/>
                <a:gd name="connsiteX5" fmla="*/ 19710 w 57130"/>
                <a:gd name="connsiteY5" fmla="*/ 30069 h 57092"/>
                <a:gd name="connsiteX6" fmla="*/ 29327 w 57130"/>
                <a:gd name="connsiteY6" fmla="*/ 47292 h 57092"/>
                <a:gd name="connsiteX7" fmla="*/ 38944 w 57130"/>
                <a:gd name="connsiteY7" fmla="*/ 30069 h 57092"/>
                <a:gd name="connsiteX8" fmla="*/ 29232 w 57130"/>
                <a:gd name="connsiteY8" fmla="*/ 13988 h 57092"/>
                <a:gd name="connsiteX9" fmla="*/ 19710 w 57130"/>
                <a:gd name="connsiteY9" fmla="*/ 30069 h 57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30" h="57092">
                  <a:moveTo>
                    <a:pt x="51417" y="30259"/>
                  </a:moveTo>
                  <a:cubicBezTo>
                    <a:pt x="51417" y="46911"/>
                    <a:pt x="44657" y="54143"/>
                    <a:pt x="28946" y="54143"/>
                  </a:cubicBezTo>
                  <a:cubicBezTo>
                    <a:pt x="14283" y="54143"/>
                    <a:pt x="7141" y="47006"/>
                    <a:pt x="7141" y="30164"/>
                  </a:cubicBezTo>
                  <a:cubicBezTo>
                    <a:pt x="7141" y="13702"/>
                    <a:pt x="15425" y="7137"/>
                    <a:pt x="29422" y="7137"/>
                  </a:cubicBezTo>
                  <a:cubicBezTo>
                    <a:pt x="44371" y="7137"/>
                    <a:pt x="51417" y="14463"/>
                    <a:pt x="51417" y="30259"/>
                  </a:cubicBezTo>
                  <a:close/>
                  <a:moveTo>
                    <a:pt x="19710" y="30069"/>
                  </a:moveTo>
                  <a:cubicBezTo>
                    <a:pt x="19710" y="40821"/>
                    <a:pt x="22186" y="47292"/>
                    <a:pt x="29327" y="47292"/>
                  </a:cubicBezTo>
                  <a:cubicBezTo>
                    <a:pt x="36849" y="47292"/>
                    <a:pt x="38944" y="41297"/>
                    <a:pt x="38944" y="30069"/>
                  </a:cubicBezTo>
                  <a:cubicBezTo>
                    <a:pt x="38944" y="19507"/>
                    <a:pt x="36659" y="13988"/>
                    <a:pt x="29232" y="13988"/>
                  </a:cubicBezTo>
                  <a:cubicBezTo>
                    <a:pt x="21995" y="13988"/>
                    <a:pt x="19710" y="19982"/>
                    <a:pt x="19710" y="3006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1" name="Forma libre 424">
              <a:extLst>
                <a:ext uri="{FF2B5EF4-FFF2-40B4-BE49-F238E27FC236}">
                  <a16:creationId xmlns:a16="http://schemas.microsoft.com/office/drawing/2014/main" id="{217B50F8-83B9-4342-870D-E8FA67E60754}"/>
                </a:ext>
              </a:extLst>
            </p:cNvPr>
            <p:cNvSpPr/>
            <p:nvPr/>
          </p:nvSpPr>
          <p:spPr>
            <a:xfrm>
              <a:off x="12668287" y="7745020"/>
              <a:ext cx="462873" cy="462565"/>
            </a:xfrm>
            <a:custGeom>
              <a:avLst/>
              <a:gdLst>
                <a:gd name="connsiteX0" fmla="*/ 51417 w 57130"/>
                <a:gd name="connsiteY0" fmla="*/ 30259 h 57092"/>
                <a:gd name="connsiteX1" fmla="*/ 28946 w 57130"/>
                <a:gd name="connsiteY1" fmla="*/ 54143 h 57092"/>
                <a:gd name="connsiteX2" fmla="*/ 7141 w 57130"/>
                <a:gd name="connsiteY2" fmla="*/ 30164 h 57092"/>
                <a:gd name="connsiteX3" fmla="*/ 29422 w 57130"/>
                <a:gd name="connsiteY3" fmla="*/ 7137 h 57092"/>
                <a:gd name="connsiteX4" fmla="*/ 51417 w 57130"/>
                <a:gd name="connsiteY4" fmla="*/ 30259 h 57092"/>
                <a:gd name="connsiteX5" fmla="*/ 19710 w 57130"/>
                <a:gd name="connsiteY5" fmla="*/ 30069 h 57092"/>
                <a:gd name="connsiteX6" fmla="*/ 29327 w 57130"/>
                <a:gd name="connsiteY6" fmla="*/ 47292 h 57092"/>
                <a:gd name="connsiteX7" fmla="*/ 38944 w 57130"/>
                <a:gd name="connsiteY7" fmla="*/ 30069 h 57092"/>
                <a:gd name="connsiteX8" fmla="*/ 29232 w 57130"/>
                <a:gd name="connsiteY8" fmla="*/ 13988 h 57092"/>
                <a:gd name="connsiteX9" fmla="*/ 19710 w 57130"/>
                <a:gd name="connsiteY9" fmla="*/ 30069 h 57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30" h="57092">
                  <a:moveTo>
                    <a:pt x="51417" y="30259"/>
                  </a:moveTo>
                  <a:cubicBezTo>
                    <a:pt x="51417" y="46911"/>
                    <a:pt x="44657" y="54143"/>
                    <a:pt x="28946" y="54143"/>
                  </a:cubicBezTo>
                  <a:cubicBezTo>
                    <a:pt x="14283" y="54143"/>
                    <a:pt x="7141" y="47006"/>
                    <a:pt x="7141" y="30164"/>
                  </a:cubicBezTo>
                  <a:cubicBezTo>
                    <a:pt x="7141" y="13702"/>
                    <a:pt x="15425" y="7137"/>
                    <a:pt x="29422" y="7137"/>
                  </a:cubicBezTo>
                  <a:cubicBezTo>
                    <a:pt x="44371" y="7137"/>
                    <a:pt x="51417" y="14463"/>
                    <a:pt x="51417" y="30259"/>
                  </a:cubicBezTo>
                  <a:close/>
                  <a:moveTo>
                    <a:pt x="19710" y="30069"/>
                  </a:moveTo>
                  <a:cubicBezTo>
                    <a:pt x="19710" y="40821"/>
                    <a:pt x="22185" y="47292"/>
                    <a:pt x="29327" y="47292"/>
                  </a:cubicBezTo>
                  <a:cubicBezTo>
                    <a:pt x="36849" y="47292"/>
                    <a:pt x="38944" y="41297"/>
                    <a:pt x="38944" y="30069"/>
                  </a:cubicBezTo>
                  <a:cubicBezTo>
                    <a:pt x="38944" y="19507"/>
                    <a:pt x="36659" y="13988"/>
                    <a:pt x="29232" y="13988"/>
                  </a:cubicBezTo>
                  <a:cubicBezTo>
                    <a:pt x="21995" y="13988"/>
                    <a:pt x="19710" y="19982"/>
                    <a:pt x="19710" y="3006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2" name="Forma libre 425">
              <a:extLst>
                <a:ext uri="{FF2B5EF4-FFF2-40B4-BE49-F238E27FC236}">
                  <a16:creationId xmlns:a16="http://schemas.microsoft.com/office/drawing/2014/main" id="{B9D7B914-6DD1-0448-B8C5-93C2E74B7782}"/>
                </a:ext>
              </a:extLst>
            </p:cNvPr>
            <p:cNvSpPr/>
            <p:nvPr/>
          </p:nvSpPr>
          <p:spPr>
            <a:xfrm>
              <a:off x="13184391" y="7751185"/>
              <a:ext cx="385725" cy="462565"/>
            </a:xfrm>
            <a:custGeom>
              <a:avLst/>
              <a:gdLst>
                <a:gd name="connsiteX0" fmla="*/ 7141 w 47608"/>
                <a:gd name="connsiteY0" fmla="*/ 7137 h 57092"/>
                <a:gd name="connsiteX1" fmla="*/ 19329 w 47608"/>
                <a:gd name="connsiteY1" fmla="*/ 7137 h 57092"/>
                <a:gd name="connsiteX2" fmla="*/ 19329 w 47608"/>
                <a:gd name="connsiteY2" fmla="*/ 45674 h 57092"/>
                <a:gd name="connsiteX3" fmla="*/ 42562 w 47608"/>
                <a:gd name="connsiteY3" fmla="*/ 45674 h 57092"/>
                <a:gd name="connsiteX4" fmla="*/ 41419 w 47608"/>
                <a:gd name="connsiteY4" fmla="*/ 52620 h 57092"/>
                <a:gd name="connsiteX5" fmla="*/ 7141 w 47608"/>
                <a:gd name="connsiteY5" fmla="*/ 52620 h 57092"/>
                <a:gd name="connsiteX6" fmla="*/ 7141 w 47608"/>
                <a:gd name="connsiteY6" fmla="*/ 7137 h 57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08" h="57092">
                  <a:moveTo>
                    <a:pt x="7141" y="7137"/>
                  </a:moveTo>
                  <a:lnTo>
                    <a:pt x="19329" y="7137"/>
                  </a:lnTo>
                  <a:lnTo>
                    <a:pt x="19329" y="45674"/>
                  </a:lnTo>
                  <a:lnTo>
                    <a:pt x="42562" y="45674"/>
                  </a:lnTo>
                  <a:lnTo>
                    <a:pt x="41419" y="52620"/>
                  </a:lnTo>
                  <a:lnTo>
                    <a:pt x="7141" y="52620"/>
                  </a:lnTo>
                  <a:lnTo>
                    <a:pt x="7141" y="7137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3" name="Forma libre 426">
              <a:extLst>
                <a:ext uri="{FF2B5EF4-FFF2-40B4-BE49-F238E27FC236}">
                  <a16:creationId xmlns:a16="http://schemas.microsoft.com/office/drawing/2014/main" id="{F89DC482-21AE-DB43-8C8B-C3FC5E6B0251}"/>
                </a:ext>
              </a:extLst>
            </p:cNvPr>
            <p:cNvSpPr/>
            <p:nvPr/>
          </p:nvSpPr>
          <p:spPr>
            <a:xfrm>
              <a:off x="10636274" y="5752885"/>
              <a:ext cx="154288" cy="1696084"/>
            </a:xfrm>
            <a:custGeom>
              <a:avLst/>
              <a:gdLst>
                <a:gd name="connsiteX0" fmla="*/ 7141 w 19043"/>
                <a:gd name="connsiteY0" fmla="*/ 7137 h 209338"/>
                <a:gd name="connsiteX1" fmla="*/ 20853 w 19043"/>
                <a:gd name="connsiteY1" fmla="*/ 7137 h 209338"/>
                <a:gd name="connsiteX2" fmla="*/ 20853 w 19043"/>
                <a:gd name="connsiteY2" fmla="*/ 206960 h 209338"/>
                <a:gd name="connsiteX3" fmla="*/ 7141 w 19043"/>
                <a:gd name="connsiteY3" fmla="*/ 206960 h 209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43" h="209338">
                  <a:moveTo>
                    <a:pt x="7141" y="7137"/>
                  </a:moveTo>
                  <a:lnTo>
                    <a:pt x="20853" y="7137"/>
                  </a:lnTo>
                  <a:lnTo>
                    <a:pt x="20853" y="206960"/>
                  </a:lnTo>
                  <a:lnTo>
                    <a:pt x="7141" y="20696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4" name="Forma libre 427">
              <a:extLst>
                <a:ext uri="{FF2B5EF4-FFF2-40B4-BE49-F238E27FC236}">
                  <a16:creationId xmlns:a16="http://schemas.microsoft.com/office/drawing/2014/main" id="{4B013447-0A36-074E-9F6B-8B1CF8973106}"/>
                </a:ext>
              </a:extLst>
            </p:cNvPr>
            <p:cNvSpPr/>
            <p:nvPr/>
          </p:nvSpPr>
          <p:spPr>
            <a:xfrm>
              <a:off x="10048661" y="6405338"/>
              <a:ext cx="1388618" cy="154191"/>
            </a:xfrm>
            <a:custGeom>
              <a:avLst/>
              <a:gdLst>
                <a:gd name="connsiteX0" fmla="*/ 7141 w 171390"/>
                <a:gd name="connsiteY0" fmla="*/ 20839 h 19030"/>
                <a:gd name="connsiteX1" fmla="*/ 7141 w 171390"/>
                <a:gd name="connsiteY1" fmla="*/ 7137 h 19030"/>
                <a:gd name="connsiteX2" fmla="*/ 165773 w 171390"/>
                <a:gd name="connsiteY2" fmla="*/ 7137 h 19030"/>
                <a:gd name="connsiteX3" fmla="*/ 165773 w 171390"/>
                <a:gd name="connsiteY3" fmla="*/ 20839 h 1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90" h="19030">
                  <a:moveTo>
                    <a:pt x="7141" y="20839"/>
                  </a:moveTo>
                  <a:lnTo>
                    <a:pt x="7141" y="7137"/>
                  </a:lnTo>
                  <a:lnTo>
                    <a:pt x="165773" y="7137"/>
                  </a:lnTo>
                  <a:lnTo>
                    <a:pt x="165773" y="2083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5" name="Forma libre 428">
              <a:extLst>
                <a:ext uri="{FF2B5EF4-FFF2-40B4-BE49-F238E27FC236}">
                  <a16:creationId xmlns:a16="http://schemas.microsoft.com/office/drawing/2014/main" id="{7164E7A4-0F85-AC43-B34C-10D9F3B6F824}"/>
                </a:ext>
              </a:extLst>
            </p:cNvPr>
            <p:cNvSpPr/>
            <p:nvPr/>
          </p:nvSpPr>
          <p:spPr>
            <a:xfrm>
              <a:off x="11990174" y="5752885"/>
              <a:ext cx="154288" cy="1696084"/>
            </a:xfrm>
            <a:custGeom>
              <a:avLst/>
              <a:gdLst>
                <a:gd name="connsiteX0" fmla="*/ 7141 w 19043"/>
                <a:gd name="connsiteY0" fmla="*/ 7137 h 209338"/>
                <a:gd name="connsiteX1" fmla="*/ 20852 w 19043"/>
                <a:gd name="connsiteY1" fmla="*/ 7137 h 209338"/>
                <a:gd name="connsiteX2" fmla="*/ 20852 w 19043"/>
                <a:gd name="connsiteY2" fmla="*/ 206960 h 209338"/>
                <a:gd name="connsiteX3" fmla="*/ 7141 w 19043"/>
                <a:gd name="connsiteY3" fmla="*/ 206960 h 209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43" h="209338">
                  <a:moveTo>
                    <a:pt x="7141" y="7137"/>
                  </a:moveTo>
                  <a:lnTo>
                    <a:pt x="20852" y="7137"/>
                  </a:lnTo>
                  <a:lnTo>
                    <a:pt x="20852" y="206960"/>
                  </a:lnTo>
                  <a:lnTo>
                    <a:pt x="7141" y="20696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6" name="Forma libre 429">
              <a:extLst>
                <a:ext uri="{FF2B5EF4-FFF2-40B4-BE49-F238E27FC236}">
                  <a16:creationId xmlns:a16="http://schemas.microsoft.com/office/drawing/2014/main" id="{41BEFCDB-B6EA-3743-81D2-58A6BFC3314D}"/>
                </a:ext>
              </a:extLst>
            </p:cNvPr>
            <p:cNvSpPr/>
            <p:nvPr/>
          </p:nvSpPr>
          <p:spPr>
            <a:xfrm>
              <a:off x="11402635" y="6405403"/>
              <a:ext cx="1388618" cy="154191"/>
            </a:xfrm>
            <a:custGeom>
              <a:avLst/>
              <a:gdLst>
                <a:gd name="connsiteX0" fmla="*/ 7141 w 171390"/>
                <a:gd name="connsiteY0" fmla="*/ 20839 h 19030"/>
                <a:gd name="connsiteX1" fmla="*/ 7141 w 171390"/>
                <a:gd name="connsiteY1" fmla="*/ 7137 h 19030"/>
                <a:gd name="connsiteX2" fmla="*/ 165773 w 171390"/>
                <a:gd name="connsiteY2" fmla="*/ 7137 h 19030"/>
                <a:gd name="connsiteX3" fmla="*/ 165773 w 171390"/>
                <a:gd name="connsiteY3" fmla="*/ 20839 h 1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90" h="19030">
                  <a:moveTo>
                    <a:pt x="7141" y="20839"/>
                  </a:moveTo>
                  <a:lnTo>
                    <a:pt x="7141" y="7137"/>
                  </a:lnTo>
                  <a:lnTo>
                    <a:pt x="165773" y="7137"/>
                  </a:lnTo>
                  <a:lnTo>
                    <a:pt x="165773" y="2083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7" name="Forma libre 430">
              <a:extLst>
                <a:ext uri="{FF2B5EF4-FFF2-40B4-BE49-F238E27FC236}">
                  <a16:creationId xmlns:a16="http://schemas.microsoft.com/office/drawing/2014/main" id="{3919D84E-0363-2744-AE9F-5BCD2AD68208}"/>
                </a:ext>
              </a:extLst>
            </p:cNvPr>
            <p:cNvSpPr/>
            <p:nvPr/>
          </p:nvSpPr>
          <p:spPr>
            <a:xfrm>
              <a:off x="13356422" y="5752885"/>
              <a:ext cx="154288" cy="1696084"/>
            </a:xfrm>
            <a:custGeom>
              <a:avLst/>
              <a:gdLst>
                <a:gd name="connsiteX0" fmla="*/ 7141 w 19043"/>
                <a:gd name="connsiteY0" fmla="*/ 7137 h 209338"/>
                <a:gd name="connsiteX1" fmla="*/ 20852 w 19043"/>
                <a:gd name="connsiteY1" fmla="*/ 7137 h 209338"/>
                <a:gd name="connsiteX2" fmla="*/ 20852 w 19043"/>
                <a:gd name="connsiteY2" fmla="*/ 206960 h 209338"/>
                <a:gd name="connsiteX3" fmla="*/ 7141 w 19043"/>
                <a:gd name="connsiteY3" fmla="*/ 206960 h 209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43" h="209338">
                  <a:moveTo>
                    <a:pt x="7141" y="7137"/>
                  </a:moveTo>
                  <a:lnTo>
                    <a:pt x="20852" y="7137"/>
                  </a:lnTo>
                  <a:lnTo>
                    <a:pt x="20852" y="206960"/>
                  </a:lnTo>
                  <a:lnTo>
                    <a:pt x="7141" y="20696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8" name="Forma libre 431">
              <a:extLst>
                <a:ext uri="{FF2B5EF4-FFF2-40B4-BE49-F238E27FC236}">
                  <a16:creationId xmlns:a16="http://schemas.microsoft.com/office/drawing/2014/main" id="{6FE23C33-3C14-7243-A917-765CF3BF1087}"/>
                </a:ext>
              </a:extLst>
            </p:cNvPr>
            <p:cNvSpPr/>
            <p:nvPr/>
          </p:nvSpPr>
          <p:spPr>
            <a:xfrm>
              <a:off x="12768972" y="6405492"/>
              <a:ext cx="1388618" cy="154191"/>
            </a:xfrm>
            <a:custGeom>
              <a:avLst/>
              <a:gdLst>
                <a:gd name="connsiteX0" fmla="*/ 7141 w 171390"/>
                <a:gd name="connsiteY0" fmla="*/ 20839 h 19030"/>
                <a:gd name="connsiteX1" fmla="*/ 7141 w 171390"/>
                <a:gd name="connsiteY1" fmla="*/ 7136 h 19030"/>
                <a:gd name="connsiteX2" fmla="*/ 165773 w 171390"/>
                <a:gd name="connsiteY2" fmla="*/ 7136 h 19030"/>
                <a:gd name="connsiteX3" fmla="*/ 165773 w 171390"/>
                <a:gd name="connsiteY3" fmla="*/ 20839 h 1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90" h="19030">
                  <a:moveTo>
                    <a:pt x="7141" y="20839"/>
                  </a:moveTo>
                  <a:lnTo>
                    <a:pt x="7141" y="7136"/>
                  </a:lnTo>
                  <a:lnTo>
                    <a:pt x="165773" y="7136"/>
                  </a:lnTo>
                  <a:lnTo>
                    <a:pt x="165773" y="2083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9" name="Forma libre 432">
              <a:extLst>
                <a:ext uri="{FF2B5EF4-FFF2-40B4-BE49-F238E27FC236}">
                  <a16:creationId xmlns:a16="http://schemas.microsoft.com/office/drawing/2014/main" id="{A2580CDC-E961-1A47-8BD5-74CB78BB2EEF}"/>
                </a:ext>
              </a:extLst>
            </p:cNvPr>
            <p:cNvSpPr/>
            <p:nvPr/>
          </p:nvSpPr>
          <p:spPr>
            <a:xfrm>
              <a:off x="15464814" y="7835990"/>
              <a:ext cx="154288" cy="1233520"/>
            </a:xfrm>
            <a:custGeom>
              <a:avLst/>
              <a:gdLst>
                <a:gd name="connsiteX0" fmla="*/ 7141 w 19043"/>
                <a:gd name="connsiteY0" fmla="*/ 7137 h 152246"/>
                <a:gd name="connsiteX1" fmla="*/ 20853 w 19043"/>
                <a:gd name="connsiteY1" fmla="*/ 7137 h 152246"/>
                <a:gd name="connsiteX2" fmla="*/ 20853 w 19043"/>
                <a:gd name="connsiteY2" fmla="*/ 145966 h 152246"/>
                <a:gd name="connsiteX3" fmla="*/ 7141 w 19043"/>
                <a:gd name="connsiteY3" fmla="*/ 145966 h 15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43" h="152246">
                  <a:moveTo>
                    <a:pt x="7141" y="7137"/>
                  </a:moveTo>
                  <a:lnTo>
                    <a:pt x="20853" y="7137"/>
                  </a:lnTo>
                  <a:lnTo>
                    <a:pt x="20853" y="145966"/>
                  </a:lnTo>
                  <a:lnTo>
                    <a:pt x="7141" y="1459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0" name="Forma libre 433">
              <a:extLst>
                <a:ext uri="{FF2B5EF4-FFF2-40B4-BE49-F238E27FC236}">
                  <a16:creationId xmlns:a16="http://schemas.microsoft.com/office/drawing/2014/main" id="{32B332E7-8FC1-6E43-9BE8-24B99068BEE5}"/>
                </a:ext>
              </a:extLst>
            </p:cNvPr>
            <p:cNvSpPr/>
            <p:nvPr/>
          </p:nvSpPr>
          <p:spPr>
            <a:xfrm>
              <a:off x="14877493" y="8240681"/>
              <a:ext cx="1388618" cy="154191"/>
            </a:xfrm>
            <a:custGeom>
              <a:avLst/>
              <a:gdLst>
                <a:gd name="connsiteX0" fmla="*/ 7141 w 171390"/>
                <a:gd name="connsiteY0" fmla="*/ 20839 h 19030"/>
                <a:gd name="connsiteX1" fmla="*/ 7141 w 171390"/>
                <a:gd name="connsiteY1" fmla="*/ 7137 h 19030"/>
                <a:gd name="connsiteX2" fmla="*/ 165772 w 171390"/>
                <a:gd name="connsiteY2" fmla="*/ 7137 h 19030"/>
                <a:gd name="connsiteX3" fmla="*/ 165772 w 171390"/>
                <a:gd name="connsiteY3" fmla="*/ 20839 h 1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90" h="19030">
                  <a:moveTo>
                    <a:pt x="7141" y="20839"/>
                  </a:moveTo>
                  <a:lnTo>
                    <a:pt x="7141" y="7137"/>
                  </a:lnTo>
                  <a:lnTo>
                    <a:pt x="165772" y="7137"/>
                  </a:lnTo>
                  <a:lnTo>
                    <a:pt x="165772" y="2083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1" name="Forma libre 434">
              <a:extLst>
                <a:ext uri="{FF2B5EF4-FFF2-40B4-BE49-F238E27FC236}">
                  <a16:creationId xmlns:a16="http://schemas.microsoft.com/office/drawing/2014/main" id="{59D4442C-6478-BF40-A145-39AC52ECA90B}"/>
                </a:ext>
              </a:extLst>
            </p:cNvPr>
            <p:cNvSpPr/>
            <p:nvPr/>
          </p:nvSpPr>
          <p:spPr>
            <a:xfrm>
              <a:off x="17028551" y="7835990"/>
              <a:ext cx="154288" cy="1233520"/>
            </a:xfrm>
            <a:custGeom>
              <a:avLst/>
              <a:gdLst>
                <a:gd name="connsiteX0" fmla="*/ 7141 w 19043"/>
                <a:gd name="connsiteY0" fmla="*/ 7137 h 152246"/>
                <a:gd name="connsiteX1" fmla="*/ 20852 w 19043"/>
                <a:gd name="connsiteY1" fmla="*/ 7137 h 152246"/>
                <a:gd name="connsiteX2" fmla="*/ 20852 w 19043"/>
                <a:gd name="connsiteY2" fmla="*/ 145966 h 152246"/>
                <a:gd name="connsiteX3" fmla="*/ 7141 w 19043"/>
                <a:gd name="connsiteY3" fmla="*/ 145966 h 15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43" h="152246">
                  <a:moveTo>
                    <a:pt x="7141" y="7137"/>
                  </a:moveTo>
                  <a:lnTo>
                    <a:pt x="20852" y="7137"/>
                  </a:lnTo>
                  <a:lnTo>
                    <a:pt x="20852" y="145966"/>
                  </a:lnTo>
                  <a:lnTo>
                    <a:pt x="7141" y="1459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2" name="Forma libre 435">
              <a:extLst>
                <a:ext uri="{FF2B5EF4-FFF2-40B4-BE49-F238E27FC236}">
                  <a16:creationId xmlns:a16="http://schemas.microsoft.com/office/drawing/2014/main" id="{B31B4E45-5FF7-F34A-9248-4FD93F67A1E7}"/>
                </a:ext>
              </a:extLst>
            </p:cNvPr>
            <p:cNvSpPr/>
            <p:nvPr/>
          </p:nvSpPr>
          <p:spPr>
            <a:xfrm>
              <a:off x="16441668" y="8240341"/>
              <a:ext cx="1388618" cy="154191"/>
            </a:xfrm>
            <a:custGeom>
              <a:avLst/>
              <a:gdLst>
                <a:gd name="connsiteX0" fmla="*/ 7141 w 171390"/>
                <a:gd name="connsiteY0" fmla="*/ 20839 h 19030"/>
                <a:gd name="connsiteX1" fmla="*/ 7141 w 171390"/>
                <a:gd name="connsiteY1" fmla="*/ 7137 h 19030"/>
                <a:gd name="connsiteX2" fmla="*/ 165772 w 171390"/>
                <a:gd name="connsiteY2" fmla="*/ 7137 h 19030"/>
                <a:gd name="connsiteX3" fmla="*/ 165772 w 171390"/>
                <a:gd name="connsiteY3" fmla="*/ 20839 h 1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90" h="19030">
                  <a:moveTo>
                    <a:pt x="7141" y="20839"/>
                  </a:moveTo>
                  <a:lnTo>
                    <a:pt x="7141" y="7137"/>
                  </a:lnTo>
                  <a:lnTo>
                    <a:pt x="165772" y="7137"/>
                  </a:lnTo>
                  <a:lnTo>
                    <a:pt x="165772" y="2083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3" name="Forma libre 436">
              <a:extLst>
                <a:ext uri="{FF2B5EF4-FFF2-40B4-BE49-F238E27FC236}">
                  <a16:creationId xmlns:a16="http://schemas.microsoft.com/office/drawing/2014/main" id="{74A8B86D-648E-D341-9944-72F4467B9839}"/>
                </a:ext>
              </a:extLst>
            </p:cNvPr>
            <p:cNvSpPr/>
            <p:nvPr/>
          </p:nvSpPr>
          <p:spPr>
            <a:xfrm>
              <a:off x="15464814" y="9101886"/>
              <a:ext cx="154288" cy="1233520"/>
            </a:xfrm>
            <a:custGeom>
              <a:avLst/>
              <a:gdLst>
                <a:gd name="connsiteX0" fmla="*/ 7141 w 19043"/>
                <a:gd name="connsiteY0" fmla="*/ 7136 h 152246"/>
                <a:gd name="connsiteX1" fmla="*/ 20853 w 19043"/>
                <a:gd name="connsiteY1" fmla="*/ 7136 h 152246"/>
                <a:gd name="connsiteX2" fmla="*/ 20853 w 19043"/>
                <a:gd name="connsiteY2" fmla="*/ 145966 h 152246"/>
                <a:gd name="connsiteX3" fmla="*/ 7141 w 19043"/>
                <a:gd name="connsiteY3" fmla="*/ 145966 h 15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43" h="152246">
                  <a:moveTo>
                    <a:pt x="7141" y="7136"/>
                  </a:moveTo>
                  <a:lnTo>
                    <a:pt x="20853" y="7136"/>
                  </a:lnTo>
                  <a:lnTo>
                    <a:pt x="20853" y="145966"/>
                  </a:lnTo>
                  <a:lnTo>
                    <a:pt x="7141" y="1459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4" name="Forma libre 437">
              <a:extLst>
                <a:ext uri="{FF2B5EF4-FFF2-40B4-BE49-F238E27FC236}">
                  <a16:creationId xmlns:a16="http://schemas.microsoft.com/office/drawing/2014/main" id="{4BE78070-742C-BE42-8085-DEC12C01B71F}"/>
                </a:ext>
              </a:extLst>
            </p:cNvPr>
            <p:cNvSpPr/>
            <p:nvPr/>
          </p:nvSpPr>
          <p:spPr>
            <a:xfrm>
              <a:off x="14877583" y="9507266"/>
              <a:ext cx="1388618" cy="154191"/>
            </a:xfrm>
            <a:custGeom>
              <a:avLst/>
              <a:gdLst>
                <a:gd name="connsiteX0" fmla="*/ 7141 w 171390"/>
                <a:gd name="connsiteY0" fmla="*/ 20839 h 19030"/>
                <a:gd name="connsiteX1" fmla="*/ 7141 w 171390"/>
                <a:gd name="connsiteY1" fmla="*/ 7137 h 19030"/>
                <a:gd name="connsiteX2" fmla="*/ 165773 w 171390"/>
                <a:gd name="connsiteY2" fmla="*/ 7137 h 19030"/>
                <a:gd name="connsiteX3" fmla="*/ 165773 w 171390"/>
                <a:gd name="connsiteY3" fmla="*/ 20839 h 1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90" h="19030">
                  <a:moveTo>
                    <a:pt x="7141" y="20839"/>
                  </a:moveTo>
                  <a:lnTo>
                    <a:pt x="7141" y="7137"/>
                  </a:lnTo>
                  <a:lnTo>
                    <a:pt x="165773" y="7137"/>
                  </a:lnTo>
                  <a:lnTo>
                    <a:pt x="165773" y="2083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5" name="Forma libre 438">
              <a:extLst>
                <a:ext uri="{FF2B5EF4-FFF2-40B4-BE49-F238E27FC236}">
                  <a16:creationId xmlns:a16="http://schemas.microsoft.com/office/drawing/2014/main" id="{415DF38C-7CBC-9B4E-858C-FC2A23394A7F}"/>
                </a:ext>
              </a:extLst>
            </p:cNvPr>
            <p:cNvSpPr/>
            <p:nvPr/>
          </p:nvSpPr>
          <p:spPr>
            <a:xfrm>
              <a:off x="17028551" y="9101886"/>
              <a:ext cx="154288" cy="1233520"/>
            </a:xfrm>
            <a:custGeom>
              <a:avLst/>
              <a:gdLst>
                <a:gd name="connsiteX0" fmla="*/ 7141 w 19043"/>
                <a:gd name="connsiteY0" fmla="*/ 7136 h 152246"/>
                <a:gd name="connsiteX1" fmla="*/ 20852 w 19043"/>
                <a:gd name="connsiteY1" fmla="*/ 7136 h 152246"/>
                <a:gd name="connsiteX2" fmla="*/ 20852 w 19043"/>
                <a:gd name="connsiteY2" fmla="*/ 145966 h 152246"/>
                <a:gd name="connsiteX3" fmla="*/ 7141 w 19043"/>
                <a:gd name="connsiteY3" fmla="*/ 145966 h 15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43" h="152246">
                  <a:moveTo>
                    <a:pt x="7141" y="7136"/>
                  </a:moveTo>
                  <a:lnTo>
                    <a:pt x="20852" y="7136"/>
                  </a:lnTo>
                  <a:lnTo>
                    <a:pt x="20852" y="145966"/>
                  </a:lnTo>
                  <a:lnTo>
                    <a:pt x="7141" y="1459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6" name="Forma libre 439">
              <a:extLst>
                <a:ext uri="{FF2B5EF4-FFF2-40B4-BE49-F238E27FC236}">
                  <a16:creationId xmlns:a16="http://schemas.microsoft.com/office/drawing/2014/main" id="{C625F9DB-27BC-324A-B9B6-2154DDBBC42F}"/>
                </a:ext>
              </a:extLst>
            </p:cNvPr>
            <p:cNvSpPr/>
            <p:nvPr/>
          </p:nvSpPr>
          <p:spPr>
            <a:xfrm>
              <a:off x="16441757" y="9506925"/>
              <a:ext cx="1388618" cy="154191"/>
            </a:xfrm>
            <a:custGeom>
              <a:avLst/>
              <a:gdLst>
                <a:gd name="connsiteX0" fmla="*/ 7141 w 171390"/>
                <a:gd name="connsiteY0" fmla="*/ 20839 h 19030"/>
                <a:gd name="connsiteX1" fmla="*/ 7141 w 171390"/>
                <a:gd name="connsiteY1" fmla="*/ 7137 h 19030"/>
                <a:gd name="connsiteX2" fmla="*/ 165773 w 171390"/>
                <a:gd name="connsiteY2" fmla="*/ 7137 h 19030"/>
                <a:gd name="connsiteX3" fmla="*/ 165773 w 171390"/>
                <a:gd name="connsiteY3" fmla="*/ 20839 h 1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90" h="19030">
                  <a:moveTo>
                    <a:pt x="7141" y="20839"/>
                  </a:moveTo>
                  <a:lnTo>
                    <a:pt x="7141" y="7137"/>
                  </a:lnTo>
                  <a:lnTo>
                    <a:pt x="165773" y="7137"/>
                  </a:lnTo>
                  <a:lnTo>
                    <a:pt x="165773" y="2083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7" name="Forma libre 440">
              <a:extLst>
                <a:ext uri="{FF2B5EF4-FFF2-40B4-BE49-F238E27FC236}">
                  <a16:creationId xmlns:a16="http://schemas.microsoft.com/office/drawing/2014/main" id="{DE6F88D4-A3B4-344E-903F-BB1BD0A2E608}"/>
                </a:ext>
              </a:extLst>
            </p:cNvPr>
            <p:cNvSpPr/>
            <p:nvPr/>
          </p:nvSpPr>
          <p:spPr>
            <a:xfrm>
              <a:off x="7042063" y="9101886"/>
              <a:ext cx="154288" cy="1233520"/>
            </a:xfrm>
            <a:custGeom>
              <a:avLst/>
              <a:gdLst>
                <a:gd name="connsiteX0" fmla="*/ 20853 w 19043"/>
                <a:gd name="connsiteY0" fmla="*/ 145966 h 152246"/>
                <a:gd name="connsiteX1" fmla="*/ 7141 w 19043"/>
                <a:gd name="connsiteY1" fmla="*/ 150153 h 152246"/>
                <a:gd name="connsiteX2" fmla="*/ 7141 w 19043"/>
                <a:gd name="connsiteY2" fmla="*/ 11323 h 152246"/>
                <a:gd name="connsiteX3" fmla="*/ 20853 w 19043"/>
                <a:gd name="connsiteY3" fmla="*/ 7137 h 15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43" h="152246">
                  <a:moveTo>
                    <a:pt x="20853" y="145966"/>
                  </a:moveTo>
                  <a:lnTo>
                    <a:pt x="7141" y="150153"/>
                  </a:lnTo>
                  <a:lnTo>
                    <a:pt x="7141" y="11323"/>
                  </a:lnTo>
                  <a:lnTo>
                    <a:pt x="20853" y="7137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8" name="Forma libre 441">
              <a:extLst>
                <a:ext uri="{FF2B5EF4-FFF2-40B4-BE49-F238E27FC236}">
                  <a16:creationId xmlns:a16="http://schemas.microsoft.com/office/drawing/2014/main" id="{72EAD670-DD33-9644-8EF1-1EBD70CDAA8F}"/>
                </a:ext>
              </a:extLst>
            </p:cNvPr>
            <p:cNvSpPr/>
            <p:nvPr/>
          </p:nvSpPr>
          <p:spPr>
            <a:xfrm>
              <a:off x="6454613" y="9540411"/>
              <a:ext cx="1388618" cy="154191"/>
            </a:xfrm>
            <a:custGeom>
              <a:avLst/>
              <a:gdLst>
                <a:gd name="connsiteX0" fmla="*/ 7141 w 171390"/>
                <a:gd name="connsiteY0" fmla="*/ 20839 h 19030"/>
                <a:gd name="connsiteX1" fmla="*/ 7141 w 171390"/>
                <a:gd name="connsiteY1" fmla="*/ 7137 h 19030"/>
                <a:gd name="connsiteX2" fmla="*/ 165772 w 171390"/>
                <a:gd name="connsiteY2" fmla="*/ 7137 h 19030"/>
                <a:gd name="connsiteX3" fmla="*/ 165772 w 171390"/>
                <a:gd name="connsiteY3" fmla="*/ 20839 h 1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90" h="19030">
                  <a:moveTo>
                    <a:pt x="7141" y="20839"/>
                  </a:moveTo>
                  <a:lnTo>
                    <a:pt x="7141" y="7137"/>
                  </a:lnTo>
                  <a:lnTo>
                    <a:pt x="165772" y="7137"/>
                  </a:lnTo>
                  <a:lnTo>
                    <a:pt x="165772" y="2083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9" name="Forma libre 442">
              <a:extLst>
                <a:ext uri="{FF2B5EF4-FFF2-40B4-BE49-F238E27FC236}">
                  <a16:creationId xmlns:a16="http://schemas.microsoft.com/office/drawing/2014/main" id="{3034A91D-FBFF-4741-92A9-AC5A8BE63463}"/>
                </a:ext>
              </a:extLst>
            </p:cNvPr>
            <p:cNvSpPr/>
            <p:nvPr/>
          </p:nvSpPr>
          <p:spPr>
            <a:xfrm>
              <a:off x="8606569" y="9135801"/>
              <a:ext cx="154288" cy="1233520"/>
            </a:xfrm>
            <a:custGeom>
              <a:avLst/>
              <a:gdLst>
                <a:gd name="connsiteX0" fmla="*/ 7141 w 19043"/>
                <a:gd name="connsiteY0" fmla="*/ 7137 h 152246"/>
                <a:gd name="connsiteX1" fmla="*/ 20853 w 19043"/>
                <a:gd name="connsiteY1" fmla="*/ 7137 h 152246"/>
                <a:gd name="connsiteX2" fmla="*/ 20853 w 19043"/>
                <a:gd name="connsiteY2" fmla="*/ 145966 h 152246"/>
                <a:gd name="connsiteX3" fmla="*/ 7141 w 19043"/>
                <a:gd name="connsiteY3" fmla="*/ 145966 h 15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43" h="152246">
                  <a:moveTo>
                    <a:pt x="7141" y="7137"/>
                  </a:moveTo>
                  <a:lnTo>
                    <a:pt x="20853" y="7137"/>
                  </a:lnTo>
                  <a:lnTo>
                    <a:pt x="20853" y="145966"/>
                  </a:lnTo>
                  <a:lnTo>
                    <a:pt x="7141" y="1459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0" name="Forma libre 443">
              <a:extLst>
                <a:ext uri="{FF2B5EF4-FFF2-40B4-BE49-F238E27FC236}">
                  <a16:creationId xmlns:a16="http://schemas.microsoft.com/office/drawing/2014/main" id="{25DACCCC-E6C5-ED41-BCD0-23E4A2024E05}"/>
                </a:ext>
              </a:extLst>
            </p:cNvPr>
            <p:cNvSpPr/>
            <p:nvPr/>
          </p:nvSpPr>
          <p:spPr>
            <a:xfrm>
              <a:off x="8019419" y="9507063"/>
              <a:ext cx="1388618" cy="231282"/>
            </a:xfrm>
            <a:custGeom>
              <a:avLst/>
              <a:gdLst>
                <a:gd name="connsiteX0" fmla="*/ 7141 w 171390"/>
                <a:gd name="connsiteY0" fmla="*/ 25026 h 28546"/>
                <a:gd name="connsiteX1" fmla="*/ 7141 w 171390"/>
                <a:gd name="connsiteY1" fmla="*/ 7136 h 28546"/>
                <a:gd name="connsiteX2" fmla="*/ 165773 w 171390"/>
                <a:gd name="connsiteY2" fmla="*/ 7136 h 28546"/>
                <a:gd name="connsiteX3" fmla="*/ 165773 w 171390"/>
                <a:gd name="connsiteY3" fmla="*/ 25026 h 2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90" h="28546">
                  <a:moveTo>
                    <a:pt x="7141" y="25026"/>
                  </a:moveTo>
                  <a:lnTo>
                    <a:pt x="7141" y="7136"/>
                  </a:lnTo>
                  <a:lnTo>
                    <a:pt x="165773" y="7136"/>
                  </a:lnTo>
                  <a:lnTo>
                    <a:pt x="165773" y="2502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1" name="Forma libre 444">
              <a:extLst>
                <a:ext uri="{FF2B5EF4-FFF2-40B4-BE49-F238E27FC236}">
                  <a16:creationId xmlns:a16="http://schemas.microsoft.com/office/drawing/2014/main" id="{49FF895C-4DF1-2B4D-AABD-F62324DD84DF}"/>
                </a:ext>
              </a:extLst>
            </p:cNvPr>
            <p:cNvSpPr/>
            <p:nvPr/>
          </p:nvSpPr>
          <p:spPr>
            <a:xfrm>
              <a:off x="7042063" y="7862970"/>
              <a:ext cx="154288" cy="1233520"/>
            </a:xfrm>
            <a:custGeom>
              <a:avLst/>
              <a:gdLst>
                <a:gd name="connsiteX0" fmla="*/ 7141 w 19043"/>
                <a:gd name="connsiteY0" fmla="*/ 7137 h 152246"/>
                <a:gd name="connsiteX1" fmla="*/ 20853 w 19043"/>
                <a:gd name="connsiteY1" fmla="*/ 7137 h 152246"/>
                <a:gd name="connsiteX2" fmla="*/ 20853 w 19043"/>
                <a:gd name="connsiteY2" fmla="*/ 145966 h 152246"/>
                <a:gd name="connsiteX3" fmla="*/ 7141 w 19043"/>
                <a:gd name="connsiteY3" fmla="*/ 145966 h 15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43" h="152246">
                  <a:moveTo>
                    <a:pt x="7141" y="7137"/>
                  </a:moveTo>
                  <a:lnTo>
                    <a:pt x="20853" y="7137"/>
                  </a:lnTo>
                  <a:lnTo>
                    <a:pt x="20853" y="145966"/>
                  </a:lnTo>
                  <a:lnTo>
                    <a:pt x="7141" y="14596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2" name="Forma libre 445">
              <a:extLst>
                <a:ext uri="{FF2B5EF4-FFF2-40B4-BE49-F238E27FC236}">
                  <a16:creationId xmlns:a16="http://schemas.microsoft.com/office/drawing/2014/main" id="{F6468BE8-3E8D-A742-BB22-2BDDBF4734A2}"/>
                </a:ext>
              </a:extLst>
            </p:cNvPr>
            <p:cNvSpPr/>
            <p:nvPr/>
          </p:nvSpPr>
          <p:spPr>
            <a:xfrm>
              <a:off x="6454532" y="8267653"/>
              <a:ext cx="1388618" cy="154191"/>
            </a:xfrm>
            <a:custGeom>
              <a:avLst/>
              <a:gdLst>
                <a:gd name="connsiteX0" fmla="*/ 7141 w 171390"/>
                <a:gd name="connsiteY0" fmla="*/ 20839 h 19030"/>
                <a:gd name="connsiteX1" fmla="*/ 7141 w 171390"/>
                <a:gd name="connsiteY1" fmla="*/ 7137 h 19030"/>
                <a:gd name="connsiteX2" fmla="*/ 165773 w 171390"/>
                <a:gd name="connsiteY2" fmla="*/ 7137 h 19030"/>
                <a:gd name="connsiteX3" fmla="*/ 165773 w 171390"/>
                <a:gd name="connsiteY3" fmla="*/ 20839 h 1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90" h="19030">
                  <a:moveTo>
                    <a:pt x="7141" y="20839"/>
                  </a:moveTo>
                  <a:lnTo>
                    <a:pt x="7141" y="7137"/>
                  </a:lnTo>
                  <a:lnTo>
                    <a:pt x="165773" y="7137"/>
                  </a:lnTo>
                  <a:lnTo>
                    <a:pt x="165773" y="2083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3" name="Forma libre 446">
              <a:extLst>
                <a:ext uri="{FF2B5EF4-FFF2-40B4-BE49-F238E27FC236}">
                  <a16:creationId xmlns:a16="http://schemas.microsoft.com/office/drawing/2014/main" id="{20AC00D4-F818-8D47-979F-45F0D90800BD}"/>
                </a:ext>
              </a:extLst>
            </p:cNvPr>
            <p:cNvSpPr/>
            <p:nvPr/>
          </p:nvSpPr>
          <p:spPr>
            <a:xfrm>
              <a:off x="8606569" y="7829816"/>
              <a:ext cx="154288" cy="1233520"/>
            </a:xfrm>
            <a:custGeom>
              <a:avLst/>
              <a:gdLst>
                <a:gd name="connsiteX0" fmla="*/ 20852 w 19043"/>
                <a:gd name="connsiteY0" fmla="*/ 150058 h 152246"/>
                <a:gd name="connsiteX1" fmla="*/ 7141 w 19043"/>
                <a:gd name="connsiteY1" fmla="*/ 145871 h 152246"/>
                <a:gd name="connsiteX2" fmla="*/ 7141 w 19043"/>
                <a:gd name="connsiteY2" fmla="*/ 7137 h 152246"/>
                <a:gd name="connsiteX3" fmla="*/ 20852 w 19043"/>
                <a:gd name="connsiteY3" fmla="*/ 11228 h 15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43" h="152246">
                  <a:moveTo>
                    <a:pt x="20852" y="150058"/>
                  </a:moveTo>
                  <a:lnTo>
                    <a:pt x="7141" y="145871"/>
                  </a:lnTo>
                  <a:lnTo>
                    <a:pt x="7141" y="7137"/>
                  </a:lnTo>
                  <a:lnTo>
                    <a:pt x="20852" y="112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4" name="Forma libre 639">
              <a:extLst>
                <a:ext uri="{FF2B5EF4-FFF2-40B4-BE49-F238E27FC236}">
                  <a16:creationId xmlns:a16="http://schemas.microsoft.com/office/drawing/2014/main" id="{B321B533-F9AF-0B41-A28F-12F93442EE01}"/>
                </a:ext>
              </a:extLst>
            </p:cNvPr>
            <p:cNvSpPr/>
            <p:nvPr/>
          </p:nvSpPr>
          <p:spPr>
            <a:xfrm>
              <a:off x="8019208" y="8234443"/>
              <a:ext cx="1388618" cy="154191"/>
            </a:xfrm>
            <a:custGeom>
              <a:avLst/>
              <a:gdLst>
                <a:gd name="connsiteX0" fmla="*/ 7141 w 171390"/>
                <a:gd name="connsiteY0" fmla="*/ 20839 h 19030"/>
                <a:gd name="connsiteX1" fmla="*/ 7141 w 171390"/>
                <a:gd name="connsiteY1" fmla="*/ 7136 h 19030"/>
                <a:gd name="connsiteX2" fmla="*/ 165772 w 171390"/>
                <a:gd name="connsiteY2" fmla="*/ 7136 h 19030"/>
                <a:gd name="connsiteX3" fmla="*/ 165772 w 171390"/>
                <a:gd name="connsiteY3" fmla="*/ 20839 h 1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90" h="19030">
                  <a:moveTo>
                    <a:pt x="7141" y="20839"/>
                  </a:moveTo>
                  <a:lnTo>
                    <a:pt x="7141" y="7136"/>
                  </a:lnTo>
                  <a:lnTo>
                    <a:pt x="165772" y="7136"/>
                  </a:lnTo>
                  <a:lnTo>
                    <a:pt x="165772" y="2083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5" name="Forma libre 640">
              <a:extLst>
                <a:ext uri="{FF2B5EF4-FFF2-40B4-BE49-F238E27FC236}">
                  <a16:creationId xmlns:a16="http://schemas.microsoft.com/office/drawing/2014/main" id="{2871AFA2-DFC1-024A-BF62-63850B313C9A}"/>
                </a:ext>
              </a:extLst>
            </p:cNvPr>
            <p:cNvSpPr/>
            <p:nvPr/>
          </p:nvSpPr>
          <p:spPr>
            <a:xfrm>
              <a:off x="11295096" y="8548342"/>
              <a:ext cx="925745" cy="2081558"/>
            </a:xfrm>
            <a:custGeom>
              <a:avLst/>
              <a:gdLst>
                <a:gd name="connsiteX0" fmla="*/ 7141 w 114260"/>
                <a:gd name="connsiteY0" fmla="*/ 52811 h 256916"/>
                <a:gd name="connsiteX1" fmla="*/ 7141 w 114260"/>
                <a:gd name="connsiteY1" fmla="*/ 252159 h 256916"/>
                <a:gd name="connsiteX2" fmla="*/ 116355 w 114260"/>
                <a:gd name="connsiteY2" fmla="*/ 252159 h 256916"/>
                <a:gd name="connsiteX3" fmla="*/ 116355 w 114260"/>
                <a:gd name="connsiteY3" fmla="*/ 7137 h 256916"/>
                <a:gd name="connsiteX4" fmla="*/ 52941 w 114260"/>
                <a:gd name="connsiteY4" fmla="*/ 7137 h 256916"/>
                <a:gd name="connsiteX5" fmla="*/ 7141 w 114260"/>
                <a:gd name="connsiteY5" fmla="*/ 52811 h 25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260" h="256916">
                  <a:moveTo>
                    <a:pt x="7141" y="52811"/>
                  </a:moveTo>
                  <a:lnTo>
                    <a:pt x="7141" y="252159"/>
                  </a:lnTo>
                  <a:lnTo>
                    <a:pt x="116355" y="252159"/>
                  </a:lnTo>
                  <a:lnTo>
                    <a:pt x="116355" y="7137"/>
                  </a:lnTo>
                  <a:lnTo>
                    <a:pt x="52941" y="7137"/>
                  </a:lnTo>
                  <a:cubicBezTo>
                    <a:pt x="27613" y="7042"/>
                    <a:pt x="7141" y="27595"/>
                    <a:pt x="7141" y="5281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6" name="Forma libre 641">
              <a:extLst>
                <a:ext uri="{FF2B5EF4-FFF2-40B4-BE49-F238E27FC236}">
                  <a16:creationId xmlns:a16="http://schemas.microsoft.com/office/drawing/2014/main" id="{E7A3AEB4-8942-654D-8BE7-350C06FA0C07}"/>
                </a:ext>
              </a:extLst>
            </p:cNvPr>
            <p:cNvSpPr/>
            <p:nvPr/>
          </p:nvSpPr>
          <p:spPr>
            <a:xfrm>
              <a:off x="12284872" y="8547573"/>
              <a:ext cx="925745" cy="2081558"/>
            </a:xfrm>
            <a:custGeom>
              <a:avLst/>
              <a:gdLst>
                <a:gd name="connsiteX0" fmla="*/ 65700 w 114260"/>
                <a:gd name="connsiteY0" fmla="*/ 7137 h 256916"/>
                <a:gd name="connsiteX1" fmla="*/ 7141 w 114260"/>
                <a:gd name="connsiteY1" fmla="*/ 7137 h 256916"/>
                <a:gd name="connsiteX2" fmla="*/ 7141 w 114260"/>
                <a:gd name="connsiteY2" fmla="*/ 252158 h 256916"/>
                <a:gd name="connsiteX3" fmla="*/ 116355 w 114260"/>
                <a:gd name="connsiteY3" fmla="*/ 252158 h 256916"/>
                <a:gd name="connsiteX4" fmla="*/ 116355 w 114260"/>
                <a:gd name="connsiteY4" fmla="*/ 57758 h 256916"/>
                <a:gd name="connsiteX5" fmla="*/ 65700 w 114260"/>
                <a:gd name="connsiteY5" fmla="*/ 7137 h 25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260" h="256916">
                  <a:moveTo>
                    <a:pt x="65700" y="7137"/>
                  </a:moveTo>
                  <a:lnTo>
                    <a:pt x="7141" y="7137"/>
                  </a:lnTo>
                  <a:lnTo>
                    <a:pt x="7141" y="252158"/>
                  </a:lnTo>
                  <a:lnTo>
                    <a:pt x="116355" y="252158"/>
                  </a:lnTo>
                  <a:lnTo>
                    <a:pt x="116355" y="57758"/>
                  </a:lnTo>
                  <a:cubicBezTo>
                    <a:pt x="116355" y="29878"/>
                    <a:pt x="93693" y="7137"/>
                    <a:pt x="65700" y="713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7" name="Forma libre 642">
              <a:extLst>
                <a:ext uri="{FF2B5EF4-FFF2-40B4-BE49-F238E27FC236}">
                  <a16:creationId xmlns:a16="http://schemas.microsoft.com/office/drawing/2014/main" id="{5A42BD21-C185-3249-9D9A-855AA056682F}"/>
                </a:ext>
              </a:extLst>
            </p:cNvPr>
            <p:cNvSpPr/>
            <p:nvPr/>
          </p:nvSpPr>
          <p:spPr>
            <a:xfrm>
              <a:off x="12179958" y="8502857"/>
              <a:ext cx="154288" cy="154191"/>
            </a:xfrm>
            <a:custGeom>
              <a:avLst/>
              <a:gdLst>
                <a:gd name="connsiteX0" fmla="*/ 7141 w 19043"/>
                <a:gd name="connsiteY0" fmla="*/ 7137 h 19030"/>
                <a:gd name="connsiteX1" fmla="*/ 20091 w 19043"/>
                <a:gd name="connsiteY1" fmla="*/ 7137 h 19030"/>
                <a:gd name="connsiteX2" fmla="*/ 20091 w 19043"/>
                <a:gd name="connsiteY2" fmla="*/ 12751 h 19030"/>
                <a:gd name="connsiteX3" fmla="*/ 7141 w 19043"/>
                <a:gd name="connsiteY3" fmla="*/ 12751 h 1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43" h="19030">
                  <a:moveTo>
                    <a:pt x="7141" y="7137"/>
                  </a:moveTo>
                  <a:lnTo>
                    <a:pt x="20091" y="7137"/>
                  </a:lnTo>
                  <a:lnTo>
                    <a:pt x="20091" y="12751"/>
                  </a:lnTo>
                  <a:lnTo>
                    <a:pt x="7141" y="1275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8" name="Forma libre 643">
              <a:extLst>
                <a:ext uri="{FF2B5EF4-FFF2-40B4-BE49-F238E27FC236}">
                  <a16:creationId xmlns:a16="http://schemas.microsoft.com/office/drawing/2014/main" id="{357BE8A2-8556-3648-9B21-BC248A647D41}"/>
                </a:ext>
              </a:extLst>
            </p:cNvPr>
            <p:cNvSpPr/>
            <p:nvPr/>
          </p:nvSpPr>
          <p:spPr>
            <a:xfrm>
              <a:off x="12179958" y="8547573"/>
              <a:ext cx="154288" cy="2081558"/>
            </a:xfrm>
            <a:custGeom>
              <a:avLst/>
              <a:gdLst>
                <a:gd name="connsiteX0" fmla="*/ 7141 w 19043"/>
                <a:gd name="connsiteY0" fmla="*/ 7137 h 256916"/>
                <a:gd name="connsiteX1" fmla="*/ 20091 w 19043"/>
                <a:gd name="connsiteY1" fmla="*/ 7137 h 256916"/>
                <a:gd name="connsiteX2" fmla="*/ 20091 w 19043"/>
                <a:gd name="connsiteY2" fmla="*/ 252158 h 256916"/>
                <a:gd name="connsiteX3" fmla="*/ 7141 w 19043"/>
                <a:gd name="connsiteY3" fmla="*/ 252158 h 25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43" h="256916">
                  <a:moveTo>
                    <a:pt x="7141" y="7137"/>
                  </a:moveTo>
                  <a:lnTo>
                    <a:pt x="20091" y="7137"/>
                  </a:lnTo>
                  <a:lnTo>
                    <a:pt x="20091" y="252158"/>
                  </a:lnTo>
                  <a:lnTo>
                    <a:pt x="7141" y="25215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0C9D40B9-B576-ED4F-BC0A-AEC780F7BE08}"/>
              </a:ext>
            </a:extLst>
          </p:cNvPr>
          <p:cNvSpPr txBox="1"/>
          <p:nvPr/>
        </p:nvSpPr>
        <p:spPr>
          <a:xfrm>
            <a:off x="2980338" y="5423658"/>
            <a:ext cx="8088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That’s why we provide point and click solutions.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6E7653-D3B6-7342-A1BF-9F74CB73146D}"/>
              </a:ext>
            </a:extLst>
          </p:cNvPr>
          <p:cNvGrpSpPr/>
          <p:nvPr/>
        </p:nvGrpSpPr>
        <p:grpSpPr>
          <a:xfrm>
            <a:off x="3266342" y="7786127"/>
            <a:ext cx="4550602" cy="3114770"/>
            <a:chOff x="3602957" y="7978631"/>
            <a:chExt cx="4550602" cy="3114770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74EDC91-5518-4743-A82B-38A8645D7F06}"/>
                </a:ext>
              </a:extLst>
            </p:cNvPr>
            <p:cNvGrpSpPr/>
            <p:nvPr/>
          </p:nvGrpSpPr>
          <p:grpSpPr>
            <a:xfrm>
              <a:off x="3602957" y="7978631"/>
              <a:ext cx="4550602" cy="1047210"/>
              <a:chOff x="1321527" y="11320577"/>
              <a:chExt cx="4550602" cy="1047210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46CEFAEA-BD14-DE42-AA03-E1F68123555F}"/>
                  </a:ext>
                </a:extLst>
              </p:cNvPr>
              <p:cNvSpPr/>
              <p:nvPr/>
            </p:nvSpPr>
            <p:spPr>
              <a:xfrm>
                <a:off x="1321527" y="11496494"/>
                <a:ext cx="332233" cy="33223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8D67CD9-C625-884A-9D31-389F718977EA}"/>
                  </a:ext>
                </a:extLst>
              </p:cNvPr>
              <p:cNvSpPr txBox="1"/>
              <p:nvPr/>
            </p:nvSpPr>
            <p:spPr>
              <a:xfrm>
                <a:off x="1902645" y="11320577"/>
                <a:ext cx="3969484" cy="1047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connecting.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15B9BCE-6957-0E47-B2DD-B2113FF8C90E}"/>
                </a:ext>
              </a:extLst>
            </p:cNvPr>
            <p:cNvGrpSpPr/>
            <p:nvPr/>
          </p:nvGrpSpPr>
          <p:grpSpPr>
            <a:xfrm>
              <a:off x="3602957" y="10046191"/>
              <a:ext cx="4550602" cy="1047210"/>
              <a:chOff x="1321527" y="11320577"/>
              <a:chExt cx="4550602" cy="1047210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5176492F-ECC4-6940-A102-126C2C98F6DC}"/>
                  </a:ext>
                </a:extLst>
              </p:cNvPr>
              <p:cNvSpPr/>
              <p:nvPr/>
            </p:nvSpPr>
            <p:spPr>
              <a:xfrm>
                <a:off x="1321527" y="11496494"/>
                <a:ext cx="332233" cy="33223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EE77EB9-5EC6-9B4D-8CFA-C6CDE749806E}"/>
                  </a:ext>
                </a:extLst>
              </p:cNvPr>
              <p:cNvSpPr txBox="1"/>
              <p:nvPr/>
            </p:nvSpPr>
            <p:spPr>
              <a:xfrm>
                <a:off x="1902645" y="11320577"/>
                <a:ext cx="3969484" cy="1047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connecting.</a:t>
                </a:r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13B0113-2FBD-6147-B8CE-840C6869694E}"/>
              </a:ext>
            </a:extLst>
          </p:cNvPr>
          <p:cNvGrpSpPr/>
          <p:nvPr/>
        </p:nvGrpSpPr>
        <p:grpSpPr>
          <a:xfrm>
            <a:off x="8561337" y="7786127"/>
            <a:ext cx="4550602" cy="3114770"/>
            <a:chOff x="3602957" y="7978631"/>
            <a:chExt cx="4550602" cy="311477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A4B3128E-EDD8-D84D-A925-2338F9E6755D}"/>
                </a:ext>
              </a:extLst>
            </p:cNvPr>
            <p:cNvGrpSpPr/>
            <p:nvPr/>
          </p:nvGrpSpPr>
          <p:grpSpPr>
            <a:xfrm>
              <a:off x="3602957" y="7978631"/>
              <a:ext cx="4550602" cy="1047210"/>
              <a:chOff x="1321527" y="11320577"/>
              <a:chExt cx="4550602" cy="1047210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035D02D0-7D57-6C4C-BC78-7C95D8235BF0}"/>
                  </a:ext>
                </a:extLst>
              </p:cNvPr>
              <p:cNvSpPr/>
              <p:nvPr/>
            </p:nvSpPr>
            <p:spPr>
              <a:xfrm>
                <a:off x="1321527" y="11496494"/>
                <a:ext cx="332233" cy="33223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18EF5C4-84F4-8540-91C7-BD5F5759E790}"/>
                  </a:ext>
                </a:extLst>
              </p:cNvPr>
              <p:cNvSpPr txBox="1"/>
              <p:nvPr/>
            </p:nvSpPr>
            <p:spPr>
              <a:xfrm>
                <a:off x="1902645" y="11320577"/>
                <a:ext cx="3969484" cy="1047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connecting.</a:t>
                </a: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E6B8A396-5158-D343-BAA5-2EF494858601}"/>
                </a:ext>
              </a:extLst>
            </p:cNvPr>
            <p:cNvGrpSpPr/>
            <p:nvPr/>
          </p:nvGrpSpPr>
          <p:grpSpPr>
            <a:xfrm>
              <a:off x="3602957" y="10046191"/>
              <a:ext cx="4550602" cy="1047210"/>
              <a:chOff x="1321527" y="11320577"/>
              <a:chExt cx="4550602" cy="1047210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7856C437-F5EF-9C48-AB19-A0787B460BD4}"/>
                  </a:ext>
                </a:extLst>
              </p:cNvPr>
              <p:cNvSpPr/>
              <p:nvPr/>
            </p:nvSpPr>
            <p:spPr>
              <a:xfrm>
                <a:off x="1321527" y="11496494"/>
                <a:ext cx="332233" cy="33223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BA5B13B-D40B-D343-B8F9-0519CA481D9C}"/>
                  </a:ext>
                </a:extLst>
              </p:cNvPr>
              <p:cNvSpPr txBox="1"/>
              <p:nvPr/>
            </p:nvSpPr>
            <p:spPr>
              <a:xfrm>
                <a:off x="1902645" y="11320577"/>
                <a:ext cx="3969484" cy="1047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2341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adroTexto 350">
            <a:extLst>
              <a:ext uri="{FF2B5EF4-FFF2-40B4-BE49-F238E27FC236}">
                <a16:creationId xmlns:a16="http://schemas.microsoft.com/office/drawing/2014/main" id="{21FA6E9A-358A-D346-9C00-CB2F85A40456}"/>
              </a:ext>
            </a:extLst>
          </p:cNvPr>
          <p:cNvSpPr txBox="1"/>
          <p:nvPr/>
        </p:nvSpPr>
        <p:spPr>
          <a:xfrm>
            <a:off x="6369068" y="1071658"/>
            <a:ext cx="116397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Education Infographics</a:t>
            </a:r>
          </a:p>
        </p:txBody>
      </p:sp>
      <p:sp>
        <p:nvSpPr>
          <p:cNvPr id="27" name="CuadroTexto 351">
            <a:extLst>
              <a:ext uri="{FF2B5EF4-FFF2-40B4-BE49-F238E27FC236}">
                <a16:creationId xmlns:a16="http://schemas.microsoft.com/office/drawing/2014/main" id="{34EC4AED-D6BA-A048-9AB2-35FEA2D563FD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BA5906-9848-064B-B6F3-DF1EFC13011B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56" name="Grupo 699">
            <a:extLst>
              <a:ext uri="{FF2B5EF4-FFF2-40B4-BE49-F238E27FC236}">
                <a16:creationId xmlns:a16="http://schemas.microsoft.com/office/drawing/2014/main" id="{85625A25-EAF5-CD4C-98D4-CBFDC13B8216}"/>
              </a:ext>
            </a:extLst>
          </p:cNvPr>
          <p:cNvGrpSpPr/>
          <p:nvPr/>
        </p:nvGrpSpPr>
        <p:grpSpPr>
          <a:xfrm>
            <a:off x="2393693" y="5914259"/>
            <a:ext cx="8349154" cy="4556643"/>
            <a:chOff x="3324225" y="4929188"/>
            <a:chExt cx="468313" cy="255587"/>
          </a:xfrm>
        </p:grpSpPr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E1B8223A-D712-614B-A1B0-577CA8677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900" y="4929188"/>
              <a:ext cx="57150" cy="123825"/>
            </a:xfrm>
            <a:custGeom>
              <a:avLst/>
              <a:gdLst>
                <a:gd name="T0" fmla="*/ 142 w 160"/>
                <a:gd name="T1" fmla="*/ 50 h 344"/>
                <a:gd name="T2" fmla="*/ 142 w 160"/>
                <a:gd name="T3" fmla="*/ 50 h 344"/>
                <a:gd name="T4" fmla="*/ 159 w 160"/>
                <a:gd name="T5" fmla="*/ 25 h 344"/>
                <a:gd name="T6" fmla="*/ 142 w 160"/>
                <a:gd name="T7" fmla="*/ 0 h 344"/>
                <a:gd name="T8" fmla="*/ 16 w 160"/>
                <a:gd name="T9" fmla="*/ 0 h 344"/>
                <a:gd name="T10" fmla="*/ 0 w 160"/>
                <a:gd name="T11" fmla="*/ 25 h 344"/>
                <a:gd name="T12" fmla="*/ 16 w 160"/>
                <a:gd name="T13" fmla="*/ 50 h 344"/>
                <a:gd name="T14" fmla="*/ 16 w 160"/>
                <a:gd name="T15" fmla="*/ 343 h 344"/>
                <a:gd name="T16" fmla="*/ 142 w 160"/>
                <a:gd name="T17" fmla="*/ 343 h 344"/>
                <a:gd name="T18" fmla="*/ 142 w 160"/>
                <a:gd name="T19" fmla="*/ 5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344">
                  <a:moveTo>
                    <a:pt x="142" y="50"/>
                  </a:moveTo>
                  <a:lnTo>
                    <a:pt x="142" y="50"/>
                  </a:lnTo>
                  <a:cubicBezTo>
                    <a:pt x="150" y="42"/>
                    <a:pt x="159" y="33"/>
                    <a:pt x="159" y="25"/>
                  </a:cubicBezTo>
                  <a:cubicBezTo>
                    <a:pt x="159" y="8"/>
                    <a:pt x="150" y="0"/>
                    <a:pt x="14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8" y="0"/>
                    <a:pt x="0" y="8"/>
                    <a:pt x="0" y="25"/>
                  </a:cubicBezTo>
                  <a:cubicBezTo>
                    <a:pt x="0" y="33"/>
                    <a:pt x="8" y="42"/>
                    <a:pt x="16" y="50"/>
                  </a:cubicBezTo>
                  <a:cubicBezTo>
                    <a:pt x="16" y="343"/>
                    <a:pt x="16" y="343"/>
                    <a:pt x="16" y="343"/>
                  </a:cubicBezTo>
                  <a:cubicBezTo>
                    <a:pt x="142" y="343"/>
                    <a:pt x="142" y="343"/>
                    <a:pt x="142" y="343"/>
                  </a:cubicBezTo>
                  <a:lnTo>
                    <a:pt x="142" y="50"/>
                  </a:lnTo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325282C7-B920-0244-B2DF-0082EFB5F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7250" y="5051425"/>
              <a:ext cx="46038" cy="69850"/>
            </a:xfrm>
            <a:custGeom>
              <a:avLst/>
              <a:gdLst>
                <a:gd name="T0" fmla="*/ 67 w 127"/>
                <a:gd name="T1" fmla="*/ 193 h 194"/>
                <a:gd name="T2" fmla="*/ 67 w 127"/>
                <a:gd name="T3" fmla="*/ 193 h 194"/>
                <a:gd name="T4" fmla="*/ 126 w 127"/>
                <a:gd name="T5" fmla="*/ 143 h 194"/>
                <a:gd name="T6" fmla="*/ 126 w 127"/>
                <a:gd name="T7" fmla="*/ 0 h 194"/>
                <a:gd name="T8" fmla="*/ 0 w 127"/>
                <a:gd name="T9" fmla="*/ 0 h 194"/>
                <a:gd name="T10" fmla="*/ 0 w 127"/>
                <a:gd name="T11" fmla="*/ 143 h 194"/>
                <a:gd name="T12" fmla="*/ 67 w 127"/>
                <a:gd name="T13" fmla="*/ 19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94">
                  <a:moveTo>
                    <a:pt x="67" y="193"/>
                  </a:moveTo>
                  <a:lnTo>
                    <a:pt x="67" y="193"/>
                  </a:lnTo>
                  <a:cubicBezTo>
                    <a:pt x="101" y="193"/>
                    <a:pt x="126" y="176"/>
                    <a:pt x="126" y="143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76"/>
                    <a:pt x="25" y="193"/>
                    <a:pt x="67" y="19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59048442-1DAB-1443-8D99-64EEB88EE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1388" y="4929188"/>
              <a:ext cx="60325" cy="36512"/>
            </a:xfrm>
            <a:custGeom>
              <a:avLst/>
              <a:gdLst>
                <a:gd name="T0" fmla="*/ 151 w 169"/>
                <a:gd name="T1" fmla="*/ 50 h 101"/>
                <a:gd name="T2" fmla="*/ 151 w 169"/>
                <a:gd name="T3" fmla="*/ 50 h 101"/>
                <a:gd name="T4" fmla="*/ 168 w 169"/>
                <a:gd name="T5" fmla="*/ 25 h 101"/>
                <a:gd name="T6" fmla="*/ 143 w 169"/>
                <a:gd name="T7" fmla="*/ 0 h 101"/>
                <a:gd name="T8" fmla="*/ 25 w 169"/>
                <a:gd name="T9" fmla="*/ 0 h 101"/>
                <a:gd name="T10" fmla="*/ 0 w 169"/>
                <a:gd name="T11" fmla="*/ 25 h 101"/>
                <a:gd name="T12" fmla="*/ 25 w 169"/>
                <a:gd name="T13" fmla="*/ 50 h 101"/>
                <a:gd name="T14" fmla="*/ 25 w 169"/>
                <a:gd name="T15" fmla="*/ 100 h 101"/>
                <a:gd name="T16" fmla="*/ 151 w 169"/>
                <a:gd name="T17" fmla="*/ 100 h 101"/>
                <a:gd name="T18" fmla="*/ 151 w 169"/>
                <a:gd name="T19" fmla="*/ 5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9" h="101">
                  <a:moveTo>
                    <a:pt x="151" y="50"/>
                  </a:moveTo>
                  <a:lnTo>
                    <a:pt x="151" y="50"/>
                  </a:lnTo>
                  <a:cubicBezTo>
                    <a:pt x="160" y="42"/>
                    <a:pt x="168" y="33"/>
                    <a:pt x="168" y="25"/>
                  </a:cubicBezTo>
                  <a:cubicBezTo>
                    <a:pt x="168" y="8"/>
                    <a:pt x="160" y="0"/>
                    <a:pt x="143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8" y="0"/>
                    <a:pt x="0" y="8"/>
                    <a:pt x="0" y="25"/>
                  </a:cubicBezTo>
                  <a:cubicBezTo>
                    <a:pt x="0" y="33"/>
                    <a:pt x="8" y="42"/>
                    <a:pt x="25" y="50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151" y="100"/>
                    <a:pt x="151" y="100"/>
                    <a:pt x="151" y="100"/>
                  </a:cubicBezTo>
                  <a:lnTo>
                    <a:pt x="151" y="50"/>
                  </a:lnTo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70CF9E2-3DBF-A14E-9339-D123505DA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0913" y="4964113"/>
              <a:ext cx="46037" cy="157162"/>
            </a:xfrm>
            <a:custGeom>
              <a:avLst/>
              <a:gdLst>
                <a:gd name="T0" fmla="*/ 59 w 127"/>
                <a:gd name="T1" fmla="*/ 436 h 437"/>
                <a:gd name="T2" fmla="*/ 59 w 127"/>
                <a:gd name="T3" fmla="*/ 436 h 437"/>
                <a:gd name="T4" fmla="*/ 126 w 127"/>
                <a:gd name="T5" fmla="*/ 386 h 437"/>
                <a:gd name="T6" fmla="*/ 126 w 127"/>
                <a:gd name="T7" fmla="*/ 0 h 437"/>
                <a:gd name="T8" fmla="*/ 0 w 127"/>
                <a:gd name="T9" fmla="*/ 0 h 437"/>
                <a:gd name="T10" fmla="*/ 0 w 127"/>
                <a:gd name="T11" fmla="*/ 386 h 437"/>
                <a:gd name="T12" fmla="*/ 59 w 127"/>
                <a:gd name="T13" fmla="*/ 436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437">
                  <a:moveTo>
                    <a:pt x="59" y="436"/>
                  </a:moveTo>
                  <a:lnTo>
                    <a:pt x="59" y="436"/>
                  </a:lnTo>
                  <a:cubicBezTo>
                    <a:pt x="93" y="436"/>
                    <a:pt x="126" y="419"/>
                    <a:pt x="126" y="386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86"/>
                    <a:pt x="0" y="386"/>
                    <a:pt x="0" y="386"/>
                  </a:cubicBezTo>
                  <a:cubicBezTo>
                    <a:pt x="0" y="419"/>
                    <a:pt x="26" y="436"/>
                    <a:pt x="59" y="43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1602B34D-95B6-4142-B800-4069D95A6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5050" y="4929188"/>
              <a:ext cx="60325" cy="80962"/>
            </a:xfrm>
            <a:custGeom>
              <a:avLst/>
              <a:gdLst>
                <a:gd name="T0" fmla="*/ 143 w 169"/>
                <a:gd name="T1" fmla="*/ 50 h 227"/>
                <a:gd name="T2" fmla="*/ 143 w 169"/>
                <a:gd name="T3" fmla="*/ 50 h 227"/>
                <a:gd name="T4" fmla="*/ 168 w 169"/>
                <a:gd name="T5" fmla="*/ 25 h 227"/>
                <a:gd name="T6" fmla="*/ 143 w 169"/>
                <a:gd name="T7" fmla="*/ 0 h 227"/>
                <a:gd name="T8" fmla="*/ 26 w 169"/>
                <a:gd name="T9" fmla="*/ 0 h 227"/>
                <a:gd name="T10" fmla="*/ 0 w 169"/>
                <a:gd name="T11" fmla="*/ 25 h 227"/>
                <a:gd name="T12" fmla="*/ 17 w 169"/>
                <a:gd name="T13" fmla="*/ 50 h 227"/>
                <a:gd name="T14" fmla="*/ 17 w 169"/>
                <a:gd name="T15" fmla="*/ 226 h 227"/>
                <a:gd name="T16" fmla="*/ 143 w 169"/>
                <a:gd name="T17" fmla="*/ 226 h 227"/>
                <a:gd name="T18" fmla="*/ 143 w 169"/>
                <a:gd name="T19" fmla="*/ 5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9" h="227">
                  <a:moveTo>
                    <a:pt x="143" y="50"/>
                  </a:moveTo>
                  <a:lnTo>
                    <a:pt x="143" y="50"/>
                  </a:lnTo>
                  <a:cubicBezTo>
                    <a:pt x="160" y="42"/>
                    <a:pt x="168" y="33"/>
                    <a:pt x="168" y="25"/>
                  </a:cubicBezTo>
                  <a:cubicBezTo>
                    <a:pt x="168" y="8"/>
                    <a:pt x="160" y="0"/>
                    <a:pt x="143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9" y="0"/>
                    <a:pt x="0" y="8"/>
                    <a:pt x="0" y="25"/>
                  </a:cubicBezTo>
                  <a:cubicBezTo>
                    <a:pt x="0" y="33"/>
                    <a:pt x="9" y="42"/>
                    <a:pt x="17" y="50"/>
                  </a:cubicBezTo>
                  <a:cubicBezTo>
                    <a:pt x="17" y="226"/>
                    <a:pt x="17" y="226"/>
                    <a:pt x="17" y="226"/>
                  </a:cubicBezTo>
                  <a:cubicBezTo>
                    <a:pt x="143" y="226"/>
                    <a:pt x="143" y="226"/>
                    <a:pt x="143" y="226"/>
                  </a:cubicBezTo>
                  <a:lnTo>
                    <a:pt x="143" y="50"/>
                  </a:lnTo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71F4292F-F92F-7F43-994E-BD72A2292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5010150"/>
              <a:ext cx="46038" cy="112713"/>
            </a:xfrm>
            <a:custGeom>
              <a:avLst/>
              <a:gdLst>
                <a:gd name="T0" fmla="*/ 67 w 127"/>
                <a:gd name="T1" fmla="*/ 310 h 311"/>
                <a:gd name="T2" fmla="*/ 67 w 127"/>
                <a:gd name="T3" fmla="*/ 310 h 311"/>
                <a:gd name="T4" fmla="*/ 126 w 127"/>
                <a:gd name="T5" fmla="*/ 260 h 311"/>
                <a:gd name="T6" fmla="*/ 126 w 127"/>
                <a:gd name="T7" fmla="*/ 0 h 311"/>
                <a:gd name="T8" fmla="*/ 0 w 127"/>
                <a:gd name="T9" fmla="*/ 0 h 311"/>
                <a:gd name="T10" fmla="*/ 0 w 127"/>
                <a:gd name="T11" fmla="*/ 260 h 311"/>
                <a:gd name="T12" fmla="*/ 67 w 127"/>
                <a:gd name="T13" fmla="*/ 31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11">
                  <a:moveTo>
                    <a:pt x="67" y="310"/>
                  </a:moveTo>
                  <a:lnTo>
                    <a:pt x="67" y="310"/>
                  </a:lnTo>
                  <a:cubicBezTo>
                    <a:pt x="101" y="310"/>
                    <a:pt x="126" y="293"/>
                    <a:pt x="126" y="26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93"/>
                    <a:pt x="34" y="310"/>
                    <a:pt x="67" y="31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76683284-A6C5-A444-91F4-CC215D841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713" y="4929188"/>
              <a:ext cx="57150" cy="120650"/>
            </a:xfrm>
            <a:custGeom>
              <a:avLst/>
              <a:gdLst>
                <a:gd name="T0" fmla="*/ 142 w 160"/>
                <a:gd name="T1" fmla="*/ 50 h 335"/>
                <a:gd name="T2" fmla="*/ 142 w 160"/>
                <a:gd name="T3" fmla="*/ 50 h 335"/>
                <a:gd name="T4" fmla="*/ 159 w 160"/>
                <a:gd name="T5" fmla="*/ 25 h 335"/>
                <a:gd name="T6" fmla="*/ 142 w 160"/>
                <a:gd name="T7" fmla="*/ 0 h 335"/>
                <a:gd name="T8" fmla="*/ 16 w 160"/>
                <a:gd name="T9" fmla="*/ 0 h 335"/>
                <a:gd name="T10" fmla="*/ 0 w 160"/>
                <a:gd name="T11" fmla="*/ 25 h 335"/>
                <a:gd name="T12" fmla="*/ 16 w 160"/>
                <a:gd name="T13" fmla="*/ 50 h 335"/>
                <a:gd name="T14" fmla="*/ 16 w 160"/>
                <a:gd name="T15" fmla="*/ 334 h 335"/>
                <a:gd name="T16" fmla="*/ 142 w 160"/>
                <a:gd name="T17" fmla="*/ 334 h 335"/>
                <a:gd name="T18" fmla="*/ 142 w 160"/>
                <a:gd name="T19" fmla="*/ 5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335">
                  <a:moveTo>
                    <a:pt x="142" y="50"/>
                  </a:moveTo>
                  <a:lnTo>
                    <a:pt x="142" y="50"/>
                  </a:lnTo>
                  <a:cubicBezTo>
                    <a:pt x="151" y="42"/>
                    <a:pt x="159" y="33"/>
                    <a:pt x="159" y="25"/>
                  </a:cubicBezTo>
                  <a:cubicBezTo>
                    <a:pt x="159" y="8"/>
                    <a:pt x="151" y="0"/>
                    <a:pt x="14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8" y="0"/>
                    <a:pt x="0" y="8"/>
                    <a:pt x="0" y="25"/>
                  </a:cubicBezTo>
                  <a:cubicBezTo>
                    <a:pt x="0" y="33"/>
                    <a:pt x="8" y="42"/>
                    <a:pt x="16" y="50"/>
                  </a:cubicBezTo>
                  <a:cubicBezTo>
                    <a:pt x="16" y="334"/>
                    <a:pt x="16" y="334"/>
                    <a:pt x="16" y="334"/>
                  </a:cubicBezTo>
                  <a:cubicBezTo>
                    <a:pt x="142" y="334"/>
                    <a:pt x="142" y="334"/>
                    <a:pt x="142" y="334"/>
                  </a:cubicBezTo>
                  <a:lnTo>
                    <a:pt x="142" y="50"/>
                  </a:lnTo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A8EE470D-3F69-B541-A788-0E9067649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063" y="5048250"/>
              <a:ext cx="46037" cy="73025"/>
            </a:xfrm>
            <a:custGeom>
              <a:avLst/>
              <a:gdLst>
                <a:gd name="T0" fmla="*/ 67 w 127"/>
                <a:gd name="T1" fmla="*/ 202 h 203"/>
                <a:gd name="T2" fmla="*/ 67 w 127"/>
                <a:gd name="T3" fmla="*/ 202 h 203"/>
                <a:gd name="T4" fmla="*/ 126 w 127"/>
                <a:gd name="T5" fmla="*/ 152 h 203"/>
                <a:gd name="T6" fmla="*/ 126 w 127"/>
                <a:gd name="T7" fmla="*/ 0 h 203"/>
                <a:gd name="T8" fmla="*/ 0 w 127"/>
                <a:gd name="T9" fmla="*/ 0 h 203"/>
                <a:gd name="T10" fmla="*/ 0 w 127"/>
                <a:gd name="T11" fmla="*/ 152 h 203"/>
                <a:gd name="T12" fmla="*/ 67 w 127"/>
                <a:gd name="T13" fmla="*/ 202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203">
                  <a:moveTo>
                    <a:pt x="67" y="202"/>
                  </a:moveTo>
                  <a:lnTo>
                    <a:pt x="67" y="202"/>
                  </a:lnTo>
                  <a:cubicBezTo>
                    <a:pt x="101" y="202"/>
                    <a:pt x="126" y="185"/>
                    <a:pt x="126" y="152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85"/>
                    <a:pt x="26" y="202"/>
                    <a:pt x="67" y="2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364E810E-BAB0-9544-9501-CE28458C7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225" y="5013325"/>
              <a:ext cx="468313" cy="171450"/>
            </a:xfrm>
            <a:custGeom>
              <a:avLst/>
              <a:gdLst>
                <a:gd name="T0" fmla="*/ 1284 w 1302"/>
                <a:gd name="T1" fmla="*/ 326 h 478"/>
                <a:gd name="T2" fmla="*/ 1284 w 1302"/>
                <a:gd name="T3" fmla="*/ 326 h 478"/>
                <a:gd name="T4" fmla="*/ 1242 w 1302"/>
                <a:gd name="T5" fmla="*/ 326 h 478"/>
                <a:gd name="T6" fmla="*/ 1242 w 1302"/>
                <a:gd name="T7" fmla="*/ 318 h 478"/>
                <a:gd name="T8" fmla="*/ 1242 w 1302"/>
                <a:gd name="T9" fmla="*/ 66 h 478"/>
                <a:gd name="T10" fmla="*/ 1166 w 1302"/>
                <a:gd name="T11" fmla="*/ 0 h 478"/>
                <a:gd name="T12" fmla="*/ 151 w 1302"/>
                <a:gd name="T13" fmla="*/ 0 h 478"/>
                <a:gd name="T14" fmla="*/ 75 w 1302"/>
                <a:gd name="T15" fmla="*/ 66 h 478"/>
                <a:gd name="T16" fmla="*/ 75 w 1302"/>
                <a:gd name="T17" fmla="*/ 318 h 478"/>
                <a:gd name="T18" fmla="*/ 75 w 1302"/>
                <a:gd name="T19" fmla="*/ 326 h 478"/>
                <a:gd name="T20" fmla="*/ 17 w 1302"/>
                <a:gd name="T21" fmla="*/ 326 h 478"/>
                <a:gd name="T22" fmla="*/ 0 w 1302"/>
                <a:gd name="T23" fmla="*/ 326 h 478"/>
                <a:gd name="T24" fmla="*/ 0 w 1302"/>
                <a:gd name="T25" fmla="*/ 351 h 478"/>
                <a:gd name="T26" fmla="*/ 0 w 1302"/>
                <a:gd name="T27" fmla="*/ 460 h 478"/>
                <a:gd name="T28" fmla="*/ 0 w 1302"/>
                <a:gd name="T29" fmla="*/ 477 h 478"/>
                <a:gd name="T30" fmla="*/ 17 w 1302"/>
                <a:gd name="T31" fmla="*/ 477 h 478"/>
                <a:gd name="T32" fmla="*/ 1284 w 1302"/>
                <a:gd name="T33" fmla="*/ 477 h 478"/>
                <a:gd name="T34" fmla="*/ 1301 w 1302"/>
                <a:gd name="T35" fmla="*/ 477 h 478"/>
                <a:gd name="T36" fmla="*/ 1301 w 1302"/>
                <a:gd name="T37" fmla="*/ 460 h 478"/>
                <a:gd name="T38" fmla="*/ 1301 w 1302"/>
                <a:gd name="T39" fmla="*/ 351 h 478"/>
                <a:gd name="T40" fmla="*/ 1301 w 1302"/>
                <a:gd name="T41" fmla="*/ 326 h 478"/>
                <a:gd name="T42" fmla="*/ 1284 w 1302"/>
                <a:gd name="T43" fmla="*/ 326 h 478"/>
                <a:gd name="T44" fmla="*/ 100 w 1302"/>
                <a:gd name="T45" fmla="*/ 318 h 478"/>
                <a:gd name="T46" fmla="*/ 100 w 1302"/>
                <a:gd name="T47" fmla="*/ 318 h 478"/>
                <a:gd name="T48" fmla="*/ 100 w 1302"/>
                <a:gd name="T49" fmla="*/ 66 h 478"/>
                <a:gd name="T50" fmla="*/ 151 w 1302"/>
                <a:gd name="T51" fmla="*/ 17 h 478"/>
                <a:gd name="T52" fmla="*/ 1166 w 1302"/>
                <a:gd name="T53" fmla="*/ 17 h 478"/>
                <a:gd name="T54" fmla="*/ 1217 w 1302"/>
                <a:gd name="T55" fmla="*/ 66 h 478"/>
                <a:gd name="T56" fmla="*/ 1217 w 1302"/>
                <a:gd name="T57" fmla="*/ 318 h 478"/>
                <a:gd name="T58" fmla="*/ 1217 w 1302"/>
                <a:gd name="T59" fmla="*/ 326 h 478"/>
                <a:gd name="T60" fmla="*/ 100 w 1302"/>
                <a:gd name="T61" fmla="*/ 326 h 478"/>
                <a:gd name="T62" fmla="*/ 100 w 1302"/>
                <a:gd name="T63" fmla="*/ 318 h 478"/>
                <a:gd name="T64" fmla="*/ 17 w 1302"/>
                <a:gd name="T65" fmla="*/ 460 h 478"/>
                <a:gd name="T66" fmla="*/ 17 w 1302"/>
                <a:gd name="T67" fmla="*/ 460 h 478"/>
                <a:gd name="T68" fmla="*/ 17 w 1302"/>
                <a:gd name="T69" fmla="*/ 351 h 478"/>
                <a:gd name="T70" fmla="*/ 17 w 1302"/>
                <a:gd name="T71" fmla="*/ 46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02" h="478">
                  <a:moveTo>
                    <a:pt x="1284" y="326"/>
                  </a:moveTo>
                  <a:lnTo>
                    <a:pt x="1284" y="326"/>
                  </a:lnTo>
                  <a:cubicBezTo>
                    <a:pt x="1242" y="326"/>
                    <a:pt x="1242" y="326"/>
                    <a:pt x="1242" y="326"/>
                  </a:cubicBezTo>
                  <a:cubicBezTo>
                    <a:pt x="1242" y="326"/>
                    <a:pt x="1242" y="326"/>
                    <a:pt x="1242" y="318"/>
                  </a:cubicBezTo>
                  <a:cubicBezTo>
                    <a:pt x="1242" y="66"/>
                    <a:pt x="1242" y="66"/>
                    <a:pt x="1242" y="66"/>
                  </a:cubicBezTo>
                  <a:cubicBezTo>
                    <a:pt x="1242" y="33"/>
                    <a:pt x="1208" y="0"/>
                    <a:pt x="1166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09" y="0"/>
                    <a:pt x="75" y="33"/>
                    <a:pt x="75" y="66"/>
                  </a:cubicBezTo>
                  <a:cubicBezTo>
                    <a:pt x="75" y="318"/>
                    <a:pt x="75" y="318"/>
                    <a:pt x="75" y="318"/>
                  </a:cubicBezTo>
                  <a:cubicBezTo>
                    <a:pt x="75" y="326"/>
                    <a:pt x="75" y="326"/>
                    <a:pt x="75" y="326"/>
                  </a:cubicBezTo>
                  <a:cubicBezTo>
                    <a:pt x="17" y="326"/>
                    <a:pt x="17" y="326"/>
                    <a:pt x="17" y="326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351"/>
                    <a:pt x="0" y="351"/>
                    <a:pt x="0" y="351"/>
                  </a:cubicBezTo>
                  <a:cubicBezTo>
                    <a:pt x="0" y="460"/>
                    <a:pt x="0" y="460"/>
                    <a:pt x="0" y="460"/>
                  </a:cubicBezTo>
                  <a:cubicBezTo>
                    <a:pt x="0" y="477"/>
                    <a:pt x="0" y="477"/>
                    <a:pt x="0" y="477"/>
                  </a:cubicBezTo>
                  <a:cubicBezTo>
                    <a:pt x="17" y="477"/>
                    <a:pt x="17" y="477"/>
                    <a:pt x="17" y="477"/>
                  </a:cubicBezTo>
                  <a:cubicBezTo>
                    <a:pt x="1284" y="477"/>
                    <a:pt x="1284" y="477"/>
                    <a:pt x="1284" y="477"/>
                  </a:cubicBezTo>
                  <a:cubicBezTo>
                    <a:pt x="1301" y="477"/>
                    <a:pt x="1301" y="477"/>
                    <a:pt x="1301" y="477"/>
                  </a:cubicBezTo>
                  <a:cubicBezTo>
                    <a:pt x="1301" y="460"/>
                    <a:pt x="1301" y="460"/>
                    <a:pt x="1301" y="460"/>
                  </a:cubicBezTo>
                  <a:cubicBezTo>
                    <a:pt x="1301" y="351"/>
                    <a:pt x="1301" y="351"/>
                    <a:pt x="1301" y="351"/>
                  </a:cubicBezTo>
                  <a:cubicBezTo>
                    <a:pt x="1301" y="326"/>
                    <a:pt x="1301" y="326"/>
                    <a:pt x="1301" y="326"/>
                  </a:cubicBezTo>
                  <a:lnTo>
                    <a:pt x="1284" y="326"/>
                  </a:lnTo>
                  <a:close/>
                  <a:moveTo>
                    <a:pt x="100" y="318"/>
                  </a:moveTo>
                  <a:lnTo>
                    <a:pt x="100" y="318"/>
                  </a:lnTo>
                  <a:cubicBezTo>
                    <a:pt x="100" y="66"/>
                    <a:pt x="100" y="66"/>
                    <a:pt x="100" y="66"/>
                  </a:cubicBezTo>
                  <a:cubicBezTo>
                    <a:pt x="100" y="42"/>
                    <a:pt x="117" y="17"/>
                    <a:pt x="151" y="17"/>
                  </a:cubicBezTo>
                  <a:cubicBezTo>
                    <a:pt x="1166" y="17"/>
                    <a:pt x="1166" y="17"/>
                    <a:pt x="1166" y="17"/>
                  </a:cubicBezTo>
                  <a:cubicBezTo>
                    <a:pt x="1192" y="17"/>
                    <a:pt x="1217" y="42"/>
                    <a:pt x="1217" y="66"/>
                  </a:cubicBezTo>
                  <a:cubicBezTo>
                    <a:pt x="1217" y="318"/>
                    <a:pt x="1217" y="318"/>
                    <a:pt x="1217" y="318"/>
                  </a:cubicBezTo>
                  <a:cubicBezTo>
                    <a:pt x="1217" y="326"/>
                    <a:pt x="1217" y="326"/>
                    <a:pt x="1217" y="326"/>
                  </a:cubicBezTo>
                  <a:cubicBezTo>
                    <a:pt x="100" y="326"/>
                    <a:pt x="100" y="326"/>
                    <a:pt x="100" y="326"/>
                  </a:cubicBezTo>
                  <a:cubicBezTo>
                    <a:pt x="100" y="326"/>
                    <a:pt x="100" y="326"/>
                    <a:pt x="100" y="318"/>
                  </a:cubicBezTo>
                  <a:close/>
                  <a:moveTo>
                    <a:pt x="17" y="460"/>
                  </a:moveTo>
                  <a:lnTo>
                    <a:pt x="17" y="460"/>
                  </a:lnTo>
                  <a:cubicBezTo>
                    <a:pt x="17" y="351"/>
                    <a:pt x="17" y="351"/>
                    <a:pt x="17" y="351"/>
                  </a:cubicBezTo>
                  <a:lnTo>
                    <a:pt x="17" y="46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F357A42-B4D4-D44F-8A6B-98B7830048DD}"/>
              </a:ext>
            </a:extLst>
          </p:cNvPr>
          <p:cNvGrpSpPr/>
          <p:nvPr/>
        </p:nvGrpSpPr>
        <p:grpSpPr>
          <a:xfrm>
            <a:off x="12900209" y="4669666"/>
            <a:ext cx="9113553" cy="7161355"/>
            <a:chOff x="13508934" y="4669666"/>
            <a:chExt cx="9113553" cy="716135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89A52B6-3CCF-9E40-BDFF-0A1AA7B5C10E}"/>
                </a:ext>
              </a:extLst>
            </p:cNvPr>
            <p:cNvGrpSpPr/>
            <p:nvPr/>
          </p:nvGrpSpPr>
          <p:grpSpPr>
            <a:xfrm>
              <a:off x="13508934" y="4669666"/>
              <a:ext cx="9113553" cy="3452163"/>
              <a:chOff x="13508934" y="6345921"/>
              <a:chExt cx="9113553" cy="3452163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6522287-FC03-CC42-AB11-EE31A1C8B82A}"/>
                  </a:ext>
                </a:extLst>
              </p:cNvPr>
              <p:cNvSpPr/>
              <p:nvPr/>
            </p:nvSpPr>
            <p:spPr>
              <a:xfrm>
                <a:off x="13508934" y="6345921"/>
                <a:ext cx="229634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7200" b="1" dirty="0">
                    <a:solidFill>
                      <a:schemeClr val="accent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Montserrat" charset="0"/>
                  </a:rPr>
                  <a:t>01</a:t>
                </a:r>
                <a:endParaRPr lang="en-US" sz="11500" b="1" dirty="0">
                  <a:solidFill>
                    <a:schemeClr val="accent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24A771E-FFA3-C44F-AB90-1C45B3EA5E5E}"/>
                  </a:ext>
                </a:extLst>
              </p:cNvPr>
              <p:cNvSpPr/>
              <p:nvPr/>
            </p:nvSpPr>
            <p:spPr>
              <a:xfrm>
                <a:off x="18978512" y="6345921"/>
                <a:ext cx="229634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7200" b="1" dirty="0">
                    <a:solidFill>
                      <a:schemeClr val="accent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Montserrat" charset="0"/>
                  </a:rPr>
                  <a:t>02</a:t>
                </a:r>
                <a:endParaRPr lang="en-US" sz="11500" b="1" dirty="0">
                  <a:solidFill>
                    <a:schemeClr val="accent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386285C3-8BDF-ED48-B311-2A72A6BE698D}"/>
                  </a:ext>
                </a:extLst>
              </p:cNvPr>
              <p:cNvGrpSpPr/>
              <p:nvPr/>
            </p:nvGrpSpPr>
            <p:grpSpPr>
              <a:xfrm>
                <a:off x="13508934" y="7546250"/>
                <a:ext cx="3643975" cy="2251834"/>
                <a:chOff x="16562388" y="4442805"/>
                <a:chExt cx="3643975" cy="2251834"/>
              </a:xfrm>
            </p:grpSpPr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40FEF54-293C-D847-ADE4-02210F640D5E}"/>
                    </a:ext>
                  </a:extLst>
                </p:cNvPr>
                <p:cNvSpPr txBox="1"/>
                <p:nvPr/>
              </p:nvSpPr>
              <p:spPr>
                <a:xfrm>
                  <a:off x="16562389" y="5205129"/>
                  <a:ext cx="3643974" cy="14895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3660"/>
                    </a:lnSpc>
                  </a:pPr>
                  <a:r>
                    <a:rPr lang="en-US" sz="2400" dirty="0">
                      <a:latin typeface="Century Gothic" panose="020B0502020202020204" pitchFamily="34" charset="0"/>
                      <a:ea typeface="Lato Light" panose="020F0502020204030203" pitchFamily="34" charset="0"/>
                      <a:cs typeface="Poppins Light" pitchFamily="2" charset="77"/>
                    </a:rPr>
                    <a:t>Business professionals like you connecting to share advice.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6CABEE3-4D1C-E045-81F1-66D11F73BB94}"/>
                    </a:ext>
                  </a:extLst>
                </p:cNvPr>
                <p:cNvSpPr txBox="1"/>
                <p:nvPr/>
              </p:nvSpPr>
              <p:spPr>
                <a:xfrm>
                  <a:off x="16562388" y="4442805"/>
                  <a:ext cx="364397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b="1" dirty="0">
                      <a:solidFill>
                        <a:schemeClr val="tx2"/>
                      </a:solidFill>
                      <a:latin typeface="Century Gothic" panose="020B0502020202020204" pitchFamily="34" charset="0"/>
                      <a:ea typeface="Lato" panose="020F0502020204030203" pitchFamily="34" charset="0"/>
                      <a:cs typeface="Poppins Medium" pitchFamily="2" charset="77"/>
                    </a:rPr>
                    <a:t>Science</a:t>
                  </a: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909B1F8-C2FE-6C42-9DD2-8ED6BFACFB66}"/>
                  </a:ext>
                </a:extLst>
              </p:cNvPr>
              <p:cNvGrpSpPr/>
              <p:nvPr/>
            </p:nvGrpSpPr>
            <p:grpSpPr>
              <a:xfrm>
                <a:off x="18978513" y="7546250"/>
                <a:ext cx="3643974" cy="2251834"/>
                <a:chOff x="16562389" y="4442805"/>
                <a:chExt cx="3643974" cy="2251834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851B748-B9BF-DF4D-AE3C-C994C3E20EA5}"/>
                    </a:ext>
                  </a:extLst>
                </p:cNvPr>
                <p:cNvSpPr txBox="1"/>
                <p:nvPr/>
              </p:nvSpPr>
              <p:spPr>
                <a:xfrm>
                  <a:off x="16562389" y="5205129"/>
                  <a:ext cx="3643974" cy="14895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3660"/>
                    </a:lnSpc>
                  </a:pPr>
                  <a:r>
                    <a:rPr lang="en-US" sz="2400" dirty="0">
                      <a:latin typeface="Century Gothic" panose="020B0502020202020204" pitchFamily="34" charset="0"/>
                      <a:ea typeface="Lato Light" panose="020F0502020204030203" pitchFamily="34" charset="0"/>
                      <a:cs typeface="Poppins Light" pitchFamily="2" charset="77"/>
                    </a:rPr>
                    <a:t>Business professionals like you connecting to share advice.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1507A61-38A1-7A49-932A-CCA5E78CAA67}"/>
                    </a:ext>
                  </a:extLst>
                </p:cNvPr>
                <p:cNvSpPr txBox="1"/>
                <p:nvPr/>
              </p:nvSpPr>
              <p:spPr>
                <a:xfrm>
                  <a:off x="16562389" y="4442805"/>
                  <a:ext cx="364397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b="1" dirty="0">
                      <a:solidFill>
                        <a:schemeClr val="tx2"/>
                      </a:solidFill>
                      <a:latin typeface="Century Gothic" panose="020B0502020202020204" pitchFamily="34" charset="0"/>
                      <a:ea typeface="Lato" panose="020F0502020204030203" pitchFamily="34" charset="0"/>
                      <a:cs typeface="Poppins Medium" pitchFamily="2" charset="77"/>
                    </a:rPr>
                    <a:t>Science</a:t>
                  </a:r>
                </a:p>
              </p:txBody>
            </p:sp>
          </p:grp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EF1F6F2-49BD-184A-97BD-3085E83035D0}"/>
                </a:ext>
              </a:extLst>
            </p:cNvPr>
            <p:cNvGrpSpPr/>
            <p:nvPr/>
          </p:nvGrpSpPr>
          <p:grpSpPr>
            <a:xfrm>
              <a:off x="13508934" y="8378858"/>
              <a:ext cx="9113553" cy="3452163"/>
              <a:chOff x="13508934" y="6345921"/>
              <a:chExt cx="9113553" cy="3452163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1DC1C20-8ED4-0F42-98B6-FBE54CEFD300}"/>
                  </a:ext>
                </a:extLst>
              </p:cNvPr>
              <p:cNvSpPr/>
              <p:nvPr/>
            </p:nvSpPr>
            <p:spPr>
              <a:xfrm>
                <a:off x="13508934" y="6345921"/>
                <a:ext cx="229634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7200" b="1" dirty="0">
                    <a:solidFill>
                      <a:schemeClr val="accent3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Montserrat" charset="0"/>
                  </a:rPr>
                  <a:t>03</a:t>
                </a:r>
                <a:endParaRPr lang="en-US" sz="11500" b="1" dirty="0">
                  <a:solidFill>
                    <a:schemeClr val="accent3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E25AD55-8150-7440-8CA9-5AD184B8CB48}"/>
                  </a:ext>
                </a:extLst>
              </p:cNvPr>
              <p:cNvSpPr/>
              <p:nvPr/>
            </p:nvSpPr>
            <p:spPr>
              <a:xfrm>
                <a:off x="18978512" y="6345921"/>
                <a:ext cx="229634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7200" b="1" dirty="0">
                    <a:solidFill>
                      <a:schemeClr val="accent4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Montserrat" charset="0"/>
                  </a:rPr>
                  <a:t>04</a:t>
                </a:r>
                <a:endParaRPr lang="en-US" sz="11500" b="1" dirty="0">
                  <a:solidFill>
                    <a:schemeClr val="accent4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174F0910-E48E-904C-B6A4-C8FFC9268C62}"/>
                  </a:ext>
                </a:extLst>
              </p:cNvPr>
              <p:cNvGrpSpPr/>
              <p:nvPr/>
            </p:nvGrpSpPr>
            <p:grpSpPr>
              <a:xfrm>
                <a:off x="13508934" y="7546250"/>
                <a:ext cx="3643975" cy="2251834"/>
                <a:chOff x="16562388" y="4442805"/>
                <a:chExt cx="3643975" cy="2251834"/>
              </a:xfrm>
            </p:grpSpPr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78D93B4D-33D0-AC4A-BE54-9E005DF5002A}"/>
                    </a:ext>
                  </a:extLst>
                </p:cNvPr>
                <p:cNvSpPr txBox="1"/>
                <p:nvPr/>
              </p:nvSpPr>
              <p:spPr>
                <a:xfrm>
                  <a:off x="16562389" y="5205129"/>
                  <a:ext cx="3643974" cy="14895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3660"/>
                    </a:lnSpc>
                  </a:pPr>
                  <a:r>
                    <a:rPr lang="en-US" sz="2400" dirty="0">
                      <a:latin typeface="Century Gothic" panose="020B0502020202020204" pitchFamily="34" charset="0"/>
                      <a:ea typeface="Lato Light" panose="020F0502020204030203" pitchFamily="34" charset="0"/>
                      <a:cs typeface="Poppins Light" pitchFamily="2" charset="77"/>
                    </a:rPr>
                    <a:t>Business professionals like you connecting to share advice.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9255A64-83D9-A54C-A333-B88114350861}"/>
                    </a:ext>
                  </a:extLst>
                </p:cNvPr>
                <p:cNvSpPr txBox="1"/>
                <p:nvPr/>
              </p:nvSpPr>
              <p:spPr>
                <a:xfrm>
                  <a:off x="16562388" y="4442805"/>
                  <a:ext cx="364397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b="1" dirty="0">
                      <a:solidFill>
                        <a:schemeClr val="tx2"/>
                      </a:solidFill>
                      <a:latin typeface="Century Gothic" panose="020B0502020202020204" pitchFamily="34" charset="0"/>
                      <a:ea typeface="Lato" panose="020F0502020204030203" pitchFamily="34" charset="0"/>
                      <a:cs typeface="Poppins Medium" pitchFamily="2" charset="77"/>
                    </a:rPr>
                    <a:t>Science</a:t>
                  </a:r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55341EA0-BD86-EF45-8C68-AC58EB52C5F7}"/>
                  </a:ext>
                </a:extLst>
              </p:cNvPr>
              <p:cNvGrpSpPr/>
              <p:nvPr/>
            </p:nvGrpSpPr>
            <p:grpSpPr>
              <a:xfrm>
                <a:off x="18978513" y="7546250"/>
                <a:ext cx="3643974" cy="2251834"/>
                <a:chOff x="16562389" y="4442805"/>
                <a:chExt cx="3643974" cy="2251834"/>
              </a:xfrm>
            </p:grpSpPr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461CD67-AEEE-2E48-BBE2-0BC31D41DC1D}"/>
                    </a:ext>
                  </a:extLst>
                </p:cNvPr>
                <p:cNvSpPr txBox="1"/>
                <p:nvPr/>
              </p:nvSpPr>
              <p:spPr>
                <a:xfrm>
                  <a:off x="16562389" y="5205129"/>
                  <a:ext cx="3643974" cy="14895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3660"/>
                    </a:lnSpc>
                  </a:pPr>
                  <a:r>
                    <a:rPr lang="en-US" sz="2400" dirty="0">
                      <a:latin typeface="Century Gothic" panose="020B0502020202020204" pitchFamily="34" charset="0"/>
                      <a:ea typeface="Lato Light" panose="020F0502020204030203" pitchFamily="34" charset="0"/>
                      <a:cs typeface="Poppins Light" pitchFamily="2" charset="77"/>
                    </a:rPr>
                    <a:t>Business professionals like you connecting to share advice.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C72F9B8-CF05-8740-B14D-43E658E1A11D}"/>
                    </a:ext>
                  </a:extLst>
                </p:cNvPr>
                <p:cNvSpPr txBox="1"/>
                <p:nvPr/>
              </p:nvSpPr>
              <p:spPr>
                <a:xfrm>
                  <a:off x="16562389" y="4442805"/>
                  <a:ext cx="364397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b="1" dirty="0">
                      <a:solidFill>
                        <a:schemeClr val="tx2"/>
                      </a:solidFill>
                      <a:latin typeface="Century Gothic" panose="020B0502020202020204" pitchFamily="34" charset="0"/>
                      <a:ea typeface="Lato" panose="020F0502020204030203" pitchFamily="34" charset="0"/>
                      <a:cs typeface="Poppins Medium" pitchFamily="2" charset="77"/>
                    </a:rPr>
                    <a:t>Science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09944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adroTexto 350">
            <a:extLst>
              <a:ext uri="{FF2B5EF4-FFF2-40B4-BE49-F238E27FC236}">
                <a16:creationId xmlns:a16="http://schemas.microsoft.com/office/drawing/2014/main" id="{9E9E8148-8305-634D-B045-293F4A97813F}"/>
              </a:ext>
            </a:extLst>
          </p:cNvPr>
          <p:cNvSpPr txBox="1"/>
          <p:nvPr/>
        </p:nvSpPr>
        <p:spPr>
          <a:xfrm>
            <a:off x="6369068" y="1071658"/>
            <a:ext cx="116397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Education Infographics</a:t>
            </a:r>
          </a:p>
        </p:txBody>
      </p:sp>
      <p:sp>
        <p:nvSpPr>
          <p:cNvPr id="27" name="CuadroTexto 351">
            <a:extLst>
              <a:ext uri="{FF2B5EF4-FFF2-40B4-BE49-F238E27FC236}">
                <a16:creationId xmlns:a16="http://schemas.microsoft.com/office/drawing/2014/main" id="{BAE5B8A2-CB9D-0A40-8B3B-3D236CB16630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6CA770-EF64-FC4C-9D6A-F082FCE3CAD2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440694D-CFCD-E84B-A53B-0957886AAD1B}"/>
              </a:ext>
            </a:extLst>
          </p:cNvPr>
          <p:cNvGrpSpPr/>
          <p:nvPr/>
        </p:nvGrpSpPr>
        <p:grpSpPr>
          <a:xfrm>
            <a:off x="9891458" y="4312252"/>
            <a:ext cx="4594736" cy="7623074"/>
            <a:chOff x="2662657" y="3975368"/>
            <a:chExt cx="4594736" cy="7623074"/>
          </a:xfrm>
        </p:grpSpPr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C315A36D-D6A6-0E4C-B081-50CBEACF9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657" y="3975368"/>
              <a:ext cx="4594736" cy="7623074"/>
            </a:xfrm>
            <a:custGeom>
              <a:avLst/>
              <a:gdLst>
                <a:gd name="T0" fmla="*/ 529 w 580"/>
                <a:gd name="T1" fmla="*/ 965 h 966"/>
                <a:gd name="T2" fmla="*/ 529 w 580"/>
                <a:gd name="T3" fmla="*/ 965 h 966"/>
                <a:gd name="T4" fmla="*/ 42 w 580"/>
                <a:gd name="T5" fmla="*/ 965 h 966"/>
                <a:gd name="T6" fmla="*/ 0 w 580"/>
                <a:gd name="T7" fmla="*/ 923 h 966"/>
                <a:gd name="T8" fmla="*/ 0 w 580"/>
                <a:gd name="T9" fmla="*/ 42 h 966"/>
                <a:gd name="T10" fmla="*/ 42 w 580"/>
                <a:gd name="T11" fmla="*/ 0 h 966"/>
                <a:gd name="T12" fmla="*/ 529 w 580"/>
                <a:gd name="T13" fmla="*/ 0 h 966"/>
                <a:gd name="T14" fmla="*/ 579 w 580"/>
                <a:gd name="T15" fmla="*/ 42 h 966"/>
                <a:gd name="T16" fmla="*/ 579 w 580"/>
                <a:gd name="T17" fmla="*/ 923 h 966"/>
                <a:gd name="T18" fmla="*/ 529 w 580"/>
                <a:gd name="T19" fmla="*/ 965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0" h="966">
                  <a:moveTo>
                    <a:pt x="529" y="965"/>
                  </a:moveTo>
                  <a:lnTo>
                    <a:pt x="529" y="965"/>
                  </a:lnTo>
                  <a:cubicBezTo>
                    <a:pt x="42" y="965"/>
                    <a:pt x="42" y="965"/>
                    <a:pt x="42" y="965"/>
                  </a:cubicBezTo>
                  <a:cubicBezTo>
                    <a:pt x="17" y="965"/>
                    <a:pt x="0" y="949"/>
                    <a:pt x="0" y="92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7"/>
                    <a:pt x="17" y="0"/>
                    <a:pt x="42" y="0"/>
                  </a:cubicBezTo>
                  <a:cubicBezTo>
                    <a:pt x="529" y="0"/>
                    <a:pt x="529" y="0"/>
                    <a:pt x="529" y="0"/>
                  </a:cubicBezTo>
                  <a:cubicBezTo>
                    <a:pt x="554" y="0"/>
                    <a:pt x="579" y="17"/>
                    <a:pt x="579" y="42"/>
                  </a:cubicBezTo>
                  <a:cubicBezTo>
                    <a:pt x="579" y="923"/>
                    <a:pt x="579" y="923"/>
                    <a:pt x="579" y="923"/>
                  </a:cubicBezTo>
                  <a:cubicBezTo>
                    <a:pt x="579" y="949"/>
                    <a:pt x="554" y="965"/>
                    <a:pt x="529" y="96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D09F77CD-4220-8547-9B50-7B5946F67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306" y="4427869"/>
              <a:ext cx="3585275" cy="1322727"/>
            </a:xfrm>
            <a:custGeom>
              <a:avLst/>
              <a:gdLst>
                <a:gd name="T0" fmla="*/ 419 w 454"/>
                <a:gd name="T1" fmla="*/ 168 h 169"/>
                <a:gd name="T2" fmla="*/ 419 w 454"/>
                <a:gd name="T3" fmla="*/ 168 h 169"/>
                <a:gd name="T4" fmla="*/ 33 w 454"/>
                <a:gd name="T5" fmla="*/ 168 h 169"/>
                <a:gd name="T6" fmla="*/ 0 w 454"/>
                <a:gd name="T7" fmla="*/ 134 h 169"/>
                <a:gd name="T8" fmla="*/ 0 w 454"/>
                <a:gd name="T9" fmla="*/ 33 h 169"/>
                <a:gd name="T10" fmla="*/ 33 w 454"/>
                <a:gd name="T11" fmla="*/ 0 h 169"/>
                <a:gd name="T12" fmla="*/ 419 w 454"/>
                <a:gd name="T13" fmla="*/ 0 h 169"/>
                <a:gd name="T14" fmla="*/ 453 w 454"/>
                <a:gd name="T15" fmla="*/ 33 h 169"/>
                <a:gd name="T16" fmla="*/ 453 w 454"/>
                <a:gd name="T17" fmla="*/ 134 h 169"/>
                <a:gd name="T18" fmla="*/ 419 w 454"/>
                <a:gd name="T19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4" h="169">
                  <a:moveTo>
                    <a:pt x="419" y="168"/>
                  </a:moveTo>
                  <a:lnTo>
                    <a:pt x="419" y="168"/>
                  </a:lnTo>
                  <a:cubicBezTo>
                    <a:pt x="33" y="168"/>
                    <a:pt x="33" y="168"/>
                    <a:pt x="33" y="168"/>
                  </a:cubicBezTo>
                  <a:cubicBezTo>
                    <a:pt x="17" y="168"/>
                    <a:pt x="0" y="151"/>
                    <a:pt x="0" y="13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7"/>
                    <a:pt x="17" y="0"/>
                    <a:pt x="33" y="0"/>
                  </a:cubicBezTo>
                  <a:cubicBezTo>
                    <a:pt x="419" y="0"/>
                    <a:pt x="419" y="0"/>
                    <a:pt x="419" y="0"/>
                  </a:cubicBezTo>
                  <a:cubicBezTo>
                    <a:pt x="436" y="0"/>
                    <a:pt x="453" y="17"/>
                    <a:pt x="453" y="33"/>
                  </a:cubicBezTo>
                  <a:cubicBezTo>
                    <a:pt x="453" y="134"/>
                    <a:pt x="453" y="134"/>
                    <a:pt x="453" y="134"/>
                  </a:cubicBezTo>
                  <a:cubicBezTo>
                    <a:pt x="453" y="151"/>
                    <a:pt x="436" y="168"/>
                    <a:pt x="419" y="16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78DAAA5B-5B65-C848-88D5-3E4D637EA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306" y="6411970"/>
              <a:ext cx="661353" cy="661353"/>
            </a:xfrm>
            <a:custGeom>
              <a:avLst/>
              <a:gdLst>
                <a:gd name="T0" fmla="*/ 67 w 85"/>
                <a:gd name="T1" fmla="*/ 84 h 85"/>
                <a:gd name="T2" fmla="*/ 67 w 85"/>
                <a:gd name="T3" fmla="*/ 84 h 85"/>
                <a:gd name="T4" fmla="*/ 25 w 85"/>
                <a:gd name="T5" fmla="*/ 84 h 85"/>
                <a:gd name="T6" fmla="*/ 0 w 85"/>
                <a:gd name="T7" fmla="*/ 58 h 85"/>
                <a:gd name="T8" fmla="*/ 0 w 85"/>
                <a:gd name="T9" fmla="*/ 16 h 85"/>
                <a:gd name="T10" fmla="*/ 25 w 85"/>
                <a:gd name="T11" fmla="*/ 0 h 85"/>
                <a:gd name="T12" fmla="*/ 67 w 85"/>
                <a:gd name="T13" fmla="*/ 0 h 85"/>
                <a:gd name="T14" fmla="*/ 84 w 85"/>
                <a:gd name="T15" fmla="*/ 16 h 85"/>
                <a:gd name="T16" fmla="*/ 84 w 85"/>
                <a:gd name="T17" fmla="*/ 58 h 85"/>
                <a:gd name="T18" fmla="*/ 67 w 85"/>
                <a:gd name="T19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5">
                  <a:moveTo>
                    <a:pt x="67" y="84"/>
                  </a:moveTo>
                  <a:lnTo>
                    <a:pt x="67" y="84"/>
                  </a:lnTo>
                  <a:cubicBezTo>
                    <a:pt x="25" y="84"/>
                    <a:pt x="25" y="84"/>
                    <a:pt x="25" y="84"/>
                  </a:cubicBezTo>
                  <a:cubicBezTo>
                    <a:pt x="8" y="84"/>
                    <a:pt x="0" y="75"/>
                    <a:pt x="0" y="5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8" y="0"/>
                    <a:pt x="25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5" y="0"/>
                    <a:pt x="84" y="8"/>
                    <a:pt x="84" y="16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75"/>
                    <a:pt x="75" y="84"/>
                    <a:pt x="67" y="84"/>
                  </a:cubicBezTo>
                </a:path>
              </a:pathLst>
            </a:custGeom>
            <a:solidFill>
              <a:srgbClr val="C0C1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4966E007-73CF-824A-ABBE-E0C3B4DB7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744" y="6411970"/>
              <a:ext cx="661374" cy="661353"/>
            </a:xfrm>
            <a:custGeom>
              <a:avLst/>
              <a:gdLst>
                <a:gd name="T0" fmla="*/ 58 w 84"/>
                <a:gd name="T1" fmla="*/ 84 h 85"/>
                <a:gd name="T2" fmla="*/ 58 w 84"/>
                <a:gd name="T3" fmla="*/ 84 h 85"/>
                <a:gd name="T4" fmla="*/ 25 w 84"/>
                <a:gd name="T5" fmla="*/ 84 h 85"/>
                <a:gd name="T6" fmla="*/ 0 w 84"/>
                <a:gd name="T7" fmla="*/ 58 h 85"/>
                <a:gd name="T8" fmla="*/ 0 w 84"/>
                <a:gd name="T9" fmla="*/ 16 h 85"/>
                <a:gd name="T10" fmla="*/ 25 w 84"/>
                <a:gd name="T11" fmla="*/ 0 h 85"/>
                <a:gd name="T12" fmla="*/ 58 w 84"/>
                <a:gd name="T13" fmla="*/ 0 h 85"/>
                <a:gd name="T14" fmla="*/ 83 w 84"/>
                <a:gd name="T15" fmla="*/ 16 h 85"/>
                <a:gd name="T16" fmla="*/ 83 w 84"/>
                <a:gd name="T17" fmla="*/ 58 h 85"/>
                <a:gd name="T18" fmla="*/ 58 w 84"/>
                <a:gd name="T19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5">
                  <a:moveTo>
                    <a:pt x="58" y="84"/>
                  </a:moveTo>
                  <a:lnTo>
                    <a:pt x="58" y="84"/>
                  </a:lnTo>
                  <a:cubicBezTo>
                    <a:pt x="25" y="84"/>
                    <a:pt x="25" y="84"/>
                    <a:pt x="25" y="84"/>
                  </a:cubicBezTo>
                  <a:cubicBezTo>
                    <a:pt x="8" y="84"/>
                    <a:pt x="0" y="75"/>
                    <a:pt x="0" y="5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8" y="0"/>
                    <a:pt x="25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5" y="0"/>
                    <a:pt x="83" y="8"/>
                    <a:pt x="83" y="16"/>
                  </a:cubicBezTo>
                  <a:cubicBezTo>
                    <a:pt x="83" y="58"/>
                    <a:pt x="83" y="58"/>
                    <a:pt x="83" y="58"/>
                  </a:cubicBezTo>
                  <a:cubicBezTo>
                    <a:pt x="83" y="75"/>
                    <a:pt x="75" y="84"/>
                    <a:pt x="58" y="84"/>
                  </a:cubicBezTo>
                </a:path>
              </a:pathLst>
            </a:custGeom>
            <a:solidFill>
              <a:srgbClr val="C0C1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91380BD6-A58D-8848-9226-24BD3F235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7768" y="6411970"/>
              <a:ext cx="661374" cy="661353"/>
            </a:xfrm>
            <a:custGeom>
              <a:avLst/>
              <a:gdLst>
                <a:gd name="T0" fmla="*/ 67 w 85"/>
                <a:gd name="T1" fmla="*/ 84 h 85"/>
                <a:gd name="T2" fmla="*/ 67 w 85"/>
                <a:gd name="T3" fmla="*/ 84 h 85"/>
                <a:gd name="T4" fmla="*/ 25 w 85"/>
                <a:gd name="T5" fmla="*/ 84 h 85"/>
                <a:gd name="T6" fmla="*/ 0 w 85"/>
                <a:gd name="T7" fmla="*/ 58 h 85"/>
                <a:gd name="T8" fmla="*/ 0 w 85"/>
                <a:gd name="T9" fmla="*/ 16 h 85"/>
                <a:gd name="T10" fmla="*/ 25 w 85"/>
                <a:gd name="T11" fmla="*/ 0 h 85"/>
                <a:gd name="T12" fmla="*/ 67 w 85"/>
                <a:gd name="T13" fmla="*/ 0 h 85"/>
                <a:gd name="T14" fmla="*/ 84 w 85"/>
                <a:gd name="T15" fmla="*/ 16 h 85"/>
                <a:gd name="T16" fmla="*/ 84 w 85"/>
                <a:gd name="T17" fmla="*/ 58 h 85"/>
                <a:gd name="T18" fmla="*/ 67 w 85"/>
                <a:gd name="T19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5">
                  <a:moveTo>
                    <a:pt x="67" y="84"/>
                  </a:moveTo>
                  <a:lnTo>
                    <a:pt x="67" y="84"/>
                  </a:lnTo>
                  <a:cubicBezTo>
                    <a:pt x="25" y="84"/>
                    <a:pt x="25" y="84"/>
                    <a:pt x="25" y="84"/>
                  </a:cubicBezTo>
                  <a:cubicBezTo>
                    <a:pt x="17" y="84"/>
                    <a:pt x="0" y="75"/>
                    <a:pt x="0" y="5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17" y="0"/>
                    <a:pt x="25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6" y="0"/>
                    <a:pt x="84" y="8"/>
                    <a:pt x="84" y="16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75"/>
                    <a:pt x="76" y="84"/>
                    <a:pt x="67" y="84"/>
                  </a:cubicBezTo>
                </a:path>
              </a:pathLst>
            </a:custGeom>
            <a:solidFill>
              <a:srgbClr val="C0C1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51AD8C1-FD25-3D43-B241-2CAFDF687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7229" y="6411970"/>
              <a:ext cx="661353" cy="661353"/>
            </a:xfrm>
            <a:custGeom>
              <a:avLst/>
              <a:gdLst>
                <a:gd name="T0" fmla="*/ 59 w 85"/>
                <a:gd name="T1" fmla="*/ 84 h 85"/>
                <a:gd name="T2" fmla="*/ 59 w 85"/>
                <a:gd name="T3" fmla="*/ 84 h 85"/>
                <a:gd name="T4" fmla="*/ 25 w 85"/>
                <a:gd name="T5" fmla="*/ 84 h 85"/>
                <a:gd name="T6" fmla="*/ 0 w 85"/>
                <a:gd name="T7" fmla="*/ 58 h 85"/>
                <a:gd name="T8" fmla="*/ 0 w 85"/>
                <a:gd name="T9" fmla="*/ 16 h 85"/>
                <a:gd name="T10" fmla="*/ 25 w 85"/>
                <a:gd name="T11" fmla="*/ 0 h 85"/>
                <a:gd name="T12" fmla="*/ 59 w 85"/>
                <a:gd name="T13" fmla="*/ 0 h 85"/>
                <a:gd name="T14" fmla="*/ 84 w 85"/>
                <a:gd name="T15" fmla="*/ 16 h 85"/>
                <a:gd name="T16" fmla="*/ 84 w 85"/>
                <a:gd name="T17" fmla="*/ 58 h 85"/>
                <a:gd name="T18" fmla="*/ 59 w 85"/>
                <a:gd name="T19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5">
                  <a:moveTo>
                    <a:pt x="59" y="84"/>
                  </a:moveTo>
                  <a:lnTo>
                    <a:pt x="59" y="84"/>
                  </a:lnTo>
                  <a:cubicBezTo>
                    <a:pt x="25" y="84"/>
                    <a:pt x="25" y="84"/>
                    <a:pt x="25" y="84"/>
                  </a:cubicBezTo>
                  <a:cubicBezTo>
                    <a:pt x="8" y="84"/>
                    <a:pt x="0" y="75"/>
                    <a:pt x="0" y="5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8" y="0"/>
                    <a:pt x="25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5" y="0"/>
                    <a:pt x="84" y="8"/>
                    <a:pt x="84" y="16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75"/>
                    <a:pt x="75" y="84"/>
                    <a:pt x="59" y="8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C97128A9-DDE0-0A41-9E5E-95E2D0771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306" y="7421409"/>
              <a:ext cx="661353" cy="661374"/>
            </a:xfrm>
            <a:custGeom>
              <a:avLst/>
              <a:gdLst>
                <a:gd name="T0" fmla="*/ 67 w 85"/>
                <a:gd name="T1" fmla="*/ 84 h 85"/>
                <a:gd name="T2" fmla="*/ 67 w 85"/>
                <a:gd name="T3" fmla="*/ 84 h 85"/>
                <a:gd name="T4" fmla="*/ 25 w 85"/>
                <a:gd name="T5" fmla="*/ 84 h 85"/>
                <a:gd name="T6" fmla="*/ 0 w 85"/>
                <a:gd name="T7" fmla="*/ 59 h 85"/>
                <a:gd name="T8" fmla="*/ 0 w 85"/>
                <a:gd name="T9" fmla="*/ 17 h 85"/>
                <a:gd name="T10" fmla="*/ 25 w 85"/>
                <a:gd name="T11" fmla="*/ 0 h 85"/>
                <a:gd name="T12" fmla="*/ 67 w 85"/>
                <a:gd name="T13" fmla="*/ 0 h 85"/>
                <a:gd name="T14" fmla="*/ 84 w 85"/>
                <a:gd name="T15" fmla="*/ 17 h 85"/>
                <a:gd name="T16" fmla="*/ 84 w 85"/>
                <a:gd name="T17" fmla="*/ 59 h 85"/>
                <a:gd name="T18" fmla="*/ 67 w 85"/>
                <a:gd name="T19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5">
                  <a:moveTo>
                    <a:pt x="67" y="84"/>
                  </a:moveTo>
                  <a:lnTo>
                    <a:pt x="67" y="84"/>
                  </a:lnTo>
                  <a:cubicBezTo>
                    <a:pt x="25" y="84"/>
                    <a:pt x="25" y="84"/>
                    <a:pt x="25" y="84"/>
                  </a:cubicBezTo>
                  <a:cubicBezTo>
                    <a:pt x="8" y="84"/>
                    <a:pt x="0" y="68"/>
                    <a:pt x="0" y="59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9"/>
                    <a:pt x="8" y="0"/>
                    <a:pt x="25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5" y="0"/>
                    <a:pt x="84" y="9"/>
                    <a:pt x="84" y="17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68"/>
                    <a:pt x="75" y="84"/>
                    <a:pt x="67" y="84"/>
                  </a:cubicBezTo>
                </a:path>
              </a:pathLst>
            </a:custGeom>
            <a:solidFill>
              <a:srgbClr val="C0C1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4CE26720-142B-824E-BBAD-B0D33ACCB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744" y="7421409"/>
              <a:ext cx="661374" cy="661374"/>
            </a:xfrm>
            <a:custGeom>
              <a:avLst/>
              <a:gdLst>
                <a:gd name="T0" fmla="*/ 58 w 84"/>
                <a:gd name="T1" fmla="*/ 84 h 85"/>
                <a:gd name="T2" fmla="*/ 58 w 84"/>
                <a:gd name="T3" fmla="*/ 84 h 85"/>
                <a:gd name="T4" fmla="*/ 25 w 84"/>
                <a:gd name="T5" fmla="*/ 84 h 85"/>
                <a:gd name="T6" fmla="*/ 0 w 84"/>
                <a:gd name="T7" fmla="*/ 59 h 85"/>
                <a:gd name="T8" fmla="*/ 0 w 84"/>
                <a:gd name="T9" fmla="*/ 17 h 85"/>
                <a:gd name="T10" fmla="*/ 25 w 84"/>
                <a:gd name="T11" fmla="*/ 0 h 85"/>
                <a:gd name="T12" fmla="*/ 58 w 84"/>
                <a:gd name="T13" fmla="*/ 0 h 85"/>
                <a:gd name="T14" fmla="*/ 83 w 84"/>
                <a:gd name="T15" fmla="*/ 17 h 85"/>
                <a:gd name="T16" fmla="*/ 83 w 84"/>
                <a:gd name="T17" fmla="*/ 59 h 85"/>
                <a:gd name="T18" fmla="*/ 58 w 84"/>
                <a:gd name="T19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5">
                  <a:moveTo>
                    <a:pt x="58" y="84"/>
                  </a:moveTo>
                  <a:lnTo>
                    <a:pt x="58" y="84"/>
                  </a:lnTo>
                  <a:cubicBezTo>
                    <a:pt x="25" y="84"/>
                    <a:pt x="25" y="84"/>
                    <a:pt x="25" y="84"/>
                  </a:cubicBezTo>
                  <a:cubicBezTo>
                    <a:pt x="8" y="84"/>
                    <a:pt x="0" y="68"/>
                    <a:pt x="0" y="59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9"/>
                    <a:pt x="8" y="0"/>
                    <a:pt x="25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5" y="0"/>
                    <a:pt x="83" y="9"/>
                    <a:pt x="83" y="17"/>
                  </a:cubicBezTo>
                  <a:cubicBezTo>
                    <a:pt x="83" y="59"/>
                    <a:pt x="83" y="59"/>
                    <a:pt x="83" y="59"/>
                  </a:cubicBezTo>
                  <a:cubicBezTo>
                    <a:pt x="83" y="68"/>
                    <a:pt x="75" y="84"/>
                    <a:pt x="58" y="84"/>
                  </a:cubicBezTo>
                </a:path>
              </a:pathLst>
            </a:custGeom>
            <a:solidFill>
              <a:srgbClr val="C0C1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BC0FFC52-81F2-1C4E-9B9C-D6C6974B0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7768" y="7421409"/>
              <a:ext cx="661374" cy="661374"/>
            </a:xfrm>
            <a:custGeom>
              <a:avLst/>
              <a:gdLst>
                <a:gd name="T0" fmla="*/ 67 w 85"/>
                <a:gd name="T1" fmla="*/ 84 h 85"/>
                <a:gd name="T2" fmla="*/ 67 w 85"/>
                <a:gd name="T3" fmla="*/ 84 h 85"/>
                <a:gd name="T4" fmla="*/ 25 w 85"/>
                <a:gd name="T5" fmla="*/ 84 h 85"/>
                <a:gd name="T6" fmla="*/ 0 w 85"/>
                <a:gd name="T7" fmla="*/ 59 h 85"/>
                <a:gd name="T8" fmla="*/ 0 w 85"/>
                <a:gd name="T9" fmla="*/ 17 h 85"/>
                <a:gd name="T10" fmla="*/ 25 w 85"/>
                <a:gd name="T11" fmla="*/ 0 h 85"/>
                <a:gd name="T12" fmla="*/ 67 w 85"/>
                <a:gd name="T13" fmla="*/ 0 h 85"/>
                <a:gd name="T14" fmla="*/ 84 w 85"/>
                <a:gd name="T15" fmla="*/ 17 h 85"/>
                <a:gd name="T16" fmla="*/ 84 w 85"/>
                <a:gd name="T17" fmla="*/ 59 h 85"/>
                <a:gd name="T18" fmla="*/ 67 w 85"/>
                <a:gd name="T19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5">
                  <a:moveTo>
                    <a:pt x="67" y="84"/>
                  </a:moveTo>
                  <a:lnTo>
                    <a:pt x="67" y="84"/>
                  </a:lnTo>
                  <a:cubicBezTo>
                    <a:pt x="25" y="84"/>
                    <a:pt x="25" y="84"/>
                    <a:pt x="25" y="84"/>
                  </a:cubicBezTo>
                  <a:cubicBezTo>
                    <a:pt x="17" y="84"/>
                    <a:pt x="0" y="68"/>
                    <a:pt x="0" y="59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9"/>
                    <a:pt x="17" y="0"/>
                    <a:pt x="25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6" y="0"/>
                    <a:pt x="84" y="9"/>
                    <a:pt x="84" y="17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68"/>
                    <a:pt x="76" y="84"/>
                    <a:pt x="67" y="84"/>
                  </a:cubicBezTo>
                </a:path>
              </a:pathLst>
            </a:custGeom>
            <a:solidFill>
              <a:srgbClr val="C0C1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76D5196A-EC8F-CF40-A4B9-7753E3E41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7229" y="7421409"/>
              <a:ext cx="661353" cy="661374"/>
            </a:xfrm>
            <a:custGeom>
              <a:avLst/>
              <a:gdLst>
                <a:gd name="T0" fmla="*/ 59 w 85"/>
                <a:gd name="T1" fmla="*/ 84 h 85"/>
                <a:gd name="T2" fmla="*/ 59 w 85"/>
                <a:gd name="T3" fmla="*/ 84 h 85"/>
                <a:gd name="T4" fmla="*/ 25 w 85"/>
                <a:gd name="T5" fmla="*/ 84 h 85"/>
                <a:gd name="T6" fmla="*/ 0 w 85"/>
                <a:gd name="T7" fmla="*/ 59 h 85"/>
                <a:gd name="T8" fmla="*/ 0 w 85"/>
                <a:gd name="T9" fmla="*/ 17 h 85"/>
                <a:gd name="T10" fmla="*/ 25 w 85"/>
                <a:gd name="T11" fmla="*/ 0 h 85"/>
                <a:gd name="T12" fmla="*/ 59 w 85"/>
                <a:gd name="T13" fmla="*/ 0 h 85"/>
                <a:gd name="T14" fmla="*/ 84 w 85"/>
                <a:gd name="T15" fmla="*/ 17 h 85"/>
                <a:gd name="T16" fmla="*/ 84 w 85"/>
                <a:gd name="T17" fmla="*/ 59 h 85"/>
                <a:gd name="T18" fmla="*/ 59 w 85"/>
                <a:gd name="T19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5">
                  <a:moveTo>
                    <a:pt x="59" y="84"/>
                  </a:moveTo>
                  <a:lnTo>
                    <a:pt x="59" y="84"/>
                  </a:lnTo>
                  <a:cubicBezTo>
                    <a:pt x="25" y="84"/>
                    <a:pt x="25" y="84"/>
                    <a:pt x="25" y="84"/>
                  </a:cubicBezTo>
                  <a:cubicBezTo>
                    <a:pt x="8" y="84"/>
                    <a:pt x="0" y="68"/>
                    <a:pt x="0" y="59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9"/>
                    <a:pt x="8" y="0"/>
                    <a:pt x="25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5" y="0"/>
                    <a:pt x="84" y="9"/>
                    <a:pt x="84" y="17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68"/>
                    <a:pt x="75" y="84"/>
                    <a:pt x="59" y="84"/>
                  </a:cubicBezTo>
                </a:path>
              </a:pathLst>
            </a:custGeom>
            <a:solidFill>
              <a:srgbClr val="C0C1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696B240A-D999-FA4E-A821-2FCB4C65D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306" y="8326433"/>
              <a:ext cx="661353" cy="661374"/>
            </a:xfrm>
            <a:custGeom>
              <a:avLst/>
              <a:gdLst>
                <a:gd name="T0" fmla="*/ 67 w 85"/>
                <a:gd name="T1" fmla="*/ 84 h 85"/>
                <a:gd name="T2" fmla="*/ 67 w 85"/>
                <a:gd name="T3" fmla="*/ 84 h 85"/>
                <a:gd name="T4" fmla="*/ 25 w 85"/>
                <a:gd name="T5" fmla="*/ 84 h 85"/>
                <a:gd name="T6" fmla="*/ 0 w 85"/>
                <a:gd name="T7" fmla="*/ 67 h 85"/>
                <a:gd name="T8" fmla="*/ 0 w 85"/>
                <a:gd name="T9" fmla="*/ 25 h 85"/>
                <a:gd name="T10" fmla="*/ 25 w 85"/>
                <a:gd name="T11" fmla="*/ 0 h 85"/>
                <a:gd name="T12" fmla="*/ 67 w 85"/>
                <a:gd name="T13" fmla="*/ 0 h 85"/>
                <a:gd name="T14" fmla="*/ 84 w 85"/>
                <a:gd name="T15" fmla="*/ 25 h 85"/>
                <a:gd name="T16" fmla="*/ 84 w 85"/>
                <a:gd name="T17" fmla="*/ 67 h 85"/>
                <a:gd name="T18" fmla="*/ 67 w 85"/>
                <a:gd name="T19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5">
                  <a:moveTo>
                    <a:pt x="67" y="84"/>
                  </a:moveTo>
                  <a:lnTo>
                    <a:pt x="67" y="84"/>
                  </a:lnTo>
                  <a:cubicBezTo>
                    <a:pt x="25" y="84"/>
                    <a:pt x="25" y="84"/>
                    <a:pt x="25" y="84"/>
                  </a:cubicBezTo>
                  <a:cubicBezTo>
                    <a:pt x="8" y="84"/>
                    <a:pt x="0" y="76"/>
                    <a:pt x="0" y="6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7"/>
                    <a:pt x="8" y="0"/>
                    <a:pt x="25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5" y="0"/>
                    <a:pt x="84" y="17"/>
                    <a:pt x="84" y="25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76"/>
                    <a:pt x="75" y="84"/>
                    <a:pt x="67" y="84"/>
                  </a:cubicBezTo>
                </a:path>
              </a:pathLst>
            </a:custGeom>
            <a:solidFill>
              <a:srgbClr val="C0C1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63DB1CB0-29D5-9848-892B-D231365EB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744" y="8326433"/>
              <a:ext cx="661374" cy="661374"/>
            </a:xfrm>
            <a:custGeom>
              <a:avLst/>
              <a:gdLst>
                <a:gd name="T0" fmla="*/ 58 w 84"/>
                <a:gd name="T1" fmla="*/ 84 h 85"/>
                <a:gd name="T2" fmla="*/ 58 w 84"/>
                <a:gd name="T3" fmla="*/ 84 h 85"/>
                <a:gd name="T4" fmla="*/ 25 w 84"/>
                <a:gd name="T5" fmla="*/ 84 h 85"/>
                <a:gd name="T6" fmla="*/ 0 w 84"/>
                <a:gd name="T7" fmla="*/ 67 h 85"/>
                <a:gd name="T8" fmla="*/ 0 w 84"/>
                <a:gd name="T9" fmla="*/ 25 h 85"/>
                <a:gd name="T10" fmla="*/ 25 w 84"/>
                <a:gd name="T11" fmla="*/ 0 h 85"/>
                <a:gd name="T12" fmla="*/ 58 w 84"/>
                <a:gd name="T13" fmla="*/ 0 h 85"/>
                <a:gd name="T14" fmla="*/ 83 w 84"/>
                <a:gd name="T15" fmla="*/ 25 h 85"/>
                <a:gd name="T16" fmla="*/ 83 w 84"/>
                <a:gd name="T17" fmla="*/ 67 h 85"/>
                <a:gd name="T18" fmla="*/ 58 w 84"/>
                <a:gd name="T19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5">
                  <a:moveTo>
                    <a:pt x="58" y="84"/>
                  </a:moveTo>
                  <a:lnTo>
                    <a:pt x="58" y="84"/>
                  </a:lnTo>
                  <a:cubicBezTo>
                    <a:pt x="25" y="84"/>
                    <a:pt x="25" y="84"/>
                    <a:pt x="25" y="84"/>
                  </a:cubicBezTo>
                  <a:cubicBezTo>
                    <a:pt x="8" y="84"/>
                    <a:pt x="0" y="76"/>
                    <a:pt x="0" y="6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7"/>
                    <a:pt x="8" y="0"/>
                    <a:pt x="25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5" y="0"/>
                    <a:pt x="83" y="17"/>
                    <a:pt x="83" y="25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3" y="76"/>
                    <a:pt x="75" y="84"/>
                    <a:pt x="58" y="84"/>
                  </a:cubicBezTo>
                </a:path>
              </a:pathLst>
            </a:custGeom>
            <a:solidFill>
              <a:srgbClr val="C0C1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B52D7AE2-9FAE-B34C-91AC-2A52FA6B0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7768" y="8326433"/>
              <a:ext cx="661374" cy="661374"/>
            </a:xfrm>
            <a:custGeom>
              <a:avLst/>
              <a:gdLst>
                <a:gd name="T0" fmla="*/ 67 w 85"/>
                <a:gd name="T1" fmla="*/ 84 h 85"/>
                <a:gd name="T2" fmla="*/ 67 w 85"/>
                <a:gd name="T3" fmla="*/ 84 h 85"/>
                <a:gd name="T4" fmla="*/ 25 w 85"/>
                <a:gd name="T5" fmla="*/ 84 h 85"/>
                <a:gd name="T6" fmla="*/ 0 w 85"/>
                <a:gd name="T7" fmla="*/ 67 h 85"/>
                <a:gd name="T8" fmla="*/ 0 w 85"/>
                <a:gd name="T9" fmla="*/ 25 h 85"/>
                <a:gd name="T10" fmla="*/ 25 w 85"/>
                <a:gd name="T11" fmla="*/ 0 h 85"/>
                <a:gd name="T12" fmla="*/ 67 w 85"/>
                <a:gd name="T13" fmla="*/ 0 h 85"/>
                <a:gd name="T14" fmla="*/ 84 w 85"/>
                <a:gd name="T15" fmla="*/ 25 h 85"/>
                <a:gd name="T16" fmla="*/ 84 w 85"/>
                <a:gd name="T17" fmla="*/ 67 h 85"/>
                <a:gd name="T18" fmla="*/ 67 w 85"/>
                <a:gd name="T19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5">
                  <a:moveTo>
                    <a:pt x="67" y="84"/>
                  </a:moveTo>
                  <a:lnTo>
                    <a:pt x="67" y="84"/>
                  </a:lnTo>
                  <a:cubicBezTo>
                    <a:pt x="25" y="84"/>
                    <a:pt x="25" y="84"/>
                    <a:pt x="25" y="84"/>
                  </a:cubicBezTo>
                  <a:cubicBezTo>
                    <a:pt x="17" y="84"/>
                    <a:pt x="0" y="76"/>
                    <a:pt x="0" y="6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7"/>
                    <a:pt x="17" y="0"/>
                    <a:pt x="25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6" y="0"/>
                    <a:pt x="84" y="17"/>
                    <a:pt x="84" y="25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76"/>
                    <a:pt x="76" y="84"/>
                    <a:pt x="67" y="84"/>
                  </a:cubicBezTo>
                </a:path>
              </a:pathLst>
            </a:custGeom>
            <a:solidFill>
              <a:srgbClr val="C0C1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18C1F12E-B494-D043-B01D-DE50A6A99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7229" y="8326433"/>
              <a:ext cx="661353" cy="661374"/>
            </a:xfrm>
            <a:custGeom>
              <a:avLst/>
              <a:gdLst>
                <a:gd name="T0" fmla="*/ 59 w 85"/>
                <a:gd name="T1" fmla="*/ 84 h 85"/>
                <a:gd name="T2" fmla="*/ 59 w 85"/>
                <a:gd name="T3" fmla="*/ 84 h 85"/>
                <a:gd name="T4" fmla="*/ 25 w 85"/>
                <a:gd name="T5" fmla="*/ 84 h 85"/>
                <a:gd name="T6" fmla="*/ 0 w 85"/>
                <a:gd name="T7" fmla="*/ 67 h 85"/>
                <a:gd name="T8" fmla="*/ 0 w 85"/>
                <a:gd name="T9" fmla="*/ 25 h 85"/>
                <a:gd name="T10" fmla="*/ 25 w 85"/>
                <a:gd name="T11" fmla="*/ 0 h 85"/>
                <a:gd name="T12" fmla="*/ 59 w 85"/>
                <a:gd name="T13" fmla="*/ 0 h 85"/>
                <a:gd name="T14" fmla="*/ 84 w 85"/>
                <a:gd name="T15" fmla="*/ 25 h 85"/>
                <a:gd name="T16" fmla="*/ 84 w 85"/>
                <a:gd name="T17" fmla="*/ 67 h 85"/>
                <a:gd name="T18" fmla="*/ 59 w 85"/>
                <a:gd name="T19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5">
                  <a:moveTo>
                    <a:pt x="59" y="84"/>
                  </a:moveTo>
                  <a:lnTo>
                    <a:pt x="59" y="84"/>
                  </a:lnTo>
                  <a:cubicBezTo>
                    <a:pt x="25" y="84"/>
                    <a:pt x="25" y="84"/>
                    <a:pt x="25" y="84"/>
                  </a:cubicBezTo>
                  <a:cubicBezTo>
                    <a:pt x="8" y="84"/>
                    <a:pt x="0" y="76"/>
                    <a:pt x="0" y="6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7"/>
                    <a:pt x="8" y="0"/>
                    <a:pt x="25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5" y="0"/>
                    <a:pt x="84" y="17"/>
                    <a:pt x="84" y="25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76"/>
                    <a:pt x="75" y="84"/>
                    <a:pt x="59" y="84"/>
                  </a:cubicBezTo>
                </a:path>
              </a:pathLst>
            </a:custGeom>
            <a:solidFill>
              <a:srgbClr val="C0C1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C99FF4C6-C958-5744-B2EB-2CF84C898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306" y="9335893"/>
              <a:ext cx="661353" cy="661353"/>
            </a:xfrm>
            <a:custGeom>
              <a:avLst/>
              <a:gdLst>
                <a:gd name="T0" fmla="*/ 67 w 85"/>
                <a:gd name="T1" fmla="*/ 84 h 85"/>
                <a:gd name="T2" fmla="*/ 67 w 85"/>
                <a:gd name="T3" fmla="*/ 84 h 85"/>
                <a:gd name="T4" fmla="*/ 25 w 85"/>
                <a:gd name="T5" fmla="*/ 84 h 85"/>
                <a:gd name="T6" fmla="*/ 0 w 85"/>
                <a:gd name="T7" fmla="*/ 67 h 85"/>
                <a:gd name="T8" fmla="*/ 0 w 85"/>
                <a:gd name="T9" fmla="*/ 25 h 85"/>
                <a:gd name="T10" fmla="*/ 25 w 85"/>
                <a:gd name="T11" fmla="*/ 0 h 85"/>
                <a:gd name="T12" fmla="*/ 67 w 85"/>
                <a:gd name="T13" fmla="*/ 0 h 85"/>
                <a:gd name="T14" fmla="*/ 84 w 85"/>
                <a:gd name="T15" fmla="*/ 25 h 85"/>
                <a:gd name="T16" fmla="*/ 84 w 85"/>
                <a:gd name="T17" fmla="*/ 67 h 85"/>
                <a:gd name="T18" fmla="*/ 67 w 85"/>
                <a:gd name="T19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5">
                  <a:moveTo>
                    <a:pt x="67" y="84"/>
                  </a:moveTo>
                  <a:lnTo>
                    <a:pt x="67" y="84"/>
                  </a:lnTo>
                  <a:cubicBezTo>
                    <a:pt x="25" y="84"/>
                    <a:pt x="25" y="84"/>
                    <a:pt x="25" y="84"/>
                  </a:cubicBezTo>
                  <a:cubicBezTo>
                    <a:pt x="8" y="84"/>
                    <a:pt x="0" y="75"/>
                    <a:pt x="0" y="6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8"/>
                    <a:pt x="8" y="0"/>
                    <a:pt x="25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5" y="0"/>
                    <a:pt x="84" y="8"/>
                    <a:pt x="84" y="25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75"/>
                    <a:pt x="75" y="84"/>
                    <a:pt x="67" y="84"/>
                  </a:cubicBezTo>
                </a:path>
              </a:pathLst>
            </a:custGeom>
            <a:solidFill>
              <a:srgbClr val="C0C1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D3114AAD-808B-3B41-856D-4D3E22E83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744" y="9335893"/>
              <a:ext cx="661374" cy="661353"/>
            </a:xfrm>
            <a:custGeom>
              <a:avLst/>
              <a:gdLst>
                <a:gd name="T0" fmla="*/ 58 w 84"/>
                <a:gd name="T1" fmla="*/ 84 h 85"/>
                <a:gd name="T2" fmla="*/ 58 w 84"/>
                <a:gd name="T3" fmla="*/ 84 h 85"/>
                <a:gd name="T4" fmla="*/ 25 w 84"/>
                <a:gd name="T5" fmla="*/ 84 h 85"/>
                <a:gd name="T6" fmla="*/ 0 w 84"/>
                <a:gd name="T7" fmla="*/ 67 h 85"/>
                <a:gd name="T8" fmla="*/ 0 w 84"/>
                <a:gd name="T9" fmla="*/ 25 h 85"/>
                <a:gd name="T10" fmla="*/ 25 w 84"/>
                <a:gd name="T11" fmla="*/ 0 h 85"/>
                <a:gd name="T12" fmla="*/ 58 w 84"/>
                <a:gd name="T13" fmla="*/ 0 h 85"/>
                <a:gd name="T14" fmla="*/ 83 w 84"/>
                <a:gd name="T15" fmla="*/ 25 h 85"/>
                <a:gd name="T16" fmla="*/ 83 w 84"/>
                <a:gd name="T17" fmla="*/ 67 h 85"/>
                <a:gd name="T18" fmla="*/ 58 w 84"/>
                <a:gd name="T19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5">
                  <a:moveTo>
                    <a:pt x="58" y="84"/>
                  </a:moveTo>
                  <a:lnTo>
                    <a:pt x="58" y="84"/>
                  </a:lnTo>
                  <a:cubicBezTo>
                    <a:pt x="25" y="84"/>
                    <a:pt x="25" y="84"/>
                    <a:pt x="25" y="84"/>
                  </a:cubicBezTo>
                  <a:cubicBezTo>
                    <a:pt x="8" y="84"/>
                    <a:pt x="0" y="75"/>
                    <a:pt x="0" y="6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8"/>
                    <a:pt x="8" y="0"/>
                    <a:pt x="25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5" y="0"/>
                    <a:pt x="83" y="8"/>
                    <a:pt x="83" y="25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3" y="75"/>
                    <a:pt x="75" y="84"/>
                    <a:pt x="58" y="84"/>
                  </a:cubicBezTo>
                </a:path>
              </a:pathLst>
            </a:custGeom>
            <a:solidFill>
              <a:srgbClr val="C0C1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756B9885-B65D-574D-BA28-D3BF733AF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7768" y="9335893"/>
              <a:ext cx="661374" cy="661353"/>
            </a:xfrm>
            <a:custGeom>
              <a:avLst/>
              <a:gdLst>
                <a:gd name="T0" fmla="*/ 67 w 85"/>
                <a:gd name="T1" fmla="*/ 84 h 85"/>
                <a:gd name="T2" fmla="*/ 67 w 85"/>
                <a:gd name="T3" fmla="*/ 84 h 85"/>
                <a:gd name="T4" fmla="*/ 25 w 85"/>
                <a:gd name="T5" fmla="*/ 84 h 85"/>
                <a:gd name="T6" fmla="*/ 0 w 85"/>
                <a:gd name="T7" fmla="*/ 67 h 85"/>
                <a:gd name="T8" fmla="*/ 0 w 85"/>
                <a:gd name="T9" fmla="*/ 25 h 85"/>
                <a:gd name="T10" fmla="*/ 25 w 85"/>
                <a:gd name="T11" fmla="*/ 0 h 85"/>
                <a:gd name="T12" fmla="*/ 67 w 85"/>
                <a:gd name="T13" fmla="*/ 0 h 85"/>
                <a:gd name="T14" fmla="*/ 84 w 85"/>
                <a:gd name="T15" fmla="*/ 25 h 85"/>
                <a:gd name="T16" fmla="*/ 84 w 85"/>
                <a:gd name="T17" fmla="*/ 67 h 85"/>
                <a:gd name="T18" fmla="*/ 67 w 85"/>
                <a:gd name="T19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5">
                  <a:moveTo>
                    <a:pt x="67" y="84"/>
                  </a:moveTo>
                  <a:lnTo>
                    <a:pt x="67" y="84"/>
                  </a:lnTo>
                  <a:cubicBezTo>
                    <a:pt x="25" y="84"/>
                    <a:pt x="25" y="84"/>
                    <a:pt x="25" y="84"/>
                  </a:cubicBezTo>
                  <a:cubicBezTo>
                    <a:pt x="17" y="84"/>
                    <a:pt x="0" y="75"/>
                    <a:pt x="0" y="6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8"/>
                    <a:pt x="17" y="0"/>
                    <a:pt x="25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6" y="0"/>
                    <a:pt x="84" y="8"/>
                    <a:pt x="84" y="25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75"/>
                    <a:pt x="76" y="84"/>
                    <a:pt x="67" y="84"/>
                  </a:cubicBezTo>
                </a:path>
              </a:pathLst>
            </a:custGeom>
            <a:solidFill>
              <a:srgbClr val="C0C1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9142C43C-F674-8848-AFD3-F40C01AAE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7229" y="9335893"/>
              <a:ext cx="661353" cy="661353"/>
            </a:xfrm>
            <a:custGeom>
              <a:avLst/>
              <a:gdLst>
                <a:gd name="T0" fmla="*/ 59 w 85"/>
                <a:gd name="T1" fmla="*/ 84 h 85"/>
                <a:gd name="T2" fmla="*/ 59 w 85"/>
                <a:gd name="T3" fmla="*/ 84 h 85"/>
                <a:gd name="T4" fmla="*/ 25 w 85"/>
                <a:gd name="T5" fmla="*/ 84 h 85"/>
                <a:gd name="T6" fmla="*/ 0 w 85"/>
                <a:gd name="T7" fmla="*/ 67 h 85"/>
                <a:gd name="T8" fmla="*/ 0 w 85"/>
                <a:gd name="T9" fmla="*/ 25 h 85"/>
                <a:gd name="T10" fmla="*/ 25 w 85"/>
                <a:gd name="T11" fmla="*/ 0 h 85"/>
                <a:gd name="T12" fmla="*/ 59 w 85"/>
                <a:gd name="T13" fmla="*/ 0 h 85"/>
                <a:gd name="T14" fmla="*/ 84 w 85"/>
                <a:gd name="T15" fmla="*/ 25 h 85"/>
                <a:gd name="T16" fmla="*/ 84 w 85"/>
                <a:gd name="T17" fmla="*/ 67 h 85"/>
                <a:gd name="T18" fmla="*/ 59 w 85"/>
                <a:gd name="T19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5">
                  <a:moveTo>
                    <a:pt x="59" y="84"/>
                  </a:moveTo>
                  <a:lnTo>
                    <a:pt x="59" y="84"/>
                  </a:lnTo>
                  <a:cubicBezTo>
                    <a:pt x="25" y="84"/>
                    <a:pt x="25" y="84"/>
                    <a:pt x="25" y="84"/>
                  </a:cubicBezTo>
                  <a:cubicBezTo>
                    <a:pt x="8" y="84"/>
                    <a:pt x="0" y="75"/>
                    <a:pt x="0" y="6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8"/>
                    <a:pt x="8" y="0"/>
                    <a:pt x="25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5" y="0"/>
                    <a:pt x="84" y="8"/>
                    <a:pt x="84" y="25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75"/>
                    <a:pt x="75" y="84"/>
                    <a:pt x="59" y="84"/>
                  </a:cubicBezTo>
                </a:path>
              </a:pathLst>
            </a:custGeom>
            <a:solidFill>
              <a:srgbClr val="C0C1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87A9EA90-0233-C841-87E9-FAB363FA6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306" y="10310534"/>
              <a:ext cx="661353" cy="661353"/>
            </a:xfrm>
            <a:custGeom>
              <a:avLst/>
              <a:gdLst>
                <a:gd name="T0" fmla="*/ 67 w 85"/>
                <a:gd name="T1" fmla="*/ 84 h 85"/>
                <a:gd name="T2" fmla="*/ 67 w 85"/>
                <a:gd name="T3" fmla="*/ 84 h 85"/>
                <a:gd name="T4" fmla="*/ 25 w 85"/>
                <a:gd name="T5" fmla="*/ 84 h 85"/>
                <a:gd name="T6" fmla="*/ 0 w 85"/>
                <a:gd name="T7" fmla="*/ 59 h 85"/>
                <a:gd name="T8" fmla="*/ 0 w 85"/>
                <a:gd name="T9" fmla="*/ 25 h 85"/>
                <a:gd name="T10" fmla="*/ 25 w 85"/>
                <a:gd name="T11" fmla="*/ 0 h 85"/>
                <a:gd name="T12" fmla="*/ 67 w 85"/>
                <a:gd name="T13" fmla="*/ 0 h 85"/>
                <a:gd name="T14" fmla="*/ 84 w 85"/>
                <a:gd name="T15" fmla="*/ 25 h 85"/>
                <a:gd name="T16" fmla="*/ 84 w 85"/>
                <a:gd name="T17" fmla="*/ 59 h 85"/>
                <a:gd name="T18" fmla="*/ 67 w 85"/>
                <a:gd name="T19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5">
                  <a:moveTo>
                    <a:pt x="67" y="84"/>
                  </a:moveTo>
                  <a:lnTo>
                    <a:pt x="67" y="84"/>
                  </a:lnTo>
                  <a:cubicBezTo>
                    <a:pt x="25" y="84"/>
                    <a:pt x="25" y="84"/>
                    <a:pt x="25" y="84"/>
                  </a:cubicBezTo>
                  <a:cubicBezTo>
                    <a:pt x="8" y="84"/>
                    <a:pt x="0" y="75"/>
                    <a:pt x="0" y="59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8"/>
                    <a:pt x="8" y="0"/>
                    <a:pt x="25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5" y="0"/>
                    <a:pt x="84" y="8"/>
                    <a:pt x="84" y="25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75"/>
                    <a:pt x="75" y="84"/>
                    <a:pt x="67" y="84"/>
                  </a:cubicBezTo>
                </a:path>
              </a:pathLst>
            </a:custGeom>
            <a:solidFill>
              <a:srgbClr val="C0C1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D4C0276B-4820-4D43-B7C5-2AB3EB084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744" y="10310534"/>
              <a:ext cx="661374" cy="661353"/>
            </a:xfrm>
            <a:custGeom>
              <a:avLst/>
              <a:gdLst>
                <a:gd name="T0" fmla="*/ 58 w 84"/>
                <a:gd name="T1" fmla="*/ 84 h 85"/>
                <a:gd name="T2" fmla="*/ 58 w 84"/>
                <a:gd name="T3" fmla="*/ 84 h 85"/>
                <a:gd name="T4" fmla="*/ 25 w 84"/>
                <a:gd name="T5" fmla="*/ 84 h 85"/>
                <a:gd name="T6" fmla="*/ 0 w 84"/>
                <a:gd name="T7" fmla="*/ 59 h 85"/>
                <a:gd name="T8" fmla="*/ 0 w 84"/>
                <a:gd name="T9" fmla="*/ 25 h 85"/>
                <a:gd name="T10" fmla="*/ 25 w 84"/>
                <a:gd name="T11" fmla="*/ 0 h 85"/>
                <a:gd name="T12" fmla="*/ 58 w 84"/>
                <a:gd name="T13" fmla="*/ 0 h 85"/>
                <a:gd name="T14" fmla="*/ 83 w 84"/>
                <a:gd name="T15" fmla="*/ 25 h 85"/>
                <a:gd name="T16" fmla="*/ 83 w 84"/>
                <a:gd name="T17" fmla="*/ 59 h 85"/>
                <a:gd name="T18" fmla="*/ 58 w 84"/>
                <a:gd name="T19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5">
                  <a:moveTo>
                    <a:pt x="58" y="84"/>
                  </a:moveTo>
                  <a:lnTo>
                    <a:pt x="58" y="84"/>
                  </a:lnTo>
                  <a:cubicBezTo>
                    <a:pt x="25" y="84"/>
                    <a:pt x="25" y="84"/>
                    <a:pt x="25" y="84"/>
                  </a:cubicBezTo>
                  <a:cubicBezTo>
                    <a:pt x="8" y="84"/>
                    <a:pt x="0" y="75"/>
                    <a:pt x="0" y="59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8"/>
                    <a:pt x="8" y="0"/>
                    <a:pt x="25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5" y="0"/>
                    <a:pt x="83" y="8"/>
                    <a:pt x="83" y="25"/>
                  </a:cubicBezTo>
                  <a:cubicBezTo>
                    <a:pt x="83" y="59"/>
                    <a:pt x="83" y="59"/>
                    <a:pt x="83" y="59"/>
                  </a:cubicBezTo>
                  <a:cubicBezTo>
                    <a:pt x="83" y="75"/>
                    <a:pt x="75" y="84"/>
                    <a:pt x="58" y="84"/>
                  </a:cubicBezTo>
                </a:path>
              </a:pathLst>
            </a:custGeom>
            <a:solidFill>
              <a:srgbClr val="C0C1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ED8871BB-CD38-EF4C-9CF9-6E8E295D7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7768" y="10310534"/>
              <a:ext cx="661374" cy="661353"/>
            </a:xfrm>
            <a:custGeom>
              <a:avLst/>
              <a:gdLst>
                <a:gd name="T0" fmla="*/ 67 w 85"/>
                <a:gd name="T1" fmla="*/ 84 h 85"/>
                <a:gd name="T2" fmla="*/ 67 w 85"/>
                <a:gd name="T3" fmla="*/ 84 h 85"/>
                <a:gd name="T4" fmla="*/ 25 w 85"/>
                <a:gd name="T5" fmla="*/ 84 h 85"/>
                <a:gd name="T6" fmla="*/ 0 w 85"/>
                <a:gd name="T7" fmla="*/ 59 h 85"/>
                <a:gd name="T8" fmla="*/ 0 w 85"/>
                <a:gd name="T9" fmla="*/ 25 h 85"/>
                <a:gd name="T10" fmla="*/ 25 w 85"/>
                <a:gd name="T11" fmla="*/ 0 h 85"/>
                <a:gd name="T12" fmla="*/ 67 w 85"/>
                <a:gd name="T13" fmla="*/ 0 h 85"/>
                <a:gd name="T14" fmla="*/ 84 w 85"/>
                <a:gd name="T15" fmla="*/ 25 h 85"/>
                <a:gd name="T16" fmla="*/ 84 w 85"/>
                <a:gd name="T17" fmla="*/ 59 h 85"/>
                <a:gd name="T18" fmla="*/ 67 w 85"/>
                <a:gd name="T19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5">
                  <a:moveTo>
                    <a:pt x="67" y="84"/>
                  </a:moveTo>
                  <a:lnTo>
                    <a:pt x="67" y="84"/>
                  </a:lnTo>
                  <a:cubicBezTo>
                    <a:pt x="25" y="84"/>
                    <a:pt x="25" y="84"/>
                    <a:pt x="25" y="84"/>
                  </a:cubicBezTo>
                  <a:cubicBezTo>
                    <a:pt x="17" y="84"/>
                    <a:pt x="0" y="75"/>
                    <a:pt x="0" y="59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8"/>
                    <a:pt x="17" y="0"/>
                    <a:pt x="25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6" y="0"/>
                    <a:pt x="84" y="8"/>
                    <a:pt x="84" y="25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75"/>
                    <a:pt x="76" y="84"/>
                    <a:pt x="67" y="84"/>
                  </a:cubicBezTo>
                </a:path>
              </a:pathLst>
            </a:custGeom>
            <a:solidFill>
              <a:srgbClr val="C0C1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26DCE4FB-CA93-F34F-A9F0-D53A08FF1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7229" y="10310534"/>
              <a:ext cx="661353" cy="661353"/>
            </a:xfrm>
            <a:custGeom>
              <a:avLst/>
              <a:gdLst>
                <a:gd name="T0" fmla="*/ 59 w 85"/>
                <a:gd name="T1" fmla="*/ 84 h 85"/>
                <a:gd name="T2" fmla="*/ 59 w 85"/>
                <a:gd name="T3" fmla="*/ 84 h 85"/>
                <a:gd name="T4" fmla="*/ 25 w 85"/>
                <a:gd name="T5" fmla="*/ 84 h 85"/>
                <a:gd name="T6" fmla="*/ 0 w 85"/>
                <a:gd name="T7" fmla="*/ 59 h 85"/>
                <a:gd name="T8" fmla="*/ 0 w 85"/>
                <a:gd name="T9" fmla="*/ 25 h 85"/>
                <a:gd name="T10" fmla="*/ 25 w 85"/>
                <a:gd name="T11" fmla="*/ 0 h 85"/>
                <a:gd name="T12" fmla="*/ 59 w 85"/>
                <a:gd name="T13" fmla="*/ 0 h 85"/>
                <a:gd name="T14" fmla="*/ 84 w 85"/>
                <a:gd name="T15" fmla="*/ 25 h 85"/>
                <a:gd name="T16" fmla="*/ 84 w 85"/>
                <a:gd name="T17" fmla="*/ 59 h 85"/>
                <a:gd name="T18" fmla="*/ 59 w 85"/>
                <a:gd name="T19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5">
                  <a:moveTo>
                    <a:pt x="59" y="84"/>
                  </a:moveTo>
                  <a:lnTo>
                    <a:pt x="59" y="84"/>
                  </a:lnTo>
                  <a:cubicBezTo>
                    <a:pt x="25" y="84"/>
                    <a:pt x="25" y="84"/>
                    <a:pt x="25" y="84"/>
                  </a:cubicBezTo>
                  <a:cubicBezTo>
                    <a:pt x="8" y="84"/>
                    <a:pt x="0" y="75"/>
                    <a:pt x="0" y="59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8"/>
                    <a:pt x="8" y="0"/>
                    <a:pt x="25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5" y="0"/>
                    <a:pt x="84" y="8"/>
                    <a:pt x="84" y="25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75"/>
                    <a:pt x="75" y="84"/>
                    <a:pt x="59" y="8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60A2A27-0830-A240-B743-A2ED5FD3253E}"/>
              </a:ext>
            </a:extLst>
          </p:cNvPr>
          <p:cNvGrpSpPr/>
          <p:nvPr/>
        </p:nvGrpSpPr>
        <p:grpSpPr>
          <a:xfrm>
            <a:off x="2014927" y="5980219"/>
            <a:ext cx="6647809" cy="2001667"/>
            <a:chOff x="2014927" y="5426116"/>
            <a:chExt cx="6647809" cy="200166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E1B7A2-D516-404C-8F6F-B8E69253D105}"/>
                </a:ext>
              </a:extLst>
            </p:cNvPr>
            <p:cNvSpPr/>
            <p:nvPr/>
          </p:nvSpPr>
          <p:spPr>
            <a:xfrm>
              <a:off x="6661069" y="5426116"/>
              <a:ext cx="2001667" cy="20016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E5F140A-3A9B-B54E-8C98-32C99154A941}"/>
                </a:ext>
              </a:extLst>
            </p:cNvPr>
            <p:cNvGrpSpPr/>
            <p:nvPr/>
          </p:nvGrpSpPr>
          <p:grpSpPr>
            <a:xfrm>
              <a:off x="2014927" y="5658187"/>
              <a:ext cx="6054437" cy="1499998"/>
              <a:chOff x="10288273" y="5811597"/>
              <a:chExt cx="6691622" cy="1657862"/>
            </a:xfrm>
          </p:grpSpPr>
          <p:sp>
            <p:nvSpPr>
              <p:cNvPr id="75" name="CuadroTexto 350">
                <a:extLst>
                  <a:ext uri="{FF2B5EF4-FFF2-40B4-BE49-F238E27FC236}">
                    <a16:creationId xmlns:a16="http://schemas.microsoft.com/office/drawing/2014/main" id="{7DEDE76C-2783-0D40-926A-A6E99C5FB783}"/>
                  </a:ext>
                </a:extLst>
              </p:cNvPr>
              <p:cNvSpPr txBox="1"/>
              <p:nvPr/>
            </p:nvSpPr>
            <p:spPr>
              <a:xfrm>
                <a:off x="10288273" y="6006738"/>
                <a:ext cx="5168424" cy="1462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0" b="1" spc="1200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3+2+3=</a:t>
                </a:r>
              </a:p>
            </p:txBody>
          </p:sp>
          <p:sp>
            <p:nvSpPr>
              <p:cNvPr id="77" name="CuadroTexto 350">
                <a:extLst>
                  <a:ext uri="{FF2B5EF4-FFF2-40B4-BE49-F238E27FC236}">
                    <a16:creationId xmlns:a16="http://schemas.microsoft.com/office/drawing/2014/main" id="{01AFAB2D-F43F-144E-A3B7-B0D889925CDB}"/>
                  </a:ext>
                </a:extLst>
              </p:cNvPr>
              <p:cNvSpPr txBox="1"/>
              <p:nvPr/>
            </p:nvSpPr>
            <p:spPr>
              <a:xfrm>
                <a:off x="16141523" y="5811597"/>
                <a:ext cx="838372" cy="1462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0" b="1" dirty="0">
                    <a:solidFill>
                      <a:schemeClr val="accent1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8</a:t>
                </a:r>
              </a:p>
            </p:txBody>
          </p: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0FA8CC0-0CC3-134E-8E73-53FCB5F5D225}"/>
              </a:ext>
            </a:extLst>
          </p:cNvPr>
          <p:cNvGrpSpPr/>
          <p:nvPr/>
        </p:nvGrpSpPr>
        <p:grpSpPr>
          <a:xfrm>
            <a:off x="15827179" y="5980219"/>
            <a:ext cx="6647809" cy="2001667"/>
            <a:chOff x="2014927" y="5426116"/>
            <a:chExt cx="6647809" cy="2001667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4787524-DF73-AC46-94E5-49FD3D64E919}"/>
                </a:ext>
              </a:extLst>
            </p:cNvPr>
            <p:cNvSpPr/>
            <p:nvPr/>
          </p:nvSpPr>
          <p:spPr>
            <a:xfrm>
              <a:off x="6661069" y="5426116"/>
              <a:ext cx="2001667" cy="200166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0829C563-84FA-7B40-892B-AFEB1E4F9ED9}"/>
                </a:ext>
              </a:extLst>
            </p:cNvPr>
            <p:cNvGrpSpPr/>
            <p:nvPr/>
          </p:nvGrpSpPr>
          <p:grpSpPr>
            <a:xfrm>
              <a:off x="2014927" y="5658187"/>
              <a:ext cx="6054437" cy="1499998"/>
              <a:chOff x="10288273" y="5811597"/>
              <a:chExt cx="6691622" cy="1657862"/>
            </a:xfrm>
          </p:grpSpPr>
          <p:sp>
            <p:nvSpPr>
              <p:cNvPr id="84" name="CuadroTexto 350">
                <a:extLst>
                  <a:ext uri="{FF2B5EF4-FFF2-40B4-BE49-F238E27FC236}">
                    <a16:creationId xmlns:a16="http://schemas.microsoft.com/office/drawing/2014/main" id="{64EE46FC-2F5F-1B48-88E7-65F8756461F4}"/>
                  </a:ext>
                </a:extLst>
              </p:cNvPr>
              <p:cNvSpPr txBox="1"/>
              <p:nvPr/>
            </p:nvSpPr>
            <p:spPr>
              <a:xfrm>
                <a:off x="10288273" y="6006738"/>
                <a:ext cx="5168425" cy="1462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0" b="1" spc="1200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4+1+2=</a:t>
                </a:r>
              </a:p>
            </p:txBody>
          </p:sp>
          <p:sp>
            <p:nvSpPr>
              <p:cNvPr id="85" name="CuadroTexto 350">
                <a:extLst>
                  <a:ext uri="{FF2B5EF4-FFF2-40B4-BE49-F238E27FC236}">
                    <a16:creationId xmlns:a16="http://schemas.microsoft.com/office/drawing/2014/main" id="{86190287-86FA-EA43-83F5-3EB8E449FC57}"/>
                  </a:ext>
                </a:extLst>
              </p:cNvPr>
              <p:cNvSpPr txBox="1"/>
              <p:nvPr/>
            </p:nvSpPr>
            <p:spPr>
              <a:xfrm>
                <a:off x="16141523" y="5811597"/>
                <a:ext cx="838372" cy="1462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0" b="1" dirty="0">
                    <a:solidFill>
                      <a:schemeClr val="accent2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7</a:t>
                </a:r>
              </a:p>
            </p:txBody>
          </p: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35F2B2A2-6DC1-5844-943B-78CCFC43D8DD}"/>
              </a:ext>
            </a:extLst>
          </p:cNvPr>
          <p:cNvSpPr txBox="1"/>
          <p:nvPr/>
        </p:nvSpPr>
        <p:spPr>
          <a:xfrm>
            <a:off x="2082344" y="8994004"/>
            <a:ext cx="6580392" cy="195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Business professionals like you connecting to share advice.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EC99B82-3483-0F42-904E-BB8190FFBF92}"/>
              </a:ext>
            </a:extLst>
          </p:cNvPr>
          <p:cNvSpPr txBox="1"/>
          <p:nvPr/>
        </p:nvSpPr>
        <p:spPr>
          <a:xfrm>
            <a:off x="15894596" y="8994004"/>
            <a:ext cx="6580392" cy="195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Business professionals like you connecting to share advice.</a:t>
            </a:r>
          </a:p>
        </p:txBody>
      </p:sp>
    </p:spTree>
    <p:extLst>
      <p:ext uri="{BB962C8B-B14F-4D97-AF65-F5344CB8AC3E}">
        <p14:creationId xmlns:p14="http://schemas.microsoft.com/office/powerpoint/2010/main" val="249723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350">
            <a:extLst>
              <a:ext uri="{FF2B5EF4-FFF2-40B4-BE49-F238E27FC236}">
                <a16:creationId xmlns:a16="http://schemas.microsoft.com/office/drawing/2014/main" id="{DBEF0152-C402-044C-957E-5A9DA25521FD}"/>
              </a:ext>
            </a:extLst>
          </p:cNvPr>
          <p:cNvSpPr txBox="1"/>
          <p:nvPr/>
        </p:nvSpPr>
        <p:spPr>
          <a:xfrm>
            <a:off x="6369068" y="1071658"/>
            <a:ext cx="116397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Education Infographics</a:t>
            </a:r>
          </a:p>
        </p:txBody>
      </p:sp>
      <p:sp>
        <p:nvSpPr>
          <p:cNvPr id="18" name="CuadroTexto 351">
            <a:extLst>
              <a:ext uri="{FF2B5EF4-FFF2-40B4-BE49-F238E27FC236}">
                <a16:creationId xmlns:a16="http://schemas.microsoft.com/office/drawing/2014/main" id="{3005174E-588E-A34A-A6FC-9082C27C233E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ABFA4F-5F98-9242-A2F8-C647FF74A94D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20" name="Grupo 1985">
            <a:extLst>
              <a:ext uri="{FF2B5EF4-FFF2-40B4-BE49-F238E27FC236}">
                <a16:creationId xmlns:a16="http://schemas.microsoft.com/office/drawing/2014/main" id="{859F5DEE-5A95-6440-91D0-C48DCFF9E01E}"/>
              </a:ext>
            </a:extLst>
          </p:cNvPr>
          <p:cNvGrpSpPr/>
          <p:nvPr/>
        </p:nvGrpSpPr>
        <p:grpSpPr>
          <a:xfrm>
            <a:off x="10161941" y="4470281"/>
            <a:ext cx="4053770" cy="7172432"/>
            <a:chOff x="2651830" y="3208409"/>
            <a:chExt cx="580823" cy="1027664"/>
          </a:xfrm>
        </p:grpSpPr>
        <p:sp>
          <p:nvSpPr>
            <p:cNvPr id="21" name="Forma libre 1667">
              <a:extLst>
                <a:ext uri="{FF2B5EF4-FFF2-40B4-BE49-F238E27FC236}">
                  <a16:creationId xmlns:a16="http://schemas.microsoft.com/office/drawing/2014/main" id="{BADE9464-066D-BA44-B31E-9EF988FEACB4}"/>
                </a:ext>
              </a:extLst>
            </p:cNvPr>
            <p:cNvSpPr/>
            <p:nvPr/>
          </p:nvSpPr>
          <p:spPr>
            <a:xfrm>
              <a:off x="2651830" y="3208409"/>
              <a:ext cx="580823" cy="1018149"/>
            </a:xfrm>
            <a:custGeom>
              <a:avLst/>
              <a:gdLst>
                <a:gd name="connsiteX0" fmla="*/ 397530 w 580822"/>
                <a:gd name="connsiteY0" fmla="*/ 1020432 h 1018148"/>
                <a:gd name="connsiteX1" fmla="*/ 188053 w 580822"/>
                <a:gd name="connsiteY1" fmla="*/ 1020432 h 1018148"/>
                <a:gd name="connsiteX2" fmla="*/ 7141 w 580822"/>
                <a:gd name="connsiteY2" fmla="*/ 839640 h 1018148"/>
                <a:gd name="connsiteX3" fmla="*/ 7141 w 580822"/>
                <a:gd name="connsiteY3" fmla="*/ 187929 h 1018148"/>
                <a:gd name="connsiteX4" fmla="*/ 188053 w 580822"/>
                <a:gd name="connsiteY4" fmla="*/ 7137 h 1018148"/>
                <a:gd name="connsiteX5" fmla="*/ 397530 w 580822"/>
                <a:gd name="connsiteY5" fmla="*/ 7137 h 1018148"/>
                <a:gd name="connsiteX6" fmla="*/ 578442 w 580822"/>
                <a:gd name="connsiteY6" fmla="*/ 187929 h 1018148"/>
                <a:gd name="connsiteX7" fmla="*/ 578442 w 580822"/>
                <a:gd name="connsiteY7" fmla="*/ 839640 h 1018148"/>
                <a:gd name="connsiteX8" fmla="*/ 397530 w 580822"/>
                <a:gd name="connsiteY8" fmla="*/ 1020432 h 1018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0822" h="1018148">
                  <a:moveTo>
                    <a:pt x="397530" y="1020432"/>
                  </a:moveTo>
                  <a:lnTo>
                    <a:pt x="188053" y="1020432"/>
                  </a:lnTo>
                  <a:cubicBezTo>
                    <a:pt x="88552" y="1020432"/>
                    <a:pt x="7141" y="939076"/>
                    <a:pt x="7141" y="839640"/>
                  </a:cubicBezTo>
                  <a:lnTo>
                    <a:pt x="7141" y="187929"/>
                  </a:lnTo>
                  <a:cubicBezTo>
                    <a:pt x="7141" y="88493"/>
                    <a:pt x="88552" y="7137"/>
                    <a:pt x="188053" y="7137"/>
                  </a:cubicBezTo>
                  <a:lnTo>
                    <a:pt x="397530" y="7137"/>
                  </a:lnTo>
                  <a:cubicBezTo>
                    <a:pt x="497032" y="7137"/>
                    <a:pt x="578442" y="88493"/>
                    <a:pt x="578442" y="187929"/>
                  </a:cubicBezTo>
                  <a:lnTo>
                    <a:pt x="578442" y="839640"/>
                  </a:lnTo>
                  <a:cubicBezTo>
                    <a:pt x="578442" y="939076"/>
                    <a:pt x="497032" y="1020432"/>
                    <a:pt x="397530" y="1020432"/>
                  </a:cubicBezTo>
                  <a:close/>
                </a:path>
              </a:pathLst>
            </a:custGeom>
            <a:solidFill>
              <a:srgbClr val="EDE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2" name="Forma libre 1668">
              <a:extLst>
                <a:ext uri="{FF2B5EF4-FFF2-40B4-BE49-F238E27FC236}">
                  <a16:creationId xmlns:a16="http://schemas.microsoft.com/office/drawing/2014/main" id="{05864B2B-B033-B547-82D8-A8667087E8E4}"/>
                </a:ext>
              </a:extLst>
            </p:cNvPr>
            <p:cNvSpPr/>
            <p:nvPr/>
          </p:nvSpPr>
          <p:spPr>
            <a:xfrm>
              <a:off x="2651830" y="3208409"/>
              <a:ext cx="580823" cy="1027664"/>
            </a:xfrm>
            <a:custGeom>
              <a:avLst/>
              <a:gdLst>
                <a:gd name="connsiteX0" fmla="*/ 470371 w 580822"/>
                <a:gd name="connsiteY0" fmla="*/ 41297 h 1027664"/>
                <a:gd name="connsiteX1" fmla="*/ 544355 w 580822"/>
                <a:gd name="connsiteY1" fmla="*/ 115231 h 1027664"/>
                <a:gd name="connsiteX2" fmla="*/ 544355 w 580822"/>
                <a:gd name="connsiteY2" fmla="*/ 912432 h 1027664"/>
                <a:gd name="connsiteX3" fmla="*/ 470371 w 580822"/>
                <a:gd name="connsiteY3" fmla="*/ 986367 h 1027664"/>
                <a:gd name="connsiteX4" fmla="*/ 115308 w 580822"/>
                <a:gd name="connsiteY4" fmla="*/ 986367 h 1027664"/>
                <a:gd name="connsiteX5" fmla="*/ 41324 w 580822"/>
                <a:gd name="connsiteY5" fmla="*/ 912432 h 1027664"/>
                <a:gd name="connsiteX6" fmla="*/ 41324 w 580822"/>
                <a:gd name="connsiteY6" fmla="*/ 115231 h 1027664"/>
                <a:gd name="connsiteX7" fmla="*/ 115308 w 580822"/>
                <a:gd name="connsiteY7" fmla="*/ 41297 h 1027664"/>
                <a:gd name="connsiteX8" fmla="*/ 470371 w 580822"/>
                <a:gd name="connsiteY8" fmla="*/ 41297 h 1027664"/>
                <a:gd name="connsiteX9" fmla="*/ 470371 w 580822"/>
                <a:gd name="connsiteY9" fmla="*/ 7137 h 1027664"/>
                <a:gd name="connsiteX10" fmla="*/ 115308 w 580822"/>
                <a:gd name="connsiteY10" fmla="*/ 7137 h 1027664"/>
                <a:gd name="connsiteX11" fmla="*/ 7141 w 580822"/>
                <a:gd name="connsiteY11" fmla="*/ 115231 h 1027664"/>
                <a:gd name="connsiteX12" fmla="*/ 7141 w 580822"/>
                <a:gd name="connsiteY12" fmla="*/ 912432 h 1027664"/>
                <a:gd name="connsiteX13" fmla="*/ 115308 w 580822"/>
                <a:gd name="connsiteY13" fmla="*/ 1020528 h 1027664"/>
                <a:gd name="connsiteX14" fmla="*/ 470371 w 580822"/>
                <a:gd name="connsiteY14" fmla="*/ 1020528 h 1027664"/>
                <a:gd name="connsiteX15" fmla="*/ 578537 w 580822"/>
                <a:gd name="connsiteY15" fmla="*/ 912432 h 1027664"/>
                <a:gd name="connsiteX16" fmla="*/ 578537 w 580822"/>
                <a:gd name="connsiteY16" fmla="*/ 115231 h 1027664"/>
                <a:gd name="connsiteX17" fmla="*/ 470371 w 580822"/>
                <a:gd name="connsiteY17" fmla="*/ 7137 h 1027664"/>
                <a:gd name="connsiteX18" fmla="*/ 470371 w 580822"/>
                <a:gd name="connsiteY18" fmla="*/ 7137 h 1027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80822" h="1027664">
                  <a:moveTo>
                    <a:pt x="470371" y="41297"/>
                  </a:moveTo>
                  <a:cubicBezTo>
                    <a:pt x="511124" y="41297"/>
                    <a:pt x="544355" y="74506"/>
                    <a:pt x="544355" y="115231"/>
                  </a:cubicBezTo>
                  <a:lnTo>
                    <a:pt x="544355" y="912432"/>
                  </a:lnTo>
                  <a:cubicBezTo>
                    <a:pt x="544355" y="953158"/>
                    <a:pt x="511124" y="986367"/>
                    <a:pt x="470371" y="986367"/>
                  </a:cubicBezTo>
                  <a:lnTo>
                    <a:pt x="115308" y="986367"/>
                  </a:lnTo>
                  <a:cubicBezTo>
                    <a:pt x="74555" y="986367"/>
                    <a:pt x="41324" y="953158"/>
                    <a:pt x="41324" y="912432"/>
                  </a:cubicBezTo>
                  <a:lnTo>
                    <a:pt x="41324" y="115231"/>
                  </a:lnTo>
                  <a:cubicBezTo>
                    <a:pt x="41324" y="74506"/>
                    <a:pt x="74555" y="41297"/>
                    <a:pt x="115308" y="41297"/>
                  </a:cubicBezTo>
                  <a:lnTo>
                    <a:pt x="470371" y="41297"/>
                  </a:lnTo>
                  <a:moveTo>
                    <a:pt x="470371" y="7137"/>
                  </a:moveTo>
                  <a:lnTo>
                    <a:pt x="115308" y="7137"/>
                  </a:lnTo>
                  <a:cubicBezTo>
                    <a:pt x="55797" y="7137"/>
                    <a:pt x="7141" y="55760"/>
                    <a:pt x="7141" y="115231"/>
                  </a:cubicBezTo>
                  <a:lnTo>
                    <a:pt x="7141" y="912432"/>
                  </a:lnTo>
                  <a:cubicBezTo>
                    <a:pt x="7141" y="971904"/>
                    <a:pt x="55797" y="1020528"/>
                    <a:pt x="115308" y="1020528"/>
                  </a:cubicBezTo>
                  <a:lnTo>
                    <a:pt x="470371" y="1020528"/>
                  </a:lnTo>
                  <a:cubicBezTo>
                    <a:pt x="529882" y="1020528"/>
                    <a:pt x="578537" y="971904"/>
                    <a:pt x="578537" y="912432"/>
                  </a:cubicBezTo>
                  <a:lnTo>
                    <a:pt x="578537" y="115231"/>
                  </a:lnTo>
                  <a:cubicBezTo>
                    <a:pt x="578442" y="55760"/>
                    <a:pt x="529786" y="7137"/>
                    <a:pt x="470371" y="7137"/>
                  </a:cubicBezTo>
                  <a:lnTo>
                    <a:pt x="470371" y="7137"/>
                  </a:lnTo>
                  <a:close/>
                </a:path>
              </a:pathLst>
            </a:custGeom>
            <a:solidFill>
              <a:srgbClr val="C6C6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3" name="Forma libre 1669">
              <a:extLst>
                <a:ext uri="{FF2B5EF4-FFF2-40B4-BE49-F238E27FC236}">
                  <a16:creationId xmlns:a16="http://schemas.microsoft.com/office/drawing/2014/main" id="{E288A88A-9282-F242-8CB3-23698164988D}"/>
                </a:ext>
              </a:extLst>
            </p:cNvPr>
            <p:cNvSpPr/>
            <p:nvPr/>
          </p:nvSpPr>
          <p:spPr>
            <a:xfrm>
              <a:off x="2918247" y="3334583"/>
              <a:ext cx="47608" cy="770748"/>
            </a:xfrm>
            <a:custGeom>
              <a:avLst/>
              <a:gdLst>
                <a:gd name="connsiteX0" fmla="*/ 26375 w 47608"/>
                <a:gd name="connsiteY0" fmla="*/ 768084 h 770748"/>
                <a:gd name="connsiteX1" fmla="*/ 26375 w 47608"/>
                <a:gd name="connsiteY1" fmla="*/ 768084 h 770748"/>
                <a:gd name="connsiteX2" fmla="*/ 7141 w 47608"/>
                <a:gd name="connsiteY2" fmla="*/ 748863 h 770748"/>
                <a:gd name="connsiteX3" fmla="*/ 7141 w 47608"/>
                <a:gd name="connsiteY3" fmla="*/ 26358 h 770748"/>
                <a:gd name="connsiteX4" fmla="*/ 26375 w 47608"/>
                <a:gd name="connsiteY4" fmla="*/ 7137 h 770748"/>
                <a:gd name="connsiteX5" fmla="*/ 26375 w 47608"/>
                <a:gd name="connsiteY5" fmla="*/ 7137 h 770748"/>
                <a:gd name="connsiteX6" fmla="*/ 45609 w 47608"/>
                <a:gd name="connsiteY6" fmla="*/ 26358 h 770748"/>
                <a:gd name="connsiteX7" fmla="*/ 45609 w 47608"/>
                <a:gd name="connsiteY7" fmla="*/ 748863 h 770748"/>
                <a:gd name="connsiteX8" fmla="*/ 26375 w 47608"/>
                <a:gd name="connsiteY8" fmla="*/ 768084 h 770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08" h="770748">
                  <a:moveTo>
                    <a:pt x="26375" y="768084"/>
                  </a:moveTo>
                  <a:lnTo>
                    <a:pt x="26375" y="768084"/>
                  </a:lnTo>
                  <a:cubicBezTo>
                    <a:pt x="15806" y="768084"/>
                    <a:pt x="7141" y="759425"/>
                    <a:pt x="7141" y="748863"/>
                  </a:cubicBezTo>
                  <a:lnTo>
                    <a:pt x="7141" y="26358"/>
                  </a:lnTo>
                  <a:cubicBezTo>
                    <a:pt x="7141" y="15796"/>
                    <a:pt x="15806" y="7137"/>
                    <a:pt x="26375" y="7137"/>
                  </a:cubicBezTo>
                  <a:lnTo>
                    <a:pt x="26375" y="7137"/>
                  </a:lnTo>
                  <a:cubicBezTo>
                    <a:pt x="36944" y="7137"/>
                    <a:pt x="45609" y="15796"/>
                    <a:pt x="45609" y="26358"/>
                  </a:cubicBezTo>
                  <a:lnTo>
                    <a:pt x="45609" y="748863"/>
                  </a:lnTo>
                  <a:cubicBezTo>
                    <a:pt x="45609" y="759425"/>
                    <a:pt x="36944" y="768084"/>
                    <a:pt x="26375" y="768084"/>
                  </a:cubicBezTo>
                  <a:close/>
                </a:path>
              </a:pathLst>
            </a:custGeom>
            <a:solidFill>
              <a:srgbClr val="C6C6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4" name="Forma libre 1670">
              <a:extLst>
                <a:ext uri="{FF2B5EF4-FFF2-40B4-BE49-F238E27FC236}">
                  <a16:creationId xmlns:a16="http://schemas.microsoft.com/office/drawing/2014/main" id="{556BC433-C739-BC4D-B850-AEA31EF29ADC}"/>
                </a:ext>
              </a:extLst>
            </p:cNvPr>
            <p:cNvSpPr/>
            <p:nvPr/>
          </p:nvSpPr>
          <p:spPr>
            <a:xfrm>
              <a:off x="2733622" y="3320215"/>
              <a:ext cx="142825" cy="142731"/>
            </a:xfrm>
            <a:custGeom>
              <a:avLst/>
              <a:gdLst>
                <a:gd name="connsiteX0" fmla="*/ 139873 w 142825"/>
                <a:gd name="connsiteY0" fmla="*/ 73459 h 142731"/>
                <a:gd name="connsiteX1" fmla="*/ 73507 w 142825"/>
                <a:gd name="connsiteY1" fmla="*/ 139781 h 142731"/>
                <a:gd name="connsiteX2" fmla="*/ 7141 w 142825"/>
                <a:gd name="connsiteY2" fmla="*/ 73459 h 142731"/>
                <a:gd name="connsiteX3" fmla="*/ 73507 w 142825"/>
                <a:gd name="connsiteY3" fmla="*/ 7137 h 142731"/>
                <a:gd name="connsiteX4" fmla="*/ 139873 w 142825"/>
                <a:gd name="connsiteY4" fmla="*/ 73459 h 14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5" h="142731">
                  <a:moveTo>
                    <a:pt x="139873" y="73459"/>
                  </a:moveTo>
                  <a:cubicBezTo>
                    <a:pt x="139873" y="110088"/>
                    <a:pt x="110160" y="139781"/>
                    <a:pt x="73507" y="139781"/>
                  </a:cubicBezTo>
                  <a:cubicBezTo>
                    <a:pt x="36854" y="139781"/>
                    <a:pt x="7141" y="110088"/>
                    <a:pt x="7141" y="73459"/>
                  </a:cubicBezTo>
                  <a:cubicBezTo>
                    <a:pt x="7141" y="36830"/>
                    <a:pt x="36854" y="7137"/>
                    <a:pt x="73507" y="7137"/>
                  </a:cubicBezTo>
                  <a:cubicBezTo>
                    <a:pt x="110160" y="7137"/>
                    <a:pt x="139873" y="36830"/>
                    <a:pt x="139873" y="7345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5" name="Forma libre 1671">
              <a:extLst>
                <a:ext uri="{FF2B5EF4-FFF2-40B4-BE49-F238E27FC236}">
                  <a16:creationId xmlns:a16="http://schemas.microsoft.com/office/drawing/2014/main" id="{D7E45D1F-25D0-CD44-80B0-53A20D46B126}"/>
                </a:ext>
              </a:extLst>
            </p:cNvPr>
            <p:cNvSpPr/>
            <p:nvPr/>
          </p:nvSpPr>
          <p:spPr>
            <a:xfrm>
              <a:off x="2733622" y="3537166"/>
              <a:ext cx="142825" cy="142731"/>
            </a:xfrm>
            <a:custGeom>
              <a:avLst/>
              <a:gdLst>
                <a:gd name="connsiteX0" fmla="*/ 139873 w 142825"/>
                <a:gd name="connsiteY0" fmla="*/ 73459 h 142731"/>
                <a:gd name="connsiteX1" fmla="*/ 73507 w 142825"/>
                <a:gd name="connsiteY1" fmla="*/ 139781 h 142731"/>
                <a:gd name="connsiteX2" fmla="*/ 7141 w 142825"/>
                <a:gd name="connsiteY2" fmla="*/ 73459 h 142731"/>
                <a:gd name="connsiteX3" fmla="*/ 73507 w 142825"/>
                <a:gd name="connsiteY3" fmla="*/ 7137 h 142731"/>
                <a:gd name="connsiteX4" fmla="*/ 139873 w 142825"/>
                <a:gd name="connsiteY4" fmla="*/ 73459 h 14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5" h="142731">
                  <a:moveTo>
                    <a:pt x="139873" y="73459"/>
                  </a:moveTo>
                  <a:cubicBezTo>
                    <a:pt x="139873" y="110088"/>
                    <a:pt x="110160" y="139781"/>
                    <a:pt x="73507" y="139781"/>
                  </a:cubicBezTo>
                  <a:cubicBezTo>
                    <a:pt x="36854" y="139781"/>
                    <a:pt x="7141" y="110088"/>
                    <a:pt x="7141" y="73459"/>
                  </a:cubicBezTo>
                  <a:cubicBezTo>
                    <a:pt x="7141" y="36830"/>
                    <a:pt x="36854" y="7137"/>
                    <a:pt x="73507" y="7137"/>
                  </a:cubicBezTo>
                  <a:cubicBezTo>
                    <a:pt x="110160" y="7137"/>
                    <a:pt x="139873" y="36830"/>
                    <a:pt x="139873" y="7345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9" name="Forma libre 1672">
              <a:extLst>
                <a:ext uri="{FF2B5EF4-FFF2-40B4-BE49-F238E27FC236}">
                  <a16:creationId xmlns:a16="http://schemas.microsoft.com/office/drawing/2014/main" id="{4518CC3D-86EF-ED4A-AC65-506454D73CB6}"/>
                </a:ext>
              </a:extLst>
            </p:cNvPr>
            <p:cNvSpPr/>
            <p:nvPr/>
          </p:nvSpPr>
          <p:spPr>
            <a:xfrm>
              <a:off x="2733622" y="3754212"/>
              <a:ext cx="142825" cy="142731"/>
            </a:xfrm>
            <a:custGeom>
              <a:avLst/>
              <a:gdLst>
                <a:gd name="connsiteX0" fmla="*/ 139873 w 142825"/>
                <a:gd name="connsiteY0" fmla="*/ 73459 h 142731"/>
                <a:gd name="connsiteX1" fmla="*/ 73507 w 142825"/>
                <a:gd name="connsiteY1" fmla="*/ 139781 h 142731"/>
                <a:gd name="connsiteX2" fmla="*/ 7141 w 142825"/>
                <a:gd name="connsiteY2" fmla="*/ 73459 h 142731"/>
                <a:gd name="connsiteX3" fmla="*/ 73507 w 142825"/>
                <a:gd name="connsiteY3" fmla="*/ 7136 h 142731"/>
                <a:gd name="connsiteX4" fmla="*/ 139873 w 142825"/>
                <a:gd name="connsiteY4" fmla="*/ 73459 h 14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5" h="142731">
                  <a:moveTo>
                    <a:pt x="139873" y="73459"/>
                  </a:moveTo>
                  <a:cubicBezTo>
                    <a:pt x="139873" y="110088"/>
                    <a:pt x="110160" y="139781"/>
                    <a:pt x="73507" y="139781"/>
                  </a:cubicBezTo>
                  <a:cubicBezTo>
                    <a:pt x="36854" y="139781"/>
                    <a:pt x="7141" y="110088"/>
                    <a:pt x="7141" y="73459"/>
                  </a:cubicBezTo>
                  <a:cubicBezTo>
                    <a:pt x="7141" y="36830"/>
                    <a:pt x="36854" y="7136"/>
                    <a:pt x="73507" y="7136"/>
                  </a:cubicBezTo>
                  <a:cubicBezTo>
                    <a:pt x="110160" y="7136"/>
                    <a:pt x="139873" y="36830"/>
                    <a:pt x="139873" y="7345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0" name="Forma libre 1673">
              <a:extLst>
                <a:ext uri="{FF2B5EF4-FFF2-40B4-BE49-F238E27FC236}">
                  <a16:creationId xmlns:a16="http://schemas.microsoft.com/office/drawing/2014/main" id="{A2C51119-ACFC-D74C-A126-5AB27A7E627D}"/>
                </a:ext>
              </a:extLst>
            </p:cNvPr>
            <p:cNvSpPr/>
            <p:nvPr/>
          </p:nvSpPr>
          <p:spPr>
            <a:xfrm>
              <a:off x="2733622" y="3977253"/>
              <a:ext cx="142825" cy="142731"/>
            </a:xfrm>
            <a:custGeom>
              <a:avLst/>
              <a:gdLst>
                <a:gd name="connsiteX0" fmla="*/ 139873 w 142825"/>
                <a:gd name="connsiteY0" fmla="*/ 73459 h 142731"/>
                <a:gd name="connsiteX1" fmla="*/ 73507 w 142825"/>
                <a:gd name="connsiteY1" fmla="*/ 139781 h 142731"/>
                <a:gd name="connsiteX2" fmla="*/ 7141 w 142825"/>
                <a:gd name="connsiteY2" fmla="*/ 73459 h 142731"/>
                <a:gd name="connsiteX3" fmla="*/ 73507 w 142825"/>
                <a:gd name="connsiteY3" fmla="*/ 7137 h 142731"/>
                <a:gd name="connsiteX4" fmla="*/ 139873 w 142825"/>
                <a:gd name="connsiteY4" fmla="*/ 73459 h 14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5" h="142731">
                  <a:moveTo>
                    <a:pt x="139873" y="73459"/>
                  </a:moveTo>
                  <a:cubicBezTo>
                    <a:pt x="139873" y="110088"/>
                    <a:pt x="110160" y="139781"/>
                    <a:pt x="73507" y="139781"/>
                  </a:cubicBezTo>
                  <a:cubicBezTo>
                    <a:pt x="36854" y="139781"/>
                    <a:pt x="7141" y="110088"/>
                    <a:pt x="7141" y="73459"/>
                  </a:cubicBezTo>
                  <a:cubicBezTo>
                    <a:pt x="7141" y="36830"/>
                    <a:pt x="36854" y="7137"/>
                    <a:pt x="73507" y="7137"/>
                  </a:cubicBezTo>
                  <a:cubicBezTo>
                    <a:pt x="110160" y="7137"/>
                    <a:pt x="139873" y="36830"/>
                    <a:pt x="139873" y="7345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1" name="Forma libre 1674">
              <a:extLst>
                <a:ext uri="{FF2B5EF4-FFF2-40B4-BE49-F238E27FC236}">
                  <a16:creationId xmlns:a16="http://schemas.microsoft.com/office/drawing/2014/main" id="{A8F0D86E-039E-0049-BC98-BEAC6423DA60}"/>
                </a:ext>
              </a:extLst>
            </p:cNvPr>
            <p:cNvSpPr/>
            <p:nvPr/>
          </p:nvSpPr>
          <p:spPr>
            <a:xfrm>
              <a:off x="3008608" y="3320215"/>
              <a:ext cx="142825" cy="142731"/>
            </a:xfrm>
            <a:custGeom>
              <a:avLst/>
              <a:gdLst>
                <a:gd name="connsiteX0" fmla="*/ 139874 w 142825"/>
                <a:gd name="connsiteY0" fmla="*/ 73459 h 142731"/>
                <a:gd name="connsiteX1" fmla="*/ 73507 w 142825"/>
                <a:gd name="connsiteY1" fmla="*/ 139781 h 142731"/>
                <a:gd name="connsiteX2" fmla="*/ 7141 w 142825"/>
                <a:gd name="connsiteY2" fmla="*/ 73459 h 142731"/>
                <a:gd name="connsiteX3" fmla="*/ 73507 w 142825"/>
                <a:gd name="connsiteY3" fmla="*/ 7137 h 142731"/>
                <a:gd name="connsiteX4" fmla="*/ 139874 w 142825"/>
                <a:gd name="connsiteY4" fmla="*/ 73459 h 14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5" h="142731">
                  <a:moveTo>
                    <a:pt x="139874" y="73459"/>
                  </a:moveTo>
                  <a:cubicBezTo>
                    <a:pt x="139874" y="110088"/>
                    <a:pt x="110160" y="139781"/>
                    <a:pt x="73507" y="139781"/>
                  </a:cubicBezTo>
                  <a:cubicBezTo>
                    <a:pt x="36854" y="139781"/>
                    <a:pt x="7141" y="110088"/>
                    <a:pt x="7141" y="73459"/>
                  </a:cubicBezTo>
                  <a:cubicBezTo>
                    <a:pt x="7141" y="36830"/>
                    <a:pt x="36854" y="7137"/>
                    <a:pt x="73507" y="7137"/>
                  </a:cubicBezTo>
                  <a:cubicBezTo>
                    <a:pt x="110160" y="7137"/>
                    <a:pt x="139874" y="36830"/>
                    <a:pt x="139874" y="7345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2" name="Forma libre 1675">
              <a:extLst>
                <a:ext uri="{FF2B5EF4-FFF2-40B4-BE49-F238E27FC236}">
                  <a16:creationId xmlns:a16="http://schemas.microsoft.com/office/drawing/2014/main" id="{65BCDD97-4796-1B4A-A93D-7371D7B38BEB}"/>
                </a:ext>
              </a:extLst>
            </p:cNvPr>
            <p:cNvSpPr/>
            <p:nvPr/>
          </p:nvSpPr>
          <p:spPr>
            <a:xfrm>
              <a:off x="3008608" y="3537166"/>
              <a:ext cx="142825" cy="142731"/>
            </a:xfrm>
            <a:custGeom>
              <a:avLst/>
              <a:gdLst>
                <a:gd name="connsiteX0" fmla="*/ 139874 w 142825"/>
                <a:gd name="connsiteY0" fmla="*/ 73459 h 142731"/>
                <a:gd name="connsiteX1" fmla="*/ 73507 w 142825"/>
                <a:gd name="connsiteY1" fmla="*/ 139781 h 142731"/>
                <a:gd name="connsiteX2" fmla="*/ 7141 w 142825"/>
                <a:gd name="connsiteY2" fmla="*/ 73459 h 142731"/>
                <a:gd name="connsiteX3" fmla="*/ 73507 w 142825"/>
                <a:gd name="connsiteY3" fmla="*/ 7137 h 142731"/>
                <a:gd name="connsiteX4" fmla="*/ 139874 w 142825"/>
                <a:gd name="connsiteY4" fmla="*/ 73459 h 14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5" h="142731">
                  <a:moveTo>
                    <a:pt x="139874" y="73459"/>
                  </a:moveTo>
                  <a:cubicBezTo>
                    <a:pt x="139874" y="110088"/>
                    <a:pt x="110160" y="139781"/>
                    <a:pt x="73507" y="139781"/>
                  </a:cubicBezTo>
                  <a:cubicBezTo>
                    <a:pt x="36854" y="139781"/>
                    <a:pt x="7141" y="110088"/>
                    <a:pt x="7141" y="73459"/>
                  </a:cubicBezTo>
                  <a:cubicBezTo>
                    <a:pt x="7141" y="36830"/>
                    <a:pt x="36854" y="7137"/>
                    <a:pt x="73507" y="7137"/>
                  </a:cubicBezTo>
                  <a:cubicBezTo>
                    <a:pt x="110160" y="7137"/>
                    <a:pt x="139874" y="36830"/>
                    <a:pt x="139874" y="7345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3" name="Forma libre 1676">
              <a:extLst>
                <a:ext uri="{FF2B5EF4-FFF2-40B4-BE49-F238E27FC236}">
                  <a16:creationId xmlns:a16="http://schemas.microsoft.com/office/drawing/2014/main" id="{B1FF74FA-8E5A-B745-BB2E-8370A555E396}"/>
                </a:ext>
              </a:extLst>
            </p:cNvPr>
            <p:cNvSpPr/>
            <p:nvPr/>
          </p:nvSpPr>
          <p:spPr>
            <a:xfrm>
              <a:off x="3008608" y="3754212"/>
              <a:ext cx="142825" cy="142731"/>
            </a:xfrm>
            <a:custGeom>
              <a:avLst/>
              <a:gdLst>
                <a:gd name="connsiteX0" fmla="*/ 139874 w 142825"/>
                <a:gd name="connsiteY0" fmla="*/ 73459 h 142731"/>
                <a:gd name="connsiteX1" fmla="*/ 73507 w 142825"/>
                <a:gd name="connsiteY1" fmla="*/ 139781 h 142731"/>
                <a:gd name="connsiteX2" fmla="*/ 7141 w 142825"/>
                <a:gd name="connsiteY2" fmla="*/ 73459 h 142731"/>
                <a:gd name="connsiteX3" fmla="*/ 73507 w 142825"/>
                <a:gd name="connsiteY3" fmla="*/ 7136 h 142731"/>
                <a:gd name="connsiteX4" fmla="*/ 139874 w 142825"/>
                <a:gd name="connsiteY4" fmla="*/ 73459 h 14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5" h="142731">
                  <a:moveTo>
                    <a:pt x="139874" y="73459"/>
                  </a:moveTo>
                  <a:cubicBezTo>
                    <a:pt x="139874" y="110088"/>
                    <a:pt x="110160" y="139781"/>
                    <a:pt x="73507" y="139781"/>
                  </a:cubicBezTo>
                  <a:cubicBezTo>
                    <a:pt x="36854" y="139781"/>
                    <a:pt x="7141" y="110088"/>
                    <a:pt x="7141" y="73459"/>
                  </a:cubicBezTo>
                  <a:cubicBezTo>
                    <a:pt x="7141" y="36830"/>
                    <a:pt x="36854" y="7136"/>
                    <a:pt x="73507" y="7136"/>
                  </a:cubicBezTo>
                  <a:cubicBezTo>
                    <a:pt x="110160" y="7136"/>
                    <a:pt x="139874" y="36830"/>
                    <a:pt x="139874" y="73459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4" name="Forma libre 1677">
              <a:extLst>
                <a:ext uri="{FF2B5EF4-FFF2-40B4-BE49-F238E27FC236}">
                  <a16:creationId xmlns:a16="http://schemas.microsoft.com/office/drawing/2014/main" id="{99612F4B-AFA6-014E-99A2-EC0B14CA5542}"/>
                </a:ext>
              </a:extLst>
            </p:cNvPr>
            <p:cNvSpPr/>
            <p:nvPr/>
          </p:nvSpPr>
          <p:spPr>
            <a:xfrm>
              <a:off x="3008608" y="3977253"/>
              <a:ext cx="142825" cy="142731"/>
            </a:xfrm>
            <a:custGeom>
              <a:avLst/>
              <a:gdLst>
                <a:gd name="connsiteX0" fmla="*/ 139874 w 142825"/>
                <a:gd name="connsiteY0" fmla="*/ 73459 h 142731"/>
                <a:gd name="connsiteX1" fmla="*/ 73507 w 142825"/>
                <a:gd name="connsiteY1" fmla="*/ 139781 h 142731"/>
                <a:gd name="connsiteX2" fmla="*/ 7141 w 142825"/>
                <a:gd name="connsiteY2" fmla="*/ 73459 h 142731"/>
                <a:gd name="connsiteX3" fmla="*/ 73507 w 142825"/>
                <a:gd name="connsiteY3" fmla="*/ 7137 h 142731"/>
                <a:gd name="connsiteX4" fmla="*/ 139874 w 142825"/>
                <a:gd name="connsiteY4" fmla="*/ 73459 h 14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5" h="142731">
                  <a:moveTo>
                    <a:pt x="139874" y="73459"/>
                  </a:moveTo>
                  <a:cubicBezTo>
                    <a:pt x="139874" y="110088"/>
                    <a:pt x="110160" y="139781"/>
                    <a:pt x="73507" y="139781"/>
                  </a:cubicBezTo>
                  <a:cubicBezTo>
                    <a:pt x="36854" y="139781"/>
                    <a:pt x="7141" y="110088"/>
                    <a:pt x="7141" y="73459"/>
                  </a:cubicBezTo>
                  <a:cubicBezTo>
                    <a:pt x="7141" y="36830"/>
                    <a:pt x="36854" y="7137"/>
                    <a:pt x="73507" y="7137"/>
                  </a:cubicBezTo>
                  <a:cubicBezTo>
                    <a:pt x="110160" y="7137"/>
                    <a:pt x="139874" y="36830"/>
                    <a:pt x="139874" y="73459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C8D07937-1149-E547-B1D9-973376C7FE4D}"/>
              </a:ext>
            </a:extLst>
          </p:cNvPr>
          <p:cNvSpPr/>
          <p:nvPr/>
        </p:nvSpPr>
        <p:spPr>
          <a:xfrm>
            <a:off x="2158432" y="4818585"/>
            <a:ext cx="6475823" cy="647582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A942E19-D895-7745-9F10-F76F4AD0CF97}"/>
              </a:ext>
            </a:extLst>
          </p:cNvPr>
          <p:cNvSpPr/>
          <p:nvPr/>
        </p:nvSpPr>
        <p:spPr>
          <a:xfrm>
            <a:off x="15743397" y="4818585"/>
            <a:ext cx="6475823" cy="647582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D59FC8-97B6-A64D-9CD7-8F9AB1EF49A9}"/>
              </a:ext>
            </a:extLst>
          </p:cNvPr>
          <p:cNvSpPr txBox="1"/>
          <p:nvPr/>
        </p:nvSpPr>
        <p:spPr>
          <a:xfrm>
            <a:off x="2890927" y="7876956"/>
            <a:ext cx="5169090" cy="103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69CCF1-1AE7-244A-A8BD-CBFBE338A80E}"/>
              </a:ext>
            </a:extLst>
          </p:cNvPr>
          <p:cNvSpPr txBox="1"/>
          <p:nvPr/>
        </p:nvSpPr>
        <p:spPr>
          <a:xfrm>
            <a:off x="2890926" y="7114632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Art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D8827C-BC8B-6044-8469-8DA7284175EA}"/>
              </a:ext>
            </a:extLst>
          </p:cNvPr>
          <p:cNvSpPr txBox="1"/>
          <p:nvPr/>
        </p:nvSpPr>
        <p:spPr>
          <a:xfrm>
            <a:off x="16759327" y="7876956"/>
            <a:ext cx="5169090" cy="103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9D5C34-E49B-5740-A4A4-19EE57FA3DA8}"/>
              </a:ext>
            </a:extLst>
          </p:cNvPr>
          <p:cNvSpPr txBox="1"/>
          <p:nvPr/>
        </p:nvSpPr>
        <p:spPr>
          <a:xfrm>
            <a:off x="16759326" y="7114632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Paint</a:t>
            </a:r>
          </a:p>
        </p:txBody>
      </p:sp>
    </p:spTree>
    <p:extLst>
      <p:ext uri="{BB962C8B-B14F-4D97-AF65-F5344CB8AC3E}">
        <p14:creationId xmlns:p14="http://schemas.microsoft.com/office/powerpoint/2010/main" val="177666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350">
            <a:extLst>
              <a:ext uri="{FF2B5EF4-FFF2-40B4-BE49-F238E27FC236}">
                <a16:creationId xmlns:a16="http://schemas.microsoft.com/office/drawing/2014/main" id="{A6C4CF36-F933-BD48-A346-5B17DCF7CB83}"/>
              </a:ext>
            </a:extLst>
          </p:cNvPr>
          <p:cNvSpPr txBox="1"/>
          <p:nvPr/>
        </p:nvSpPr>
        <p:spPr>
          <a:xfrm>
            <a:off x="6369068" y="1071658"/>
            <a:ext cx="116397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Education Infographics</a:t>
            </a:r>
          </a:p>
        </p:txBody>
      </p:sp>
      <p:sp>
        <p:nvSpPr>
          <p:cNvPr id="18" name="CuadroTexto 351">
            <a:extLst>
              <a:ext uri="{FF2B5EF4-FFF2-40B4-BE49-F238E27FC236}">
                <a16:creationId xmlns:a16="http://schemas.microsoft.com/office/drawing/2014/main" id="{65F12EF3-FF89-6642-B796-C12CF25F29B9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7B1897-97F2-4746-9232-543B12685AF1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20" name="Grupo 2010">
            <a:extLst>
              <a:ext uri="{FF2B5EF4-FFF2-40B4-BE49-F238E27FC236}">
                <a16:creationId xmlns:a16="http://schemas.microsoft.com/office/drawing/2014/main" id="{80B4C139-42CC-DA42-8ACA-A91A14AC49F1}"/>
              </a:ext>
            </a:extLst>
          </p:cNvPr>
          <p:cNvGrpSpPr/>
          <p:nvPr/>
        </p:nvGrpSpPr>
        <p:grpSpPr>
          <a:xfrm>
            <a:off x="10942818" y="4067482"/>
            <a:ext cx="2938871" cy="3238159"/>
            <a:chOff x="9466489" y="8438036"/>
            <a:chExt cx="742691" cy="818325"/>
          </a:xfrm>
        </p:grpSpPr>
        <p:sp>
          <p:nvSpPr>
            <p:cNvPr id="21" name="Forma libre 1792">
              <a:extLst>
                <a:ext uri="{FF2B5EF4-FFF2-40B4-BE49-F238E27FC236}">
                  <a16:creationId xmlns:a16="http://schemas.microsoft.com/office/drawing/2014/main" id="{053AC26E-D015-684F-B98E-0C30A30D97FE}"/>
                </a:ext>
              </a:extLst>
            </p:cNvPr>
            <p:cNvSpPr/>
            <p:nvPr/>
          </p:nvSpPr>
          <p:spPr>
            <a:xfrm>
              <a:off x="9466489" y="8438036"/>
              <a:ext cx="742691" cy="818325"/>
            </a:xfrm>
            <a:custGeom>
              <a:avLst/>
              <a:gdLst>
                <a:gd name="connsiteX0" fmla="*/ 98654 w 742691"/>
                <a:gd name="connsiteY0" fmla="*/ 477904 h 818325"/>
                <a:gd name="connsiteX1" fmla="*/ 7150 w 742691"/>
                <a:gd name="connsiteY1" fmla="*/ 256481 h 818325"/>
                <a:gd name="connsiteX2" fmla="*/ 252333 w 742691"/>
                <a:gd name="connsiteY2" fmla="*/ 12601 h 818325"/>
                <a:gd name="connsiteX3" fmla="*/ 522273 w 742691"/>
                <a:gd name="connsiteY3" fmla="*/ 58370 h 818325"/>
                <a:gd name="connsiteX4" fmla="*/ 630630 w 742691"/>
                <a:gd name="connsiteY4" fmla="*/ 207381 h 818325"/>
                <a:gd name="connsiteX5" fmla="*/ 635676 w 742691"/>
                <a:gd name="connsiteY5" fmla="*/ 306056 h 818325"/>
                <a:gd name="connsiteX6" fmla="*/ 708898 w 742691"/>
                <a:gd name="connsiteY6" fmla="*/ 381608 h 818325"/>
                <a:gd name="connsiteX7" fmla="*/ 742415 w 742691"/>
                <a:gd name="connsiteY7" fmla="*/ 437179 h 818325"/>
                <a:gd name="connsiteX8" fmla="*/ 694235 w 742691"/>
                <a:gd name="connsiteY8" fmla="*/ 471909 h 818325"/>
                <a:gd name="connsiteX9" fmla="*/ 701566 w 742691"/>
                <a:gd name="connsiteY9" fmla="*/ 495222 h 818325"/>
                <a:gd name="connsiteX10" fmla="*/ 705185 w 742691"/>
                <a:gd name="connsiteY10" fmla="*/ 505499 h 818325"/>
                <a:gd name="connsiteX11" fmla="*/ 702233 w 742691"/>
                <a:gd name="connsiteY11" fmla="*/ 517393 h 818325"/>
                <a:gd name="connsiteX12" fmla="*/ 689950 w 742691"/>
                <a:gd name="connsiteY12" fmla="*/ 526433 h 818325"/>
                <a:gd name="connsiteX13" fmla="*/ 697949 w 742691"/>
                <a:gd name="connsiteY13" fmla="*/ 532713 h 818325"/>
                <a:gd name="connsiteX14" fmla="*/ 699281 w 742691"/>
                <a:gd name="connsiteY14" fmla="*/ 557643 h 818325"/>
                <a:gd name="connsiteX15" fmla="*/ 688236 w 742691"/>
                <a:gd name="connsiteY15" fmla="*/ 581527 h 818325"/>
                <a:gd name="connsiteX16" fmla="*/ 701662 w 742691"/>
                <a:gd name="connsiteY16" fmla="*/ 650323 h 818325"/>
                <a:gd name="connsiteX17" fmla="*/ 581308 w 742691"/>
                <a:gd name="connsiteY17" fmla="*/ 693428 h 818325"/>
                <a:gd name="connsiteX18" fmla="*/ 496945 w 742691"/>
                <a:gd name="connsiteY18" fmla="*/ 798003 h 818325"/>
                <a:gd name="connsiteX19" fmla="*/ 469713 w 742691"/>
                <a:gd name="connsiteY19" fmla="*/ 818080 h 818325"/>
                <a:gd name="connsiteX20" fmla="*/ 185777 w 742691"/>
                <a:gd name="connsiteY20" fmla="*/ 818080 h 818325"/>
                <a:gd name="connsiteX21" fmla="*/ 158164 w 742691"/>
                <a:gd name="connsiteY21" fmla="*/ 782873 h 818325"/>
                <a:gd name="connsiteX22" fmla="*/ 176541 w 742691"/>
                <a:gd name="connsiteY22" fmla="*/ 613785 h 818325"/>
                <a:gd name="connsiteX23" fmla="*/ 98654 w 742691"/>
                <a:gd name="connsiteY23" fmla="*/ 477904 h 81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2691" h="818325">
                  <a:moveTo>
                    <a:pt x="98654" y="477904"/>
                  </a:moveTo>
                  <a:cubicBezTo>
                    <a:pt x="61804" y="429947"/>
                    <a:pt x="7912" y="344403"/>
                    <a:pt x="7150" y="256481"/>
                  </a:cubicBezTo>
                  <a:cubicBezTo>
                    <a:pt x="6293" y="153048"/>
                    <a:pt x="68374" y="30585"/>
                    <a:pt x="252333" y="12601"/>
                  </a:cubicBezTo>
                  <a:cubicBezTo>
                    <a:pt x="307464" y="7177"/>
                    <a:pt x="436578" y="-8238"/>
                    <a:pt x="522273" y="58370"/>
                  </a:cubicBezTo>
                  <a:cubicBezTo>
                    <a:pt x="594257" y="114415"/>
                    <a:pt x="619013" y="161898"/>
                    <a:pt x="630630" y="207381"/>
                  </a:cubicBezTo>
                  <a:cubicBezTo>
                    <a:pt x="643008" y="255720"/>
                    <a:pt x="624536" y="272752"/>
                    <a:pt x="635676" y="306056"/>
                  </a:cubicBezTo>
                  <a:cubicBezTo>
                    <a:pt x="645960" y="336981"/>
                    <a:pt x="671478" y="348875"/>
                    <a:pt x="708898" y="381608"/>
                  </a:cubicBezTo>
                  <a:cubicBezTo>
                    <a:pt x="735083" y="404446"/>
                    <a:pt x="750889" y="416245"/>
                    <a:pt x="742415" y="437179"/>
                  </a:cubicBezTo>
                  <a:cubicBezTo>
                    <a:pt x="731084" y="465534"/>
                    <a:pt x="698710" y="460777"/>
                    <a:pt x="694235" y="471909"/>
                  </a:cubicBezTo>
                  <a:cubicBezTo>
                    <a:pt x="691569" y="478570"/>
                    <a:pt x="696234" y="487895"/>
                    <a:pt x="701566" y="495222"/>
                  </a:cubicBezTo>
                  <a:cubicBezTo>
                    <a:pt x="703757" y="498267"/>
                    <a:pt x="704899" y="501788"/>
                    <a:pt x="705185" y="505499"/>
                  </a:cubicBezTo>
                  <a:cubicBezTo>
                    <a:pt x="705470" y="510162"/>
                    <a:pt x="705090" y="513777"/>
                    <a:pt x="702233" y="517393"/>
                  </a:cubicBezTo>
                  <a:cubicBezTo>
                    <a:pt x="699186" y="521294"/>
                    <a:pt x="694425" y="524435"/>
                    <a:pt x="689950" y="526433"/>
                  </a:cubicBezTo>
                  <a:cubicBezTo>
                    <a:pt x="690045" y="526433"/>
                    <a:pt x="697949" y="532713"/>
                    <a:pt x="697949" y="532713"/>
                  </a:cubicBezTo>
                  <a:cubicBezTo>
                    <a:pt x="702328" y="538803"/>
                    <a:pt x="705661" y="550031"/>
                    <a:pt x="699281" y="557643"/>
                  </a:cubicBezTo>
                  <a:cubicBezTo>
                    <a:pt x="695282" y="562401"/>
                    <a:pt x="690426" y="567634"/>
                    <a:pt x="688236" y="581527"/>
                  </a:cubicBezTo>
                  <a:cubicBezTo>
                    <a:pt x="686046" y="595420"/>
                    <a:pt x="708517" y="625298"/>
                    <a:pt x="701662" y="650323"/>
                  </a:cubicBezTo>
                  <a:cubicBezTo>
                    <a:pt x="692330" y="684484"/>
                    <a:pt x="645769" y="693428"/>
                    <a:pt x="581308" y="693428"/>
                  </a:cubicBezTo>
                  <a:cubicBezTo>
                    <a:pt x="533033" y="693428"/>
                    <a:pt x="505229" y="771169"/>
                    <a:pt x="496945" y="798003"/>
                  </a:cubicBezTo>
                  <a:cubicBezTo>
                    <a:pt x="493232" y="809897"/>
                    <a:pt x="482282" y="818080"/>
                    <a:pt x="469713" y="818080"/>
                  </a:cubicBezTo>
                  <a:lnTo>
                    <a:pt x="185777" y="818080"/>
                  </a:lnTo>
                  <a:cubicBezTo>
                    <a:pt x="167305" y="818080"/>
                    <a:pt x="153784" y="800857"/>
                    <a:pt x="158164" y="782873"/>
                  </a:cubicBezTo>
                  <a:cubicBezTo>
                    <a:pt x="171209" y="729587"/>
                    <a:pt x="185396" y="655462"/>
                    <a:pt x="176541" y="613785"/>
                  </a:cubicBezTo>
                  <a:cubicBezTo>
                    <a:pt x="167591" y="572392"/>
                    <a:pt x="133694" y="523483"/>
                    <a:pt x="98654" y="47790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2" name="Forma libre 1793">
              <a:extLst>
                <a:ext uri="{FF2B5EF4-FFF2-40B4-BE49-F238E27FC236}">
                  <a16:creationId xmlns:a16="http://schemas.microsoft.com/office/drawing/2014/main" id="{FEF71BA6-527D-E043-85E7-BCE511C1118C}"/>
                </a:ext>
              </a:extLst>
            </p:cNvPr>
            <p:cNvSpPr/>
            <p:nvPr/>
          </p:nvSpPr>
          <p:spPr>
            <a:xfrm>
              <a:off x="9508053" y="8467123"/>
              <a:ext cx="523693" cy="437709"/>
            </a:xfrm>
            <a:custGeom>
              <a:avLst/>
              <a:gdLst>
                <a:gd name="connsiteX0" fmla="*/ 513084 w 523692"/>
                <a:gd name="connsiteY0" fmla="*/ 99317 h 437708"/>
                <a:gd name="connsiteX1" fmla="*/ 358738 w 523692"/>
                <a:gd name="connsiteY1" fmla="*/ 382496 h 437708"/>
                <a:gd name="connsiteX2" fmla="*/ 26431 w 523692"/>
                <a:gd name="connsiteY2" fmla="*/ 332920 h 437708"/>
                <a:gd name="connsiteX3" fmla="*/ 192393 w 523692"/>
                <a:gd name="connsiteY3" fmla="*/ 16819 h 437708"/>
                <a:gd name="connsiteX4" fmla="*/ 513084 w 523692"/>
                <a:gd name="connsiteY4" fmla="*/ 99317 h 43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3692" h="437708">
                  <a:moveTo>
                    <a:pt x="513084" y="99317"/>
                  </a:moveTo>
                  <a:cubicBezTo>
                    <a:pt x="546124" y="162309"/>
                    <a:pt x="500801" y="275923"/>
                    <a:pt x="358738" y="382496"/>
                  </a:cubicBezTo>
                  <a:cubicBezTo>
                    <a:pt x="226576" y="481551"/>
                    <a:pt x="79466" y="437590"/>
                    <a:pt x="26431" y="332920"/>
                  </a:cubicBezTo>
                  <a:cubicBezTo>
                    <a:pt x="-26605" y="228251"/>
                    <a:pt x="30049" y="49837"/>
                    <a:pt x="192393" y="16819"/>
                  </a:cubicBezTo>
                  <a:cubicBezTo>
                    <a:pt x="368545" y="-18864"/>
                    <a:pt x="488327" y="52120"/>
                    <a:pt x="513084" y="9931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6" name="Forma libre 1794">
              <a:extLst>
                <a:ext uri="{FF2B5EF4-FFF2-40B4-BE49-F238E27FC236}">
                  <a16:creationId xmlns:a16="http://schemas.microsoft.com/office/drawing/2014/main" id="{97E6374B-3F72-6343-A73F-AE13A6DACF2C}"/>
                </a:ext>
              </a:extLst>
            </p:cNvPr>
            <p:cNvSpPr/>
            <p:nvPr/>
          </p:nvSpPr>
          <p:spPr>
            <a:xfrm>
              <a:off x="9794144" y="8598130"/>
              <a:ext cx="152347" cy="152247"/>
            </a:xfrm>
            <a:custGeom>
              <a:avLst/>
              <a:gdLst>
                <a:gd name="connsiteX0" fmla="*/ 154057 w 152346"/>
                <a:gd name="connsiteY0" fmla="*/ 84493 h 152246"/>
                <a:gd name="connsiteX1" fmla="*/ 152819 w 152346"/>
                <a:gd name="connsiteY1" fmla="*/ 66604 h 152246"/>
                <a:gd name="connsiteX2" fmla="*/ 147296 w 152346"/>
                <a:gd name="connsiteY2" fmla="*/ 49571 h 152246"/>
                <a:gd name="connsiteX3" fmla="*/ 131014 w 152346"/>
                <a:gd name="connsiteY3" fmla="*/ 52711 h 152246"/>
                <a:gd name="connsiteX4" fmla="*/ 126063 w 152346"/>
                <a:gd name="connsiteY4" fmla="*/ 45194 h 152246"/>
                <a:gd name="connsiteX5" fmla="*/ 135298 w 152346"/>
                <a:gd name="connsiteY5" fmla="*/ 31397 h 152246"/>
                <a:gd name="connsiteX6" fmla="*/ 105686 w 152346"/>
                <a:gd name="connsiteY6" fmla="*/ 11509 h 152246"/>
                <a:gd name="connsiteX7" fmla="*/ 96450 w 152346"/>
                <a:gd name="connsiteY7" fmla="*/ 25307 h 152246"/>
                <a:gd name="connsiteX8" fmla="*/ 87690 w 152346"/>
                <a:gd name="connsiteY8" fmla="*/ 23499 h 152246"/>
                <a:gd name="connsiteX9" fmla="*/ 84548 w 152346"/>
                <a:gd name="connsiteY9" fmla="*/ 7227 h 152246"/>
                <a:gd name="connsiteX10" fmla="*/ 66648 w 152346"/>
                <a:gd name="connsiteY10" fmla="*/ 8464 h 152246"/>
                <a:gd name="connsiteX11" fmla="*/ 49603 w 152346"/>
                <a:gd name="connsiteY11" fmla="*/ 13983 h 152246"/>
                <a:gd name="connsiteX12" fmla="*/ 52746 w 152346"/>
                <a:gd name="connsiteY12" fmla="*/ 30255 h 152246"/>
                <a:gd name="connsiteX13" fmla="*/ 45224 w 152346"/>
                <a:gd name="connsiteY13" fmla="*/ 35203 h 152246"/>
                <a:gd name="connsiteX14" fmla="*/ 31417 w 152346"/>
                <a:gd name="connsiteY14" fmla="*/ 25973 h 152246"/>
                <a:gd name="connsiteX15" fmla="*/ 11517 w 152346"/>
                <a:gd name="connsiteY15" fmla="*/ 55566 h 152246"/>
                <a:gd name="connsiteX16" fmla="*/ 25323 w 152346"/>
                <a:gd name="connsiteY16" fmla="*/ 64796 h 152246"/>
                <a:gd name="connsiteX17" fmla="*/ 23514 w 152346"/>
                <a:gd name="connsiteY17" fmla="*/ 73550 h 152246"/>
                <a:gd name="connsiteX18" fmla="*/ 7232 w 152346"/>
                <a:gd name="connsiteY18" fmla="*/ 76690 h 152246"/>
                <a:gd name="connsiteX19" fmla="*/ 8470 w 152346"/>
                <a:gd name="connsiteY19" fmla="*/ 94579 h 152246"/>
                <a:gd name="connsiteX20" fmla="*/ 13992 w 152346"/>
                <a:gd name="connsiteY20" fmla="*/ 111612 h 152246"/>
                <a:gd name="connsiteX21" fmla="*/ 30275 w 152346"/>
                <a:gd name="connsiteY21" fmla="*/ 108471 h 152246"/>
                <a:gd name="connsiteX22" fmla="*/ 35226 w 152346"/>
                <a:gd name="connsiteY22" fmla="*/ 115989 h 152246"/>
                <a:gd name="connsiteX23" fmla="*/ 25990 w 152346"/>
                <a:gd name="connsiteY23" fmla="*/ 129786 h 152246"/>
                <a:gd name="connsiteX24" fmla="*/ 55602 w 152346"/>
                <a:gd name="connsiteY24" fmla="*/ 149673 h 152246"/>
                <a:gd name="connsiteX25" fmla="*/ 64838 w 152346"/>
                <a:gd name="connsiteY25" fmla="*/ 135876 h 152246"/>
                <a:gd name="connsiteX26" fmla="*/ 73598 w 152346"/>
                <a:gd name="connsiteY26" fmla="*/ 137684 h 152246"/>
                <a:gd name="connsiteX27" fmla="*/ 76740 w 152346"/>
                <a:gd name="connsiteY27" fmla="*/ 153955 h 152246"/>
                <a:gd name="connsiteX28" fmla="*/ 94641 w 152346"/>
                <a:gd name="connsiteY28" fmla="*/ 152718 h 152246"/>
                <a:gd name="connsiteX29" fmla="*/ 111685 w 152346"/>
                <a:gd name="connsiteY29" fmla="*/ 147199 h 152246"/>
                <a:gd name="connsiteX30" fmla="*/ 108543 w 152346"/>
                <a:gd name="connsiteY30" fmla="*/ 130928 h 152246"/>
                <a:gd name="connsiteX31" fmla="*/ 116065 w 152346"/>
                <a:gd name="connsiteY31" fmla="*/ 125980 h 152246"/>
                <a:gd name="connsiteX32" fmla="*/ 129872 w 152346"/>
                <a:gd name="connsiteY32" fmla="*/ 135210 h 152246"/>
                <a:gd name="connsiteX33" fmla="*/ 149772 w 152346"/>
                <a:gd name="connsiteY33" fmla="*/ 105617 h 152246"/>
                <a:gd name="connsiteX34" fmla="*/ 135965 w 152346"/>
                <a:gd name="connsiteY34" fmla="*/ 96387 h 152246"/>
                <a:gd name="connsiteX35" fmla="*/ 137774 w 152346"/>
                <a:gd name="connsiteY35" fmla="*/ 87633 h 152246"/>
                <a:gd name="connsiteX36" fmla="*/ 154057 w 152346"/>
                <a:gd name="connsiteY36" fmla="*/ 84493 h 152246"/>
                <a:gd name="connsiteX37" fmla="*/ 86643 w 152346"/>
                <a:gd name="connsiteY37" fmla="*/ 111897 h 152246"/>
                <a:gd name="connsiteX38" fmla="*/ 49223 w 152346"/>
                <a:gd name="connsiteY38" fmla="*/ 86681 h 152246"/>
                <a:gd name="connsiteX39" fmla="*/ 74455 w 152346"/>
                <a:gd name="connsiteY39" fmla="*/ 49286 h 152246"/>
                <a:gd name="connsiteX40" fmla="*/ 111876 w 152346"/>
                <a:gd name="connsiteY40" fmla="*/ 74501 h 152246"/>
                <a:gd name="connsiteX41" fmla="*/ 86643 w 152346"/>
                <a:gd name="connsiteY41" fmla="*/ 111897 h 15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52346" h="152246">
                  <a:moveTo>
                    <a:pt x="154057" y="84493"/>
                  </a:moveTo>
                  <a:cubicBezTo>
                    <a:pt x="154342" y="78593"/>
                    <a:pt x="153961" y="72599"/>
                    <a:pt x="152819" y="66604"/>
                  </a:cubicBezTo>
                  <a:cubicBezTo>
                    <a:pt x="151676" y="60609"/>
                    <a:pt x="149772" y="54900"/>
                    <a:pt x="147296" y="49571"/>
                  </a:cubicBezTo>
                  <a:lnTo>
                    <a:pt x="131014" y="52711"/>
                  </a:lnTo>
                  <a:cubicBezTo>
                    <a:pt x="129586" y="50047"/>
                    <a:pt x="127872" y="47573"/>
                    <a:pt x="126063" y="45194"/>
                  </a:cubicBezTo>
                  <a:lnTo>
                    <a:pt x="135298" y="31397"/>
                  </a:lnTo>
                  <a:cubicBezTo>
                    <a:pt x="127205" y="22452"/>
                    <a:pt x="117017" y="15601"/>
                    <a:pt x="105686" y="11509"/>
                  </a:cubicBezTo>
                  <a:lnTo>
                    <a:pt x="96450" y="25307"/>
                  </a:lnTo>
                  <a:cubicBezTo>
                    <a:pt x="93593" y="24451"/>
                    <a:pt x="90642" y="23879"/>
                    <a:pt x="87690" y="23499"/>
                  </a:cubicBezTo>
                  <a:lnTo>
                    <a:pt x="84548" y="7227"/>
                  </a:lnTo>
                  <a:cubicBezTo>
                    <a:pt x="78645" y="6942"/>
                    <a:pt x="72646" y="7323"/>
                    <a:pt x="66648" y="8464"/>
                  </a:cubicBezTo>
                  <a:cubicBezTo>
                    <a:pt x="60649" y="9606"/>
                    <a:pt x="54935" y="11509"/>
                    <a:pt x="49603" y="13983"/>
                  </a:cubicBezTo>
                  <a:lnTo>
                    <a:pt x="52746" y="30255"/>
                  </a:lnTo>
                  <a:cubicBezTo>
                    <a:pt x="50080" y="31682"/>
                    <a:pt x="47604" y="33395"/>
                    <a:pt x="45224" y="35203"/>
                  </a:cubicBezTo>
                  <a:lnTo>
                    <a:pt x="31417" y="25973"/>
                  </a:lnTo>
                  <a:cubicBezTo>
                    <a:pt x="22467" y="34061"/>
                    <a:pt x="15611" y="44242"/>
                    <a:pt x="11517" y="55566"/>
                  </a:cubicBezTo>
                  <a:lnTo>
                    <a:pt x="25323" y="64796"/>
                  </a:lnTo>
                  <a:cubicBezTo>
                    <a:pt x="24467" y="67650"/>
                    <a:pt x="23895" y="70600"/>
                    <a:pt x="23514" y="73550"/>
                  </a:cubicBezTo>
                  <a:lnTo>
                    <a:pt x="7232" y="76690"/>
                  </a:lnTo>
                  <a:cubicBezTo>
                    <a:pt x="6946" y="82590"/>
                    <a:pt x="7327" y="88584"/>
                    <a:pt x="8470" y="94579"/>
                  </a:cubicBezTo>
                  <a:cubicBezTo>
                    <a:pt x="9613" y="100574"/>
                    <a:pt x="11517" y="106283"/>
                    <a:pt x="13992" y="111612"/>
                  </a:cubicBezTo>
                  <a:lnTo>
                    <a:pt x="30275" y="108471"/>
                  </a:lnTo>
                  <a:cubicBezTo>
                    <a:pt x="31703" y="111136"/>
                    <a:pt x="33417" y="113610"/>
                    <a:pt x="35226" y="115989"/>
                  </a:cubicBezTo>
                  <a:lnTo>
                    <a:pt x="25990" y="129786"/>
                  </a:lnTo>
                  <a:cubicBezTo>
                    <a:pt x="34083" y="138730"/>
                    <a:pt x="44271" y="145582"/>
                    <a:pt x="55602" y="149673"/>
                  </a:cubicBezTo>
                  <a:lnTo>
                    <a:pt x="64838" y="135876"/>
                  </a:lnTo>
                  <a:cubicBezTo>
                    <a:pt x="67695" y="136732"/>
                    <a:pt x="70646" y="137303"/>
                    <a:pt x="73598" y="137684"/>
                  </a:cubicBezTo>
                  <a:lnTo>
                    <a:pt x="76740" y="153955"/>
                  </a:lnTo>
                  <a:cubicBezTo>
                    <a:pt x="82644" y="154240"/>
                    <a:pt x="88643" y="153860"/>
                    <a:pt x="94641" y="152718"/>
                  </a:cubicBezTo>
                  <a:cubicBezTo>
                    <a:pt x="100640" y="151576"/>
                    <a:pt x="106353" y="149673"/>
                    <a:pt x="111685" y="147199"/>
                  </a:cubicBezTo>
                  <a:lnTo>
                    <a:pt x="108543" y="130928"/>
                  </a:lnTo>
                  <a:cubicBezTo>
                    <a:pt x="111209" y="129501"/>
                    <a:pt x="113685" y="127788"/>
                    <a:pt x="116065" y="125980"/>
                  </a:cubicBezTo>
                  <a:lnTo>
                    <a:pt x="129872" y="135210"/>
                  </a:lnTo>
                  <a:cubicBezTo>
                    <a:pt x="138821" y="127122"/>
                    <a:pt x="145677" y="116940"/>
                    <a:pt x="149772" y="105617"/>
                  </a:cubicBezTo>
                  <a:lnTo>
                    <a:pt x="135965" y="96387"/>
                  </a:lnTo>
                  <a:cubicBezTo>
                    <a:pt x="136822" y="93532"/>
                    <a:pt x="137394" y="90582"/>
                    <a:pt x="137774" y="87633"/>
                  </a:cubicBezTo>
                  <a:lnTo>
                    <a:pt x="154057" y="84493"/>
                  </a:lnTo>
                  <a:close/>
                  <a:moveTo>
                    <a:pt x="86643" y="111897"/>
                  </a:moveTo>
                  <a:cubicBezTo>
                    <a:pt x="69313" y="115227"/>
                    <a:pt x="52650" y="103999"/>
                    <a:pt x="49223" y="86681"/>
                  </a:cubicBezTo>
                  <a:cubicBezTo>
                    <a:pt x="45890" y="69363"/>
                    <a:pt x="57126" y="52711"/>
                    <a:pt x="74455" y="49286"/>
                  </a:cubicBezTo>
                  <a:cubicBezTo>
                    <a:pt x="91785" y="45955"/>
                    <a:pt x="108448" y="57183"/>
                    <a:pt x="111876" y="74501"/>
                  </a:cubicBezTo>
                  <a:cubicBezTo>
                    <a:pt x="115208" y="91819"/>
                    <a:pt x="103972" y="108567"/>
                    <a:pt x="86643" y="11189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7" name="Forma libre 1795">
              <a:extLst>
                <a:ext uri="{FF2B5EF4-FFF2-40B4-BE49-F238E27FC236}">
                  <a16:creationId xmlns:a16="http://schemas.microsoft.com/office/drawing/2014/main" id="{9A857A7E-C2B8-1840-AD2F-8E6AD229A27F}"/>
                </a:ext>
              </a:extLst>
            </p:cNvPr>
            <p:cNvSpPr/>
            <p:nvPr/>
          </p:nvSpPr>
          <p:spPr>
            <a:xfrm>
              <a:off x="9570315" y="8547534"/>
              <a:ext cx="228520" cy="228370"/>
            </a:xfrm>
            <a:custGeom>
              <a:avLst/>
              <a:gdLst>
                <a:gd name="connsiteX0" fmla="*/ 228109 w 228520"/>
                <a:gd name="connsiteY0" fmla="*/ 123385 h 228369"/>
                <a:gd name="connsiteX1" fmla="*/ 226205 w 228520"/>
                <a:gd name="connsiteY1" fmla="*/ 96456 h 228369"/>
                <a:gd name="connsiteX2" fmla="*/ 217826 w 228520"/>
                <a:gd name="connsiteY2" fmla="*/ 70765 h 228369"/>
                <a:gd name="connsiteX3" fmla="*/ 193355 w 228520"/>
                <a:gd name="connsiteY3" fmla="*/ 75522 h 228369"/>
                <a:gd name="connsiteX4" fmla="*/ 185928 w 228520"/>
                <a:gd name="connsiteY4" fmla="*/ 64294 h 228369"/>
                <a:gd name="connsiteX5" fmla="*/ 199830 w 228520"/>
                <a:gd name="connsiteY5" fmla="*/ 43645 h 228369"/>
                <a:gd name="connsiteX6" fmla="*/ 155364 w 228520"/>
                <a:gd name="connsiteY6" fmla="*/ 13768 h 228369"/>
                <a:gd name="connsiteX7" fmla="*/ 141462 w 228520"/>
                <a:gd name="connsiteY7" fmla="*/ 34416 h 228369"/>
                <a:gd name="connsiteX8" fmla="*/ 128227 w 228520"/>
                <a:gd name="connsiteY8" fmla="*/ 31751 h 228369"/>
                <a:gd name="connsiteX9" fmla="*/ 123466 w 228520"/>
                <a:gd name="connsiteY9" fmla="*/ 7297 h 228369"/>
                <a:gd name="connsiteX10" fmla="*/ 96520 w 228520"/>
                <a:gd name="connsiteY10" fmla="*/ 9200 h 228369"/>
                <a:gd name="connsiteX11" fmla="*/ 70811 w 228520"/>
                <a:gd name="connsiteY11" fmla="*/ 17573 h 228369"/>
                <a:gd name="connsiteX12" fmla="*/ 75572 w 228520"/>
                <a:gd name="connsiteY12" fmla="*/ 42028 h 228369"/>
                <a:gd name="connsiteX13" fmla="*/ 64336 w 228520"/>
                <a:gd name="connsiteY13" fmla="*/ 49450 h 228369"/>
                <a:gd name="connsiteX14" fmla="*/ 43674 w 228520"/>
                <a:gd name="connsiteY14" fmla="*/ 35558 h 228369"/>
                <a:gd name="connsiteX15" fmla="*/ 13776 w 228520"/>
                <a:gd name="connsiteY15" fmla="*/ 79994 h 228369"/>
                <a:gd name="connsiteX16" fmla="*/ 34438 w 228520"/>
                <a:gd name="connsiteY16" fmla="*/ 93887 h 228369"/>
                <a:gd name="connsiteX17" fmla="*/ 31772 w 228520"/>
                <a:gd name="connsiteY17" fmla="*/ 107114 h 228369"/>
                <a:gd name="connsiteX18" fmla="*/ 7302 w 228520"/>
                <a:gd name="connsiteY18" fmla="*/ 111871 h 228369"/>
                <a:gd name="connsiteX19" fmla="*/ 9206 w 228520"/>
                <a:gd name="connsiteY19" fmla="*/ 138800 h 228369"/>
                <a:gd name="connsiteX20" fmla="*/ 17585 w 228520"/>
                <a:gd name="connsiteY20" fmla="*/ 164491 h 228369"/>
                <a:gd name="connsiteX21" fmla="*/ 42055 w 228520"/>
                <a:gd name="connsiteY21" fmla="*/ 159734 h 228369"/>
                <a:gd name="connsiteX22" fmla="*/ 49483 w 228520"/>
                <a:gd name="connsiteY22" fmla="*/ 170962 h 228369"/>
                <a:gd name="connsiteX23" fmla="*/ 35581 w 228520"/>
                <a:gd name="connsiteY23" fmla="*/ 191611 h 228369"/>
                <a:gd name="connsiteX24" fmla="*/ 80047 w 228520"/>
                <a:gd name="connsiteY24" fmla="*/ 221488 h 228369"/>
                <a:gd name="connsiteX25" fmla="*/ 93949 w 228520"/>
                <a:gd name="connsiteY25" fmla="*/ 200840 h 228369"/>
                <a:gd name="connsiteX26" fmla="*/ 107184 w 228520"/>
                <a:gd name="connsiteY26" fmla="*/ 203505 h 228369"/>
                <a:gd name="connsiteX27" fmla="*/ 111945 w 228520"/>
                <a:gd name="connsiteY27" fmla="*/ 227959 h 228369"/>
                <a:gd name="connsiteX28" fmla="*/ 138891 w 228520"/>
                <a:gd name="connsiteY28" fmla="*/ 226056 h 228369"/>
                <a:gd name="connsiteX29" fmla="*/ 164599 w 228520"/>
                <a:gd name="connsiteY29" fmla="*/ 217683 h 228369"/>
                <a:gd name="connsiteX30" fmla="*/ 159839 w 228520"/>
                <a:gd name="connsiteY30" fmla="*/ 193228 h 228369"/>
                <a:gd name="connsiteX31" fmla="*/ 171074 w 228520"/>
                <a:gd name="connsiteY31" fmla="*/ 185806 h 228369"/>
                <a:gd name="connsiteX32" fmla="*/ 191737 w 228520"/>
                <a:gd name="connsiteY32" fmla="*/ 199698 h 228369"/>
                <a:gd name="connsiteX33" fmla="*/ 221634 w 228520"/>
                <a:gd name="connsiteY33" fmla="*/ 155262 h 228369"/>
                <a:gd name="connsiteX34" fmla="*/ 200972 w 228520"/>
                <a:gd name="connsiteY34" fmla="*/ 141369 h 228369"/>
                <a:gd name="connsiteX35" fmla="*/ 203639 w 228520"/>
                <a:gd name="connsiteY35" fmla="*/ 128142 h 228369"/>
                <a:gd name="connsiteX36" fmla="*/ 228109 w 228520"/>
                <a:gd name="connsiteY36" fmla="*/ 123385 h 228369"/>
                <a:gd name="connsiteX37" fmla="*/ 126894 w 228520"/>
                <a:gd name="connsiteY37" fmla="*/ 164682 h 228369"/>
                <a:gd name="connsiteX38" fmla="*/ 70716 w 228520"/>
                <a:gd name="connsiteY38" fmla="*/ 126810 h 228369"/>
                <a:gd name="connsiteX39" fmla="*/ 108612 w 228520"/>
                <a:gd name="connsiteY39" fmla="*/ 70669 h 228369"/>
                <a:gd name="connsiteX40" fmla="*/ 164790 w 228520"/>
                <a:gd name="connsiteY40" fmla="*/ 108541 h 228369"/>
                <a:gd name="connsiteX41" fmla="*/ 126894 w 228520"/>
                <a:gd name="connsiteY41" fmla="*/ 164682 h 22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8520" h="228369">
                  <a:moveTo>
                    <a:pt x="228109" y="123385"/>
                  </a:moveTo>
                  <a:cubicBezTo>
                    <a:pt x="228585" y="114535"/>
                    <a:pt x="228014" y="105496"/>
                    <a:pt x="226205" y="96456"/>
                  </a:cubicBezTo>
                  <a:cubicBezTo>
                    <a:pt x="224396" y="87417"/>
                    <a:pt x="221540" y="78853"/>
                    <a:pt x="217826" y="70765"/>
                  </a:cubicBezTo>
                  <a:lnTo>
                    <a:pt x="193355" y="75522"/>
                  </a:lnTo>
                  <a:cubicBezTo>
                    <a:pt x="191165" y="71526"/>
                    <a:pt x="188690" y="67815"/>
                    <a:pt x="185928" y="64294"/>
                  </a:cubicBezTo>
                  <a:lnTo>
                    <a:pt x="199830" y="43645"/>
                  </a:lnTo>
                  <a:cubicBezTo>
                    <a:pt x="187737" y="30229"/>
                    <a:pt x="172407" y="19952"/>
                    <a:pt x="155364" y="13768"/>
                  </a:cubicBezTo>
                  <a:lnTo>
                    <a:pt x="141462" y="34416"/>
                  </a:lnTo>
                  <a:cubicBezTo>
                    <a:pt x="137177" y="33179"/>
                    <a:pt x="132702" y="32322"/>
                    <a:pt x="128227" y="31751"/>
                  </a:cubicBezTo>
                  <a:lnTo>
                    <a:pt x="123466" y="7297"/>
                  </a:lnTo>
                  <a:cubicBezTo>
                    <a:pt x="114611" y="6821"/>
                    <a:pt x="105565" y="7392"/>
                    <a:pt x="96520" y="9200"/>
                  </a:cubicBezTo>
                  <a:cubicBezTo>
                    <a:pt x="87474" y="11008"/>
                    <a:pt x="78904" y="13862"/>
                    <a:pt x="70811" y="17573"/>
                  </a:cubicBezTo>
                  <a:lnTo>
                    <a:pt x="75572" y="42028"/>
                  </a:lnTo>
                  <a:cubicBezTo>
                    <a:pt x="71573" y="44216"/>
                    <a:pt x="67859" y="46690"/>
                    <a:pt x="64336" y="49450"/>
                  </a:cubicBezTo>
                  <a:lnTo>
                    <a:pt x="43674" y="35558"/>
                  </a:lnTo>
                  <a:cubicBezTo>
                    <a:pt x="30249" y="47642"/>
                    <a:pt x="19965" y="62962"/>
                    <a:pt x="13776" y="79994"/>
                  </a:cubicBezTo>
                  <a:lnTo>
                    <a:pt x="34438" y="93887"/>
                  </a:lnTo>
                  <a:cubicBezTo>
                    <a:pt x="33200" y="98169"/>
                    <a:pt x="32344" y="102641"/>
                    <a:pt x="31772" y="107114"/>
                  </a:cubicBezTo>
                  <a:lnTo>
                    <a:pt x="7302" y="111871"/>
                  </a:lnTo>
                  <a:cubicBezTo>
                    <a:pt x="6825" y="120721"/>
                    <a:pt x="7396" y="129760"/>
                    <a:pt x="9206" y="138800"/>
                  </a:cubicBezTo>
                  <a:cubicBezTo>
                    <a:pt x="11015" y="147839"/>
                    <a:pt x="13872" y="156403"/>
                    <a:pt x="17585" y="164491"/>
                  </a:cubicBezTo>
                  <a:lnTo>
                    <a:pt x="42055" y="159734"/>
                  </a:lnTo>
                  <a:cubicBezTo>
                    <a:pt x="44246" y="163730"/>
                    <a:pt x="46721" y="167441"/>
                    <a:pt x="49483" y="170962"/>
                  </a:cubicBezTo>
                  <a:lnTo>
                    <a:pt x="35581" y="191611"/>
                  </a:lnTo>
                  <a:cubicBezTo>
                    <a:pt x="47673" y="205027"/>
                    <a:pt x="63003" y="215304"/>
                    <a:pt x="80047" y="221488"/>
                  </a:cubicBezTo>
                  <a:lnTo>
                    <a:pt x="93949" y="200840"/>
                  </a:lnTo>
                  <a:cubicBezTo>
                    <a:pt x="98234" y="202077"/>
                    <a:pt x="102709" y="202933"/>
                    <a:pt x="107184" y="203505"/>
                  </a:cubicBezTo>
                  <a:lnTo>
                    <a:pt x="111945" y="227959"/>
                  </a:lnTo>
                  <a:cubicBezTo>
                    <a:pt x="120800" y="228435"/>
                    <a:pt x="129846" y="227864"/>
                    <a:pt x="138891" y="226056"/>
                  </a:cubicBezTo>
                  <a:cubicBezTo>
                    <a:pt x="147937" y="224248"/>
                    <a:pt x="156506" y="221393"/>
                    <a:pt x="164599" y="217683"/>
                  </a:cubicBezTo>
                  <a:lnTo>
                    <a:pt x="159839" y="193228"/>
                  </a:lnTo>
                  <a:cubicBezTo>
                    <a:pt x="163838" y="191039"/>
                    <a:pt x="167551" y="188566"/>
                    <a:pt x="171074" y="185806"/>
                  </a:cubicBezTo>
                  <a:lnTo>
                    <a:pt x="191737" y="199698"/>
                  </a:lnTo>
                  <a:cubicBezTo>
                    <a:pt x="205162" y="187614"/>
                    <a:pt x="215445" y="172294"/>
                    <a:pt x="221634" y="155262"/>
                  </a:cubicBezTo>
                  <a:lnTo>
                    <a:pt x="200972" y="141369"/>
                  </a:lnTo>
                  <a:cubicBezTo>
                    <a:pt x="202210" y="137087"/>
                    <a:pt x="203067" y="132615"/>
                    <a:pt x="203639" y="128142"/>
                  </a:cubicBezTo>
                  <a:lnTo>
                    <a:pt x="228109" y="123385"/>
                  </a:lnTo>
                  <a:close/>
                  <a:moveTo>
                    <a:pt x="126894" y="164682"/>
                  </a:moveTo>
                  <a:cubicBezTo>
                    <a:pt x="100899" y="169725"/>
                    <a:pt x="75763" y="152787"/>
                    <a:pt x="70716" y="126810"/>
                  </a:cubicBezTo>
                  <a:cubicBezTo>
                    <a:pt x="65670" y="100833"/>
                    <a:pt x="82618" y="75712"/>
                    <a:pt x="108612" y="70669"/>
                  </a:cubicBezTo>
                  <a:cubicBezTo>
                    <a:pt x="134606" y="65626"/>
                    <a:pt x="159743" y="82564"/>
                    <a:pt x="164790" y="108541"/>
                  </a:cubicBezTo>
                  <a:cubicBezTo>
                    <a:pt x="169836" y="134423"/>
                    <a:pt x="152888" y="159543"/>
                    <a:pt x="126894" y="16468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28" name="Grupo 2010">
            <a:extLst>
              <a:ext uri="{FF2B5EF4-FFF2-40B4-BE49-F238E27FC236}">
                <a16:creationId xmlns:a16="http://schemas.microsoft.com/office/drawing/2014/main" id="{C4977F5E-46A7-AB49-931A-B23BF602A657}"/>
              </a:ext>
            </a:extLst>
          </p:cNvPr>
          <p:cNvGrpSpPr/>
          <p:nvPr/>
        </p:nvGrpSpPr>
        <p:grpSpPr>
          <a:xfrm>
            <a:off x="10942818" y="8880933"/>
            <a:ext cx="2938871" cy="3238159"/>
            <a:chOff x="9466489" y="8438036"/>
            <a:chExt cx="742691" cy="818325"/>
          </a:xfrm>
        </p:grpSpPr>
        <p:sp>
          <p:nvSpPr>
            <p:cNvPr id="29" name="Forma libre 1792">
              <a:extLst>
                <a:ext uri="{FF2B5EF4-FFF2-40B4-BE49-F238E27FC236}">
                  <a16:creationId xmlns:a16="http://schemas.microsoft.com/office/drawing/2014/main" id="{DF3D1083-05E1-334F-B476-3E803DFE3E34}"/>
                </a:ext>
              </a:extLst>
            </p:cNvPr>
            <p:cNvSpPr/>
            <p:nvPr/>
          </p:nvSpPr>
          <p:spPr>
            <a:xfrm>
              <a:off x="9466489" y="8438036"/>
              <a:ext cx="742691" cy="818325"/>
            </a:xfrm>
            <a:custGeom>
              <a:avLst/>
              <a:gdLst>
                <a:gd name="connsiteX0" fmla="*/ 98654 w 742691"/>
                <a:gd name="connsiteY0" fmla="*/ 477904 h 818325"/>
                <a:gd name="connsiteX1" fmla="*/ 7150 w 742691"/>
                <a:gd name="connsiteY1" fmla="*/ 256481 h 818325"/>
                <a:gd name="connsiteX2" fmla="*/ 252333 w 742691"/>
                <a:gd name="connsiteY2" fmla="*/ 12601 h 818325"/>
                <a:gd name="connsiteX3" fmla="*/ 522273 w 742691"/>
                <a:gd name="connsiteY3" fmla="*/ 58370 h 818325"/>
                <a:gd name="connsiteX4" fmla="*/ 630630 w 742691"/>
                <a:gd name="connsiteY4" fmla="*/ 207381 h 818325"/>
                <a:gd name="connsiteX5" fmla="*/ 635676 w 742691"/>
                <a:gd name="connsiteY5" fmla="*/ 306056 h 818325"/>
                <a:gd name="connsiteX6" fmla="*/ 708898 w 742691"/>
                <a:gd name="connsiteY6" fmla="*/ 381608 h 818325"/>
                <a:gd name="connsiteX7" fmla="*/ 742415 w 742691"/>
                <a:gd name="connsiteY7" fmla="*/ 437179 h 818325"/>
                <a:gd name="connsiteX8" fmla="*/ 694235 w 742691"/>
                <a:gd name="connsiteY8" fmla="*/ 471909 h 818325"/>
                <a:gd name="connsiteX9" fmla="*/ 701566 w 742691"/>
                <a:gd name="connsiteY9" fmla="*/ 495222 h 818325"/>
                <a:gd name="connsiteX10" fmla="*/ 705185 w 742691"/>
                <a:gd name="connsiteY10" fmla="*/ 505499 h 818325"/>
                <a:gd name="connsiteX11" fmla="*/ 702233 w 742691"/>
                <a:gd name="connsiteY11" fmla="*/ 517393 h 818325"/>
                <a:gd name="connsiteX12" fmla="*/ 689950 w 742691"/>
                <a:gd name="connsiteY12" fmla="*/ 526433 h 818325"/>
                <a:gd name="connsiteX13" fmla="*/ 697949 w 742691"/>
                <a:gd name="connsiteY13" fmla="*/ 532713 h 818325"/>
                <a:gd name="connsiteX14" fmla="*/ 699281 w 742691"/>
                <a:gd name="connsiteY14" fmla="*/ 557643 h 818325"/>
                <a:gd name="connsiteX15" fmla="*/ 688236 w 742691"/>
                <a:gd name="connsiteY15" fmla="*/ 581527 h 818325"/>
                <a:gd name="connsiteX16" fmla="*/ 701662 w 742691"/>
                <a:gd name="connsiteY16" fmla="*/ 650323 h 818325"/>
                <a:gd name="connsiteX17" fmla="*/ 581308 w 742691"/>
                <a:gd name="connsiteY17" fmla="*/ 693428 h 818325"/>
                <a:gd name="connsiteX18" fmla="*/ 496945 w 742691"/>
                <a:gd name="connsiteY18" fmla="*/ 798003 h 818325"/>
                <a:gd name="connsiteX19" fmla="*/ 469713 w 742691"/>
                <a:gd name="connsiteY19" fmla="*/ 818080 h 818325"/>
                <a:gd name="connsiteX20" fmla="*/ 185777 w 742691"/>
                <a:gd name="connsiteY20" fmla="*/ 818080 h 818325"/>
                <a:gd name="connsiteX21" fmla="*/ 158164 w 742691"/>
                <a:gd name="connsiteY21" fmla="*/ 782873 h 818325"/>
                <a:gd name="connsiteX22" fmla="*/ 176541 w 742691"/>
                <a:gd name="connsiteY22" fmla="*/ 613785 h 818325"/>
                <a:gd name="connsiteX23" fmla="*/ 98654 w 742691"/>
                <a:gd name="connsiteY23" fmla="*/ 477904 h 81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2691" h="818325">
                  <a:moveTo>
                    <a:pt x="98654" y="477904"/>
                  </a:moveTo>
                  <a:cubicBezTo>
                    <a:pt x="61804" y="429947"/>
                    <a:pt x="7912" y="344403"/>
                    <a:pt x="7150" y="256481"/>
                  </a:cubicBezTo>
                  <a:cubicBezTo>
                    <a:pt x="6293" y="153048"/>
                    <a:pt x="68374" y="30585"/>
                    <a:pt x="252333" y="12601"/>
                  </a:cubicBezTo>
                  <a:cubicBezTo>
                    <a:pt x="307464" y="7177"/>
                    <a:pt x="436578" y="-8238"/>
                    <a:pt x="522273" y="58370"/>
                  </a:cubicBezTo>
                  <a:cubicBezTo>
                    <a:pt x="594257" y="114415"/>
                    <a:pt x="619013" y="161898"/>
                    <a:pt x="630630" y="207381"/>
                  </a:cubicBezTo>
                  <a:cubicBezTo>
                    <a:pt x="643008" y="255720"/>
                    <a:pt x="624536" y="272752"/>
                    <a:pt x="635676" y="306056"/>
                  </a:cubicBezTo>
                  <a:cubicBezTo>
                    <a:pt x="645960" y="336981"/>
                    <a:pt x="671478" y="348875"/>
                    <a:pt x="708898" y="381608"/>
                  </a:cubicBezTo>
                  <a:cubicBezTo>
                    <a:pt x="735083" y="404446"/>
                    <a:pt x="750889" y="416245"/>
                    <a:pt x="742415" y="437179"/>
                  </a:cubicBezTo>
                  <a:cubicBezTo>
                    <a:pt x="731084" y="465534"/>
                    <a:pt x="698710" y="460777"/>
                    <a:pt x="694235" y="471909"/>
                  </a:cubicBezTo>
                  <a:cubicBezTo>
                    <a:pt x="691569" y="478570"/>
                    <a:pt x="696234" y="487895"/>
                    <a:pt x="701566" y="495222"/>
                  </a:cubicBezTo>
                  <a:cubicBezTo>
                    <a:pt x="703757" y="498267"/>
                    <a:pt x="704899" y="501788"/>
                    <a:pt x="705185" y="505499"/>
                  </a:cubicBezTo>
                  <a:cubicBezTo>
                    <a:pt x="705470" y="510162"/>
                    <a:pt x="705090" y="513777"/>
                    <a:pt x="702233" y="517393"/>
                  </a:cubicBezTo>
                  <a:cubicBezTo>
                    <a:pt x="699186" y="521294"/>
                    <a:pt x="694425" y="524435"/>
                    <a:pt x="689950" y="526433"/>
                  </a:cubicBezTo>
                  <a:cubicBezTo>
                    <a:pt x="690045" y="526433"/>
                    <a:pt x="697949" y="532713"/>
                    <a:pt x="697949" y="532713"/>
                  </a:cubicBezTo>
                  <a:cubicBezTo>
                    <a:pt x="702328" y="538803"/>
                    <a:pt x="705661" y="550031"/>
                    <a:pt x="699281" y="557643"/>
                  </a:cubicBezTo>
                  <a:cubicBezTo>
                    <a:pt x="695282" y="562401"/>
                    <a:pt x="690426" y="567634"/>
                    <a:pt x="688236" y="581527"/>
                  </a:cubicBezTo>
                  <a:cubicBezTo>
                    <a:pt x="686046" y="595420"/>
                    <a:pt x="708517" y="625298"/>
                    <a:pt x="701662" y="650323"/>
                  </a:cubicBezTo>
                  <a:cubicBezTo>
                    <a:pt x="692330" y="684484"/>
                    <a:pt x="645769" y="693428"/>
                    <a:pt x="581308" y="693428"/>
                  </a:cubicBezTo>
                  <a:cubicBezTo>
                    <a:pt x="533033" y="693428"/>
                    <a:pt x="505229" y="771169"/>
                    <a:pt x="496945" y="798003"/>
                  </a:cubicBezTo>
                  <a:cubicBezTo>
                    <a:pt x="493232" y="809897"/>
                    <a:pt x="482282" y="818080"/>
                    <a:pt x="469713" y="818080"/>
                  </a:cubicBezTo>
                  <a:lnTo>
                    <a:pt x="185777" y="818080"/>
                  </a:lnTo>
                  <a:cubicBezTo>
                    <a:pt x="167305" y="818080"/>
                    <a:pt x="153784" y="800857"/>
                    <a:pt x="158164" y="782873"/>
                  </a:cubicBezTo>
                  <a:cubicBezTo>
                    <a:pt x="171209" y="729587"/>
                    <a:pt x="185396" y="655462"/>
                    <a:pt x="176541" y="613785"/>
                  </a:cubicBezTo>
                  <a:cubicBezTo>
                    <a:pt x="167591" y="572392"/>
                    <a:pt x="133694" y="523483"/>
                    <a:pt x="98654" y="47790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0" name="Forma libre 1793">
              <a:extLst>
                <a:ext uri="{FF2B5EF4-FFF2-40B4-BE49-F238E27FC236}">
                  <a16:creationId xmlns:a16="http://schemas.microsoft.com/office/drawing/2014/main" id="{7C71950E-D2D8-434A-B3D6-9B2AB1F81ED5}"/>
                </a:ext>
              </a:extLst>
            </p:cNvPr>
            <p:cNvSpPr/>
            <p:nvPr/>
          </p:nvSpPr>
          <p:spPr>
            <a:xfrm>
              <a:off x="9508053" y="8467123"/>
              <a:ext cx="523693" cy="437709"/>
            </a:xfrm>
            <a:custGeom>
              <a:avLst/>
              <a:gdLst>
                <a:gd name="connsiteX0" fmla="*/ 513084 w 523692"/>
                <a:gd name="connsiteY0" fmla="*/ 99317 h 437708"/>
                <a:gd name="connsiteX1" fmla="*/ 358738 w 523692"/>
                <a:gd name="connsiteY1" fmla="*/ 382496 h 437708"/>
                <a:gd name="connsiteX2" fmla="*/ 26431 w 523692"/>
                <a:gd name="connsiteY2" fmla="*/ 332920 h 437708"/>
                <a:gd name="connsiteX3" fmla="*/ 192393 w 523692"/>
                <a:gd name="connsiteY3" fmla="*/ 16819 h 437708"/>
                <a:gd name="connsiteX4" fmla="*/ 513084 w 523692"/>
                <a:gd name="connsiteY4" fmla="*/ 99317 h 43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3692" h="437708">
                  <a:moveTo>
                    <a:pt x="513084" y="99317"/>
                  </a:moveTo>
                  <a:cubicBezTo>
                    <a:pt x="546124" y="162309"/>
                    <a:pt x="500801" y="275923"/>
                    <a:pt x="358738" y="382496"/>
                  </a:cubicBezTo>
                  <a:cubicBezTo>
                    <a:pt x="226576" y="481551"/>
                    <a:pt x="79466" y="437590"/>
                    <a:pt x="26431" y="332920"/>
                  </a:cubicBezTo>
                  <a:cubicBezTo>
                    <a:pt x="-26605" y="228251"/>
                    <a:pt x="30049" y="49837"/>
                    <a:pt x="192393" y="16819"/>
                  </a:cubicBezTo>
                  <a:cubicBezTo>
                    <a:pt x="368545" y="-18864"/>
                    <a:pt x="488327" y="52120"/>
                    <a:pt x="513084" y="99317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1" name="Forma libre 1794">
              <a:extLst>
                <a:ext uri="{FF2B5EF4-FFF2-40B4-BE49-F238E27FC236}">
                  <a16:creationId xmlns:a16="http://schemas.microsoft.com/office/drawing/2014/main" id="{7BEA4AD2-CF03-5F4B-BB23-0951AEBD1EE2}"/>
                </a:ext>
              </a:extLst>
            </p:cNvPr>
            <p:cNvSpPr/>
            <p:nvPr/>
          </p:nvSpPr>
          <p:spPr>
            <a:xfrm>
              <a:off x="9794144" y="8598130"/>
              <a:ext cx="152347" cy="152247"/>
            </a:xfrm>
            <a:custGeom>
              <a:avLst/>
              <a:gdLst>
                <a:gd name="connsiteX0" fmla="*/ 154057 w 152346"/>
                <a:gd name="connsiteY0" fmla="*/ 84493 h 152246"/>
                <a:gd name="connsiteX1" fmla="*/ 152819 w 152346"/>
                <a:gd name="connsiteY1" fmla="*/ 66604 h 152246"/>
                <a:gd name="connsiteX2" fmla="*/ 147296 w 152346"/>
                <a:gd name="connsiteY2" fmla="*/ 49571 h 152246"/>
                <a:gd name="connsiteX3" fmla="*/ 131014 w 152346"/>
                <a:gd name="connsiteY3" fmla="*/ 52711 h 152246"/>
                <a:gd name="connsiteX4" fmla="*/ 126063 w 152346"/>
                <a:gd name="connsiteY4" fmla="*/ 45194 h 152246"/>
                <a:gd name="connsiteX5" fmla="*/ 135298 w 152346"/>
                <a:gd name="connsiteY5" fmla="*/ 31397 h 152246"/>
                <a:gd name="connsiteX6" fmla="*/ 105686 w 152346"/>
                <a:gd name="connsiteY6" fmla="*/ 11509 h 152246"/>
                <a:gd name="connsiteX7" fmla="*/ 96450 w 152346"/>
                <a:gd name="connsiteY7" fmla="*/ 25307 h 152246"/>
                <a:gd name="connsiteX8" fmla="*/ 87690 w 152346"/>
                <a:gd name="connsiteY8" fmla="*/ 23499 h 152246"/>
                <a:gd name="connsiteX9" fmla="*/ 84548 w 152346"/>
                <a:gd name="connsiteY9" fmla="*/ 7227 h 152246"/>
                <a:gd name="connsiteX10" fmla="*/ 66648 w 152346"/>
                <a:gd name="connsiteY10" fmla="*/ 8464 h 152246"/>
                <a:gd name="connsiteX11" fmla="*/ 49603 w 152346"/>
                <a:gd name="connsiteY11" fmla="*/ 13983 h 152246"/>
                <a:gd name="connsiteX12" fmla="*/ 52746 w 152346"/>
                <a:gd name="connsiteY12" fmla="*/ 30255 h 152246"/>
                <a:gd name="connsiteX13" fmla="*/ 45224 w 152346"/>
                <a:gd name="connsiteY13" fmla="*/ 35203 h 152246"/>
                <a:gd name="connsiteX14" fmla="*/ 31417 w 152346"/>
                <a:gd name="connsiteY14" fmla="*/ 25973 h 152246"/>
                <a:gd name="connsiteX15" fmla="*/ 11517 w 152346"/>
                <a:gd name="connsiteY15" fmla="*/ 55566 h 152246"/>
                <a:gd name="connsiteX16" fmla="*/ 25323 w 152346"/>
                <a:gd name="connsiteY16" fmla="*/ 64796 h 152246"/>
                <a:gd name="connsiteX17" fmla="*/ 23514 w 152346"/>
                <a:gd name="connsiteY17" fmla="*/ 73550 h 152246"/>
                <a:gd name="connsiteX18" fmla="*/ 7232 w 152346"/>
                <a:gd name="connsiteY18" fmla="*/ 76690 h 152246"/>
                <a:gd name="connsiteX19" fmla="*/ 8470 w 152346"/>
                <a:gd name="connsiteY19" fmla="*/ 94579 h 152246"/>
                <a:gd name="connsiteX20" fmla="*/ 13992 w 152346"/>
                <a:gd name="connsiteY20" fmla="*/ 111612 h 152246"/>
                <a:gd name="connsiteX21" fmla="*/ 30275 w 152346"/>
                <a:gd name="connsiteY21" fmla="*/ 108471 h 152246"/>
                <a:gd name="connsiteX22" fmla="*/ 35226 w 152346"/>
                <a:gd name="connsiteY22" fmla="*/ 115989 h 152246"/>
                <a:gd name="connsiteX23" fmla="*/ 25990 w 152346"/>
                <a:gd name="connsiteY23" fmla="*/ 129786 h 152246"/>
                <a:gd name="connsiteX24" fmla="*/ 55602 w 152346"/>
                <a:gd name="connsiteY24" fmla="*/ 149673 h 152246"/>
                <a:gd name="connsiteX25" fmla="*/ 64838 w 152346"/>
                <a:gd name="connsiteY25" fmla="*/ 135876 h 152246"/>
                <a:gd name="connsiteX26" fmla="*/ 73598 w 152346"/>
                <a:gd name="connsiteY26" fmla="*/ 137684 h 152246"/>
                <a:gd name="connsiteX27" fmla="*/ 76740 w 152346"/>
                <a:gd name="connsiteY27" fmla="*/ 153955 h 152246"/>
                <a:gd name="connsiteX28" fmla="*/ 94641 w 152346"/>
                <a:gd name="connsiteY28" fmla="*/ 152718 h 152246"/>
                <a:gd name="connsiteX29" fmla="*/ 111685 w 152346"/>
                <a:gd name="connsiteY29" fmla="*/ 147199 h 152246"/>
                <a:gd name="connsiteX30" fmla="*/ 108543 w 152346"/>
                <a:gd name="connsiteY30" fmla="*/ 130928 h 152246"/>
                <a:gd name="connsiteX31" fmla="*/ 116065 w 152346"/>
                <a:gd name="connsiteY31" fmla="*/ 125980 h 152246"/>
                <a:gd name="connsiteX32" fmla="*/ 129872 w 152346"/>
                <a:gd name="connsiteY32" fmla="*/ 135210 h 152246"/>
                <a:gd name="connsiteX33" fmla="*/ 149772 w 152346"/>
                <a:gd name="connsiteY33" fmla="*/ 105617 h 152246"/>
                <a:gd name="connsiteX34" fmla="*/ 135965 w 152346"/>
                <a:gd name="connsiteY34" fmla="*/ 96387 h 152246"/>
                <a:gd name="connsiteX35" fmla="*/ 137774 w 152346"/>
                <a:gd name="connsiteY35" fmla="*/ 87633 h 152246"/>
                <a:gd name="connsiteX36" fmla="*/ 154057 w 152346"/>
                <a:gd name="connsiteY36" fmla="*/ 84493 h 152246"/>
                <a:gd name="connsiteX37" fmla="*/ 86643 w 152346"/>
                <a:gd name="connsiteY37" fmla="*/ 111897 h 152246"/>
                <a:gd name="connsiteX38" fmla="*/ 49223 w 152346"/>
                <a:gd name="connsiteY38" fmla="*/ 86681 h 152246"/>
                <a:gd name="connsiteX39" fmla="*/ 74455 w 152346"/>
                <a:gd name="connsiteY39" fmla="*/ 49286 h 152246"/>
                <a:gd name="connsiteX40" fmla="*/ 111876 w 152346"/>
                <a:gd name="connsiteY40" fmla="*/ 74501 h 152246"/>
                <a:gd name="connsiteX41" fmla="*/ 86643 w 152346"/>
                <a:gd name="connsiteY41" fmla="*/ 111897 h 15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52346" h="152246">
                  <a:moveTo>
                    <a:pt x="154057" y="84493"/>
                  </a:moveTo>
                  <a:cubicBezTo>
                    <a:pt x="154342" y="78593"/>
                    <a:pt x="153961" y="72599"/>
                    <a:pt x="152819" y="66604"/>
                  </a:cubicBezTo>
                  <a:cubicBezTo>
                    <a:pt x="151676" y="60609"/>
                    <a:pt x="149772" y="54900"/>
                    <a:pt x="147296" y="49571"/>
                  </a:cubicBezTo>
                  <a:lnTo>
                    <a:pt x="131014" y="52711"/>
                  </a:lnTo>
                  <a:cubicBezTo>
                    <a:pt x="129586" y="50047"/>
                    <a:pt x="127872" y="47573"/>
                    <a:pt x="126063" y="45194"/>
                  </a:cubicBezTo>
                  <a:lnTo>
                    <a:pt x="135298" y="31397"/>
                  </a:lnTo>
                  <a:cubicBezTo>
                    <a:pt x="127205" y="22452"/>
                    <a:pt x="117017" y="15601"/>
                    <a:pt x="105686" y="11509"/>
                  </a:cubicBezTo>
                  <a:lnTo>
                    <a:pt x="96450" y="25307"/>
                  </a:lnTo>
                  <a:cubicBezTo>
                    <a:pt x="93593" y="24451"/>
                    <a:pt x="90642" y="23879"/>
                    <a:pt x="87690" y="23499"/>
                  </a:cubicBezTo>
                  <a:lnTo>
                    <a:pt x="84548" y="7227"/>
                  </a:lnTo>
                  <a:cubicBezTo>
                    <a:pt x="78645" y="6942"/>
                    <a:pt x="72646" y="7323"/>
                    <a:pt x="66648" y="8464"/>
                  </a:cubicBezTo>
                  <a:cubicBezTo>
                    <a:pt x="60649" y="9606"/>
                    <a:pt x="54935" y="11509"/>
                    <a:pt x="49603" y="13983"/>
                  </a:cubicBezTo>
                  <a:lnTo>
                    <a:pt x="52746" y="30255"/>
                  </a:lnTo>
                  <a:cubicBezTo>
                    <a:pt x="50080" y="31682"/>
                    <a:pt x="47604" y="33395"/>
                    <a:pt x="45224" y="35203"/>
                  </a:cubicBezTo>
                  <a:lnTo>
                    <a:pt x="31417" y="25973"/>
                  </a:lnTo>
                  <a:cubicBezTo>
                    <a:pt x="22467" y="34061"/>
                    <a:pt x="15611" y="44242"/>
                    <a:pt x="11517" y="55566"/>
                  </a:cubicBezTo>
                  <a:lnTo>
                    <a:pt x="25323" y="64796"/>
                  </a:lnTo>
                  <a:cubicBezTo>
                    <a:pt x="24467" y="67650"/>
                    <a:pt x="23895" y="70600"/>
                    <a:pt x="23514" y="73550"/>
                  </a:cubicBezTo>
                  <a:lnTo>
                    <a:pt x="7232" y="76690"/>
                  </a:lnTo>
                  <a:cubicBezTo>
                    <a:pt x="6946" y="82590"/>
                    <a:pt x="7327" y="88584"/>
                    <a:pt x="8470" y="94579"/>
                  </a:cubicBezTo>
                  <a:cubicBezTo>
                    <a:pt x="9613" y="100574"/>
                    <a:pt x="11517" y="106283"/>
                    <a:pt x="13992" y="111612"/>
                  </a:cubicBezTo>
                  <a:lnTo>
                    <a:pt x="30275" y="108471"/>
                  </a:lnTo>
                  <a:cubicBezTo>
                    <a:pt x="31703" y="111136"/>
                    <a:pt x="33417" y="113610"/>
                    <a:pt x="35226" y="115989"/>
                  </a:cubicBezTo>
                  <a:lnTo>
                    <a:pt x="25990" y="129786"/>
                  </a:lnTo>
                  <a:cubicBezTo>
                    <a:pt x="34083" y="138730"/>
                    <a:pt x="44271" y="145582"/>
                    <a:pt x="55602" y="149673"/>
                  </a:cubicBezTo>
                  <a:lnTo>
                    <a:pt x="64838" y="135876"/>
                  </a:lnTo>
                  <a:cubicBezTo>
                    <a:pt x="67695" y="136732"/>
                    <a:pt x="70646" y="137303"/>
                    <a:pt x="73598" y="137684"/>
                  </a:cubicBezTo>
                  <a:lnTo>
                    <a:pt x="76740" y="153955"/>
                  </a:lnTo>
                  <a:cubicBezTo>
                    <a:pt x="82644" y="154240"/>
                    <a:pt x="88643" y="153860"/>
                    <a:pt x="94641" y="152718"/>
                  </a:cubicBezTo>
                  <a:cubicBezTo>
                    <a:pt x="100640" y="151576"/>
                    <a:pt x="106353" y="149673"/>
                    <a:pt x="111685" y="147199"/>
                  </a:cubicBezTo>
                  <a:lnTo>
                    <a:pt x="108543" y="130928"/>
                  </a:lnTo>
                  <a:cubicBezTo>
                    <a:pt x="111209" y="129501"/>
                    <a:pt x="113685" y="127788"/>
                    <a:pt x="116065" y="125980"/>
                  </a:cubicBezTo>
                  <a:lnTo>
                    <a:pt x="129872" y="135210"/>
                  </a:lnTo>
                  <a:cubicBezTo>
                    <a:pt x="138821" y="127122"/>
                    <a:pt x="145677" y="116940"/>
                    <a:pt x="149772" y="105617"/>
                  </a:cubicBezTo>
                  <a:lnTo>
                    <a:pt x="135965" y="96387"/>
                  </a:lnTo>
                  <a:cubicBezTo>
                    <a:pt x="136822" y="93532"/>
                    <a:pt x="137394" y="90582"/>
                    <a:pt x="137774" y="87633"/>
                  </a:cubicBezTo>
                  <a:lnTo>
                    <a:pt x="154057" y="84493"/>
                  </a:lnTo>
                  <a:close/>
                  <a:moveTo>
                    <a:pt x="86643" y="111897"/>
                  </a:moveTo>
                  <a:cubicBezTo>
                    <a:pt x="69313" y="115227"/>
                    <a:pt x="52650" y="103999"/>
                    <a:pt x="49223" y="86681"/>
                  </a:cubicBezTo>
                  <a:cubicBezTo>
                    <a:pt x="45890" y="69363"/>
                    <a:pt x="57126" y="52711"/>
                    <a:pt x="74455" y="49286"/>
                  </a:cubicBezTo>
                  <a:cubicBezTo>
                    <a:pt x="91785" y="45955"/>
                    <a:pt x="108448" y="57183"/>
                    <a:pt x="111876" y="74501"/>
                  </a:cubicBezTo>
                  <a:cubicBezTo>
                    <a:pt x="115208" y="91819"/>
                    <a:pt x="103972" y="108567"/>
                    <a:pt x="86643" y="11189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2" name="Forma libre 1795">
              <a:extLst>
                <a:ext uri="{FF2B5EF4-FFF2-40B4-BE49-F238E27FC236}">
                  <a16:creationId xmlns:a16="http://schemas.microsoft.com/office/drawing/2014/main" id="{DA99A056-22AC-CE4A-A64E-68F1A52A25F3}"/>
                </a:ext>
              </a:extLst>
            </p:cNvPr>
            <p:cNvSpPr/>
            <p:nvPr/>
          </p:nvSpPr>
          <p:spPr>
            <a:xfrm>
              <a:off x="9570315" y="8547534"/>
              <a:ext cx="228520" cy="228370"/>
            </a:xfrm>
            <a:custGeom>
              <a:avLst/>
              <a:gdLst>
                <a:gd name="connsiteX0" fmla="*/ 228109 w 228520"/>
                <a:gd name="connsiteY0" fmla="*/ 123385 h 228369"/>
                <a:gd name="connsiteX1" fmla="*/ 226205 w 228520"/>
                <a:gd name="connsiteY1" fmla="*/ 96456 h 228369"/>
                <a:gd name="connsiteX2" fmla="*/ 217826 w 228520"/>
                <a:gd name="connsiteY2" fmla="*/ 70765 h 228369"/>
                <a:gd name="connsiteX3" fmla="*/ 193355 w 228520"/>
                <a:gd name="connsiteY3" fmla="*/ 75522 h 228369"/>
                <a:gd name="connsiteX4" fmla="*/ 185928 w 228520"/>
                <a:gd name="connsiteY4" fmla="*/ 64294 h 228369"/>
                <a:gd name="connsiteX5" fmla="*/ 199830 w 228520"/>
                <a:gd name="connsiteY5" fmla="*/ 43645 h 228369"/>
                <a:gd name="connsiteX6" fmla="*/ 155364 w 228520"/>
                <a:gd name="connsiteY6" fmla="*/ 13768 h 228369"/>
                <a:gd name="connsiteX7" fmla="*/ 141462 w 228520"/>
                <a:gd name="connsiteY7" fmla="*/ 34416 h 228369"/>
                <a:gd name="connsiteX8" fmla="*/ 128227 w 228520"/>
                <a:gd name="connsiteY8" fmla="*/ 31751 h 228369"/>
                <a:gd name="connsiteX9" fmla="*/ 123466 w 228520"/>
                <a:gd name="connsiteY9" fmla="*/ 7297 h 228369"/>
                <a:gd name="connsiteX10" fmla="*/ 96520 w 228520"/>
                <a:gd name="connsiteY10" fmla="*/ 9200 h 228369"/>
                <a:gd name="connsiteX11" fmla="*/ 70811 w 228520"/>
                <a:gd name="connsiteY11" fmla="*/ 17573 h 228369"/>
                <a:gd name="connsiteX12" fmla="*/ 75572 w 228520"/>
                <a:gd name="connsiteY12" fmla="*/ 42028 h 228369"/>
                <a:gd name="connsiteX13" fmla="*/ 64336 w 228520"/>
                <a:gd name="connsiteY13" fmla="*/ 49450 h 228369"/>
                <a:gd name="connsiteX14" fmla="*/ 43674 w 228520"/>
                <a:gd name="connsiteY14" fmla="*/ 35558 h 228369"/>
                <a:gd name="connsiteX15" fmla="*/ 13776 w 228520"/>
                <a:gd name="connsiteY15" fmla="*/ 79994 h 228369"/>
                <a:gd name="connsiteX16" fmla="*/ 34438 w 228520"/>
                <a:gd name="connsiteY16" fmla="*/ 93887 h 228369"/>
                <a:gd name="connsiteX17" fmla="*/ 31772 w 228520"/>
                <a:gd name="connsiteY17" fmla="*/ 107114 h 228369"/>
                <a:gd name="connsiteX18" fmla="*/ 7302 w 228520"/>
                <a:gd name="connsiteY18" fmla="*/ 111871 h 228369"/>
                <a:gd name="connsiteX19" fmla="*/ 9206 w 228520"/>
                <a:gd name="connsiteY19" fmla="*/ 138800 h 228369"/>
                <a:gd name="connsiteX20" fmla="*/ 17585 w 228520"/>
                <a:gd name="connsiteY20" fmla="*/ 164491 h 228369"/>
                <a:gd name="connsiteX21" fmla="*/ 42055 w 228520"/>
                <a:gd name="connsiteY21" fmla="*/ 159734 h 228369"/>
                <a:gd name="connsiteX22" fmla="*/ 49483 w 228520"/>
                <a:gd name="connsiteY22" fmla="*/ 170962 h 228369"/>
                <a:gd name="connsiteX23" fmla="*/ 35581 w 228520"/>
                <a:gd name="connsiteY23" fmla="*/ 191611 h 228369"/>
                <a:gd name="connsiteX24" fmla="*/ 80047 w 228520"/>
                <a:gd name="connsiteY24" fmla="*/ 221488 h 228369"/>
                <a:gd name="connsiteX25" fmla="*/ 93949 w 228520"/>
                <a:gd name="connsiteY25" fmla="*/ 200840 h 228369"/>
                <a:gd name="connsiteX26" fmla="*/ 107184 w 228520"/>
                <a:gd name="connsiteY26" fmla="*/ 203505 h 228369"/>
                <a:gd name="connsiteX27" fmla="*/ 111945 w 228520"/>
                <a:gd name="connsiteY27" fmla="*/ 227959 h 228369"/>
                <a:gd name="connsiteX28" fmla="*/ 138891 w 228520"/>
                <a:gd name="connsiteY28" fmla="*/ 226056 h 228369"/>
                <a:gd name="connsiteX29" fmla="*/ 164599 w 228520"/>
                <a:gd name="connsiteY29" fmla="*/ 217683 h 228369"/>
                <a:gd name="connsiteX30" fmla="*/ 159839 w 228520"/>
                <a:gd name="connsiteY30" fmla="*/ 193228 h 228369"/>
                <a:gd name="connsiteX31" fmla="*/ 171074 w 228520"/>
                <a:gd name="connsiteY31" fmla="*/ 185806 h 228369"/>
                <a:gd name="connsiteX32" fmla="*/ 191737 w 228520"/>
                <a:gd name="connsiteY32" fmla="*/ 199698 h 228369"/>
                <a:gd name="connsiteX33" fmla="*/ 221634 w 228520"/>
                <a:gd name="connsiteY33" fmla="*/ 155262 h 228369"/>
                <a:gd name="connsiteX34" fmla="*/ 200972 w 228520"/>
                <a:gd name="connsiteY34" fmla="*/ 141369 h 228369"/>
                <a:gd name="connsiteX35" fmla="*/ 203639 w 228520"/>
                <a:gd name="connsiteY35" fmla="*/ 128142 h 228369"/>
                <a:gd name="connsiteX36" fmla="*/ 228109 w 228520"/>
                <a:gd name="connsiteY36" fmla="*/ 123385 h 228369"/>
                <a:gd name="connsiteX37" fmla="*/ 126894 w 228520"/>
                <a:gd name="connsiteY37" fmla="*/ 164682 h 228369"/>
                <a:gd name="connsiteX38" fmla="*/ 70716 w 228520"/>
                <a:gd name="connsiteY38" fmla="*/ 126810 h 228369"/>
                <a:gd name="connsiteX39" fmla="*/ 108612 w 228520"/>
                <a:gd name="connsiteY39" fmla="*/ 70669 h 228369"/>
                <a:gd name="connsiteX40" fmla="*/ 164790 w 228520"/>
                <a:gd name="connsiteY40" fmla="*/ 108541 h 228369"/>
                <a:gd name="connsiteX41" fmla="*/ 126894 w 228520"/>
                <a:gd name="connsiteY41" fmla="*/ 164682 h 22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8520" h="228369">
                  <a:moveTo>
                    <a:pt x="228109" y="123385"/>
                  </a:moveTo>
                  <a:cubicBezTo>
                    <a:pt x="228585" y="114535"/>
                    <a:pt x="228014" y="105496"/>
                    <a:pt x="226205" y="96456"/>
                  </a:cubicBezTo>
                  <a:cubicBezTo>
                    <a:pt x="224396" y="87417"/>
                    <a:pt x="221540" y="78853"/>
                    <a:pt x="217826" y="70765"/>
                  </a:cubicBezTo>
                  <a:lnTo>
                    <a:pt x="193355" y="75522"/>
                  </a:lnTo>
                  <a:cubicBezTo>
                    <a:pt x="191165" y="71526"/>
                    <a:pt x="188690" y="67815"/>
                    <a:pt x="185928" y="64294"/>
                  </a:cubicBezTo>
                  <a:lnTo>
                    <a:pt x="199830" y="43645"/>
                  </a:lnTo>
                  <a:cubicBezTo>
                    <a:pt x="187737" y="30229"/>
                    <a:pt x="172407" y="19952"/>
                    <a:pt x="155364" y="13768"/>
                  </a:cubicBezTo>
                  <a:lnTo>
                    <a:pt x="141462" y="34416"/>
                  </a:lnTo>
                  <a:cubicBezTo>
                    <a:pt x="137177" y="33179"/>
                    <a:pt x="132702" y="32322"/>
                    <a:pt x="128227" y="31751"/>
                  </a:cubicBezTo>
                  <a:lnTo>
                    <a:pt x="123466" y="7297"/>
                  </a:lnTo>
                  <a:cubicBezTo>
                    <a:pt x="114611" y="6821"/>
                    <a:pt x="105565" y="7392"/>
                    <a:pt x="96520" y="9200"/>
                  </a:cubicBezTo>
                  <a:cubicBezTo>
                    <a:pt x="87474" y="11008"/>
                    <a:pt x="78904" y="13862"/>
                    <a:pt x="70811" y="17573"/>
                  </a:cubicBezTo>
                  <a:lnTo>
                    <a:pt x="75572" y="42028"/>
                  </a:lnTo>
                  <a:cubicBezTo>
                    <a:pt x="71573" y="44216"/>
                    <a:pt x="67859" y="46690"/>
                    <a:pt x="64336" y="49450"/>
                  </a:cubicBezTo>
                  <a:lnTo>
                    <a:pt x="43674" y="35558"/>
                  </a:lnTo>
                  <a:cubicBezTo>
                    <a:pt x="30249" y="47642"/>
                    <a:pt x="19965" y="62962"/>
                    <a:pt x="13776" y="79994"/>
                  </a:cubicBezTo>
                  <a:lnTo>
                    <a:pt x="34438" y="93887"/>
                  </a:lnTo>
                  <a:cubicBezTo>
                    <a:pt x="33200" y="98169"/>
                    <a:pt x="32344" y="102641"/>
                    <a:pt x="31772" y="107114"/>
                  </a:cubicBezTo>
                  <a:lnTo>
                    <a:pt x="7302" y="111871"/>
                  </a:lnTo>
                  <a:cubicBezTo>
                    <a:pt x="6825" y="120721"/>
                    <a:pt x="7396" y="129760"/>
                    <a:pt x="9206" y="138800"/>
                  </a:cubicBezTo>
                  <a:cubicBezTo>
                    <a:pt x="11015" y="147839"/>
                    <a:pt x="13872" y="156403"/>
                    <a:pt x="17585" y="164491"/>
                  </a:cubicBezTo>
                  <a:lnTo>
                    <a:pt x="42055" y="159734"/>
                  </a:lnTo>
                  <a:cubicBezTo>
                    <a:pt x="44246" y="163730"/>
                    <a:pt x="46721" y="167441"/>
                    <a:pt x="49483" y="170962"/>
                  </a:cubicBezTo>
                  <a:lnTo>
                    <a:pt x="35581" y="191611"/>
                  </a:lnTo>
                  <a:cubicBezTo>
                    <a:pt x="47673" y="205027"/>
                    <a:pt x="63003" y="215304"/>
                    <a:pt x="80047" y="221488"/>
                  </a:cubicBezTo>
                  <a:lnTo>
                    <a:pt x="93949" y="200840"/>
                  </a:lnTo>
                  <a:cubicBezTo>
                    <a:pt x="98234" y="202077"/>
                    <a:pt x="102709" y="202933"/>
                    <a:pt x="107184" y="203505"/>
                  </a:cubicBezTo>
                  <a:lnTo>
                    <a:pt x="111945" y="227959"/>
                  </a:lnTo>
                  <a:cubicBezTo>
                    <a:pt x="120800" y="228435"/>
                    <a:pt x="129846" y="227864"/>
                    <a:pt x="138891" y="226056"/>
                  </a:cubicBezTo>
                  <a:cubicBezTo>
                    <a:pt x="147937" y="224248"/>
                    <a:pt x="156506" y="221393"/>
                    <a:pt x="164599" y="217683"/>
                  </a:cubicBezTo>
                  <a:lnTo>
                    <a:pt x="159839" y="193228"/>
                  </a:lnTo>
                  <a:cubicBezTo>
                    <a:pt x="163838" y="191039"/>
                    <a:pt x="167551" y="188566"/>
                    <a:pt x="171074" y="185806"/>
                  </a:cubicBezTo>
                  <a:lnTo>
                    <a:pt x="191737" y="199698"/>
                  </a:lnTo>
                  <a:cubicBezTo>
                    <a:pt x="205162" y="187614"/>
                    <a:pt x="215445" y="172294"/>
                    <a:pt x="221634" y="155262"/>
                  </a:cubicBezTo>
                  <a:lnTo>
                    <a:pt x="200972" y="141369"/>
                  </a:lnTo>
                  <a:cubicBezTo>
                    <a:pt x="202210" y="137087"/>
                    <a:pt x="203067" y="132615"/>
                    <a:pt x="203639" y="128142"/>
                  </a:cubicBezTo>
                  <a:lnTo>
                    <a:pt x="228109" y="123385"/>
                  </a:lnTo>
                  <a:close/>
                  <a:moveTo>
                    <a:pt x="126894" y="164682"/>
                  </a:moveTo>
                  <a:cubicBezTo>
                    <a:pt x="100899" y="169725"/>
                    <a:pt x="75763" y="152787"/>
                    <a:pt x="70716" y="126810"/>
                  </a:cubicBezTo>
                  <a:cubicBezTo>
                    <a:pt x="65670" y="100833"/>
                    <a:pt x="82618" y="75712"/>
                    <a:pt x="108612" y="70669"/>
                  </a:cubicBezTo>
                  <a:cubicBezTo>
                    <a:pt x="134606" y="65626"/>
                    <a:pt x="159743" y="82564"/>
                    <a:pt x="164790" y="108541"/>
                  </a:cubicBezTo>
                  <a:cubicBezTo>
                    <a:pt x="169836" y="134423"/>
                    <a:pt x="152888" y="159543"/>
                    <a:pt x="126894" y="16468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33" name="Grupo 2010">
            <a:extLst>
              <a:ext uri="{FF2B5EF4-FFF2-40B4-BE49-F238E27FC236}">
                <a16:creationId xmlns:a16="http://schemas.microsoft.com/office/drawing/2014/main" id="{3CE4526C-58EE-8D47-B91D-4535674EBC7B}"/>
              </a:ext>
            </a:extLst>
          </p:cNvPr>
          <p:cNvGrpSpPr/>
          <p:nvPr/>
        </p:nvGrpSpPr>
        <p:grpSpPr>
          <a:xfrm>
            <a:off x="7246776" y="6334827"/>
            <a:ext cx="2938871" cy="3238159"/>
            <a:chOff x="9466489" y="8438036"/>
            <a:chExt cx="742691" cy="818325"/>
          </a:xfrm>
        </p:grpSpPr>
        <p:sp>
          <p:nvSpPr>
            <p:cNvPr id="34" name="Forma libre 1792">
              <a:extLst>
                <a:ext uri="{FF2B5EF4-FFF2-40B4-BE49-F238E27FC236}">
                  <a16:creationId xmlns:a16="http://schemas.microsoft.com/office/drawing/2014/main" id="{F5FCF2CD-967F-8E44-AD85-76E866BAA798}"/>
                </a:ext>
              </a:extLst>
            </p:cNvPr>
            <p:cNvSpPr/>
            <p:nvPr/>
          </p:nvSpPr>
          <p:spPr>
            <a:xfrm>
              <a:off x="9466489" y="8438036"/>
              <a:ext cx="742691" cy="818325"/>
            </a:xfrm>
            <a:custGeom>
              <a:avLst/>
              <a:gdLst>
                <a:gd name="connsiteX0" fmla="*/ 98654 w 742691"/>
                <a:gd name="connsiteY0" fmla="*/ 477904 h 818325"/>
                <a:gd name="connsiteX1" fmla="*/ 7150 w 742691"/>
                <a:gd name="connsiteY1" fmla="*/ 256481 h 818325"/>
                <a:gd name="connsiteX2" fmla="*/ 252333 w 742691"/>
                <a:gd name="connsiteY2" fmla="*/ 12601 h 818325"/>
                <a:gd name="connsiteX3" fmla="*/ 522273 w 742691"/>
                <a:gd name="connsiteY3" fmla="*/ 58370 h 818325"/>
                <a:gd name="connsiteX4" fmla="*/ 630630 w 742691"/>
                <a:gd name="connsiteY4" fmla="*/ 207381 h 818325"/>
                <a:gd name="connsiteX5" fmla="*/ 635676 w 742691"/>
                <a:gd name="connsiteY5" fmla="*/ 306056 h 818325"/>
                <a:gd name="connsiteX6" fmla="*/ 708898 w 742691"/>
                <a:gd name="connsiteY6" fmla="*/ 381608 h 818325"/>
                <a:gd name="connsiteX7" fmla="*/ 742415 w 742691"/>
                <a:gd name="connsiteY7" fmla="*/ 437179 h 818325"/>
                <a:gd name="connsiteX8" fmla="*/ 694235 w 742691"/>
                <a:gd name="connsiteY8" fmla="*/ 471909 h 818325"/>
                <a:gd name="connsiteX9" fmla="*/ 701566 w 742691"/>
                <a:gd name="connsiteY9" fmla="*/ 495222 h 818325"/>
                <a:gd name="connsiteX10" fmla="*/ 705185 w 742691"/>
                <a:gd name="connsiteY10" fmla="*/ 505499 h 818325"/>
                <a:gd name="connsiteX11" fmla="*/ 702233 w 742691"/>
                <a:gd name="connsiteY11" fmla="*/ 517393 h 818325"/>
                <a:gd name="connsiteX12" fmla="*/ 689950 w 742691"/>
                <a:gd name="connsiteY12" fmla="*/ 526433 h 818325"/>
                <a:gd name="connsiteX13" fmla="*/ 697949 w 742691"/>
                <a:gd name="connsiteY13" fmla="*/ 532713 h 818325"/>
                <a:gd name="connsiteX14" fmla="*/ 699281 w 742691"/>
                <a:gd name="connsiteY14" fmla="*/ 557643 h 818325"/>
                <a:gd name="connsiteX15" fmla="*/ 688236 w 742691"/>
                <a:gd name="connsiteY15" fmla="*/ 581527 h 818325"/>
                <a:gd name="connsiteX16" fmla="*/ 701662 w 742691"/>
                <a:gd name="connsiteY16" fmla="*/ 650323 h 818325"/>
                <a:gd name="connsiteX17" fmla="*/ 581308 w 742691"/>
                <a:gd name="connsiteY17" fmla="*/ 693428 h 818325"/>
                <a:gd name="connsiteX18" fmla="*/ 496945 w 742691"/>
                <a:gd name="connsiteY18" fmla="*/ 798003 h 818325"/>
                <a:gd name="connsiteX19" fmla="*/ 469713 w 742691"/>
                <a:gd name="connsiteY19" fmla="*/ 818080 h 818325"/>
                <a:gd name="connsiteX20" fmla="*/ 185777 w 742691"/>
                <a:gd name="connsiteY20" fmla="*/ 818080 h 818325"/>
                <a:gd name="connsiteX21" fmla="*/ 158164 w 742691"/>
                <a:gd name="connsiteY21" fmla="*/ 782873 h 818325"/>
                <a:gd name="connsiteX22" fmla="*/ 176541 w 742691"/>
                <a:gd name="connsiteY22" fmla="*/ 613785 h 818325"/>
                <a:gd name="connsiteX23" fmla="*/ 98654 w 742691"/>
                <a:gd name="connsiteY23" fmla="*/ 477904 h 81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2691" h="818325">
                  <a:moveTo>
                    <a:pt x="98654" y="477904"/>
                  </a:moveTo>
                  <a:cubicBezTo>
                    <a:pt x="61804" y="429947"/>
                    <a:pt x="7912" y="344403"/>
                    <a:pt x="7150" y="256481"/>
                  </a:cubicBezTo>
                  <a:cubicBezTo>
                    <a:pt x="6293" y="153048"/>
                    <a:pt x="68374" y="30585"/>
                    <a:pt x="252333" y="12601"/>
                  </a:cubicBezTo>
                  <a:cubicBezTo>
                    <a:pt x="307464" y="7177"/>
                    <a:pt x="436578" y="-8238"/>
                    <a:pt x="522273" y="58370"/>
                  </a:cubicBezTo>
                  <a:cubicBezTo>
                    <a:pt x="594257" y="114415"/>
                    <a:pt x="619013" y="161898"/>
                    <a:pt x="630630" y="207381"/>
                  </a:cubicBezTo>
                  <a:cubicBezTo>
                    <a:pt x="643008" y="255720"/>
                    <a:pt x="624536" y="272752"/>
                    <a:pt x="635676" y="306056"/>
                  </a:cubicBezTo>
                  <a:cubicBezTo>
                    <a:pt x="645960" y="336981"/>
                    <a:pt x="671478" y="348875"/>
                    <a:pt x="708898" y="381608"/>
                  </a:cubicBezTo>
                  <a:cubicBezTo>
                    <a:pt x="735083" y="404446"/>
                    <a:pt x="750889" y="416245"/>
                    <a:pt x="742415" y="437179"/>
                  </a:cubicBezTo>
                  <a:cubicBezTo>
                    <a:pt x="731084" y="465534"/>
                    <a:pt x="698710" y="460777"/>
                    <a:pt x="694235" y="471909"/>
                  </a:cubicBezTo>
                  <a:cubicBezTo>
                    <a:pt x="691569" y="478570"/>
                    <a:pt x="696234" y="487895"/>
                    <a:pt x="701566" y="495222"/>
                  </a:cubicBezTo>
                  <a:cubicBezTo>
                    <a:pt x="703757" y="498267"/>
                    <a:pt x="704899" y="501788"/>
                    <a:pt x="705185" y="505499"/>
                  </a:cubicBezTo>
                  <a:cubicBezTo>
                    <a:pt x="705470" y="510162"/>
                    <a:pt x="705090" y="513777"/>
                    <a:pt x="702233" y="517393"/>
                  </a:cubicBezTo>
                  <a:cubicBezTo>
                    <a:pt x="699186" y="521294"/>
                    <a:pt x="694425" y="524435"/>
                    <a:pt x="689950" y="526433"/>
                  </a:cubicBezTo>
                  <a:cubicBezTo>
                    <a:pt x="690045" y="526433"/>
                    <a:pt x="697949" y="532713"/>
                    <a:pt x="697949" y="532713"/>
                  </a:cubicBezTo>
                  <a:cubicBezTo>
                    <a:pt x="702328" y="538803"/>
                    <a:pt x="705661" y="550031"/>
                    <a:pt x="699281" y="557643"/>
                  </a:cubicBezTo>
                  <a:cubicBezTo>
                    <a:pt x="695282" y="562401"/>
                    <a:pt x="690426" y="567634"/>
                    <a:pt x="688236" y="581527"/>
                  </a:cubicBezTo>
                  <a:cubicBezTo>
                    <a:pt x="686046" y="595420"/>
                    <a:pt x="708517" y="625298"/>
                    <a:pt x="701662" y="650323"/>
                  </a:cubicBezTo>
                  <a:cubicBezTo>
                    <a:pt x="692330" y="684484"/>
                    <a:pt x="645769" y="693428"/>
                    <a:pt x="581308" y="693428"/>
                  </a:cubicBezTo>
                  <a:cubicBezTo>
                    <a:pt x="533033" y="693428"/>
                    <a:pt x="505229" y="771169"/>
                    <a:pt x="496945" y="798003"/>
                  </a:cubicBezTo>
                  <a:cubicBezTo>
                    <a:pt x="493232" y="809897"/>
                    <a:pt x="482282" y="818080"/>
                    <a:pt x="469713" y="818080"/>
                  </a:cubicBezTo>
                  <a:lnTo>
                    <a:pt x="185777" y="818080"/>
                  </a:lnTo>
                  <a:cubicBezTo>
                    <a:pt x="167305" y="818080"/>
                    <a:pt x="153784" y="800857"/>
                    <a:pt x="158164" y="782873"/>
                  </a:cubicBezTo>
                  <a:cubicBezTo>
                    <a:pt x="171209" y="729587"/>
                    <a:pt x="185396" y="655462"/>
                    <a:pt x="176541" y="613785"/>
                  </a:cubicBezTo>
                  <a:cubicBezTo>
                    <a:pt x="167591" y="572392"/>
                    <a:pt x="133694" y="523483"/>
                    <a:pt x="98654" y="477904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5" name="Forma libre 1793">
              <a:extLst>
                <a:ext uri="{FF2B5EF4-FFF2-40B4-BE49-F238E27FC236}">
                  <a16:creationId xmlns:a16="http://schemas.microsoft.com/office/drawing/2014/main" id="{F7711762-7321-F743-8472-179D7C384577}"/>
                </a:ext>
              </a:extLst>
            </p:cNvPr>
            <p:cNvSpPr/>
            <p:nvPr/>
          </p:nvSpPr>
          <p:spPr>
            <a:xfrm>
              <a:off x="9508053" y="8467123"/>
              <a:ext cx="523693" cy="437709"/>
            </a:xfrm>
            <a:custGeom>
              <a:avLst/>
              <a:gdLst>
                <a:gd name="connsiteX0" fmla="*/ 513084 w 523692"/>
                <a:gd name="connsiteY0" fmla="*/ 99317 h 437708"/>
                <a:gd name="connsiteX1" fmla="*/ 358738 w 523692"/>
                <a:gd name="connsiteY1" fmla="*/ 382496 h 437708"/>
                <a:gd name="connsiteX2" fmla="*/ 26431 w 523692"/>
                <a:gd name="connsiteY2" fmla="*/ 332920 h 437708"/>
                <a:gd name="connsiteX3" fmla="*/ 192393 w 523692"/>
                <a:gd name="connsiteY3" fmla="*/ 16819 h 437708"/>
                <a:gd name="connsiteX4" fmla="*/ 513084 w 523692"/>
                <a:gd name="connsiteY4" fmla="*/ 99317 h 43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3692" h="437708">
                  <a:moveTo>
                    <a:pt x="513084" y="99317"/>
                  </a:moveTo>
                  <a:cubicBezTo>
                    <a:pt x="546124" y="162309"/>
                    <a:pt x="500801" y="275923"/>
                    <a:pt x="358738" y="382496"/>
                  </a:cubicBezTo>
                  <a:cubicBezTo>
                    <a:pt x="226576" y="481551"/>
                    <a:pt x="79466" y="437590"/>
                    <a:pt x="26431" y="332920"/>
                  </a:cubicBezTo>
                  <a:cubicBezTo>
                    <a:pt x="-26605" y="228251"/>
                    <a:pt x="30049" y="49837"/>
                    <a:pt x="192393" y="16819"/>
                  </a:cubicBezTo>
                  <a:cubicBezTo>
                    <a:pt x="368545" y="-18864"/>
                    <a:pt x="488327" y="52120"/>
                    <a:pt x="513084" y="99317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6" name="Forma libre 1794">
              <a:extLst>
                <a:ext uri="{FF2B5EF4-FFF2-40B4-BE49-F238E27FC236}">
                  <a16:creationId xmlns:a16="http://schemas.microsoft.com/office/drawing/2014/main" id="{76D9C1B4-2EA1-5C40-BB14-240853587EAF}"/>
                </a:ext>
              </a:extLst>
            </p:cNvPr>
            <p:cNvSpPr/>
            <p:nvPr/>
          </p:nvSpPr>
          <p:spPr>
            <a:xfrm>
              <a:off x="9794144" y="8598130"/>
              <a:ext cx="152347" cy="152247"/>
            </a:xfrm>
            <a:custGeom>
              <a:avLst/>
              <a:gdLst>
                <a:gd name="connsiteX0" fmla="*/ 154057 w 152346"/>
                <a:gd name="connsiteY0" fmla="*/ 84493 h 152246"/>
                <a:gd name="connsiteX1" fmla="*/ 152819 w 152346"/>
                <a:gd name="connsiteY1" fmla="*/ 66604 h 152246"/>
                <a:gd name="connsiteX2" fmla="*/ 147296 w 152346"/>
                <a:gd name="connsiteY2" fmla="*/ 49571 h 152246"/>
                <a:gd name="connsiteX3" fmla="*/ 131014 w 152346"/>
                <a:gd name="connsiteY3" fmla="*/ 52711 h 152246"/>
                <a:gd name="connsiteX4" fmla="*/ 126063 w 152346"/>
                <a:gd name="connsiteY4" fmla="*/ 45194 h 152246"/>
                <a:gd name="connsiteX5" fmla="*/ 135298 w 152346"/>
                <a:gd name="connsiteY5" fmla="*/ 31397 h 152246"/>
                <a:gd name="connsiteX6" fmla="*/ 105686 w 152346"/>
                <a:gd name="connsiteY6" fmla="*/ 11509 h 152246"/>
                <a:gd name="connsiteX7" fmla="*/ 96450 w 152346"/>
                <a:gd name="connsiteY7" fmla="*/ 25307 h 152246"/>
                <a:gd name="connsiteX8" fmla="*/ 87690 w 152346"/>
                <a:gd name="connsiteY8" fmla="*/ 23499 h 152246"/>
                <a:gd name="connsiteX9" fmla="*/ 84548 w 152346"/>
                <a:gd name="connsiteY9" fmla="*/ 7227 h 152246"/>
                <a:gd name="connsiteX10" fmla="*/ 66648 w 152346"/>
                <a:gd name="connsiteY10" fmla="*/ 8464 h 152246"/>
                <a:gd name="connsiteX11" fmla="*/ 49603 w 152346"/>
                <a:gd name="connsiteY11" fmla="*/ 13983 h 152246"/>
                <a:gd name="connsiteX12" fmla="*/ 52746 w 152346"/>
                <a:gd name="connsiteY12" fmla="*/ 30255 h 152246"/>
                <a:gd name="connsiteX13" fmla="*/ 45224 w 152346"/>
                <a:gd name="connsiteY13" fmla="*/ 35203 h 152246"/>
                <a:gd name="connsiteX14" fmla="*/ 31417 w 152346"/>
                <a:gd name="connsiteY14" fmla="*/ 25973 h 152246"/>
                <a:gd name="connsiteX15" fmla="*/ 11517 w 152346"/>
                <a:gd name="connsiteY15" fmla="*/ 55566 h 152246"/>
                <a:gd name="connsiteX16" fmla="*/ 25323 w 152346"/>
                <a:gd name="connsiteY16" fmla="*/ 64796 h 152246"/>
                <a:gd name="connsiteX17" fmla="*/ 23514 w 152346"/>
                <a:gd name="connsiteY17" fmla="*/ 73550 h 152246"/>
                <a:gd name="connsiteX18" fmla="*/ 7232 w 152346"/>
                <a:gd name="connsiteY18" fmla="*/ 76690 h 152246"/>
                <a:gd name="connsiteX19" fmla="*/ 8470 w 152346"/>
                <a:gd name="connsiteY19" fmla="*/ 94579 h 152246"/>
                <a:gd name="connsiteX20" fmla="*/ 13992 w 152346"/>
                <a:gd name="connsiteY20" fmla="*/ 111612 h 152246"/>
                <a:gd name="connsiteX21" fmla="*/ 30275 w 152346"/>
                <a:gd name="connsiteY21" fmla="*/ 108471 h 152246"/>
                <a:gd name="connsiteX22" fmla="*/ 35226 w 152346"/>
                <a:gd name="connsiteY22" fmla="*/ 115989 h 152246"/>
                <a:gd name="connsiteX23" fmla="*/ 25990 w 152346"/>
                <a:gd name="connsiteY23" fmla="*/ 129786 h 152246"/>
                <a:gd name="connsiteX24" fmla="*/ 55602 w 152346"/>
                <a:gd name="connsiteY24" fmla="*/ 149673 h 152246"/>
                <a:gd name="connsiteX25" fmla="*/ 64838 w 152346"/>
                <a:gd name="connsiteY25" fmla="*/ 135876 h 152246"/>
                <a:gd name="connsiteX26" fmla="*/ 73598 w 152346"/>
                <a:gd name="connsiteY26" fmla="*/ 137684 h 152246"/>
                <a:gd name="connsiteX27" fmla="*/ 76740 w 152346"/>
                <a:gd name="connsiteY27" fmla="*/ 153955 h 152246"/>
                <a:gd name="connsiteX28" fmla="*/ 94641 w 152346"/>
                <a:gd name="connsiteY28" fmla="*/ 152718 h 152246"/>
                <a:gd name="connsiteX29" fmla="*/ 111685 w 152346"/>
                <a:gd name="connsiteY29" fmla="*/ 147199 h 152246"/>
                <a:gd name="connsiteX30" fmla="*/ 108543 w 152346"/>
                <a:gd name="connsiteY30" fmla="*/ 130928 h 152246"/>
                <a:gd name="connsiteX31" fmla="*/ 116065 w 152346"/>
                <a:gd name="connsiteY31" fmla="*/ 125980 h 152246"/>
                <a:gd name="connsiteX32" fmla="*/ 129872 w 152346"/>
                <a:gd name="connsiteY32" fmla="*/ 135210 h 152246"/>
                <a:gd name="connsiteX33" fmla="*/ 149772 w 152346"/>
                <a:gd name="connsiteY33" fmla="*/ 105617 h 152246"/>
                <a:gd name="connsiteX34" fmla="*/ 135965 w 152346"/>
                <a:gd name="connsiteY34" fmla="*/ 96387 h 152246"/>
                <a:gd name="connsiteX35" fmla="*/ 137774 w 152346"/>
                <a:gd name="connsiteY35" fmla="*/ 87633 h 152246"/>
                <a:gd name="connsiteX36" fmla="*/ 154057 w 152346"/>
                <a:gd name="connsiteY36" fmla="*/ 84493 h 152246"/>
                <a:gd name="connsiteX37" fmla="*/ 86643 w 152346"/>
                <a:gd name="connsiteY37" fmla="*/ 111897 h 152246"/>
                <a:gd name="connsiteX38" fmla="*/ 49223 w 152346"/>
                <a:gd name="connsiteY38" fmla="*/ 86681 h 152246"/>
                <a:gd name="connsiteX39" fmla="*/ 74455 w 152346"/>
                <a:gd name="connsiteY39" fmla="*/ 49286 h 152246"/>
                <a:gd name="connsiteX40" fmla="*/ 111876 w 152346"/>
                <a:gd name="connsiteY40" fmla="*/ 74501 h 152246"/>
                <a:gd name="connsiteX41" fmla="*/ 86643 w 152346"/>
                <a:gd name="connsiteY41" fmla="*/ 111897 h 15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52346" h="152246">
                  <a:moveTo>
                    <a:pt x="154057" y="84493"/>
                  </a:moveTo>
                  <a:cubicBezTo>
                    <a:pt x="154342" y="78593"/>
                    <a:pt x="153961" y="72599"/>
                    <a:pt x="152819" y="66604"/>
                  </a:cubicBezTo>
                  <a:cubicBezTo>
                    <a:pt x="151676" y="60609"/>
                    <a:pt x="149772" y="54900"/>
                    <a:pt x="147296" y="49571"/>
                  </a:cubicBezTo>
                  <a:lnTo>
                    <a:pt x="131014" y="52711"/>
                  </a:lnTo>
                  <a:cubicBezTo>
                    <a:pt x="129586" y="50047"/>
                    <a:pt x="127872" y="47573"/>
                    <a:pt x="126063" y="45194"/>
                  </a:cubicBezTo>
                  <a:lnTo>
                    <a:pt x="135298" y="31397"/>
                  </a:lnTo>
                  <a:cubicBezTo>
                    <a:pt x="127205" y="22452"/>
                    <a:pt x="117017" y="15601"/>
                    <a:pt x="105686" y="11509"/>
                  </a:cubicBezTo>
                  <a:lnTo>
                    <a:pt x="96450" y="25307"/>
                  </a:lnTo>
                  <a:cubicBezTo>
                    <a:pt x="93593" y="24451"/>
                    <a:pt x="90642" y="23879"/>
                    <a:pt x="87690" y="23499"/>
                  </a:cubicBezTo>
                  <a:lnTo>
                    <a:pt x="84548" y="7227"/>
                  </a:lnTo>
                  <a:cubicBezTo>
                    <a:pt x="78645" y="6942"/>
                    <a:pt x="72646" y="7323"/>
                    <a:pt x="66648" y="8464"/>
                  </a:cubicBezTo>
                  <a:cubicBezTo>
                    <a:pt x="60649" y="9606"/>
                    <a:pt x="54935" y="11509"/>
                    <a:pt x="49603" y="13983"/>
                  </a:cubicBezTo>
                  <a:lnTo>
                    <a:pt x="52746" y="30255"/>
                  </a:lnTo>
                  <a:cubicBezTo>
                    <a:pt x="50080" y="31682"/>
                    <a:pt x="47604" y="33395"/>
                    <a:pt x="45224" y="35203"/>
                  </a:cubicBezTo>
                  <a:lnTo>
                    <a:pt x="31417" y="25973"/>
                  </a:lnTo>
                  <a:cubicBezTo>
                    <a:pt x="22467" y="34061"/>
                    <a:pt x="15611" y="44242"/>
                    <a:pt x="11517" y="55566"/>
                  </a:cubicBezTo>
                  <a:lnTo>
                    <a:pt x="25323" y="64796"/>
                  </a:lnTo>
                  <a:cubicBezTo>
                    <a:pt x="24467" y="67650"/>
                    <a:pt x="23895" y="70600"/>
                    <a:pt x="23514" y="73550"/>
                  </a:cubicBezTo>
                  <a:lnTo>
                    <a:pt x="7232" y="76690"/>
                  </a:lnTo>
                  <a:cubicBezTo>
                    <a:pt x="6946" y="82590"/>
                    <a:pt x="7327" y="88584"/>
                    <a:pt x="8470" y="94579"/>
                  </a:cubicBezTo>
                  <a:cubicBezTo>
                    <a:pt x="9613" y="100574"/>
                    <a:pt x="11517" y="106283"/>
                    <a:pt x="13992" y="111612"/>
                  </a:cubicBezTo>
                  <a:lnTo>
                    <a:pt x="30275" y="108471"/>
                  </a:lnTo>
                  <a:cubicBezTo>
                    <a:pt x="31703" y="111136"/>
                    <a:pt x="33417" y="113610"/>
                    <a:pt x="35226" y="115989"/>
                  </a:cubicBezTo>
                  <a:lnTo>
                    <a:pt x="25990" y="129786"/>
                  </a:lnTo>
                  <a:cubicBezTo>
                    <a:pt x="34083" y="138730"/>
                    <a:pt x="44271" y="145582"/>
                    <a:pt x="55602" y="149673"/>
                  </a:cubicBezTo>
                  <a:lnTo>
                    <a:pt x="64838" y="135876"/>
                  </a:lnTo>
                  <a:cubicBezTo>
                    <a:pt x="67695" y="136732"/>
                    <a:pt x="70646" y="137303"/>
                    <a:pt x="73598" y="137684"/>
                  </a:cubicBezTo>
                  <a:lnTo>
                    <a:pt x="76740" y="153955"/>
                  </a:lnTo>
                  <a:cubicBezTo>
                    <a:pt x="82644" y="154240"/>
                    <a:pt x="88643" y="153860"/>
                    <a:pt x="94641" y="152718"/>
                  </a:cubicBezTo>
                  <a:cubicBezTo>
                    <a:pt x="100640" y="151576"/>
                    <a:pt x="106353" y="149673"/>
                    <a:pt x="111685" y="147199"/>
                  </a:cubicBezTo>
                  <a:lnTo>
                    <a:pt x="108543" y="130928"/>
                  </a:lnTo>
                  <a:cubicBezTo>
                    <a:pt x="111209" y="129501"/>
                    <a:pt x="113685" y="127788"/>
                    <a:pt x="116065" y="125980"/>
                  </a:cubicBezTo>
                  <a:lnTo>
                    <a:pt x="129872" y="135210"/>
                  </a:lnTo>
                  <a:cubicBezTo>
                    <a:pt x="138821" y="127122"/>
                    <a:pt x="145677" y="116940"/>
                    <a:pt x="149772" y="105617"/>
                  </a:cubicBezTo>
                  <a:lnTo>
                    <a:pt x="135965" y="96387"/>
                  </a:lnTo>
                  <a:cubicBezTo>
                    <a:pt x="136822" y="93532"/>
                    <a:pt x="137394" y="90582"/>
                    <a:pt x="137774" y="87633"/>
                  </a:cubicBezTo>
                  <a:lnTo>
                    <a:pt x="154057" y="84493"/>
                  </a:lnTo>
                  <a:close/>
                  <a:moveTo>
                    <a:pt x="86643" y="111897"/>
                  </a:moveTo>
                  <a:cubicBezTo>
                    <a:pt x="69313" y="115227"/>
                    <a:pt x="52650" y="103999"/>
                    <a:pt x="49223" y="86681"/>
                  </a:cubicBezTo>
                  <a:cubicBezTo>
                    <a:pt x="45890" y="69363"/>
                    <a:pt x="57126" y="52711"/>
                    <a:pt x="74455" y="49286"/>
                  </a:cubicBezTo>
                  <a:cubicBezTo>
                    <a:pt x="91785" y="45955"/>
                    <a:pt x="108448" y="57183"/>
                    <a:pt x="111876" y="74501"/>
                  </a:cubicBezTo>
                  <a:cubicBezTo>
                    <a:pt x="115208" y="91819"/>
                    <a:pt x="103972" y="108567"/>
                    <a:pt x="86643" y="11189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7" name="Forma libre 1795">
              <a:extLst>
                <a:ext uri="{FF2B5EF4-FFF2-40B4-BE49-F238E27FC236}">
                  <a16:creationId xmlns:a16="http://schemas.microsoft.com/office/drawing/2014/main" id="{7F59CD8D-8F2B-2844-BBE8-6FACDE1F9FC7}"/>
                </a:ext>
              </a:extLst>
            </p:cNvPr>
            <p:cNvSpPr/>
            <p:nvPr/>
          </p:nvSpPr>
          <p:spPr>
            <a:xfrm>
              <a:off x="9570315" y="8547534"/>
              <a:ext cx="228520" cy="228370"/>
            </a:xfrm>
            <a:custGeom>
              <a:avLst/>
              <a:gdLst>
                <a:gd name="connsiteX0" fmla="*/ 228109 w 228520"/>
                <a:gd name="connsiteY0" fmla="*/ 123385 h 228369"/>
                <a:gd name="connsiteX1" fmla="*/ 226205 w 228520"/>
                <a:gd name="connsiteY1" fmla="*/ 96456 h 228369"/>
                <a:gd name="connsiteX2" fmla="*/ 217826 w 228520"/>
                <a:gd name="connsiteY2" fmla="*/ 70765 h 228369"/>
                <a:gd name="connsiteX3" fmla="*/ 193355 w 228520"/>
                <a:gd name="connsiteY3" fmla="*/ 75522 h 228369"/>
                <a:gd name="connsiteX4" fmla="*/ 185928 w 228520"/>
                <a:gd name="connsiteY4" fmla="*/ 64294 h 228369"/>
                <a:gd name="connsiteX5" fmla="*/ 199830 w 228520"/>
                <a:gd name="connsiteY5" fmla="*/ 43645 h 228369"/>
                <a:gd name="connsiteX6" fmla="*/ 155364 w 228520"/>
                <a:gd name="connsiteY6" fmla="*/ 13768 h 228369"/>
                <a:gd name="connsiteX7" fmla="*/ 141462 w 228520"/>
                <a:gd name="connsiteY7" fmla="*/ 34416 h 228369"/>
                <a:gd name="connsiteX8" fmla="*/ 128227 w 228520"/>
                <a:gd name="connsiteY8" fmla="*/ 31751 h 228369"/>
                <a:gd name="connsiteX9" fmla="*/ 123466 w 228520"/>
                <a:gd name="connsiteY9" fmla="*/ 7297 h 228369"/>
                <a:gd name="connsiteX10" fmla="*/ 96520 w 228520"/>
                <a:gd name="connsiteY10" fmla="*/ 9200 h 228369"/>
                <a:gd name="connsiteX11" fmla="*/ 70811 w 228520"/>
                <a:gd name="connsiteY11" fmla="*/ 17573 h 228369"/>
                <a:gd name="connsiteX12" fmla="*/ 75572 w 228520"/>
                <a:gd name="connsiteY12" fmla="*/ 42028 h 228369"/>
                <a:gd name="connsiteX13" fmla="*/ 64336 w 228520"/>
                <a:gd name="connsiteY13" fmla="*/ 49450 h 228369"/>
                <a:gd name="connsiteX14" fmla="*/ 43674 w 228520"/>
                <a:gd name="connsiteY14" fmla="*/ 35558 h 228369"/>
                <a:gd name="connsiteX15" fmla="*/ 13776 w 228520"/>
                <a:gd name="connsiteY15" fmla="*/ 79994 h 228369"/>
                <a:gd name="connsiteX16" fmla="*/ 34438 w 228520"/>
                <a:gd name="connsiteY16" fmla="*/ 93887 h 228369"/>
                <a:gd name="connsiteX17" fmla="*/ 31772 w 228520"/>
                <a:gd name="connsiteY17" fmla="*/ 107114 h 228369"/>
                <a:gd name="connsiteX18" fmla="*/ 7302 w 228520"/>
                <a:gd name="connsiteY18" fmla="*/ 111871 h 228369"/>
                <a:gd name="connsiteX19" fmla="*/ 9206 w 228520"/>
                <a:gd name="connsiteY19" fmla="*/ 138800 h 228369"/>
                <a:gd name="connsiteX20" fmla="*/ 17585 w 228520"/>
                <a:gd name="connsiteY20" fmla="*/ 164491 h 228369"/>
                <a:gd name="connsiteX21" fmla="*/ 42055 w 228520"/>
                <a:gd name="connsiteY21" fmla="*/ 159734 h 228369"/>
                <a:gd name="connsiteX22" fmla="*/ 49483 w 228520"/>
                <a:gd name="connsiteY22" fmla="*/ 170962 h 228369"/>
                <a:gd name="connsiteX23" fmla="*/ 35581 w 228520"/>
                <a:gd name="connsiteY23" fmla="*/ 191611 h 228369"/>
                <a:gd name="connsiteX24" fmla="*/ 80047 w 228520"/>
                <a:gd name="connsiteY24" fmla="*/ 221488 h 228369"/>
                <a:gd name="connsiteX25" fmla="*/ 93949 w 228520"/>
                <a:gd name="connsiteY25" fmla="*/ 200840 h 228369"/>
                <a:gd name="connsiteX26" fmla="*/ 107184 w 228520"/>
                <a:gd name="connsiteY26" fmla="*/ 203505 h 228369"/>
                <a:gd name="connsiteX27" fmla="*/ 111945 w 228520"/>
                <a:gd name="connsiteY27" fmla="*/ 227959 h 228369"/>
                <a:gd name="connsiteX28" fmla="*/ 138891 w 228520"/>
                <a:gd name="connsiteY28" fmla="*/ 226056 h 228369"/>
                <a:gd name="connsiteX29" fmla="*/ 164599 w 228520"/>
                <a:gd name="connsiteY29" fmla="*/ 217683 h 228369"/>
                <a:gd name="connsiteX30" fmla="*/ 159839 w 228520"/>
                <a:gd name="connsiteY30" fmla="*/ 193228 h 228369"/>
                <a:gd name="connsiteX31" fmla="*/ 171074 w 228520"/>
                <a:gd name="connsiteY31" fmla="*/ 185806 h 228369"/>
                <a:gd name="connsiteX32" fmla="*/ 191737 w 228520"/>
                <a:gd name="connsiteY32" fmla="*/ 199698 h 228369"/>
                <a:gd name="connsiteX33" fmla="*/ 221634 w 228520"/>
                <a:gd name="connsiteY33" fmla="*/ 155262 h 228369"/>
                <a:gd name="connsiteX34" fmla="*/ 200972 w 228520"/>
                <a:gd name="connsiteY34" fmla="*/ 141369 h 228369"/>
                <a:gd name="connsiteX35" fmla="*/ 203639 w 228520"/>
                <a:gd name="connsiteY35" fmla="*/ 128142 h 228369"/>
                <a:gd name="connsiteX36" fmla="*/ 228109 w 228520"/>
                <a:gd name="connsiteY36" fmla="*/ 123385 h 228369"/>
                <a:gd name="connsiteX37" fmla="*/ 126894 w 228520"/>
                <a:gd name="connsiteY37" fmla="*/ 164682 h 228369"/>
                <a:gd name="connsiteX38" fmla="*/ 70716 w 228520"/>
                <a:gd name="connsiteY38" fmla="*/ 126810 h 228369"/>
                <a:gd name="connsiteX39" fmla="*/ 108612 w 228520"/>
                <a:gd name="connsiteY39" fmla="*/ 70669 h 228369"/>
                <a:gd name="connsiteX40" fmla="*/ 164790 w 228520"/>
                <a:gd name="connsiteY40" fmla="*/ 108541 h 228369"/>
                <a:gd name="connsiteX41" fmla="*/ 126894 w 228520"/>
                <a:gd name="connsiteY41" fmla="*/ 164682 h 22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8520" h="228369">
                  <a:moveTo>
                    <a:pt x="228109" y="123385"/>
                  </a:moveTo>
                  <a:cubicBezTo>
                    <a:pt x="228585" y="114535"/>
                    <a:pt x="228014" y="105496"/>
                    <a:pt x="226205" y="96456"/>
                  </a:cubicBezTo>
                  <a:cubicBezTo>
                    <a:pt x="224396" y="87417"/>
                    <a:pt x="221540" y="78853"/>
                    <a:pt x="217826" y="70765"/>
                  </a:cubicBezTo>
                  <a:lnTo>
                    <a:pt x="193355" y="75522"/>
                  </a:lnTo>
                  <a:cubicBezTo>
                    <a:pt x="191165" y="71526"/>
                    <a:pt x="188690" y="67815"/>
                    <a:pt x="185928" y="64294"/>
                  </a:cubicBezTo>
                  <a:lnTo>
                    <a:pt x="199830" y="43645"/>
                  </a:lnTo>
                  <a:cubicBezTo>
                    <a:pt x="187737" y="30229"/>
                    <a:pt x="172407" y="19952"/>
                    <a:pt x="155364" y="13768"/>
                  </a:cubicBezTo>
                  <a:lnTo>
                    <a:pt x="141462" y="34416"/>
                  </a:lnTo>
                  <a:cubicBezTo>
                    <a:pt x="137177" y="33179"/>
                    <a:pt x="132702" y="32322"/>
                    <a:pt x="128227" y="31751"/>
                  </a:cubicBezTo>
                  <a:lnTo>
                    <a:pt x="123466" y="7297"/>
                  </a:lnTo>
                  <a:cubicBezTo>
                    <a:pt x="114611" y="6821"/>
                    <a:pt x="105565" y="7392"/>
                    <a:pt x="96520" y="9200"/>
                  </a:cubicBezTo>
                  <a:cubicBezTo>
                    <a:pt x="87474" y="11008"/>
                    <a:pt x="78904" y="13862"/>
                    <a:pt x="70811" y="17573"/>
                  </a:cubicBezTo>
                  <a:lnTo>
                    <a:pt x="75572" y="42028"/>
                  </a:lnTo>
                  <a:cubicBezTo>
                    <a:pt x="71573" y="44216"/>
                    <a:pt x="67859" y="46690"/>
                    <a:pt x="64336" y="49450"/>
                  </a:cubicBezTo>
                  <a:lnTo>
                    <a:pt x="43674" y="35558"/>
                  </a:lnTo>
                  <a:cubicBezTo>
                    <a:pt x="30249" y="47642"/>
                    <a:pt x="19965" y="62962"/>
                    <a:pt x="13776" y="79994"/>
                  </a:cubicBezTo>
                  <a:lnTo>
                    <a:pt x="34438" y="93887"/>
                  </a:lnTo>
                  <a:cubicBezTo>
                    <a:pt x="33200" y="98169"/>
                    <a:pt x="32344" y="102641"/>
                    <a:pt x="31772" y="107114"/>
                  </a:cubicBezTo>
                  <a:lnTo>
                    <a:pt x="7302" y="111871"/>
                  </a:lnTo>
                  <a:cubicBezTo>
                    <a:pt x="6825" y="120721"/>
                    <a:pt x="7396" y="129760"/>
                    <a:pt x="9206" y="138800"/>
                  </a:cubicBezTo>
                  <a:cubicBezTo>
                    <a:pt x="11015" y="147839"/>
                    <a:pt x="13872" y="156403"/>
                    <a:pt x="17585" y="164491"/>
                  </a:cubicBezTo>
                  <a:lnTo>
                    <a:pt x="42055" y="159734"/>
                  </a:lnTo>
                  <a:cubicBezTo>
                    <a:pt x="44246" y="163730"/>
                    <a:pt x="46721" y="167441"/>
                    <a:pt x="49483" y="170962"/>
                  </a:cubicBezTo>
                  <a:lnTo>
                    <a:pt x="35581" y="191611"/>
                  </a:lnTo>
                  <a:cubicBezTo>
                    <a:pt x="47673" y="205027"/>
                    <a:pt x="63003" y="215304"/>
                    <a:pt x="80047" y="221488"/>
                  </a:cubicBezTo>
                  <a:lnTo>
                    <a:pt x="93949" y="200840"/>
                  </a:lnTo>
                  <a:cubicBezTo>
                    <a:pt x="98234" y="202077"/>
                    <a:pt x="102709" y="202933"/>
                    <a:pt x="107184" y="203505"/>
                  </a:cubicBezTo>
                  <a:lnTo>
                    <a:pt x="111945" y="227959"/>
                  </a:lnTo>
                  <a:cubicBezTo>
                    <a:pt x="120800" y="228435"/>
                    <a:pt x="129846" y="227864"/>
                    <a:pt x="138891" y="226056"/>
                  </a:cubicBezTo>
                  <a:cubicBezTo>
                    <a:pt x="147937" y="224248"/>
                    <a:pt x="156506" y="221393"/>
                    <a:pt x="164599" y="217683"/>
                  </a:cubicBezTo>
                  <a:lnTo>
                    <a:pt x="159839" y="193228"/>
                  </a:lnTo>
                  <a:cubicBezTo>
                    <a:pt x="163838" y="191039"/>
                    <a:pt x="167551" y="188566"/>
                    <a:pt x="171074" y="185806"/>
                  </a:cubicBezTo>
                  <a:lnTo>
                    <a:pt x="191737" y="199698"/>
                  </a:lnTo>
                  <a:cubicBezTo>
                    <a:pt x="205162" y="187614"/>
                    <a:pt x="215445" y="172294"/>
                    <a:pt x="221634" y="155262"/>
                  </a:cubicBezTo>
                  <a:lnTo>
                    <a:pt x="200972" y="141369"/>
                  </a:lnTo>
                  <a:cubicBezTo>
                    <a:pt x="202210" y="137087"/>
                    <a:pt x="203067" y="132615"/>
                    <a:pt x="203639" y="128142"/>
                  </a:cubicBezTo>
                  <a:lnTo>
                    <a:pt x="228109" y="123385"/>
                  </a:lnTo>
                  <a:close/>
                  <a:moveTo>
                    <a:pt x="126894" y="164682"/>
                  </a:moveTo>
                  <a:cubicBezTo>
                    <a:pt x="100899" y="169725"/>
                    <a:pt x="75763" y="152787"/>
                    <a:pt x="70716" y="126810"/>
                  </a:cubicBezTo>
                  <a:cubicBezTo>
                    <a:pt x="65670" y="100833"/>
                    <a:pt x="82618" y="75712"/>
                    <a:pt x="108612" y="70669"/>
                  </a:cubicBezTo>
                  <a:cubicBezTo>
                    <a:pt x="134606" y="65626"/>
                    <a:pt x="159743" y="82564"/>
                    <a:pt x="164790" y="108541"/>
                  </a:cubicBezTo>
                  <a:cubicBezTo>
                    <a:pt x="169836" y="134423"/>
                    <a:pt x="152888" y="159543"/>
                    <a:pt x="126894" y="16468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39" name="Grupo 2010">
            <a:extLst>
              <a:ext uri="{FF2B5EF4-FFF2-40B4-BE49-F238E27FC236}">
                <a16:creationId xmlns:a16="http://schemas.microsoft.com/office/drawing/2014/main" id="{97CE4B93-9052-4543-88F1-6D8893B91549}"/>
              </a:ext>
            </a:extLst>
          </p:cNvPr>
          <p:cNvGrpSpPr/>
          <p:nvPr/>
        </p:nvGrpSpPr>
        <p:grpSpPr>
          <a:xfrm>
            <a:off x="14767394" y="6166693"/>
            <a:ext cx="2938871" cy="3238159"/>
            <a:chOff x="9466489" y="8438036"/>
            <a:chExt cx="742691" cy="818325"/>
          </a:xfrm>
        </p:grpSpPr>
        <p:sp>
          <p:nvSpPr>
            <p:cNvPr id="40" name="Forma libre 1792">
              <a:extLst>
                <a:ext uri="{FF2B5EF4-FFF2-40B4-BE49-F238E27FC236}">
                  <a16:creationId xmlns:a16="http://schemas.microsoft.com/office/drawing/2014/main" id="{686F770A-DC45-8E4D-A894-54B774C2A5FB}"/>
                </a:ext>
              </a:extLst>
            </p:cNvPr>
            <p:cNvSpPr/>
            <p:nvPr/>
          </p:nvSpPr>
          <p:spPr>
            <a:xfrm>
              <a:off x="9466489" y="8438036"/>
              <a:ext cx="742691" cy="818325"/>
            </a:xfrm>
            <a:custGeom>
              <a:avLst/>
              <a:gdLst>
                <a:gd name="connsiteX0" fmla="*/ 98654 w 742691"/>
                <a:gd name="connsiteY0" fmla="*/ 477904 h 818325"/>
                <a:gd name="connsiteX1" fmla="*/ 7150 w 742691"/>
                <a:gd name="connsiteY1" fmla="*/ 256481 h 818325"/>
                <a:gd name="connsiteX2" fmla="*/ 252333 w 742691"/>
                <a:gd name="connsiteY2" fmla="*/ 12601 h 818325"/>
                <a:gd name="connsiteX3" fmla="*/ 522273 w 742691"/>
                <a:gd name="connsiteY3" fmla="*/ 58370 h 818325"/>
                <a:gd name="connsiteX4" fmla="*/ 630630 w 742691"/>
                <a:gd name="connsiteY4" fmla="*/ 207381 h 818325"/>
                <a:gd name="connsiteX5" fmla="*/ 635676 w 742691"/>
                <a:gd name="connsiteY5" fmla="*/ 306056 h 818325"/>
                <a:gd name="connsiteX6" fmla="*/ 708898 w 742691"/>
                <a:gd name="connsiteY6" fmla="*/ 381608 h 818325"/>
                <a:gd name="connsiteX7" fmla="*/ 742415 w 742691"/>
                <a:gd name="connsiteY7" fmla="*/ 437179 h 818325"/>
                <a:gd name="connsiteX8" fmla="*/ 694235 w 742691"/>
                <a:gd name="connsiteY8" fmla="*/ 471909 h 818325"/>
                <a:gd name="connsiteX9" fmla="*/ 701566 w 742691"/>
                <a:gd name="connsiteY9" fmla="*/ 495222 h 818325"/>
                <a:gd name="connsiteX10" fmla="*/ 705185 w 742691"/>
                <a:gd name="connsiteY10" fmla="*/ 505499 h 818325"/>
                <a:gd name="connsiteX11" fmla="*/ 702233 w 742691"/>
                <a:gd name="connsiteY11" fmla="*/ 517393 h 818325"/>
                <a:gd name="connsiteX12" fmla="*/ 689950 w 742691"/>
                <a:gd name="connsiteY12" fmla="*/ 526433 h 818325"/>
                <a:gd name="connsiteX13" fmla="*/ 697949 w 742691"/>
                <a:gd name="connsiteY13" fmla="*/ 532713 h 818325"/>
                <a:gd name="connsiteX14" fmla="*/ 699281 w 742691"/>
                <a:gd name="connsiteY14" fmla="*/ 557643 h 818325"/>
                <a:gd name="connsiteX15" fmla="*/ 688236 w 742691"/>
                <a:gd name="connsiteY15" fmla="*/ 581527 h 818325"/>
                <a:gd name="connsiteX16" fmla="*/ 701662 w 742691"/>
                <a:gd name="connsiteY16" fmla="*/ 650323 h 818325"/>
                <a:gd name="connsiteX17" fmla="*/ 581308 w 742691"/>
                <a:gd name="connsiteY17" fmla="*/ 693428 h 818325"/>
                <a:gd name="connsiteX18" fmla="*/ 496945 w 742691"/>
                <a:gd name="connsiteY18" fmla="*/ 798003 h 818325"/>
                <a:gd name="connsiteX19" fmla="*/ 469713 w 742691"/>
                <a:gd name="connsiteY19" fmla="*/ 818080 h 818325"/>
                <a:gd name="connsiteX20" fmla="*/ 185777 w 742691"/>
                <a:gd name="connsiteY20" fmla="*/ 818080 h 818325"/>
                <a:gd name="connsiteX21" fmla="*/ 158164 w 742691"/>
                <a:gd name="connsiteY21" fmla="*/ 782873 h 818325"/>
                <a:gd name="connsiteX22" fmla="*/ 176541 w 742691"/>
                <a:gd name="connsiteY22" fmla="*/ 613785 h 818325"/>
                <a:gd name="connsiteX23" fmla="*/ 98654 w 742691"/>
                <a:gd name="connsiteY23" fmla="*/ 477904 h 81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2691" h="818325">
                  <a:moveTo>
                    <a:pt x="98654" y="477904"/>
                  </a:moveTo>
                  <a:cubicBezTo>
                    <a:pt x="61804" y="429947"/>
                    <a:pt x="7912" y="344403"/>
                    <a:pt x="7150" y="256481"/>
                  </a:cubicBezTo>
                  <a:cubicBezTo>
                    <a:pt x="6293" y="153048"/>
                    <a:pt x="68374" y="30585"/>
                    <a:pt x="252333" y="12601"/>
                  </a:cubicBezTo>
                  <a:cubicBezTo>
                    <a:pt x="307464" y="7177"/>
                    <a:pt x="436578" y="-8238"/>
                    <a:pt x="522273" y="58370"/>
                  </a:cubicBezTo>
                  <a:cubicBezTo>
                    <a:pt x="594257" y="114415"/>
                    <a:pt x="619013" y="161898"/>
                    <a:pt x="630630" y="207381"/>
                  </a:cubicBezTo>
                  <a:cubicBezTo>
                    <a:pt x="643008" y="255720"/>
                    <a:pt x="624536" y="272752"/>
                    <a:pt x="635676" y="306056"/>
                  </a:cubicBezTo>
                  <a:cubicBezTo>
                    <a:pt x="645960" y="336981"/>
                    <a:pt x="671478" y="348875"/>
                    <a:pt x="708898" y="381608"/>
                  </a:cubicBezTo>
                  <a:cubicBezTo>
                    <a:pt x="735083" y="404446"/>
                    <a:pt x="750889" y="416245"/>
                    <a:pt x="742415" y="437179"/>
                  </a:cubicBezTo>
                  <a:cubicBezTo>
                    <a:pt x="731084" y="465534"/>
                    <a:pt x="698710" y="460777"/>
                    <a:pt x="694235" y="471909"/>
                  </a:cubicBezTo>
                  <a:cubicBezTo>
                    <a:pt x="691569" y="478570"/>
                    <a:pt x="696234" y="487895"/>
                    <a:pt x="701566" y="495222"/>
                  </a:cubicBezTo>
                  <a:cubicBezTo>
                    <a:pt x="703757" y="498267"/>
                    <a:pt x="704899" y="501788"/>
                    <a:pt x="705185" y="505499"/>
                  </a:cubicBezTo>
                  <a:cubicBezTo>
                    <a:pt x="705470" y="510162"/>
                    <a:pt x="705090" y="513777"/>
                    <a:pt x="702233" y="517393"/>
                  </a:cubicBezTo>
                  <a:cubicBezTo>
                    <a:pt x="699186" y="521294"/>
                    <a:pt x="694425" y="524435"/>
                    <a:pt x="689950" y="526433"/>
                  </a:cubicBezTo>
                  <a:cubicBezTo>
                    <a:pt x="690045" y="526433"/>
                    <a:pt x="697949" y="532713"/>
                    <a:pt x="697949" y="532713"/>
                  </a:cubicBezTo>
                  <a:cubicBezTo>
                    <a:pt x="702328" y="538803"/>
                    <a:pt x="705661" y="550031"/>
                    <a:pt x="699281" y="557643"/>
                  </a:cubicBezTo>
                  <a:cubicBezTo>
                    <a:pt x="695282" y="562401"/>
                    <a:pt x="690426" y="567634"/>
                    <a:pt x="688236" y="581527"/>
                  </a:cubicBezTo>
                  <a:cubicBezTo>
                    <a:pt x="686046" y="595420"/>
                    <a:pt x="708517" y="625298"/>
                    <a:pt x="701662" y="650323"/>
                  </a:cubicBezTo>
                  <a:cubicBezTo>
                    <a:pt x="692330" y="684484"/>
                    <a:pt x="645769" y="693428"/>
                    <a:pt x="581308" y="693428"/>
                  </a:cubicBezTo>
                  <a:cubicBezTo>
                    <a:pt x="533033" y="693428"/>
                    <a:pt x="505229" y="771169"/>
                    <a:pt x="496945" y="798003"/>
                  </a:cubicBezTo>
                  <a:cubicBezTo>
                    <a:pt x="493232" y="809897"/>
                    <a:pt x="482282" y="818080"/>
                    <a:pt x="469713" y="818080"/>
                  </a:cubicBezTo>
                  <a:lnTo>
                    <a:pt x="185777" y="818080"/>
                  </a:lnTo>
                  <a:cubicBezTo>
                    <a:pt x="167305" y="818080"/>
                    <a:pt x="153784" y="800857"/>
                    <a:pt x="158164" y="782873"/>
                  </a:cubicBezTo>
                  <a:cubicBezTo>
                    <a:pt x="171209" y="729587"/>
                    <a:pt x="185396" y="655462"/>
                    <a:pt x="176541" y="613785"/>
                  </a:cubicBezTo>
                  <a:cubicBezTo>
                    <a:pt x="167591" y="572392"/>
                    <a:pt x="133694" y="523483"/>
                    <a:pt x="98654" y="47790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1" name="Forma libre 1793">
              <a:extLst>
                <a:ext uri="{FF2B5EF4-FFF2-40B4-BE49-F238E27FC236}">
                  <a16:creationId xmlns:a16="http://schemas.microsoft.com/office/drawing/2014/main" id="{20AF455E-E7EB-244F-80F2-D488F86C6988}"/>
                </a:ext>
              </a:extLst>
            </p:cNvPr>
            <p:cNvSpPr/>
            <p:nvPr/>
          </p:nvSpPr>
          <p:spPr>
            <a:xfrm>
              <a:off x="9508053" y="8467123"/>
              <a:ext cx="523693" cy="437709"/>
            </a:xfrm>
            <a:custGeom>
              <a:avLst/>
              <a:gdLst>
                <a:gd name="connsiteX0" fmla="*/ 513084 w 523692"/>
                <a:gd name="connsiteY0" fmla="*/ 99317 h 437708"/>
                <a:gd name="connsiteX1" fmla="*/ 358738 w 523692"/>
                <a:gd name="connsiteY1" fmla="*/ 382496 h 437708"/>
                <a:gd name="connsiteX2" fmla="*/ 26431 w 523692"/>
                <a:gd name="connsiteY2" fmla="*/ 332920 h 437708"/>
                <a:gd name="connsiteX3" fmla="*/ 192393 w 523692"/>
                <a:gd name="connsiteY3" fmla="*/ 16819 h 437708"/>
                <a:gd name="connsiteX4" fmla="*/ 513084 w 523692"/>
                <a:gd name="connsiteY4" fmla="*/ 99317 h 43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3692" h="437708">
                  <a:moveTo>
                    <a:pt x="513084" y="99317"/>
                  </a:moveTo>
                  <a:cubicBezTo>
                    <a:pt x="546124" y="162309"/>
                    <a:pt x="500801" y="275923"/>
                    <a:pt x="358738" y="382496"/>
                  </a:cubicBezTo>
                  <a:cubicBezTo>
                    <a:pt x="226576" y="481551"/>
                    <a:pt x="79466" y="437590"/>
                    <a:pt x="26431" y="332920"/>
                  </a:cubicBezTo>
                  <a:cubicBezTo>
                    <a:pt x="-26605" y="228251"/>
                    <a:pt x="30049" y="49837"/>
                    <a:pt x="192393" y="16819"/>
                  </a:cubicBezTo>
                  <a:cubicBezTo>
                    <a:pt x="368545" y="-18864"/>
                    <a:pt x="488327" y="52120"/>
                    <a:pt x="513084" y="99317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2" name="Forma libre 1794">
              <a:extLst>
                <a:ext uri="{FF2B5EF4-FFF2-40B4-BE49-F238E27FC236}">
                  <a16:creationId xmlns:a16="http://schemas.microsoft.com/office/drawing/2014/main" id="{0073A896-5D8B-7244-BAF6-B9FD2667ACFD}"/>
                </a:ext>
              </a:extLst>
            </p:cNvPr>
            <p:cNvSpPr/>
            <p:nvPr/>
          </p:nvSpPr>
          <p:spPr>
            <a:xfrm>
              <a:off x="9794144" y="8598130"/>
              <a:ext cx="152347" cy="152247"/>
            </a:xfrm>
            <a:custGeom>
              <a:avLst/>
              <a:gdLst>
                <a:gd name="connsiteX0" fmla="*/ 154057 w 152346"/>
                <a:gd name="connsiteY0" fmla="*/ 84493 h 152246"/>
                <a:gd name="connsiteX1" fmla="*/ 152819 w 152346"/>
                <a:gd name="connsiteY1" fmla="*/ 66604 h 152246"/>
                <a:gd name="connsiteX2" fmla="*/ 147296 w 152346"/>
                <a:gd name="connsiteY2" fmla="*/ 49571 h 152246"/>
                <a:gd name="connsiteX3" fmla="*/ 131014 w 152346"/>
                <a:gd name="connsiteY3" fmla="*/ 52711 h 152246"/>
                <a:gd name="connsiteX4" fmla="*/ 126063 w 152346"/>
                <a:gd name="connsiteY4" fmla="*/ 45194 h 152246"/>
                <a:gd name="connsiteX5" fmla="*/ 135298 w 152346"/>
                <a:gd name="connsiteY5" fmla="*/ 31397 h 152246"/>
                <a:gd name="connsiteX6" fmla="*/ 105686 w 152346"/>
                <a:gd name="connsiteY6" fmla="*/ 11509 h 152246"/>
                <a:gd name="connsiteX7" fmla="*/ 96450 w 152346"/>
                <a:gd name="connsiteY7" fmla="*/ 25307 h 152246"/>
                <a:gd name="connsiteX8" fmla="*/ 87690 w 152346"/>
                <a:gd name="connsiteY8" fmla="*/ 23499 h 152246"/>
                <a:gd name="connsiteX9" fmla="*/ 84548 w 152346"/>
                <a:gd name="connsiteY9" fmla="*/ 7227 h 152246"/>
                <a:gd name="connsiteX10" fmla="*/ 66648 w 152346"/>
                <a:gd name="connsiteY10" fmla="*/ 8464 h 152246"/>
                <a:gd name="connsiteX11" fmla="*/ 49603 w 152346"/>
                <a:gd name="connsiteY11" fmla="*/ 13983 h 152246"/>
                <a:gd name="connsiteX12" fmla="*/ 52746 w 152346"/>
                <a:gd name="connsiteY12" fmla="*/ 30255 h 152246"/>
                <a:gd name="connsiteX13" fmla="*/ 45224 w 152346"/>
                <a:gd name="connsiteY13" fmla="*/ 35203 h 152246"/>
                <a:gd name="connsiteX14" fmla="*/ 31417 w 152346"/>
                <a:gd name="connsiteY14" fmla="*/ 25973 h 152246"/>
                <a:gd name="connsiteX15" fmla="*/ 11517 w 152346"/>
                <a:gd name="connsiteY15" fmla="*/ 55566 h 152246"/>
                <a:gd name="connsiteX16" fmla="*/ 25323 w 152346"/>
                <a:gd name="connsiteY16" fmla="*/ 64796 h 152246"/>
                <a:gd name="connsiteX17" fmla="*/ 23514 w 152346"/>
                <a:gd name="connsiteY17" fmla="*/ 73550 h 152246"/>
                <a:gd name="connsiteX18" fmla="*/ 7232 w 152346"/>
                <a:gd name="connsiteY18" fmla="*/ 76690 h 152246"/>
                <a:gd name="connsiteX19" fmla="*/ 8470 w 152346"/>
                <a:gd name="connsiteY19" fmla="*/ 94579 h 152246"/>
                <a:gd name="connsiteX20" fmla="*/ 13992 w 152346"/>
                <a:gd name="connsiteY20" fmla="*/ 111612 h 152246"/>
                <a:gd name="connsiteX21" fmla="*/ 30275 w 152346"/>
                <a:gd name="connsiteY21" fmla="*/ 108471 h 152246"/>
                <a:gd name="connsiteX22" fmla="*/ 35226 w 152346"/>
                <a:gd name="connsiteY22" fmla="*/ 115989 h 152246"/>
                <a:gd name="connsiteX23" fmla="*/ 25990 w 152346"/>
                <a:gd name="connsiteY23" fmla="*/ 129786 h 152246"/>
                <a:gd name="connsiteX24" fmla="*/ 55602 w 152346"/>
                <a:gd name="connsiteY24" fmla="*/ 149673 h 152246"/>
                <a:gd name="connsiteX25" fmla="*/ 64838 w 152346"/>
                <a:gd name="connsiteY25" fmla="*/ 135876 h 152246"/>
                <a:gd name="connsiteX26" fmla="*/ 73598 w 152346"/>
                <a:gd name="connsiteY26" fmla="*/ 137684 h 152246"/>
                <a:gd name="connsiteX27" fmla="*/ 76740 w 152346"/>
                <a:gd name="connsiteY27" fmla="*/ 153955 h 152246"/>
                <a:gd name="connsiteX28" fmla="*/ 94641 w 152346"/>
                <a:gd name="connsiteY28" fmla="*/ 152718 h 152246"/>
                <a:gd name="connsiteX29" fmla="*/ 111685 w 152346"/>
                <a:gd name="connsiteY29" fmla="*/ 147199 h 152246"/>
                <a:gd name="connsiteX30" fmla="*/ 108543 w 152346"/>
                <a:gd name="connsiteY30" fmla="*/ 130928 h 152246"/>
                <a:gd name="connsiteX31" fmla="*/ 116065 w 152346"/>
                <a:gd name="connsiteY31" fmla="*/ 125980 h 152246"/>
                <a:gd name="connsiteX32" fmla="*/ 129872 w 152346"/>
                <a:gd name="connsiteY32" fmla="*/ 135210 h 152246"/>
                <a:gd name="connsiteX33" fmla="*/ 149772 w 152346"/>
                <a:gd name="connsiteY33" fmla="*/ 105617 h 152246"/>
                <a:gd name="connsiteX34" fmla="*/ 135965 w 152346"/>
                <a:gd name="connsiteY34" fmla="*/ 96387 h 152246"/>
                <a:gd name="connsiteX35" fmla="*/ 137774 w 152346"/>
                <a:gd name="connsiteY35" fmla="*/ 87633 h 152246"/>
                <a:gd name="connsiteX36" fmla="*/ 154057 w 152346"/>
                <a:gd name="connsiteY36" fmla="*/ 84493 h 152246"/>
                <a:gd name="connsiteX37" fmla="*/ 86643 w 152346"/>
                <a:gd name="connsiteY37" fmla="*/ 111897 h 152246"/>
                <a:gd name="connsiteX38" fmla="*/ 49223 w 152346"/>
                <a:gd name="connsiteY38" fmla="*/ 86681 h 152246"/>
                <a:gd name="connsiteX39" fmla="*/ 74455 w 152346"/>
                <a:gd name="connsiteY39" fmla="*/ 49286 h 152246"/>
                <a:gd name="connsiteX40" fmla="*/ 111876 w 152346"/>
                <a:gd name="connsiteY40" fmla="*/ 74501 h 152246"/>
                <a:gd name="connsiteX41" fmla="*/ 86643 w 152346"/>
                <a:gd name="connsiteY41" fmla="*/ 111897 h 15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52346" h="152246">
                  <a:moveTo>
                    <a:pt x="154057" y="84493"/>
                  </a:moveTo>
                  <a:cubicBezTo>
                    <a:pt x="154342" y="78593"/>
                    <a:pt x="153961" y="72599"/>
                    <a:pt x="152819" y="66604"/>
                  </a:cubicBezTo>
                  <a:cubicBezTo>
                    <a:pt x="151676" y="60609"/>
                    <a:pt x="149772" y="54900"/>
                    <a:pt x="147296" y="49571"/>
                  </a:cubicBezTo>
                  <a:lnTo>
                    <a:pt x="131014" y="52711"/>
                  </a:lnTo>
                  <a:cubicBezTo>
                    <a:pt x="129586" y="50047"/>
                    <a:pt x="127872" y="47573"/>
                    <a:pt x="126063" y="45194"/>
                  </a:cubicBezTo>
                  <a:lnTo>
                    <a:pt x="135298" y="31397"/>
                  </a:lnTo>
                  <a:cubicBezTo>
                    <a:pt x="127205" y="22452"/>
                    <a:pt x="117017" y="15601"/>
                    <a:pt x="105686" y="11509"/>
                  </a:cubicBezTo>
                  <a:lnTo>
                    <a:pt x="96450" y="25307"/>
                  </a:lnTo>
                  <a:cubicBezTo>
                    <a:pt x="93593" y="24451"/>
                    <a:pt x="90642" y="23879"/>
                    <a:pt x="87690" y="23499"/>
                  </a:cubicBezTo>
                  <a:lnTo>
                    <a:pt x="84548" y="7227"/>
                  </a:lnTo>
                  <a:cubicBezTo>
                    <a:pt x="78645" y="6942"/>
                    <a:pt x="72646" y="7323"/>
                    <a:pt x="66648" y="8464"/>
                  </a:cubicBezTo>
                  <a:cubicBezTo>
                    <a:pt x="60649" y="9606"/>
                    <a:pt x="54935" y="11509"/>
                    <a:pt x="49603" y="13983"/>
                  </a:cubicBezTo>
                  <a:lnTo>
                    <a:pt x="52746" y="30255"/>
                  </a:lnTo>
                  <a:cubicBezTo>
                    <a:pt x="50080" y="31682"/>
                    <a:pt x="47604" y="33395"/>
                    <a:pt x="45224" y="35203"/>
                  </a:cubicBezTo>
                  <a:lnTo>
                    <a:pt x="31417" y="25973"/>
                  </a:lnTo>
                  <a:cubicBezTo>
                    <a:pt x="22467" y="34061"/>
                    <a:pt x="15611" y="44242"/>
                    <a:pt x="11517" y="55566"/>
                  </a:cubicBezTo>
                  <a:lnTo>
                    <a:pt x="25323" y="64796"/>
                  </a:lnTo>
                  <a:cubicBezTo>
                    <a:pt x="24467" y="67650"/>
                    <a:pt x="23895" y="70600"/>
                    <a:pt x="23514" y="73550"/>
                  </a:cubicBezTo>
                  <a:lnTo>
                    <a:pt x="7232" y="76690"/>
                  </a:lnTo>
                  <a:cubicBezTo>
                    <a:pt x="6946" y="82590"/>
                    <a:pt x="7327" y="88584"/>
                    <a:pt x="8470" y="94579"/>
                  </a:cubicBezTo>
                  <a:cubicBezTo>
                    <a:pt x="9613" y="100574"/>
                    <a:pt x="11517" y="106283"/>
                    <a:pt x="13992" y="111612"/>
                  </a:cubicBezTo>
                  <a:lnTo>
                    <a:pt x="30275" y="108471"/>
                  </a:lnTo>
                  <a:cubicBezTo>
                    <a:pt x="31703" y="111136"/>
                    <a:pt x="33417" y="113610"/>
                    <a:pt x="35226" y="115989"/>
                  </a:cubicBezTo>
                  <a:lnTo>
                    <a:pt x="25990" y="129786"/>
                  </a:lnTo>
                  <a:cubicBezTo>
                    <a:pt x="34083" y="138730"/>
                    <a:pt x="44271" y="145582"/>
                    <a:pt x="55602" y="149673"/>
                  </a:cubicBezTo>
                  <a:lnTo>
                    <a:pt x="64838" y="135876"/>
                  </a:lnTo>
                  <a:cubicBezTo>
                    <a:pt x="67695" y="136732"/>
                    <a:pt x="70646" y="137303"/>
                    <a:pt x="73598" y="137684"/>
                  </a:cubicBezTo>
                  <a:lnTo>
                    <a:pt x="76740" y="153955"/>
                  </a:lnTo>
                  <a:cubicBezTo>
                    <a:pt x="82644" y="154240"/>
                    <a:pt x="88643" y="153860"/>
                    <a:pt x="94641" y="152718"/>
                  </a:cubicBezTo>
                  <a:cubicBezTo>
                    <a:pt x="100640" y="151576"/>
                    <a:pt x="106353" y="149673"/>
                    <a:pt x="111685" y="147199"/>
                  </a:cubicBezTo>
                  <a:lnTo>
                    <a:pt x="108543" y="130928"/>
                  </a:lnTo>
                  <a:cubicBezTo>
                    <a:pt x="111209" y="129501"/>
                    <a:pt x="113685" y="127788"/>
                    <a:pt x="116065" y="125980"/>
                  </a:cubicBezTo>
                  <a:lnTo>
                    <a:pt x="129872" y="135210"/>
                  </a:lnTo>
                  <a:cubicBezTo>
                    <a:pt x="138821" y="127122"/>
                    <a:pt x="145677" y="116940"/>
                    <a:pt x="149772" y="105617"/>
                  </a:cubicBezTo>
                  <a:lnTo>
                    <a:pt x="135965" y="96387"/>
                  </a:lnTo>
                  <a:cubicBezTo>
                    <a:pt x="136822" y="93532"/>
                    <a:pt x="137394" y="90582"/>
                    <a:pt x="137774" y="87633"/>
                  </a:cubicBezTo>
                  <a:lnTo>
                    <a:pt x="154057" y="84493"/>
                  </a:lnTo>
                  <a:close/>
                  <a:moveTo>
                    <a:pt x="86643" y="111897"/>
                  </a:moveTo>
                  <a:cubicBezTo>
                    <a:pt x="69313" y="115227"/>
                    <a:pt x="52650" y="103999"/>
                    <a:pt x="49223" y="86681"/>
                  </a:cubicBezTo>
                  <a:cubicBezTo>
                    <a:pt x="45890" y="69363"/>
                    <a:pt x="57126" y="52711"/>
                    <a:pt x="74455" y="49286"/>
                  </a:cubicBezTo>
                  <a:cubicBezTo>
                    <a:pt x="91785" y="45955"/>
                    <a:pt x="108448" y="57183"/>
                    <a:pt x="111876" y="74501"/>
                  </a:cubicBezTo>
                  <a:cubicBezTo>
                    <a:pt x="115208" y="91819"/>
                    <a:pt x="103972" y="108567"/>
                    <a:pt x="86643" y="111897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3" name="Forma libre 1795">
              <a:extLst>
                <a:ext uri="{FF2B5EF4-FFF2-40B4-BE49-F238E27FC236}">
                  <a16:creationId xmlns:a16="http://schemas.microsoft.com/office/drawing/2014/main" id="{2459A2EB-C45C-9B48-B0B1-5427C9D1DAB5}"/>
                </a:ext>
              </a:extLst>
            </p:cNvPr>
            <p:cNvSpPr/>
            <p:nvPr/>
          </p:nvSpPr>
          <p:spPr>
            <a:xfrm>
              <a:off x="9570315" y="8547534"/>
              <a:ext cx="228520" cy="228370"/>
            </a:xfrm>
            <a:custGeom>
              <a:avLst/>
              <a:gdLst>
                <a:gd name="connsiteX0" fmla="*/ 228109 w 228520"/>
                <a:gd name="connsiteY0" fmla="*/ 123385 h 228369"/>
                <a:gd name="connsiteX1" fmla="*/ 226205 w 228520"/>
                <a:gd name="connsiteY1" fmla="*/ 96456 h 228369"/>
                <a:gd name="connsiteX2" fmla="*/ 217826 w 228520"/>
                <a:gd name="connsiteY2" fmla="*/ 70765 h 228369"/>
                <a:gd name="connsiteX3" fmla="*/ 193355 w 228520"/>
                <a:gd name="connsiteY3" fmla="*/ 75522 h 228369"/>
                <a:gd name="connsiteX4" fmla="*/ 185928 w 228520"/>
                <a:gd name="connsiteY4" fmla="*/ 64294 h 228369"/>
                <a:gd name="connsiteX5" fmla="*/ 199830 w 228520"/>
                <a:gd name="connsiteY5" fmla="*/ 43645 h 228369"/>
                <a:gd name="connsiteX6" fmla="*/ 155364 w 228520"/>
                <a:gd name="connsiteY6" fmla="*/ 13768 h 228369"/>
                <a:gd name="connsiteX7" fmla="*/ 141462 w 228520"/>
                <a:gd name="connsiteY7" fmla="*/ 34416 h 228369"/>
                <a:gd name="connsiteX8" fmla="*/ 128227 w 228520"/>
                <a:gd name="connsiteY8" fmla="*/ 31751 h 228369"/>
                <a:gd name="connsiteX9" fmla="*/ 123466 w 228520"/>
                <a:gd name="connsiteY9" fmla="*/ 7297 h 228369"/>
                <a:gd name="connsiteX10" fmla="*/ 96520 w 228520"/>
                <a:gd name="connsiteY10" fmla="*/ 9200 h 228369"/>
                <a:gd name="connsiteX11" fmla="*/ 70811 w 228520"/>
                <a:gd name="connsiteY11" fmla="*/ 17573 h 228369"/>
                <a:gd name="connsiteX12" fmla="*/ 75572 w 228520"/>
                <a:gd name="connsiteY12" fmla="*/ 42028 h 228369"/>
                <a:gd name="connsiteX13" fmla="*/ 64336 w 228520"/>
                <a:gd name="connsiteY13" fmla="*/ 49450 h 228369"/>
                <a:gd name="connsiteX14" fmla="*/ 43674 w 228520"/>
                <a:gd name="connsiteY14" fmla="*/ 35558 h 228369"/>
                <a:gd name="connsiteX15" fmla="*/ 13776 w 228520"/>
                <a:gd name="connsiteY15" fmla="*/ 79994 h 228369"/>
                <a:gd name="connsiteX16" fmla="*/ 34438 w 228520"/>
                <a:gd name="connsiteY16" fmla="*/ 93887 h 228369"/>
                <a:gd name="connsiteX17" fmla="*/ 31772 w 228520"/>
                <a:gd name="connsiteY17" fmla="*/ 107114 h 228369"/>
                <a:gd name="connsiteX18" fmla="*/ 7302 w 228520"/>
                <a:gd name="connsiteY18" fmla="*/ 111871 h 228369"/>
                <a:gd name="connsiteX19" fmla="*/ 9206 w 228520"/>
                <a:gd name="connsiteY19" fmla="*/ 138800 h 228369"/>
                <a:gd name="connsiteX20" fmla="*/ 17585 w 228520"/>
                <a:gd name="connsiteY20" fmla="*/ 164491 h 228369"/>
                <a:gd name="connsiteX21" fmla="*/ 42055 w 228520"/>
                <a:gd name="connsiteY21" fmla="*/ 159734 h 228369"/>
                <a:gd name="connsiteX22" fmla="*/ 49483 w 228520"/>
                <a:gd name="connsiteY22" fmla="*/ 170962 h 228369"/>
                <a:gd name="connsiteX23" fmla="*/ 35581 w 228520"/>
                <a:gd name="connsiteY23" fmla="*/ 191611 h 228369"/>
                <a:gd name="connsiteX24" fmla="*/ 80047 w 228520"/>
                <a:gd name="connsiteY24" fmla="*/ 221488 h 228369"/>
                <a:gd name="connsiteX25" fmla="*/ 93949 w 228520"/>
                <a:gd name="connsiteY25" fmla="*/ 200840 h 228369"/>
                <a:gd name="connsiteX26" fmla="*/ 107184 w 228520"/>
                <a:gd name="connsiteY26" fmla="*/ 203505 h 228369"/>
                <a:gd name="connsiteX27" fmla="*/ 111945 w 228520"/>
                <a:gd name="connsiteY27" fmla="*/ 227959 h 228369"/>
                <a:gd name="connsiteX28" fmla="*/ 138891 w 228520"/>
                <a:gd name="connsiteY28" fmla="*/ 226056 h 228369"/>
                <a:gd name="connsiteX29" fmla="*/ 164599 w 228520"/>
                <a:gd name="connsiteY29" fmla="*/ 217683 h 228369"/>
                <a:gd name="connsiteX30" fmla="*/ 159839 w 228520"/>
                <a:gd name="connsiteY30" fmla="*/ 193228 h 228369"/>
                <a:gd name="connsiteX31" fmla="*/ 171074 w 228520"/>
                <a:gd name="connsiteY31" fmla="*/ 185806 h 228369"/>
                <a:gd name="connsiteX32" fmla="*/ 191737 w 228520"/>
                <a:gd name="connsiteY32" fmla="*/ 199698 h 228369"/>
                <a:gd name="connsiteX33" fmla="*/ 221634 w 228520"/>
                <a:gd name="connsiteY33" fmla="*/ 155262 h 228369"/>
                <a:gd name="connsiteX34" fmla="*/ 200972 w 228520"/>
                <a:gd name="connsiteY34" fmla="*/ 141369 h 228369"/>
                <a:gd name="connsiteX35" fmla="*/ 203639 w 228520"/>
                <a:gd name="connsiteY35" fmla="*/ 128142 h 228369"/>
                <a:gd name="connsiteX36" fmla="*/ 228109 w 228520"/>
                <a:gd name="connsiteY36" fmla="*/ 123385 h 228369"/>
                <a:gd name="connsiteX37" fmla="*/ 126894 w 228520"/>
                <a:gd name="connsiteY37" fmla="*/ 164682 h 228369"/>
                <a:gd name="connsiteX38" fmla="*/ 70716 w 228520"/>
                <a:gd name="connsiteY38" fmla="*/ 126810 h 228369"/>
                <a:gd name="connsiteX39" fmla="*/ 108612 w 228520"/>
                <a:gd name="connsiteY39" fmla="*/ 70669 h 228369"/>
                <a:gd name="connsiteX40" fmla="*/ 164790 w 228520"/>
                <a:gd name="connsiteY40" fmla="*/ 108541 h 228369"/>
                <a:gd name="connsiteX41" fmla="*/ 126894 w 228520"/>
                <a:gd name="connsiteY41" fmla="*/ 164682 h 22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8520" h="228369">
                  <a:moveTo>
                    <a:pt x="228109" y="123385"/>
                  </a:moveTo>
                  <a:cubicBezTo>
                    <a:pt x="228585" y="114535"/>
                    <a:pt x="228014" y="105496"/>
                    <a:pt x="226205" y="96456"/>
                  </a:cubicBezTo>
                  <a:cubicBezTo>
                    <a:pt x="224396" y="87417"/>
                    <a:pt x="221540" y="78853"/>
                    <a:pt x="217826" y="70765"/>
                  </a:cubicBezTo>
                  <a:lnTo>
                    <a:pt x="193355" y="75522"/>
                  </a:lnTo>
                  <a:cubicBezTo>
                    <a:pt x="191165" y="71526"/>
                    <a:pt x="188690" y="67815"/>
                    <a:pt x="185928" y="64294"/>
                  </a:cubicBezTo>
                  <a:lnTo>
                    <a:pt x="199830" y="43645"/>
                  </a:lnTo>
                  <a:cubicBezTo>
                    <a:pt x="187737" y="30229"/>
                    <a:pt x="172407" y="19952"/>
                    <a:pt x="155364" y="13768"/>
                  </a:cubicBezTo>
                  <a:lnTo>
                    <a:pt x="141462" y="34416"/>
                  </a:lnTo>
                  <a:cubicBezTo>
                    <a:pt x="137177" y="33179"/>
                    <a:pt x="132702" y="32322"/>
                    <a:pt x="128227" y="31751"/>
                  </a:cubicBezTo>
                  <a:lnTo>
                    <a:pt x="123466" y="7297"/>
                  </a:lnTo>
                  <a:cubicBezTo>
                    <a:pt x="114611" y="6821"/>
                    <a:pt x="105565" y="7392"/>
                    <a:pt x="96520" y="9200"/>
                  </a:cubicBezTo>
                  <a:cubicBezTo>
                    <a:pt x="87474" y="11008"/>
                    <a:pt x="78904" y="13862"/>
                    <a:pt x="70811" y="17573"/>
                  </a:cubicBezTo>
                  <a:lnTo>
                    <a:pt x="75572" y="42028"/>
                  </a:lnTo>
                  <a:cubicBezTo>
                    <a:pt x="71573" y="44216"/>
                    <a:pt x="67859" y="46690"/>
                    <a:pt x="64336" y="49450"/>
                  </a:cubicBezTo>
                  <a:lnTo>
                    <a:pt x="43674" y="35558"/>
                  </a:lnTo>
                  <a:cubicBezTo>
                    <a:pt x="30249" y="47642"/>
                    <a:pt x="19965" y="62962"/>
                    <a:pt x="13776" y="79994"/>
                  </a:cubicBezTo>
                  <a:lnTo>
                    <a:pt x="34438" y="93887"/>
                  </a:lnTo>
                  <a:cubicBezTo>
                    <a:pt x="33200" y="98169"/>
                    <a:pt x="32344" y="102641"/>
                    <a:pt x="31772" y="107114"/>
                  </a:cubicBezTo>
                  <a:lnTo>
                    <a:pt x="7302" y="111871"/>
                  </a:lnTo>
                  <a:cubicBezTo>
                    <a:pt x="6825" y="120721"/>
                    <a:pt x="7396" y="129760"/>
                    <a:pt x="9206" y="138800"/>
                  </a:cubicBezTo>
                  <a:cubicBezTo>
                    <a:pt x="11015" y="147839"/>
                    <a:pt x="13872" y="156403"/>
                    <a:pt x="17585" y="164491"/>
                  </a:cubicBezTo>
                  <a:lnTo>
                    <a:pt x="42055" y="159734"/>
                  </a:lnTo>
                  <a:cubicBezTo>
                    <a:pt x="44246" y="163730"/>
                    <a:pt x="46721" y="167441"/>
                    <a:pt x="49483" y="170962"/>
                  </a:cubicBezTo>
                  <a:lnTo>
                    <a:pt x="35581" y="191611"/>
                  </a:lnTo>
                  <a:cubicBezTo>
                    <a:pt x="47673" y="205027"/>
                    <a:pt x="63003" y="215304"/>
                    <a:pt x="80047" y="221488"/>
                  </a:cubicBezTo>
                  <a:lnTo>
                    <a:pt x="93949" y="200840"/>
                  </a:lnTo>
                  <a:cubicBezTo>
                    <a:pt x="98234" y="202077"/>
                    <a:pt x="102709" y="202933"/>
                    <a:pt x="107184" y="203505"/>
                  </a:cubicBezTo>
                  <a:lnTo>
                    <a:pt x="111945" y="227959"/>
                  </a:lnTo>
                  <a:cubicBezTo>
                    <a:pt x="120800" y="228435"/>
                    <a:pt x="129846" y="227864"/>
                    <a:pt x="138891" y="226056"/>
                  </a:cubicBezTo>
                  <a:cubicBezTo>
                    <a:pt x="147937" y="224248"/>
                    <a:pt x="156506" y="221393"/>
                    <a:pt x="164599" y="217683"/>
                  </a:cubicBezTo>
                  <a:lnTo>
                    <a:pt x="159839" y="193228"/>
                  </a:lnTo>
                  <a:cubicBezTo>
                    <a:pt x="163838" y="191039"/>
                    <a:pt x="167551" y="188566"/>
                    <a:pt x="171074" y="185806"/>
                  </a:cubicBezTo>
                  <a:lnTo>
                    <a:pt x="191737" y="199698"/>
                  </a:lnTo>
                  <a:cubicBezTo>
                    <a:pt x="205162" y="187614"/>
                    <a:pt x="215445" y="172294"/>
                    <a:pt x="221634" y="155262"/>
                  </a:cubicBezTo>
                  <a:lnTo>
                    <a:pt x="200972" y="141369"/>
                  </a:lnTo>
                  <a:cubicBezTo>
                    <a:pt x="202210" y="137087"/>
                    <a:pt x="203067" y="132615"/>
                    <a:pt x="203639" y="128142"/>
                  </a:cubicBezTo>
                  <a:lnTo>
                    <a:pt x="228109" y="123385"/>
                  </a:lnTo>
                  <a:close/>
                  <a:moveTo>
                    <a:pt x="126894" y="164682"/>
                  </a:moveTo>
                  <a:cubicBezTo>
                    <a:pt x="100899" y="169725"/>
                    <a:pt x="75763" y="152787"/>
                    <a:pt x="70716" y="126810"/>
                  </a:cubicBezTo>
                  <a:cubicBezTo>
                    <a:pt x="65670" y="100833"/>
                    <a:pt x="82618" y="75712"/>
                    <a:pt x="108612" y="70669"/>
                  </a:cubicBezTo>
                  <a:cubicBezTo>
                    <a:pt x="134606" y="65626"/>
                    <a:pt x="159743" y="82564"/>
                    <a:pt x="164790" y="108541"/>
                  </a:cubicBezTo>
                  <a:cubicBezTo>
                    <a:pt x="169836" y="134423"/>
                    <a:pt x="152888" y="159543"/>
                    <a:pt x="126894" y="1646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58119F6-B569-0B4C-9D18-78F5D6059452}"/>
              </a:ext>
            </a:extLst>
          </p:cNvPr>
          <p:cNvSpPr txBox="1"/>
          <p:nvPr/>
        </p:nvSpPr>
        <p:spPr>
          <a:xfrm>
            <a:off x="14327264" y="4648883"/>
            <a:ext cx="446688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2918A2-370F-3243-9E1E-DDAA47B1E4BB}"/>
              </a:ext>
            </a:extLst>
          </p:cNvPr>
          <p:cNvSpPr txBox="1"/>
          <p:nvPr/>
        </p:nvSpPr>
        <p:spPr>
          <a:xfrm>
            <a:off x="14327264" y="4002552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Schooling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AD2B41C-85A9-5E47-B441-3CE8796A9FA4}"/>
              </a:ext>
            </a:extLst>
          </p:cNvPr>
          <p:cNvSpPr txBox="1"/>
          <p:nvPr/>
        </p:nvSpPr>
        <p:spPr>
          <a:xfrm>
            <a:off x="5718758" y="11041322"/>
            <a:ext cx="446688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3D9E90-2E73-F74D-A841-34155587EEEC}"/>
              </a:ext>
            </a:extLst>
          </p:cNvPr>
          <p:cNvSpPr txBox="1"/>
          <p:nvPr/>
        </p:nvSpPr>
        <p:spPr>
          <a:xfrm>
            <a:off x="5718758" y="10394991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Study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DD0C01-93E6-C045-8DCC-0CB6DF9D3186}"/>
              </a:ext>
            </a:extLst>
          </p:cNvPr>
          <p:cNvSpPr txBox="1"/>
          <p:nvPr/>
        </p:nvSpPr>
        <p:spPr>
          <a:xfrm>
            <a:off x="2022716" y="7826821"/>
            <a:ext cx="446688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212BAD-143F-E141-97B6-CDC975BD29A5}"/>
              </a:ext>
            </a:extLst>
          </p:cNvPr>
          <p:cNvSpPr txBox="1"/>
          <p:nvPr/>
        </p:nvSpPr>
        <p:spPr>
          <a:xfrm>
            <a:off x="2022716" y="7180490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Discipline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078352-7995-B743-9A2B-28E668B10DE7}"/>
              </a:ext>
            </a:extLst>
          </p:cNvPr>
          <p:cNvSpPr txBox="1"/>
          <p:nvPr/>
        </p:nvSpPr>
        <p:spPr>
          <a:xfrm>
            <a:off x="18463436" y="7826821"/>
            <a:ext cx="446688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2C490AB-24F8-3C40-B2F1-196B82FEADE4}"/>
              </a:ext>
            </a:extLst>
          </p:cNvPr>
          <p:cNvSpPr txBox="1"/>
          <p:nvPr/>
        </p:nvSpPr>
        <p:spPr>
          <a:xfrm>
            <a:off x="18463436" y="7180490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52973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EF9A8834-7278-A942-B404-AD1DB05314AA}"/>
              </a:ext>
            </a:extLst>
          </p:cNvPr>
          <p:cNvSpPr/>
          <p:nvPr/>
        </p:nvSpPr>
        <p:spPr>
          <a:xfrm>
            <a:off x="18557166" y="11496494"/>
            <a:ext cx="332233" cy="3322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2D4626D-CFAD-9E45-A783-D709EE0AC5B3}"/>
              </a:ext>
            </a:extLst>
          </p:cNvPr>
          <p:cNvSpPr/>
          <p:nvPr/>
        </p:nvSpPr>
        <p:spPr>
          <a:xfrm>
            <a:off x="12738493" y="11496494"/>
            <a:ext cx="332233" cy="3322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DD62EF0-D8CF-934A-A9B9-6E68D8077CC0}"/>
              </a:ext>
            </a:extLst>
          </p:cNvPr>
          <p:cNvSpPr/>
          <p:nvPr/>
        </p:nvSpPr>
        <p:spPr>
          <a:xfrm>
            <a:off x="7075505" y="11496494"/>
            <a:ext cx="332233" cy="3322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87370A8-4420-5947-A4E0-3B7E67E52DDB}"/>
              </a:ext>
            </a:extLst>
          </p:cNvPr>
          <p:cNvSpPr/>
          <p:nvPr/>
        </p:nvSpPr>
        <p:spPr>
          <a:xfrm>
            <a:off x="1321527" y="11496494"/>
            <a:ext cx="332233" cy="3322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EC4B4D-113C-6B43-A8D1-8EBEBB252CAF}"/>
              </a:ext>
            </a:extLst>
          </p:cNvPr>
          <p:cNvSpPr txBox="1"/>
          <p:nvPr/>
        </p:nvSpPr>
        <p:spPr>
          <a:xfrm>
            <a:off x="1902644" y="11320577"/>
            <a:ext cx="446688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5C1711-51AD-A244-A016-0EBFC0090A27}"/>
              </a:ext>
            </a:extLst>
          </p:cNvPr>
          <p:cNvSpPr txBox="1"/>
          <p:nvPr/>
        </p:nvSpPr>
        <p:spPr>
          <a:xfrm>
            <a:off x="7656622" y="11320577"/>
            <a:ext cx="446688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CB1592-BE2E-114C-9E01-45E89006ABFA}"/>
              </a:ext>
            </a:extLst>
          </p:cNvPr>
          <p:cNvSpPr txBox="1"/>
          <p:nvPr/>
        </p:nvSpPr>
        <p:spPr>
          <a:xfrm>
            <a:off x="13345284" y="11325454"/>
            <a:ext cx="446688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358978-7FB0-EE4A-B84B-ED402AE67085}"/>
              </a:ext>
            </a:extLst>
          </p:cNvPr>
          <p:cNvSpPr txBox="1"/>
          <p:nvPr/>
        </p:nvSpPr>
        <p:spPr>
          <a:xfrm>
            <a:off x="19099262" y="11325454"/>
            <a:ext cx="446688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2F0C5C-3FBF-7341-87CE-4EE84A08FF26}"/>
              </a:ext>
            </a:extLst>
          </p:cNvPr>
          <p:cNvGrpSpPr/>
          <p:nvPr/>
        </p:nvGrpSpPr>
        <p:grpSpPr>
          <a:xfrm>
            <a:off x="1321527" y="1320129"/>
            <a:ext cx="6603273" cy="4389795"/>
            <a:chOff x="459001" y="-6487382"/>
            <a:chExt cx="6603273" cy="4389795"/>
          </a:xfrm>
        </p:grpSpPr>
        <p:sp>
          <p:nvSpPr>
            <p:cNvPr id="20" name="CuadroTexto 350">
              <a:extLst>
                <a:ext uri="{FF2B5EF4-FFF2-40B4-BE49-F238E27FC236}">
                  <a16:creationId xmlns:a16="http://schemas.microsoft.com/office/drawing/2014/main" id="{0C5F1DFA-EDDE-2E4C-8F34-2AF3B3061896}"/>
                </a:ext>
              </a:extLst>
            </p:cNvPr>
            <p:cNvSpPr txBox="1"/>
            <p:nvPr/>
          </p:nvSpPr>
          <p:spPr>
            <a:xfrm>
              <a:off x="459001" y="-6487382"/>
              <a:ext cx="6603273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Education</a:t>
              </a:r>
            </a:p>
            <a:p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Infographics</a:t>
              </a:r>
            </a:p>
          </p:txBody>
        </p:sp>
        <p:sp>
          <p:nvSpPr>
            <p:cNvPr id="21" name="CuadroTexto 351">
              <a:extLst>
                <a:ext uri="{FF2B5EF4-FFF2-40B4-BE49-F238E27FC236}">
                  <a16:creationId xmlns:a16="http://schemas.microsoft.com/office/drawing/2014/main" id="{33EDC4ED-7409-3246-A551-0C8B5DAAB638}"/>
                </a:ext>
              </a:extLst>
            </p:cNvPr>
            <p:cNvSpPr txBox="1"/>
            <p:nvPr/>
          </p:nvSpPr>
          <p:spPr>
            <a:xfrm>
              <a:off x="459001" y="-3501346"/>
              <a:ext cx="48803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C79F5B9-996B-D544-9A69-265CE58EE1BC}"/>
                </a:ext>
              </a:extLst>
            </p:cNvPr>
            <p:cNvSpPr/>
            <p:nvPr/>
          </p:nvSpPr>
          <p:spPr>
            <a:xfrm>
              <a:off x="524314" y="-2136366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4" name="Grupo 1997">
            <a:extLst>
              <a:ext uri="{FF2B5EF4-FFF2-40B4-BE49-F238E27FC236}">
                <a16:creationId xmlns:a16="http://schemas.microsoft.com/office/drawing/2014/main" id="{3520FD91-D8EF-1248-9966-05AC3BB79DB5}"/>
              </a:ext>
            </a:extLst>
          </p:cNvPr>
          <p:cNvGrpSpPr/>
          <p:nvPr/>
        </p:nvGrpSpPr>
        <p:grpSpPr>
          <a:xfrm>
            <a:off x="10241280" y="1521469"/>
            <a:ext cx="11091426" cy="8570906"/>
            <a:chOff x="16086996" y="6733962"/>
            <a:chExt cx="1243651" cy="961032"/>
          </a:xfrm>
        </p:grpSpPr>
        <p:sp>
          <p:nvSpPr>
            <p:cNvPr id="15" name="Forma libre 1796">
              <a:extLst>
                <a:ext uri="{FF2B5EF4-FFF2-40B4-BE49-F238E27FC236}">
                  <a16:creationId xmlns:a16="http://schemas.microsoft.com/office/drawing/2014/main" id="{8DFE8D96-D6F7-C34B-987F-07123034EDA0}"/>
                </a:ext>
              </a:extLst>
            </p:cNvPr>
            <p:cNvSpPr/>
            <p:nvPr/>
          </p:nvSpPr>
          <p:spPr>
            <a:xfrm>
              <a:off x="16245175" y="6733962"/>
              <a:ext cx="1085472" cy="808810"/>
            </a:xfrm>
            <a:custGeom>
              <a:avLst/>
              <a:gdLst>
                <a:gd name="connsiteX0" fmla="*/ 1046243 w 1085471"/>
                <a:gd name="connsiteY0" fmla="*/ 801768 h 808809"/>
                <a:gd name="connsiteX1" fmla="*/ 45228 w 1085471"/>
                <a:gd name="connsiteY1" fmla="*/ 801768 h 808809"/>
                <a:gd name="connsiteX2" fmla="*/ 7141 w 1085471"/>
                <a:gd name="connsiteY2" fmla="*/ 763707 h 808809"/>
                <a:gd name="connsiteX3" fmla="*/ 7141 w 1085471"/>
                <a:gd name="connsiteY3" fmla="*/ 45198 h 808809"/>
                <a:gd name="connsiteX4" fmla="*/ 45228 w 1085471"/>
                <a:gd name="connsiteY4" fmla="*/ 7137 h 808809"/>
                <a:gd name="connsiteX5" fmla="*/ 1046243 w 1085471"/>
                <a:gd name="connsiteY5" fmla="*/ 7137 h 808809"/>
                <a:gd name="connsiteX6" fmla="*/ 1084329 w 1085471"/>
                <a:gd name="connsiteY6" fmla="*/ 45198 h 808809"/>
                <a:gd name="connsiteX7" fmla="*/ 1084329 w 1085471"/>
                <a:gd name="connsiteY7" fmla="*/ 763707 h 808809"/>
                <a:gd name="connsiteX8" fmla="*/ 1046243 w 1085471"/>
                <a:gd name="connsiteY8" fmla="*/ 801768 h 808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5471" h="808809">
                  <a:moveTo>
                    <a:pt x="1046243" y="801768"/>
                  </a:moveTo>
                  <a:lnTo>
                    <a:pt x="45228" y="801768"/>
                  </a:lnTo>
                  <a:cubicBezTo>
                    <a:pt x="24280" y="801768"/>
                    <a:pt x="7141" y="784641"/>
                    <a:pt x="7141" y="763707"/>
                  </a:cubicBezTo>
                  <a:lnTo>
                    <a:pt x="7141" y="45198"/>
                  </a:lnTo>
                  <a:cubicBezTo>
                    <a:pt x="7141" y="24264"/>
                    <a:pt x="24280" y="7137"/>
                    <a:pt x="45228" y="7137"/>
                  </a:cubicBezTo>
                  <a:lnTo>
                    <a:pt x="1046243" y="7137"/>
                  </a:lnTo>
                  <a:cubicBezTo>
                    <a:pt x="1067190" y="7137"/>
                    <a:pt x="1084329" y="24264"/>
                    <a:pt x="1084329" y="45198"/>
                  </a:cubicBezTo>
                  <a:lnTo>
                    <a:pt x="1084329" y="763707"/>
                  </a:lnTo>
                  <a:cubicBezTo>
                    <a:pt x="1084329" y="784641"/>
                    <a:pt x="1067190" y="801768"/>
                    <a:pt x="1046243" y="80176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6" name="Forma libre 1797">
              <a:extLst>
                <a:ext uri="{FF2B5EF4-FFF2-40B4-BE49-F238E27FC236}">
                  <a16:creationId xmlns:a16="http://schemas.microsoft.com/office/drawing/2014/main" id="{E49C566A-7177-694F-94A2-13DE14F44A4C}"/>
                </a:ext>
              </a:extLst>
            </p:cNvPr>
            <p:cNvSpPr/>
            <p:nvPr/>
          </p:nvSpPr>
          <p:spPr>
            <a:xfrm>
              <a:off x="16288118" y="6775544"/>
              <a:ext cx="495127" cy="723171"/>
            </a:xfrm>
            <a:custGeom>
              <a:avLst/>
              <a:gdLst>
                <a:gd name="connsiteX0" fmla="*/ 42085 w 495127"/>
                <a:gd name="connsiteY0" fmla="*/ 7137 h 723170"/>
                <a:gd name="connsiteX1" fmla="*/ 7141 w 495127"/>
                <a:gd name="connsiteY1" fmla="*/ 42059 h 723170"/>
                <a:gd name="connsiteX2" fmla="*/ 7141 w 495127"/>
                <a:gd name="connsiteY2" fmla="*/ 683682 h 723170"/>
                <a:gd name="connsiteX3" fmla="*/ 42085 w 495127"/>
                <a:gd name="connsiteY3" fmla="*/ 718604 h 723170"/>
                <a:gd name="connsiteX4" fmla="*/ 487986 w 495127"/>
                <a:gd name="connsiteY4" fmla="*/ 718604 h 723170"/>
                <a:gd name="connsiteX5" fmla="*/ 487986 w 495127"/>
                <a:gd name="connsiteY5" fmla="*/ 7232 h 723170"/>
                <a:gd name="connsiteX6" fmla="*/ 42085 w 495127"/>
                <a:gd name="connsiteY6" fmla="*/ 7232 h 723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5127" h="723170">
                  <a:moveTo>
                    <a:pt x="42085" y="7137"/>
                  </a:moveTo>
                  <a:cubicBezTo>
                    <a:pt x="22852" y="7137"/>
                    <a:pt x="7141" y="22837"/>
                    <a:pt x="7141" y="42059"/>
                  </a:cubicBezTo>
                  <a:lnTo>
                    <a:pt x="7141" y="683682"/>
                  </a:lnTo>
                  <a:cubicBezTo>
                    <a:pt x="7141" y="702903"/>
                    <a:pt x="22852" y="718604"/>
                    <a:pt x="42085" y="718604"/>
                  </a:cubicBezTo>
                  <a:lnTo>
                    <a:pt x="487986" y="718604"/>
                  </a:lnTo>
                  <a:lnTo>
                    <a:pt x="487986" y="7232"/>
                  </a:lnTo>
                  <a:lnTo>
                    <a:pt x="42085" y="7232"/>
                  </a:lnTo>
                  <a:close/>
                </a:path>
              </a:pathLst>
            </a:custGeom>
            <a:solidFill>
              <a:srgbClr val="F4F4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" name="Forma libre 1798">
              <a:extLst>
                <a:ext uri="{FF2B5EF4-FFF2-40B4-BE49-F238E27FC236}">
                  <a16:creationId xmlns:a16="http://schemas.microsoft.com/office/drawing/2014/main" id="{DC3DF8C0-65B9-6B40-AE58-8A744610AA15}"/>
                </a:ext>
              </a:extLst>
            </p:cNvPr>
            <p:cNvSpPr/>
            <p:nvPr/>
          </p:nvSpPr>
          <p:spPr>
            <a:xfrm>
              <a:off x="16798575" y="6775544"/>
              <a:ext cx="495127" cy="723171"/>
            </a:xfrm>
            <a:custGeom>
              <a:avLst/>
              <a:gdLst>
                <a:gd name="connsiteX0" fmla="*/ 453041 w 495127"/>
                <a:gd name="connsiteY0" fmla="*/ 7137 h 723170"/>
                <a:gd name="connsiteX1" fmla="*/ 7141 w 495127"/>
                <a:gd name="connsiteY1" fmla="*/ 7137 h 723170"/>
                <a:gd name="connsiteX2" fmla="*/ 7141 w 495127"/>
                <a:gd name="connsiteY2" fmla="*/ 718509 h 723170"/>
                <a:gd name="connsiteX3" fmla="*/ 453041 w 495127"/>
                <a:gd name="connsiteY3" fmla="*/ 718509 h 723170"/>
                <a:gd name="connsiteX4" fmla="*/ 487986 w 495127"/>
                <a:gd name="connsiteY4" fmla="*/ 683587 h 723170"/>
                <a:gd name="connsiteX5" fmla="*/ 487986 w 495127"/>
                <a:gd name="connsiteY5" fmla="*/ 41963 h 723170"/>
                <a:gd name="connsiteX6" fmla="*/ 453041 w 495127"/>
                <a:gd name="connsiteY6" fmla="*/ 7137 h 723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5127" h="723170">
                  <a:moveTo>
                    <a:pt x="453041" y="7137"/>
                  </a:moveTo>
                  <a:lnTo>
                    <a:pt x="7141" y="7137"/>
                  </a:lnTo>
                  <a:lnTo>
                    <a:pt x="7141" y="718509"/>
                  </a:lnTo>
                  <a:lnTo>
                    <a:pt x="453041" y="718509"/>
                  </a:lnTo>
                  <a:cubicBezTo>
                    <a:pt x="472275" y="718509"/>
                    <a:pt x="487986" y="702808"/>
                    <a:pt x="487986" y="683587"/>
                  </a:cubicBezTo>
                  <a:lnTo>
                    <a:pt x="487986" y="41963"/>
                  </a:lnTo>
                  <a:cubicBezTo>
                    <a:pt x="487986" y="22837"/>
                    <a:pt x="472275" y="7137"/>
                    <a:pt x="453041" y="7137"/>
                  </a:cubicBezTo>
                  <a:close/>
                </a:path>
              </a:pathLst>
            </a:custGeom>
            <a:solidFill>
              <a:srgbClr val="F4F4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8" name="Forma libre 1799">
              <a:extLst>
                <a:ext uri="{FF2B5EF4-FFF2-40B4-BE49-F238E27FC236}">
                  <a16:creationId xmlns:a16="http://schemas.microsoft.com/office/drawing/2014/main" id="{F6039B14-0681-E145-AEC8-C1B7688C20C3}"/>
                </a:ext>
              </a:extLst>
            </p:cNvPr>
            <p:cNvSpPr/>
            <p:nvPr/>
          </p:nvSpPr>
          <p:spPr>
            <a:xfrm>
              <a:off x="16769057" y="6775545"/>
              <a:ext cx="38087" cy="723171"/>
            </a:xfrm>
            <a:custGeom>
              <a:avLst/>
              <a:gdLst>
                <a:gd name="connsiteX0" fmla="*/ 7142 w 38086"/>
                <a:gd name="connsiteY0" fmla="*/ 7136 h 723170"/>
                <a:gd name="connsiteX1" fmla="*/ 36659 w 38086"/>
                <a:gd name="connsiteY1" fmla="*/ 7136 h 723170"/>
                <a:gd name="connsiteX2" fmla="*/ 36659 w 38086"/>
                <a:gd name="connsiteY2" fmla="*/ 718508 h 723170"/>
                <a:gd name="connsiteX3" fmla="*/ 7142 w 38086"/>
                <a:gd name="connsiteY3" fmla="*/ 718508 h 723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86" h="723170">
                  <a:moveTo>
                    <a:pt x="7142" y="7136"/>
                  </a:moveTo>
                  <a:lnTo>
                    <a:pt x="36659" y="7136"/>
                  </a:lnTo>
                  <a:lnTo>
                    <a:pt x="36659" y="718508"/>
                  </a:lnTo>
                  <a:lnTo>
                    <a:pt x="7142" y="718508"/>
                  </a:lnTo>
                  <a:close/>
                </a:path>
              </a:pathLst>
            </a:custGeom>
            <a:solidFill>
              <a:srgbClr val="C0C1C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3" name="Forma libre 1800">
              <a:extLst>
                <a:ext uri="{FF2B5EF4-FFF2-40B4-BE49-F238E27FC236}">
                  <a16:creationId xmlns:a16="http://schemas.microsoft.com/office/drawing/2014/main" id="{897F1A7E-2267-ED40-B014-784239290561}"/>
                </a:ext>
              </a:extLst>
            </p:cNvPr>
            <p:cNvSpPr/>
            <p:nvPr/>
          </p:nvSpPr>
          <p:spPr>
            <a:xfrm>
              <a:off x="16849516" y="6899720"/>
              <a:ext cx="390389" cy="38062"/>
            </a:xfrm>
            <a:custGeom>
              <a:avLst/>
              <a:gdLst>
                <a:gd name="connsiteX0" fmla="*/ 388009 w 390388"/>
                <a:gd name="connsiteY0" fmla="*/ 19887 h 38061"/>
                <a:gd name="connsiteX1" fmla="*/ 388009 w 390388"/>
                <a:gd name="connsiteY1" fmla="*/ 23979 h 38061"/>
                <a:gd name="connsiteX2" fmla="*/ 375250 w 390388"/>
                <a:gd name="connsiteY2" fmla="*/ 36730 h 38061"/>
                <a:gd name="connsiteX3" fmla="*/ 19900 w 390388"/>
                <a:gd name="connsiteY3" fmla="*/ 36730 h 38061"/>
                <a:gd name="connsiteX4" fmla="*/ 7141 w 390388"/>
                <a:gd name="connsiteY4" fmla="*/ 23979 h 38061"/>
                <a:gd name="connsiteX5" fmla="*/ 7141 w 390388"/>
                <a:gd name="connsiteY5" fmla="*/ 19887 h 38061"/>
                <a:gd name="connsiteX6" fmla="*/ 19900 w 390388"/>
                <a:gd name="connsiteY6" fmla="*/ 7137 h 38061"/>
                <a:gd name="connsiteX7" fmla="*/ 375250 w 390388"/>
                <a:gd name="connsiteY7" fmla="*/ 7137 h 38061"/>
                <a:gd name="connsiteX8" fmla="*/ 388009 w 390388"/>
                <a:gd name="connsiteY8" fmla="*/ 19887 h 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388" h="38061">
                  <a:moveTo>
                    <a:pt x="388009" y="19887"/>
                  </a:moveTo>
                  <a:lnTo>
                    <a:pt x="388009" y="23979"/>
                  </a:lnTo>
                  <a:cubicBezTo>
                    <a:pt x="388009" y="31020"/>
                    <a:pt x="382296" y="36730"/>
                    <a:pt x="375250" y="36730"/>
                  </a:cubicBezTo>
                  <a:lnTo>
                    <a:pt x="19900" y="36730"/>
                  </a:lnTo>
                  <a:cubicBezTo>
                    <a:pt x="12854" y="36730"/>
                    <a:pt x="7141" y="31020"/>
                    <a:pt x="7141" y="23979"/>
                  </a:cubicBezTo>
                  <a:lnTo>
                    <a:pt x="7141" y="19887"/>
                  </a:lnTo>
                  <a:cubicBezTo>
                    <a:pt x="7141" y="12846"/>
                    <a:pt x="12854" y="7137"/>
                    <a:pt x="19900" y="7137"/>
                  </a:cubicBezTo>
                  <a:lnTo>
                    <a:pt x="375250" y="7137"/>
                  </a:lnTo>
                  <a:cubicBezTo>
                    <a:pt x="382296" y="7137"/>
                    <a:pt x="388009" y="12846"/>
                    <a:pt x="388009" y="19887"/>
                  </a:cubicBezTo>
                  <a:close/>
                </a:path>
              </a:pathLst>
            </a:custGeom>
            <a:solidFill>
              <a:srgbClr val="A8A8A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4" name="Forma libre 1801">
              <a:extLst>
                <a:ext uri="{FF2B5EF4-FFF2-40B4-BE49-F238E27FC236}">
                  <a16:creationId xmlns:a16="http://schemas.microsoft.com/office/drawing/2014/main" id="{A6A40910-A758-3249-A258-2EB77EDD7AF5}"/>
                </a:ext>
              </a:extLst>
            </p:cNvPr>
            <p:cNvSpPr/>
            <p:nvPr/>
          </p:nvSpPr>
          <p:spPr>
            <a:xfrm>
              <a:off x="16849516" y="7009529"/>
              <a:ext cx="390389" cy="38062"/>
            </a:xfrm>
            <a:custGeom>
              <a:avLst/>
              <a:gdLst>
                <a:gd name="connsiteX0" fmla="*/ 388009 w 390388"/>
                <a:gd name="connsiteY0" fmla="*/ 19887 h 38061"/>
                <a:gd name="connsiteX1" fmla="*/ 388009 w 390388"/>
                <a:gd name="connsiteY1" fmla="*/ 23979 h 38061"/>
                <a:gd name="connsiteX2" fmla="*/ 375250 w 390388"/>
                <a:gd name="connsiteY2" fmla="*/ 36729 h 38061"/>
                <a:gd name="connsiteX3" fmla="*/ 19900 w 390388"/>
                <a:gd name="connsiteY3" fmla="*/ 36729 h 38061"/>
                <a:gd name="connsiteX4" fmla="*/ 7141 w 390388"/>
                <a:gd name="connsiteY4" fmla="*/ 23979 h 38061"/>
                <a:gd name="connsiteX5" fmla="*/ 7141 w 390388"/>
                <a:gd name="connsiteY5" fmla="*/ 19887 h 38061"/>
                <a:gd name="connsiteX6" fmla="*/ 19900 w 390388"/>
                <a:gd name="connsiteY6" fmla="*/ 7137 h 38061"/>
                <a:gd name="connsiteX7" fmla="*/ 375250 w 390388"/>
                <a:gd name="connsiteY7" fmla="*/ 7137 h 38061"/>
                <a:gd name="connsiteX8" fmla="*/ 388009 w 390388"/>
                <a:gd name="connsiteY8" fmla="*/ 19887 h 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388" h="38061">
                  <a:moveTo>
                    <a:pt x="388009" y="19887"/>
                  </a:moveTo>
                  <a:lnTo>
                    <a:pt x="388009" y="23979"/>
                  </a:lnTo>
                  <a:cubicBezTo>
                    <a:pt x="388009" y="31020"/>
                    <a:pt x="382296" y="36729"/>
                    <a:pt x="375250" y="36729"/>
                  </a:cubicBezTo>
                  <a:lnTo>
                    <a:pt x="19900" y="36729"/>
                  </a:lnTo>
                  <a:cubicBezTo>
                    <a:pt x="12854" y="36729"/>
                    <a:pt x="7141" y="31020"/>
                    <a:pt x="7141" y="23979"/>
                  </a:cubicBezTo>
                  <a:lnTo>
                    <a:pt x="7141" y="19887"/>
                  </a:lnTo>
                  <a:cubicBezTo>
                    <a:pt x="7141" y="12846"/>
                    <a:pt x="12854" y="7137"/>
                    <a:pt x="19900" y="7137"/>
                  </a:cubicBezTo>
                  <a:lnTo>
                    <a:pt x="375250" y="7137"/>
                  </a:lnTo>
                  <a:cubicBezTo>
                    <a:pt x="382296" y="7232"/>
                    <a:pt x="388009" y="12941"/>
                    <a:pt x="388009" y="19887"/>
                  </a:cubicBezTo>
                  <a:close/>
                </a:path>
              </a:pathLst>
            </a:custGeom>
            <a:solidFill>
              <a:srgbClr val="A8A8A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5" name="Forma libre 1802">
              <a:extLst>
                <a:ext uri="{FF2B5EF4-FFF2-40B4-BE49-F238E27FC236}">
                  <a16:creationId xmlns:a16="http://schemas.microsoft.com/office/drawing/2014/main" id="{DF160D2C-187C-0B4A-855E-8E46CF990599}"/>
                </a:ext>
              </a:extLst>
            </p:cNvPr>
            <p:cNvSpPr/>
            <p:nvPr/>
          </p:nvSpPr>
          <p:spPr>
            <a:xfrm>
              <a:off x="16849516" y="7119431"/>
              <a:ext cx="390389" cy="38062"/>
            </a:xfrm>
            <a:custGeom>
              <a:avLst/>
              <a:gdLst>
                <a:gd name="connsiteX0" fmla="*/ 388009 w 390388"/>
                <a:gd name="connsiteY0" fmla="*/ 19887 h 38061"/>
                <a:gd name="connsiteX1" fmla="*/ 388009 w 390388"/>
                <a:gd name="connsiteY1" fmla="*/ 23979 h 38061"/>
                <a:gd name="connsiteX2" fmla="*/ 375250 w 390388"/>
                <a:gd name="connsiteY2" fmla="*/ 36729 h 38061"/>
                <a:gd name="connsiteX3" fmla="*/ 19900 w 390388"/>
                <a:gd name="connsiteY3" fmla="*/ 36729 h 38061"/>
                <a:gd name="connsiteX4" fmla="*/ 7141 w 390388"/>
                <a:gd name="connsiteY4" fmla="*/ 23979 h 38061"/>
                <a:gd name="connsiteX5" fmla="*/ 7141 w 390388"/>
                <a:gd name="connsiteY5" fmla="*/ 19887 h 38061"/>
                <a:gd name="connsiteX6" fmla="*/ 19900 w 390388"/>
                <a:gd name="connsiteY6" fmla="*/ 7137 h 38061"/>
                <a:gd name="connsiteX7" fmla="*/ 375250 w 390388"/>
                <a:gd name="connsiteY7" fmla="*/ 7137 h 38061"/>
                <a:gd name="connsiteX8" fmla="*/ 388009 w 390388"/>
                <a:gd name="connsiteY8" fmla="*/ 19887 h 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388" h="38061">
                  <a:moveTo>
                    <a:pt x="388009" y="19887"/>
                  </a:moveTo>
                  <a:lnTo>
                    <a:pt x="388009" y="23979"/>
                  </a:lnTo>
                  <a:cubicBezTo>
                    <a:pt x="388009" y="31020"/>
                    <a:pt x="382296" y="36729"/>
                    <a:pt x="375250" y="36729"/>
                  </a:cubicBezTo>
                  <a:lnTo>
                    <a:pt x="19900" y="36729"/>
                  </a:lnTo>
                  <a:cubicBezTo>
                    <a:pt x="12854" y="36729"/>
                    <a:pt x="7141" y="31020"/>
                    <a:pt x="7141" y="23979"/>
                  </a:cubicBezTo>
                  <a:lnTo>
                    <a:pt x="7141" y="19887"/>
                  </a:lnTo>
                  <a:cubicBezTo>
                    <a:pt x="7141" y="12846"/>
                    <a:pt x="12854" y="7137"/>
                    <a:pt x="19900" y="7137"/>
                  </a:cubicBezTo>
                  <a:lnTo>
                    <a:pt x="375250" y="7137"/>
                  </a:lnTo>
                  <a:cubicBezTo>
                    <a:pt x="382296" y="7137"/>
                    <a:pt x="388009" y="12846"/>
                    <a:pt x="388009" y="19887"/>
                  </a:cubicBezTo>
                  <a:close/>
                </a:path>
              </a:pathLst>
            </a:custGeom>
            <a:solidFill>
              <a:srgbClr val="A8A8A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6" name="Forma libre 1803">
              <a:extLst>
                <a:ext uri="{FF2B5EF4-FFF2-40B4-BE49-F238E27FC236}">
                  <a16:creationId xmlns:a16="http://schemas.microsoft.com/office/drawing/2014/main" id="{01766033-6CDF-D845-8C7F-2D711FF619D3}"/>
                </a:ext>
              </a:extLst>
            </p:cNvPr>
            <p:cNvSpPr/>
            <p:nvPr/>
          </p:nvSpPr>
          <p:spPr>
            <a:xfrm>
              <a:off x="16849516" y="7229239"/>
              <a:ext cx="390389" cy="38062"/>
            </a:xfrm>
            <a:custGeom>
              <a:avLst/>
              <a:gdLst>
                <a:gd name="connsiteX0" fmla="*/ 388009 w 390388"/>
                <a:gd name="connsiteY0" fmla="*/ 19887 h 38061"/>
                <a:gd name="connsiteX1" fmla="*/ 388009 w 390388"/>
                <a:gd name="connsiteY1" fmla="*/ 23979 h 38061"/>
                <a:gd name="connsiteX2" fmla="*/ 375250 w 390388"/>
                <a:gd name="connsiteY2" fmla="*/ 36730 h 38061"/>
                <a:gd name="connsiteX3" fmla="*/ 19900 w 390388"/>
                <a:gd name="connsiteY3" fmla="*/ 36730 h 38061"/>
                <a:gd name="connsiteX4" fmla="*/ 7141 w 390388"/>
                <a:gd name="connsiteY4" fmla="*/ 23979 h 38061"/>
                <a:gd name="connsiteX5" fmla="*/ 7141 w 390388"/>
                <a:gd name="connsiteY5" fmla="*/ 19887 h 38061"/>
                <a:gd name="connsiteX6" fmla="*/ 19900 w 390388"/>
                <a:gd name="connsiteY6" fmla="*/ 7137 h 38061"/>
                <a:gd name="connsiteX7" fmla="*/ 375250 w 390388"/>
                <a:gd name="connsiteY7" fmla="*/ 7137 h 38061"/>
                <a:gd name="connsiteX8" fmla="*/ 388009 w 390388"/>
                <a:gd name="connsiteY8" fmla="*/ 19887 h 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388" h="38061">
                  <a:moveTo>
                    <a:pt x="388009" y="19887"/>
                  </a:moveTo>
                  <a:lnTo>
                    <a:pt x="388009" y="23979"/>
                  </a:lnTo>
                  <a:cubicBezTo>
                    <a:pt x="388009" y="31020"/>
                    <a:pt x="382296" y="36730"/>
                    <a:pt x="375250" y="36730"/>
                  </a:cubicBezTo>
                  <a:lnTo>
                    <a:pt x="19900" y="36730"/>
                  </a:lnTo>
                  <a:cubicBezTo>
                    <a:pt x="12854" y="36730"/>
                    <a:pt x="7141" y="31020"/>
                    <a:pt x="7141" y="23979"/>
                  </a:cubicBezTo>
                  <a:lnTo>
                    <a:pt x="7141" y="19887"/>
                  </a:lnTo>
                  <a:cubicBezTo>
                    <a:pt x="7141" y="12846"/>
                    <a:pt x="12854" y="7137"/>
                    <a:pt x="19900" y="7137"/>
                  </a:cubicBezTo>
                  <a:lnTo>
                    <a:pt x="375250" y="7137"/>
                  </a:lnTo>
                  <a:cubicBezTo>
                    <a:pt x="382296" y="7137"/>
                    <a:pt x="388009" y="12846"/>
                    <a:pt x="388009" y="19887"/>
                  </a:cubicBezTo>
                  <a:close/>
                </a:path>
              </a:pathLst>
            </a:custGeom>
            <a:solidFill>
              <a:srgbClr val="A8A8A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7" name="Forma libre 1804">
              <a:extLst>
                <a:ext uri="{FF2B5EF4-FFF2-40B4-BE49-F238E27FC236}">
                  <a16:creationId xmlns:a16="http://schemas.microsoft.com/office/drawing/2014/main" id="{4A0B2E56-EBB5-B944-A03F-67647053CD52}"/>
                </a:ext>
              </a:extLst>
            </p:cNvPr>
            <p:cNvSpPr/>
            <p:nvPr/>
          </p:nvSpPr>
          <p:spPr>
            <a:xfrm>
              <a:off x="16849516" y="7339047"/>
              <a:ext cx="390389" cy="38062"/>
            </a:xfrm>
            <a:custGeom>
              <a:avLst/>
              <a:gdLst>
                <a:gd name="connsiteX0" fmla="*/ 388009 w 390388"/>
                <a:gd name="connsiteY0" fmla="*/ 19887 h 38061"/>
                <a:gd name="connsiteX1" fmla="*/ 388009 w 390388"/>
                <a:gd name="connsiteY1" fmla="*/ 23978 h 38061"/>
                <a:gd name="connsiteX2" fmla="*/ 375250 w 390388"/>
                <a:gd name="connsiteY2" fmla="*/ 36729 h 38061"/>
                <a:gd name="connsiteX3" fmla="*/ 19900 w 390388"/>
                <a:gd name="connsiteY3" fmla="*/ 36729 h 38061"/>
                <a:gd name="connsiteX4" fmla="*/ 7141 w 390388"/>
                <a:gd name="connsiteY4" fmla="*/ 23978 h 38061"/>
                <a:gd name="connsiteX5" fmla="*/ 7141 w 390388"/>
                <a:gd name="connsiteY5" fmla="*/ 19887 h 38061"/>
                <a:gd name="connsiteX6" fmla="*/ 19900 w 390388"/>
                <a:gd name="connsiteY6" fmla="*/ 7137 h 38061"/>
                <a:gd name="connsiteX7" fmla="*/ 375250 w 390388"/>
                <a:gd name="connsiteY7" fmla="*/ 7137 h 38061"/>
                <a:gd name="connsiteX8" fmla="*/ 388009 w 390388"/>
                <a:gd name="connsiteY8" fmla="*/ 19887 h 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388" h="38061">
                  <a:moveTo>
                    <a:pt x="388009" y="19887"/>
                  </a:moveTo>
                  <a:lnTo>
                    <a:pt x="388009" y="23978"/>
                  </a:lnTo>
                  <a:cubicBezTo>
                    <a:pt x="388009" y="31020"/>
                    <a:pt x="382296" y="36729"/>
                    <a:pt x="375250" y="36729"/>
                  </a:cubicBezTo>
                  <a:lnTo>
                    <a:pt x="19900" y="36729"/>
                  </a:lnTo>
                  <a:cubicBezTo>
                    <a:pt x="12854" y="36729"/>
                    <a:pt x="7141" y="31020"/>
                    <a:pt x="7141" y="23978"/>
                  </a:cubicBezTo>
                  <a:lnTo>
                    <a:pt x="7141" y="19887"/>
                  </a:lnTo>
                  <a:cubicBezTo>
                    <a:pt x="7141" y="12846"/>
                    <a:pt x="12854" y="7137"/>
                    <a:pt x="19900" y="7137"/>
                  </a:cubicBezTo>
                  <a:lnTo>
                    <a:pt x="375250" y="7137"/>
                  </a:lnTo>
                  <a:cubicBezTo>
                    <a:pt x="382296" y="7232"/>
                    <a:pt x="388009" y="12941"/>
                    <a:pt x="388009" y="19887"/>
                  </a:cubicBezTo>
                  <a:close/>
                </a:path>
              </a:pathLst>
            </a:custGeom>
            <a:solidFill>
              <a:srgbClr val="A8A8A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8" name="Forma libre 1805">
              <a:extLst>
                <a:ext uri="{FF2B5EF4-FFF2-40B4-BE49-F238E27FC236}">
                  <a16:creationId xmlns:a16="http://schemas.microsoft.com/office/drawing/2014/main" id="{D79A8E6E-E521-7B4A-85CC-189C8F7EF26C}"/>
                </a:ext>
              </a:extLst>
            </p:cNvPr>
            <p:cNvSpPr/>
            <p:nvPr/>
          </p:nvSpPr>
          <p:spPr>
            <a:xfrm>
              <a:off x="16340010" y="6899720"/>
              <a:ext cx="390389" cy="38062"/>
            </a:xfrm>
            <a:custGeom>
              <a:avLst/>
              <a:gdLst>
                <a:gd name="connsiteX0" fmla="*/ 388009 w 390388"/>
                <a:gd name="connsiteY0" fmla="*/ 19887 h 38061"/>
                <a:gd name="connsiteX1" fmla="*/ 388009 w 390388"/>
                <a:gd name="connsiteY1" fmla="*/ 23979 h 38061"/>
                <a:gd name="connsiteX2" fmla="*/ 375250 w 390388"/>
                <a:gd name="connsiteY2" fmla="*/ 36730 h 38061"/>
                <a:gd name="connsiteX3" fmla="*/ 19900 w 390388"/>
                <a:gd name="connsiteY3" fmla="*/ 36730 h 38061"/>
                <a:gd name="connsiteX4" fmla="*/ 7141 w 390388"/>
                <a:gd name="connsiteY4" fmla="*/ 23979 h 38061"/>
                <a:gd name="connsiteX5" fmla="*/ 7141 w 390388"/>
                <a:gd name="connsiteY5" fmla="*/ 19887 h 38061"/>
                <a:gd name="connsiteX6" fmla="*/ 19900 w 390388"/>
                <a:gd name="connsiteY6" fmla="*/ 7137 h 38061"/>
                <a:gd name="connsiteX7" fmla="*/ 375250 w 390388"/>
                <a:gd name="connsiteY7" fmla="*/ 7137 h 38061"/>
                <a:gd name="connsiteX8" fmla="*/ 388009 w 390388"/>
                <a:gd name="connsiteY8" fmla="*/ 19887 h 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388" h="38061">
                  <a:moveTo>
                    <a:pt x="388009" y="19887"/>
                  </a:moveTo>
                  <a:lnTo>
                    <a:pt x="388009" y="23979"/>
                  </a:lnTo>
                  <a:cubicBezTo>
                    <a:pt x="388009" y="31020"/>
                    <a:pt x="382296" y="36730"/>
                    <a:pt x="375250" y="36730"/>
                  </a:cubicBezTo>
                  <a:lnTo>
                    <a:pt x="19900" y="36730"/>
                  </a:lnTo>
                  <a:cubicBezTo>
                    <a:pt x="12854" y="36730"/>
                    <a:pt x="7141" y="31020"/>
                    <a:pt x="7141" y="23979"/>
                  </a:cubicBezTo>
                  <a:lnTo>
                    <a:pt x="7141" y="19887"/>
                  </a:lnTo>
                  <a:cubicBezTo>
                    <a:pt x="7141" y="12846"/>
                    <a:pt x="12854" y="7137"/>
                    <a:pt x="19900" y="7137"/>
                  </a:cubicBezTo>
                  <a:lnTo>
                    <a:pt x="375250" y="7137"/>
                  </a:lnTo>
                  <a:cubicBezTo>
                    <a:pt x="382296" y="7137"/>
                    <a:pt x="388009" y="12846"/>
                    <a:pt x="388009" y="19887"/>
                  </a:cubicBezTo>
                  <a:close/>
                </a:path>
              </a:pathLst>
            </a:custGeom>
            <a:solidFill>
              <a:srgbClr val="A8A8A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9" name="Forma libre 1806">
              <a:extLst>
                <a:ext uri="{FF2B5EF4-FFF2-40B4-BE49-F238E27FC236}">
                  <a16:creationId xmlns:a16="http://schemas.microsoft.com/office/drawing/2014/main" id="{84A87560-5088-FD4D-8F2F-44FD996F0F67}"/>
                </a:ext>
              </a:extLst>
            </p:cNvPr>
            <p:cNvSpPr/>
            <p:nvPr/>
          </p:nvSpPr>
          <p:spPr>
            <a:xfrm>
              <a:off x="16340010" y="7009529"/>
              <a:ext cx="390389" cy="38062"/>
            </a:xfrm>
            <a:custGeom>
              <a:avLst/>
              <a:gdLst>
                <a:gd name="connsiteX0" fmla="*/ 388009 w 390388"/>
                <a:gd name="connsiteY0" fmla="*/ 19887 h 38061"/>
                <a:gd name="connsiteX1" fmla="*/ 388009 w 390388"/>
                <a:gd name="connsiteY1" fmla="*/ 23979 h 38061"/>
                <a:gd name="connsiteX2" fmla="*/ 375250 w 390388"/>
                <a:gd name="connsiteY2" fmla="*/ 36729 h 38061"/>
                <a:gd name="connsiteX3" fmla="*/ 19900 w 390388"/>
                <a:gd name="connsiteY3" fmla="*/ 36729 h 38061"/>
                <a:gd name="connsiteX4" fmla="*/ 7141 w 390388"/>
                <a:gd name="connsiteY4" fmla="*/ 23979 h 38061"/>
                <a:gd name="connsiteX5" fmla="*/ 7141 w 390388"/>
                <a:gd name="connsiteY5" fmla="*/ 19887 h 38061"/>
                <a:gd name="connsiteX6" fmla="*/ 19900 w 390388"/>
                <a:gd name="connsiteY6" fmla="*/ 7137 h 38061"/>
                <a:gd name="connsiteX7" fmla="*/ 375250 w 390388"/>
                <a:gd name="connsiteY7" fmla="*/ 7137 h 38061"/>
                <a:gd name="connsiteX8" fmla="*/ 388009 w 390388"/>
                <a:gd name="connsiteY8" fmla="*/ 19887 h 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388" h="38061">
                  <a:moveTo>
                    <a:pt x="388009" y="19887"/>
                  </a:moveTo>
                  <a:lnTo>
                    <a:pt x="388009" y="23979"/>
                  </a:lnTo>
                  <a:cubicBezTo>
                    <a:pt x="388009" y="31020"/>
                    <a:pt x="382296" y="36729"/>
                    <a:pt x="375250" y="36729"/>
                  </a:cubicBezTo>
                  <a:lnTo>
                    <a:pt x="19900" y="36729"/>
                  </a:lnTo>
                  <a:cubicBezTo>
                    <a:pt x="12854" y="36729"/>
                    <a:pt x="7141" y="31020"/>
                    <a:pt x="7141" y="23979"/>
                  </a:cubicBezTo>
                  <a:lnTo>
                    <a:pt x="7141" y="19887"/>
                  </a:lnTo>
                  <a:cubicBezTo>
                    <a:pt x="7141" y="12846"/>
                    <a:pt x="12854" y="7137"/>
                    <a:pt x="19900" y="7137"/>
                  </a:cubicBezTo>
                  <a:lnTo>
                    <a:pt x="375250" y="7137"/>
                  </a:lnTo>
                  <a:cubicBezTo>
                    <a:pt x="382296" y="7232"/>
                    <a:pt x="388009" y="12941"/>
                    <a:pt x="388009" y="19887"/>
                  </a:cubicBezTo>
                  <a:close/>
                </a:path>
              </a:pathLst>
            </a:custGeom>
            <a:solidFill>
              <a:srgbClr val="A8A8A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4" name="Forma libre 1807">
              <a:extLst>
                <a:ext uri="{FF2B5EF4-FFF2-40B4-BE49-F238E27FC236}">
                  <a16:creationId xmlns:a16="http://schemas.microsoft.com/office/drawing/2014/main" id="{D9BB3075-D32D-7141-8D99-49BB5769558F}"/>
                </a:ext>
              </a:extLst>
            </p:cNvPr>
            <p:cNvSpPr/>
            <p:nvPr/>
          </p:nvSpPr>
          <p:spPr>
            <a:xfrm>
              <a:off x="16340010" y="7119431"/>
              <a:ext cx="390389" cy="38062"/>
            </a:xfrm>
            <a:custGeom>
              <a:avLst/>
              <a:gdLst>
                <a:gd name="connsiteX0" fmla="*/ 388009 w 390388"/>
                <a:gd name="connsiteY0" fmla="*/ 19887 h 38061"/>
                <a:gd name="connsiteX1" fmla="*/ 388009 w 390388"/>
                <a:gd name="connsiteY1" fmla="*/ 23979 h 38061"/>
                <a:gd name="connsiteX2" fmla="*/ 375250 w 390388"/>
                <a:gd name="connsiteY2" fmla="*/ 36729 h 38061"/>
                <a:gd name="connsiteX3" fmla="*/ 19900 w 390388"/>
                <a:gd name="connsiteY3" fmla="*/ 36729 h 38061"/>
                <a:gd name="connsiteX4" fmla="*/ 7141 w 390388"/>
                <a:gd name="connsiteY4" fmla="*/ 23979 h 38061"/>
                <a:gd name="connsiteX5" fmla="*/ 7141 w 390388"/>
                <a:gd name="connsiteY5" fmla="*/ 19887 h 38061"/>
                <a:gd name="connsiteX6" fmla="*/ 19900 w 390388"/>
                <a:gd name="connsiteY6" fmla="*/ 7137 h 38061"/>
                <a:gd name="connsiteX7" fmla="*/ 375250 w 390388"/>
                <a:gd name="connsiteY7" fmla="*/ 7137 h 38061"/>
                <a:gd name="connsiteX8" fmla="*/ 388009 w 390388"/>
                <a:gd name="connsiteY8" fmla="*/ 19887 h 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388" h="38061">
                  <a:moveTo>
                    <a:pt x="388009" y="19887"/>
                  </a:moveTo>
                  <a:lnTo>
                    <a:pt x="388009" y="23979"/>
                  </a:lnTo>
                  <a:cubicBezTo>
                    <a:pt x="388009" y="31020"/>
                    <a:pt x="382296" y="36729"/>
                    <a:pt x="375250" y="36729"/>
                  </a:cubicBezTo>
                  <a:lnTo>
                    <a:pt x="19900" y="36729"/>
                  </a:lnTo>
                  <a:cubicBezTo>
                    <a:pt x="12854" y="36729"/>
                    <a:pt x="7141" y="31020"/>
                    <a:pt x="7141" y="23979"/>
                  </a:cubicBezTo>
                  <a:lnTo>
                    <a:pt x="7141" y="19887"/>
                  </a:lnTo>
                  <a:cubicBezTo>
                    <a:pt x="7141" y="12846"/>
                    <a:pt x="12854" y="7137"/>
                    <a:pt x="19900" y="7137"/>
                  </a:cubicBezTo>
                  <a:lnTo>
                    <a:pt x="375250" y="7137"/>
                  </a:lnTo>
                  <a:cubicBezTo>
                    <a:pt x="382296" y="7137"/>
                    <a:pt x="388009" y="12846"/>
                    <a:pt x="388009" y="19887"/>
                  </a:cubicBezTo>
                  <a:close/>
                </a:path>
              </a:pathLst>
            </a:custGeom>
            <a:solidFill>
              <a:srgbClr val="C0C1C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8" name="Forma libre 1808">
              <a:extLst>
                <a:ext uri="{FF2B5EF4-FFF2-40B4-BE49-F238E27FC236}">
                  <a16:creationId xmlns:a16="http://schemas.microsoft.com/office/drawing/2014/main" id="{DADA0061-3BF9-8945-82AD-CB901B3D1889}"/>
                </a:ext>
              </a:extLst>
            </p:cNvPr>
            <p:cNvSpPr/>
            <p:nvPr/>
          </p:nvSpPr>
          <p:spPr>
            <a:xfrm>
              <a:off x="16340010" y="7229239"/>
              <a:ext cx="390389" cy="38062"/>
            </a:xfrm>
            <a:custGeom>
              <a:avLst/>
              <a:gdLst>
                <a:gd name="connsiteX0" fmla="*/ 388009 w 390388"/>
                <a:gd name="connsiteY0" fmla="*/ 19887 h 38061"/>
                <a:gd name="connsiteX1" fmla="*/ 388009 w 390388"/>
                <a:gd name="connsiteY1" fmla="*/ 23979 h 38061"/>
                <a:gd name="connsiteX2" fmla="*/ 375250 w 390388"/>
                <a:gd name="connsiteY2" fmla="*/ 36730 h 38061"/>
                <a:gd name="connsiteX3" fmla="*/ 19900 w 390388"/>
                <a:gd name="connsiteY3" fmla="*/ 36730 h 38061"/>
                <a:gd name="connsiteX4" fmla="*/ 7141 w 390388"/>
                <a:gd name="connsiteY4" fmla="*/ 23979 h 38061"/>
                <a:gd name="connsiteX5" fmla="*/ 7141 w 390388"/>
                <a:gd name="connsiteY5" fmla="*/ 19887 h 38061"/>
                <a:gd name="connsiteX6" fmla="*/ 19900 w 390388"/>
                <a:gd name="connsiteY6" fmla="*/ 7137 h 38061"/>
                <a:gd name="connsiteX7" fmla="*/ 375250 w 390388"/>
                <a:gd name="connsiteY7" fmla="*/ 7137 h 38061"/>
                <a:gd name="connsiteX8" fmla="*/ 388009 w 390388"/>
                <a:gd name="connsiteY8" fmla="*/ 19887 h 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388" h="38061">
                  <a:moveTo>
                    <a:pt x="388009" y="19887"/>
                  </a:moveTo>
                  <a:lnTo>
                    <a:pt x="388009" y="23979"/>
                  </a:lnTo>
                  <a:cubicBezTo>
                    <a:pt x="388009" y="31020"/>
                    <a:pt x="382296" y="36730"/>
                    <a:pt x="375250" y="36730"/>
                  </a:cubicBezTo>
                  <a:lnTo>
                    <a:pt x="19900" y="36730"/>
                  </a:lnTo>
                  <a:cubicBezTo>
                    <a:pt x="12854" y="36730"/>
                    <a:pt x="7141" y="31020"/>
                    <a:pt x="7141" y="23979"/>
                  </a:cubicBezTo>
                  <a:lnTo>
                    <a:pt x="7141" y="19887"/>
                  </a:lnTo>
                  <a:cubicBezTo>
                    <a:pt x="7141" y="12846"/>
                    <a:pt x="12854" y="7137"/>
                    <a:pt x="19900" y="7137"/>
                  </a:cubicBezTo>
                  <a:lnTo>
                    <a:pt x="375250" y="7137"/>
                  </a:lnTo>
                  <a:cubicBezTo>
                    <a:pt x="382296" y="7137"/>
                    <a:pt x="388009" y="12846"/>
                    <a:pt x="388009" y="19887"/>
                  </a:cubicBezTo>
                  <a:close/>
                </a:path>
              </a:pathLst>
            </a:custGeom>
            <a:solidFill>
              <a:srgbClr val="C0C1C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9" name="Forma libre 1809">
              <a:extLst>
                <a:ext uri="{FF2B5EF4-FFF2-40B4-BE49-F238E27FC236}">
                  <a16:creationId xmlns:a16="http://schemas.microsoft.com/office/drawing/2014/main" id="{DFCE22F6-32AC-1245-BFE7-AC0680794096}"/>
                </a:ext>
              </a:extLst>
            </p:cNvPr>
            <p:cNvSpPr/>
            <p:nvPr/>
          </p:nvSpPr>
          <p:spPr>
            <a:xfrm>
              <a:off x="16340010" y="7339047"/>
              <a:ext cx="390389" cy="38062"/>
            </a:xfrm>
            <a:custGeom>
              <a:avLst/>
              <a:gdLst>
                <a:gd name="connsiteX0" fmla="*/ 388009 w 390388"/>
                <a:gd name="connsiteY0" fmla="*/ 19887 h 38061"/>
                <a:gd name="connsiteX1" fmla="*/ 388009 w 390388"/>
                <a:gd name="connsiteY1" fmla="*/ 23978 h 38061"/>
                <a:gd name="connsiteX2" fmla="*/ 375250 w 390388"/>
                <a:gd name="connsiteY2" fmla="*/ 36729 h 38061"/>
                <a:gd name="connsiteX3" fmla="*/ 19900 w 390388"/>
                <a:gd name="connsiteY3" fmla="*/ 36729 h 38061"/>
                <a:gd name="connsiteX4" fmla="*/ 7141 w 390388"/>
                <a:gd name="connsiteY4" fmla="*/ 23978 h 38061"/>
                <a:gd name="connsiteX5" fmla="*/ 7141 w 390388"/>
                <a:gd name="connsiteY5" fmla="*/ 19887 h 38061"/>
                <a:gd name="connsiteX6" fmla="*/ 19900 w 390388"/>
                <a:gd name="connsiteY6" fmla="*/ 7137 h 38061"/>
                <a:gd name="connsiteX7" fmla="*/ 375250 w 390388"/>
                <a:gd name="connsiteY7" fmla="*/ 7137 h 38061"/>
                <a:gd name="connsiteX8" fmla="*/ 388009 w 390388"/>
                <a:gd name="connsiteY8" fmla="*/ 19887 h 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388" h="38061">
                  <a:moveTo>
                    <a:pt x="388009" y="19887"/>
                  </a:moveTo>
                  <a:lnTo>
                    <a:pt x="388009" y="23978"/>
                  </a:lnTo>
                  <a:cubicBezTo>
                    <a:pt x="388009" y="31020"/>
                    <a:pt x="382296" y="36729"/>
                    <a:pt x="375250" y="36729"/>
                  </a:cubicBezTo>
                  <a:lnTo>
                    <a:pt x="19900" y="36729"/>
                  </a:lnTo>
                  <a:cubicBezTo>
                    <a:pt x="12854" y="36729"/>
                    <a:pt x="7141" y="31020"/>
                    <a:pt x="7141" y="23978"/>
                  </a:cubicBezTo>
                  <a:lnTo>
                    <a:pt x="7141" y="19887"/>
                  </a:lnTo>
                  <a:cubicBezTo>
                    <a:pt x="7141" y="12846"/>
                    <a:pt x="12854" y="7137"/>
                    <a:pt x="19900" y="7137"/>
                  </a:cubicBezTo>
                  <a:lnTo>
                    <a:pt x="375250" y="7137"/>
                  </a:lnTo>
                  <a:cubicBezTo>
                    <a:pt x="382296" y="7232"/>
                    <a:pt x="388009" y="12941"/>
                    <a:pt x="388009" y="19887"/>
                  </a:cubicBezTo>
                  <a:close/>
                </a:path>
              </a:pathLst>
            </a:custGeom>
            <a:solidFill>
              <a:srgbClr val="A8A8A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0" name="Forma libre 1810">
              <a:extLst>
                <a:ext uri="{FF2B5EF4-FFF2-40B4-BE49-F238E27FC236}">
                  <a16:creationId xmlns:a16="http://schemas.microsoft.com/office/drawing/2014/main" id="{96A40349-C2CB-E647-ADA5-D392EA0D83BF}"/>
                </a:ext>
              </a:extLst>
            </p:cNvPr>
            <p:cNvSpPr/>
            <p:nvPr/>
          </p:nvSpPr>
          <p:spPr>
            <a:xfrm>
              <a:off x="16331631" y="7019139"/>
              <a:ext cx="399911" cy="399647"/>
            </a:xfrm>
            <a:custGeom>
              <a:avLst/>
              <a:gdLst>
                <a:gd name="connsiteX0" fmla="*/ 397149 w 399910"/>
                <a:gd name="connsiteY0" fmla="*/ 202012 h 399647"/>
                <a:gd name="connsiteX1" fmla="*/ 202145 w 399910"/>
                <a:gd name="connsiteY1" fmla="*/ 396887 h 399647"/>
                <a:gd name="connsiteX2" fmla="*/ 7141 w 399910"/>
                <a:gd name="connsiteY2" fmla="*/ 202012 h 399647"/>
                <a:gd name="connsiteX3" fmla="*/ 202145 w 399910"/>
                <a:gd name="connsiteY3" fmla="*/ 7137 h 399647"/>
                <a:gd name="connsiteX4" fmla="*/ 397149 w 399910"/>
                <a:gd name="connsiteY4" fmla="*/ 202012 h 399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910" h="399647">
                  <a:moveTo>
                    <a:pt x="397149" y="202012"/>
                  </a:moveTo>
                  <a:cubicBezTo>
                    <a:pt x="397149" y="309639"/>
                    <a:pt x="309843" y="396887"/>
                    <a:pt x="202145" y="396887"/>
                  </a:cubicBezTo>
                  <a:cubicBezTo>
                    <a:pt x="94447" y="396887"/>
                    <a:pt x="7141" y="309639"/>
                    <a:pt x="7141" y="202012"/>
                  </a:cubicBezTo>
                  <a:cubicBezTo>
                    <a:pt x="7141" y="94385"/>
                    <a:pt x="94447" y="7137"/>
                    <a:pt x="202145" y="7137"/>
                  </a:cubicBezTo>
                  <a:cubicBezTo>
                    <a:pt x="309843" y="7137"/>
                    <a:pt x="397149" y="94385"/>
                    <a:pt x="397149" y="202012"/>
                  </a:cubicBezTo>
                  <a:close/>
                </a:path>
              </a:pathLst>
            </a:custGeom>
            <a:solidFill>
              <a:srgbClr val="F4F4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1" name="Forma libre 1811">
              <a:extLst>
                <a:ext uri="{FF2B5EF4-FFF2-40B4-BE49-F238E27FC236}">
                  <a16:creationId xmlns:a16="http://schemas.microsoft.com/office/drawing/2014/main" id="{E4A03F5E-A16E-ED4D-9578-FF2562B90B42}"/>
                </a:ext>
              </a:extLst>
            </p:cNvPr>
            <p:cNvSpPr/>
            <p:nvPr/>
          </p:nvSpPr>
          <p:spPr>
            <a:xfrm>
              <a:off x="16086996" y="7342924"/>
              <a:ext cx="342781" cy="352070"/>
            </a:xfrm>
            <a:custGeom>
              <a:avLst/>
              <a:gdLst>
                <a:gd name="connsiteX0" fmla="*/ 17925 w 342780"/>
                <a:gd name="connsiteY0" fmla="*/ 334586 h 352070"/>
                <a:gd name="connsiteX1" fmla="*/ 17925 w 342780"/>
                <a:gd name="connsiteY1" fmla="*/ 334586 h 352070"/>
                <a:gd name="connsiteX2" fmla="*/ 17925 w 342780"/>
                <a:gd name="connsiteY2" fmla="*/ 282251 h 352070"/>
                <a:gd name="connsiteX3" fmla="*/ 280913 w 342780"/>
                <a:gd name="connsiteY3" fmla="*/ 17913 h 352070"/>
                <a:gd name="connsiteX4" fmla="*/ 333283 w 342780"/>
                <a:gd name="connsiteY4" fmla="*/ 17913 h 352070"/>
                <a:gd name="connsiteX5" fmla="*/ 333283 w 342780"/>
                <a:gd name="connsiteY5" fmla="*/ 17913 h 352070"/>
                <a:gd name="connsiteX6" fmla="*/ 333283 w 342780"/>
                <a:gd name="connsiteY6" fmla="*/ 70248 h 352070"/>
                <a:gd name="connsiteX7" fmla="*/ 70294 w 342780"/>
                <a:gd name="connsiteY7" fmla="*/ 334586 h 352070"/>
                <a:gd name="connsiteX8" fmla="*/ 17925 w 342780"/>
                <a:gd name="connsiteY8" fmla="*/ 334586 h 35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780" h="352070">
                  <a:moveTo>
                    <a:pt x="17925" y="334586"/>
                  </a:moveTo>
                  <a:lnTo>
                    <a:pt x="17925" y="334586"/>
                  </a:lnTo>
                  <a:cubicBezTo>
                    <a:pt x="3547" y="320218"/>
                    <a:pt x="3547" y="296619"/>
                    <a:pt x="17925" y="282251"/>
                  </a:cubicBezTo>
                  <a:lnTo>
                    <a:pt x="280913" y="17913"/>
                  </a:lnTo>
                  <a:cubicBezTo>
                    <a:pt x="295291" y="3544"/>
                    <a:pt x="318905" y="3544"/>
                    <a:pt x="333283" y="17913"/>
                  </a:cubicBezTo>
                  <a:lnTo>
                    <a:pt x="333283" y="17913"/>
                  </a:lnTo>
                  <a:cubicBezTo>
                    <a:pt x="347661" y="32281"/>
                    <a:pt x="347661" y="55879"/>
                    <a:pt x="333283" y="70248"/>
                  </a:cubicBezTo>
                  <a:lnTo>
                    <a:pt x="70294" y="334586"/>
                  </a:lnTo>
                  <a:cubicBezTo>
                    <a:pt x="55916" y="348954"/>
                    <a:pt x="32397" y="348954"/>
                    <a:pt x="17925" y="33458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2" name="Forma libre 1812">
              <a:extLst>
                <a:ext uri="{FF2B5EF4-FFF2-40B4-BE49-F238E27FC236}">
                  <a16:creationId xmlns:a16="http://schemas.microsoft.com/office/drawing/2014/main" id="{FD5F62F7-BB97-514B-AB49-6A3E23FCA297}"/>
                </a:ext>
              </a:extLst>
            </p:cNvPr>
            <p:cNvSpPr/>
            <p:nvPr/>
          </p:nvSpPr>
          <p:spPr>
            <a:xfrm>
              <a:off x="16309255" y="7006103"/>
              <a:ext cx="437997" cy="437709"/>
            </a:xfrm>
            <a:custGeom>
              <a:avLst/>
              <a:gdLst>
                <a:gd name="connsiteX0" fmla="*/ 424381 w 437997"/>
                <a:gd name="connsiteY0" fmla="*/ 142065 h 437708"/>
                <a:gd name="connsiteX1" fmla="*/ 376772 w 437997"/>
                <a:gd name="connsiteY1" fmla="*/ 70509 h 437708"/>
                <a:gd name="connsiteX2" fmla="*/ 223664 w 437997"/>
                <a:gd name="connsiteY2" fmla="*/ 7137 h 437708"/>
                <a:gd name="connsiteX3" fmla="*/ 70556 w 437997"/>
                <a:gd name="connsiteY3" fmla="*/ 70509 h 437708"/>
                <a:gd name="connsiteX4" fmla="*/ 7427 w 437997"/>
                <a:gd name="connsiteY4" fmla="*/ 213145 h 437708"/>
                <a:gd name="connsiteX5" fmla="*/ 7141 w 437997"/>
                <a:gd name="connsiteY5" fmla="*/ 223517 h 437708"/>
                <a:gd name="connsiteX6" fmla="*/ 70556 w 437997"/>
                <a:gd name="connsiteY6" fmla="*/ 376524 h 437708"/>
                <a:gd name="connsiteX7" fmla="*/ 152061 w 437997"/>
                <a:gd name="connsiteY7" fmla="*/ 427812 h 437708"/>
                <a:gd name="connsiteX8" fmla="*/ 172152 w 437997"/>
                <a:gd name="connsiteY8" fmla="*/ 433712 h 437708"/>
                <a:gd name="connsiteX9" fmla="*/ 202906 w 437997"/>
                <a:gd name="connsiteY9" fmla="*/ 438946 h 437708"/>
                <a:gd name="connsiteX10" fmla="*/ 244422 w 437997"/>
                <a:gd name="connsiteY10" fmla="*/ 438946 h 437708"/>
                <a:gd name="connsiteX11" fmla="*/ 264988 w 437997"/>
                <a:gd name="connsiteY11" fmla="*/ 435995 h 437708"/>
                <a:gd name="connsiteX12" fmla="*/ 376772 w 437997"/>
                <a:gd name="connsiteY12" fmla="*/ 376619 h 437708"/>
                <a:gd name="connsiteX13" fmla="*/ 420097 w 437997"/>
                <a:gd name="connsiteY13" fmla="*/ 314769 h 437708"/>
                <a:gd name="connsiteX14" fmla="*/ 427999 w 437997"/>
                <a:gd name="connsiteY14" fmla="*/ 295263 h 437708"/>
                <a:gd name="connsiteX15" fmla="*/ 433903 w 437997"/>
                <a:gd name="connsiteY15" fmla="*/ 275185 h 437708"/>
                <a:gd name="connsiteX16" fmla="*/ 437902 w 437997"/>
                <a:gd name="connsiteY16" fmla="*/ 254727 h 437708"/>
                <a:gd name="connsiteX17" fmla="*/ 424381 w 437997"/>
                <a:gd name="connsiteY17" fmla="*/ 142065 h 437708"/>
                <a:gd name="connsiteX18" fmla="*/ 223760 w 437997"/>
                <a:gd name="connsiteY18" fmla="*/ 394604 h 437708"/>
                <a:gd name="connsiteX19" fmla="*/ 52465 w 437997"/>
                <a:gd name="connsiteY19" fmla="*/ 223422 h 437708"/>
                <a:gd name="connsiteX20" fmla="*/ 223760 w 437997"/>
                <a:gd name="connsiteY20" fmla="*/ 52239 h 437708"/>
                <a:gd name="connsiteX21" fmla="*/ 395055 w 437997"/>
                <a:gd name="connsiteY21" fmla="*/ 223422 h 437708"/>
                <a:gd name="connsiteX22" fmla="*/ 223760 w 437997"/>
                <a:gd name="connsiteY22" fmla="*/ 394604 h 43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37997" h="437708">
                  <a:moveTo>
                    <a:pt x="424381" y="142065"/>
                  </a:moveTo>
                  <a:cubicBezTo>
                    <a:pt x="413812" y="115993"/>
                    <a:pt x="397911" y="91633"/>
                    <a:pt x="376772" y="70509"/>
                  </a:cubicBezTo>
                  <a:cubicBezTo>
                    <a:pt x="334497" y="28260"/>
                    <a:pt x="279080" y="7137"/>
                    <a:pt x="223664" y="7137"/>
                  </a:cubicBezTo>
                  <a:cubicBezTo>
                    <a:pt x="168249" y="7137"/>
                    <a:pt x="112832" y="28260"/>
                    <a:pt x="70556" y="70509"/>
                  </a:cubicBezTo>
                  <a:cubicBezTo>
                    <a:pt x="30945" y="110093"/>
                    <a:pt x="9903" y="161286"/>
                    <a:pt x="7427" y="213145"/>
                  </a:cubicBezTo>
                  <a:cubicBezTo>
                    <a:pt x="7237" y="216570"/>
                    <a:pt x="7141" y="220091"/>
                    <a:pt x="7141" y="223517"/>
                  </a:cubicBezTo>
                  <a:cubicBezTo>
                    <a:pt x="7141" y="278897"/>
                    <a:pt x="28279" y="334276"/>
                    <a:pt x="70556" y="376524"/>
                  </a:cubicBezTo>
                  <a:cubicBezTo>
                    <a:pt x="94360" y="400313"/>
                    <a:pt x="122258" y="417346"/>
                    <a:pt x="152061" y="427812"/>
                  </a:cubicBezTo>
                  <a:cubicBezTo>
                    <a:pt x="158632" y="430096"/>
                    <a:pt x="165392" y="432094"/>
                    <a:pt x="172152" y="433712"/>
                  </a:cubicBezTo>
                  <a:cubicBezTo>
                    <a:pt x="182340" y="436186"/>
                    <a:pt x="192623" y="437899"/>
                    <a:pt x="202906" y="438946"/>
                  </a:cubicBezTo>
                  <a:cubicBezTo>
                    <a:pt x="216714" y="440278"/>
                    <a:pt x="230615" y="440278"/>
                    <a:pt x="244422" y="438946"/>
                  </a:cubicBezTo>
                  <a:cubicBezTo>
                    <a:pt x="251277" y="438280"/>
                    <a:pt x="258228" y="437328"/>
                    <a:pt x="264988" y="435995"/>
                  </a:cubicBezTo>
                  <a:cubicBezTo>
                    <a:pt x="305932" y="428098"/>
                    <a:pt x="345066" y="408306"/>
                    <a:pt x="376772" y="376619"/>
                  </a:cubicBezTo>
                  <a:cubicBezTo>
                    <a:pt x="395245" y="358160"/>
                    <a:pt x="409718" y="337131"/>
                    <a:pt x="420097" y="314769"/>
                  </a:cubicBezTo>
                  <a:cubicBezTo>
                    <a:pt x="423049" y="308394"/>
                    <a:pt x="425714" y="301828"/>
                    <a:pt x="427999" y="295263"/>
                  </a:cubicBezTo>
                  <a:cubicBezTo>
                    <a:pt x="430284" y="288697"/>
                    <a:pt x="432285" y="281942"/>
                    <a:pt x="433903" y="275185"/>
                  </a:cubicBezTo>
                  <a:cubicBezTo>
                    <a:pt x="435522" y="268429"/>
                    <a:pt x="436855" y="261578"/>
                    <a:pt x="437902" y="254727"/>
                  </a:cubicBezTo>
                  <a:cubicBezTo>
                    <a:pt x="443520" y="216761"/>
                    <a:pt x="438949" y="177843"/>
                    <a:pt x="424381" y="142065"/>
                  </a:cubicBezTo>
                  <a:close/>
                  <a:moveTo>
                    <a:pt x="223760" y="394604"/>
                  </a:moveTo>
                  <a:cubicBezTo>
                    <a:pt x="129209" y="394604"/>
                    <a:pt x="52465" y="318005"/>
                    <a:pt x="52465" y="223422"/>
                  </a:cubicBezTo>
                  <a:cubicBezTo>
                    <a:pt x="52465" y="128838"/>
                    <a:pt x="129113" y="52239"/>
                    <a:pt x="223760" y="52239"/>
                  </a:cubicBezTo>
                  <a:cubicBezTo>
                    <a:pt x="318405" y="52239"/>
                    <a:pt x="395055" y="128838"/>
                    <a:pt x="395055" y="223422"/>
                  </a:cubicBezTo>
                  <a:cubicBezTo>
                    <a:pt x="395055" y="318005"/>
                    <a:pt x="318310" y="394604"/>
                    <a:pt x="223760" y="39460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3" name="Forma libre 1813">
              <a:extLst>
                <a:ext uri="{FF2B5EF4-FFF2-40B4-BE49-F238E27FC236}">
                  <a16:creationId xmlns:a16="http://schemas.microsoft.com/office/drawing/2014/main" id="{3B1F17B6-4ADE-1841-8791-08AD91726055}"/>
                </a:ext>
              </a:extLst>
            </p:cNvPr>
            <p:cNvSpPr/>
            <p:nvPr/>
          </p:nvSpPr>
          <p:spPr>
            <a:xfrm>
              <a:off x="16442654" y="7120478"/>
              <a:ext cx="171390" cy="199824"/>
            </a:xfrm>
            <a:custGeom>
              <a:avLst/>
              <a:gdLst>
                <a:gd name="connsiteX0" fmla="*/ 60081 w 171390"/>
                <a:gd name="connsiteY0" fmla="*/ 148631 h 199823"/>
                <a:gd name="connsiteX1" fmla="*/ 48560 w 171390"/>
                <a:gd name="connsiteY1" fmla="*/ 196208 h 199823"/>
                <a:gd name="connsiteX2" fmla="*/ 7141 w 171390"/>
                <a:gd name="connsiteY2" fmla="*/ 196208 h 199823"/>
                <a:gd name="connsiteX3" fmla="*/ 60653 w 171390"/>
                <a:gd name="connsiteY3" fmla="*/ 7137 h 199823"/>
                <a:gd name="connsiteX4" fmla="*/ 114356 w 171390"/>
                <a:gd name="connsiteY4" fmla="*/ 7137 h 199823"/>
                <a:gd name="connsiteX5" fmla="*/ 168438 w 171390"/>
                <a:gd name="connsiteY5" fmla="*/ 196208 h 199823"/>
                <a:gd name="connsiteX6" fmla="*/ 125020 w 171390"/>
                <a:gd name="connsiteY6" fmla="*/ 196208 h 199823"/>
                <a:gd name="connsiteX7" fmla="*/ 113499 w 171390"/>
                <a:gd name="connsiteY7" fmla="*/ 148631 h 199823"/>
                <a:gd name="connsiteX8" fmla="*/ 60081 w 171390"/>
                <a:gd name="connsiteY8" fmla="*/ 148631 h 199823"/>
                <a:gd name="connsiteX9" fmla="*/ 106167 w 171390"/>
                <a:gd name="connsiteY9" fmla="*/ 119228 h 199823"/>
                <a:gd name="connsiteX10" fmla="*/ 87028 w 171390"/>
                <a:gd name="connsiteY10" fmla="*/ 38537 h 199823"/>
                <a:gd name="connsiteX11" fmla="*/ 86076 w 171390"/>
                <a:gd name="connsiteY11" fmla="*/ 38537 h 199823"/>
                <a:gd name="connsiteX12" fmla="*/ 67413 w 171390"/>
                <a:gd name="connsiteY12" fmla="*/ 119228 h 199823"/>
                <a:gd name="connsiteX13" fmla="*/ 106167 w 171390"/>
                <a:gd name="connsiteY13" fmla="*/ 119228 h 19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390" h="199823">
                  <a:moveTo>
                    <a:pt x="60081" y="148631"/>
                  </a:moveTo>
                  <a:lnTo>
                    <a:pt x="48560" y="196208"/>
                  </a:lnTo>
                  <a:lnTo>
                    <a:pt x="7141" y="196208"/>
                  </a:lnTo>
                  <a:lnTo>
                    <a:pt x="60653" y="7137"/>
                  </a:lnTo>
                  <a:lnTo>
                    <a:pt x="114356" y="7137"/>
                  </a:lnTo>
                  <a:lnTo>
                    <a:pt x="168438" y="196208"/>
                  </a:lnTo>
                  <a:lnTo>
                    <a:pt x="125020" y="196208"/>
                  </a:lnTo>
                  <a:lnTo>
                    <a:pt x="113499" y="148631"/>
                  </a:lnTo>
                  <a:lnTo>
                    <a:pt x="60081" y="148631"/>
                  </a:lnTo>
                  <a:close/>
                  <a:moveTo>
                    <a:pt x="106167" y="119228"/>
                  </a:moveTo>
                  <a:cubicBezTo>
                    <a:pt x="97597" y="83070"/>
                    <a:pt x="90647" y="56617"/>
                    <a:pt x="87028" y="38537"/>
                  </a:cubicBezTo>
                  <a:lnTo>
                    <a:pt x="86076" y="38537"/>
                  </a:lnTo>
                  <a:cubicBezTo>
                    <a:pt x="83219" y="55951"/>
                    <a:pt x="75983" y="84402"/>
                    <a:pt x="67413" y="119228"/>
                  </a:cubicBezTo>
                  <a:lnTo>
                    <a:pt x="106167" y="119228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82753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350">
            <a:extLst>
              <a:ext uri="{FF2B5EF4-FFF2-40B4-BE49-F238E27FC236}">
                <a16:creationId xmlns:a16="http://schemas.microsoft.com/office/drawing/2014/main" id="{690E994B-3F87-9640-A69E-9C5321CC9358}"/>
              </a:ext>
            </a:extLst>
          </p:cNvPr>
          <p:cNvSpPr txBox="1"/>
          <p:nvPr/>
        </p:nvSpPr>
        <p:spPr>
          <a:xfrm>
            <a:off x="6369068" y="1071658"/>
            <a:ext cx="116397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Education Infographics</a:t>
            </a:r>
          </a:p>
        </p:txBody>
      </p:sp>
      <p:sp>
        <p:nvSpPr>
          <p:cNvPr id="18" name="CuadroTexto 351">
            <a:extLst>
              <a:ext uri="{FF2B5EF4-FFF2-40B4-BE49-F238E27FC236}">
                <a16:creationId xmlns:a16="http://schemas.microsoft.com/office/drawing/2014/main" id="{AB48E3DF-8F81-D046-B686-8476A5758D9C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CBBAA4-BCB5-BA48-9CB6-849084A35F37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20" name="Grupo 1991">
            <a:extLst>
              <a:ext uri="{FF2B5EF4-FFF2-40B4-BE49-F238E27FC236}">
                <a16:creationId xmlns:a16="http://schemas.microsoft.com/office/drawing/2014/main" id="{6A45833D-8737-0E4E-8AB1-D679EA8A6C8F}"/>
              </a:ext>
            </a:extLst>
          </p:cNvPr>
          <p:cNvGrpSpPr/>
          <p:nvPr/>
        </p:nvGrpSpPr>
        <p:grpSpPr>
          <a:xfrm>
            <a:off x="3992880" y="4665829"/>
            <a:ext cx="6275703" cy="7694203"/>
            <a:chOff x="11185689" y="4909669"/>
            <a:chExt cx="789774" cy="968287"/>
          </a:xfrm>
        </p:grpSpPr>
        <p:sp>
          <p:nvSpPr>
            <p:cNvPr id="21" name="Forma libre 1577">
              <a:extLst>
                <a:ext uri="{FF2B5EF4-FFF2-40B4-BE49-F238E27FC236}">
                  <a16:creationId xmlns:a16="http://schemas.microsoft.com/office/drawing/2014/main" id="{584F674C-92F5-7A41-8786-804CCF1450AE}"/>
                </a:ext>
              </a:extLst>
            </p:cNvPr>
            <p:cNvSpPr/>
            <p:nvPr/>
          </p:nvSpPr>
          <p:spPr>
            <a:xfrm>
              <a:off x="11195375" y="5212949"/>
              <a:ext cx="152347" cy="76123"/>
            </a:xfrm>
            <a:custGeom>
              <a:avLst/>
              <a:gdLst>
                <a:gd name="connsiteX0" fmla="*/ 153846 w 152346"/>
                <a:gd name="connsiteY0" fmla="*/ 63253 h 76123"/>
                <a:gd name="connsiteX1" fmla="*/ 153846 w 152346"/>
                <a:gd name="connsiteY1" fmla="*/ 63253 h 76123"/>
                <a:gd name="connsiteX2" fmla="*/ 136326 w 152346"/>
                <a:gd name="connsiteY2" fmla="*/ 72293 h 76123"/>
                <a:gd name="connsiteX3" fmla="*/ 16829 w 152346"/>
                <a:gd name="connsiteY3" fmla="*/ 34326 h 76123"/>
                <a:gd name="connsiteX4" fmla="*/ 7783 w 152346"/>
                <a:gd name="connsiteY4" fmla="*/ 16818 h 76123"/>
                <a:gd name="connsiteX5" fmla="*/ 7783 w 152346"/>
                <a:gd name="connsiteY5" fmla="*/ 16818 h 76123"/>
                <a:gd name="connsiteX6" fmla="*/ 25304 w 152346"/>
                <a:gd name="connsiteY6" fmla="*/ 7778 h 76123"/>
                <a:gd name="connsiteX7" fmla="*/ 144801 w 152346"/>
                <a:gd name="connsiteY7" fmla="*/ 45745 h 76123"/>
                <a:gd name="connsiteX8" fmla="*/ 153846 w 152346"/>
                <a:gd name="connsiteY8" fmla="*/ 63253 h 76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346" h="76123">
                  <a:moveTo>
                    <a:pt x="153846" y="63253"/>
                  </a:moveTo>
                  <a:lnTo>
                    <a:pt x="153846" y="63253"/>
                  </a:lnTo>
                  <a:cubicBezTo>
                    <a:pt x="151561" y="70580"/>
                    <a:pt x="143658" y="74577"/>
                    <a:pt x="136326" y="72293"/>
                  </a:cubicBezTo>
                  <a:lnTo>
                    <a:pt x="16829" y="34326"/>
                  </a:lnTo>
                  <a:cubicBezTo>
                    <a:pt x="9497" y="32043"/>
                    <a:pt x="5498" y="24145"/>
                    <a:pt x="7783" y="16818"/>
                  </a:cubicBezTo>
                  <a:lnTo>
                    <a:pt x="7783" y="16818"/>
                  </a:lnTo>
                  <a:cubicBezTo>
                    <a:pt x="10069" y="9491"/>
                    <a:pt x="17972" y="5495"/>
                    <a:pt x="25304" y="7778"/>
                  </a:cubicBezTo>
                  <a:lnTo>
                    <a:pt x="144801" y="45745"/>
                  </a:lnTo>
                  <a:cubicBezTo>
                    <a:pt x="152132" y="48029"/>
                    <a:pt x="156226" y="55926"/>
                    <a:pt x="153846" y="6325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2" name="Forma libre 1578">
              <a:extLst>
                <a:ext uri="{FF2B5EF4-FFF2-40B4-BE49-F238E27FC236}">
                  <a16:creationId xmlns:a16="http://schemas.microsoft.com/office/drawing/2014/main" id="{770512B5-8CDB-3B40-9EA8-648091D0668C}"/>
                </a:ext>
              </a:extLst>
            </p:cNvPr>
            <p:cNvSpPr/>
            <p:nvPr/>
          </p:nvSpPr>
          <p:spPr>
            <a:xfrm>
              <a:off x="11231723" y="5182101"/>
              <a:ext cx="276129" cy="218854"/>
            </a:xfrm>
            <a:custGeom>
              <a:avLst/>
              <a:gdLst>
                <a:gd name="connsiteX0" fmla="*/ 212714 w 276128"/>
                <a:gd name="connsiteY0" fmla="*/ 9985 h 218854"/>
                <a:gd name="connsiteX1" fmla="*/ 7141 w 276128"/>
                <a:gd name="connsiteY1" fmla="*/ 116272 h 218854"/>
                <a:gd name="connsiteX2" fmla="*/ 58749 w 276128"/>
                <a:gd name="connsiteY2" fmla="*/ 215994 h 218854"/>
                <a:gd name="connsiteX3" fmla="*/ 264322 w 276128"/>
                <a:gd name="connsiteY3" fmla="*/ 109706 h 218854"/>
                <a:gd name="connsiteX4" fmla="*/ 275272 w 276128"/>
                <a:gd name="connsiteY4" fmla="*/ 75356 h 218854"/>
                <a:gd name="connsiteX5" fmla="*/ 247087 w 276128"/>
                <a:gd name="connsiteY5" fmla="*/ 20832 h 218854"/>
                <a:gd name="connsiteX6" fmla="*/ 212714 w 276128"/>
                <a:gd name="connsiteY6" fmla="*/ 9985 h 218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128" h="218854">
                  <a:moveTo>
                    <a:pt x="212714" y="9985"/>
                  </a:moveTo>
                  <a:lnTo>
                    <a:pt x="7141" y="116272"/>
                  </a:lnTo>
                  <a:lnTo>
                    <a:pt x="58749" y="215994"/>
                  </a:lnTo>
                  <a:lnTo>
                    <a:pt x="264322" y="109706"/>
                  </a:lnTo>
                  <a:cubicBezTo>
                    <a:pt x="276795" y="103236"/>
                    <a:pt x="281651" y="87821"/>
                    <a:pt x="275272" y="75356"/>
                  </a:cubicBezTo>
                  <a:lnTo>
                    <a:pt x="247087" y="20832"/>
                  </a:lnTo>
                  <a:cubicBezTo>
                    <a:pt x="240613" y="8463"/>
                    <a:pt x="225188" y="3514"/>
                    <a:pt x="212714" y="9985"/>
                  </a:cubicBezTo>
                  <a:close/>
                </a:path>
              </a:pathLst>
            </a:custGeom>
            <a:solidFill>
              <a:srgbClr val="DFE3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6" name="Forma libre 1579">
              <a:extLst>
                <a:ext uri="{FF2B5EF4-FFF2-40B4-BE49-F238E27FC236}">
                  <a16:creationId xmlns:a16="http://schemas.microsoft.com/office/drawing/2014/main" id="{62A9E4CF-6FC1-C544-AF3F-20097E3DBBCC}"/>
                </a:ext>
              </a:extLst>
            </p:cNvPr>
            <p:cNvSpPr/>
            <p:nvPr/>
          </p:nvSpPr>
          <p:spPr>
            <a:xfrm>
              <a:off x="11185689" y="5291331"/>
              <a:ext cx="104739" cy="133216"/>
            </a:xfrm>
            <a:custGeom>
              <a:avLst/>
              <a:gdLst>
                <a:gd name="connsiteX0" fmla="*/ 20897 w 104738"/>
                <a:gd name="connsiteY0" fmla="*/ 23693 h 133215"/>
                <a:gd name="connsiteX1" fmla="*/ 9947 w 104738"/>
                <a:gd name="connsiteY1" fmla="*/ 58044 h 133215"/>
                <a:gd name="connsiteX2" fmla="*/ 38131 w 104738"/>
                <a:gd name="connsiteY2" fmla="*/ 112567 h 133215"/>
                <a:gd name="connsiteX3" fmla="*/ 72505 w 104738"/>
                <a:gd name="connsiteY3" fmla="*/ 123510 h 133215"/>
                <a:gd name="connsiteX4" fmla="*/ 104783 w 104738"/>
                <a:gd name="connsiteY4" fmla="*/ 106858 h 133215"/>
                <a:gd name="connsiteX5" fmla="*/ 53176 w 104738"/>
                <a:gd name="connsiteY5" fmla="*/ 7137 h 133215"/>
                <a:gd name="connsiteX6" fmla="*/ 20897 w 104738"/>
                <a:gd name="connsiteY6" fmla="*/ 23693 h 133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38" h="133215">
                  <a:moveTo>
                    <a:pt x="20897" y="23693"/>
                  </a:moveTo>
                  <a:cubicBezTo>
                    <a:pt x="8423" y="30164"/>
                    <a:pt x="3567" y="45579"/>
                    <a:pt x="9947" y="58044"/>
                  </a:cubicBezTo>
                  <a:lnTo>
                    <a:pt x="38131" y="112567"/>
                  </a:lnTo>
                  <a:cubicBezTo>
                    <a:pt x="44606" y="125033"/>
                    <a:pt x="60031" y="129886"/>
                    <a:pt x="72505" y="123510"/>
                  </a:cubicBezTo>
                  <a:lnTo>
                    <a:pt x="104783" y="106858"/>
                  </a:lnTo>
                  <a:lnTo>
                    <a:pt x="53176" y="7137"/>
                  </a:lnTo>
                  <a:lnTo>
                    <a:pt x="20897" y="2369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7" name="Forma libre 1580">
              <a:extLst>
                <a:ext uri="{FF2B5EF4-FFF2-40B4-BE49-F238E27FC236}">
                  <a16:creationId xmlns:a16="http://schemas.microsoft.com/office/drawing/2014/main" id="{A599AD85-9C85-5C42-B1B7-B679083B2252}"/>
                </a:ext>
              </a:extLst>
            </p:cNvPr>
            <p:cNvSpPr/>
            <p:nvPr/>
          </p:nvSpPr>
          <p:spPr>
            <a:xfrm>
              <a:off x="11495284" y="5048219"/>
              <a:ext cx="257085" cy="228370"/>
            </a:xfrm>
            <a:custGeom>
              <a:avLst/>
              <a:gdLst>
                <a:gd name="connsiteX0" fmla="*/ 174055 w 257085"/>
                <a:gd name="connsiteY0" fmla="*/ 9985 h 228369"/>
                <a:gd name="connsiteX1" fmla="*/ 7141 w 257085"/>
                <a:gd name="connsiteY1" fmla="*/ 96194 h 228369"/>
                <a:gd name="connsiteX2" fmla="*/ 73126 w 257085"/>
                <a:gd name="connsiteY2" fmla="*/ 223796 h 228369"/>
                <a:gd name="connsiteX3" fmla="*/ 240041 w 257085"/>
                <a:gd name="connsiteY3" fmla="*/ 137491 h 228369"/>
                <a:gd name="connsiteX4" fmla="*/ 250991 w 257085"/>
                <a:gd name="connsiteY4" fmla="*/ 103141 h 228369"/>
                <a:gd name="connsiteX5" fmla="*/ 208334 w 257085"/>
                <a:gd name="connsiteY5" fmla="*/ 20832 h 228369"/>
                <a:gd name="connsiteX6" fmla="*/ 174055 w 257085"/>
                <a:gd name="connsiteY6" fmla="*/ 9985 h 22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085" h="228369">
                  <a:moveTo>
                    <a:pt x="174055" y="9985"/>
                  </a:moveTo>
                  <a:lnTo>
                    <a:pt x="7141" y="96194"/>
                  </a:lnTo>
                  <a:lnTo>
                    <a:pt x="73126" y="223796"/>
                  </a:lnTo>
                  <a:lnTo>
                    <a:pt x="240041" y="137491"/>
                  </a:lnTo>
                  <a:cubicBezTo>
                    <a:pt x="252514" y="131021"/>
                    <a:pt x="257370" y="115606"/>
                    <a:pt x="250991" y="103141"/>
                  </a:cubicBezTo>
                  <a:lnTo>
                    <a:pt x="208334" y="20832"/>
                  </a:lnTo>
                  <a:cubicBezTo>
                    <a:pt x="201955" y="8462"/>
                    <a:pt x="186529" y="3515"/>
                    <a:pt x="174055" y="9985"/>
                  </a:cubicBezTo>
                  <a:close/>
                </a:path>
              </a:pathLst>
            </a:custGeom>
            <a:solidFill>
              <a:srgbClr val="DFE3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8" name="Forma libre 1581">
              <a:extLst>
                <a:ext uri="{FF2B5EF4-FFF2-40B4-BE49-F238E27FC236}">
                  <a16:creationId xmlns:a16="http://schemas.microsoft.com/office/drawing/2014/main" id="{73ECBBB9-5029-2842-806F-FFF3EA7E13E0}"/>
                </a:ext>
              </a:extLst>
            </p:cNvPr>
            <p:cNvSpPr/>
            <p:nvPr/>
          </p:nvSpPr>
          <p:spPr>
            <a:xfrm>
              <a:off x="11431443" y="5137277"/>
              <a:ext cx="142825" cy="161762"/>
            </a:xfrm>
            <a:custGeom>
              <a:avLst/>
              <a:gdLst>
                <a:gd name="connsiteX0" fmla="*/ 20897 w 142825"/>
                <a:gd name="connsiteY0" fmla="*/ 33114 h 161761"/>
                <a:gd name="connsiteX1" fmla="*/ 9947 w 142825"/>
                <a:gd name="connsiteY1" fmla="*/ 67464 h 161761"/>
                <a:gd name="connsiteX2" fmla="*/ 52604 w 142825"/>
                <a:gd name="connsiteY2" fmla="*/ 149772 h 161761"/>
                <a:gd name="connsiteX3" fmla="*/ 86977 w 142825"/>
                <a:gd name="connsiteY3" fmla="*/ 160715 h 161761"/>
                <a:gd name="connsiteX4" fmla="*/ 137061 w 142825"/>
                <a:gd name="connsiteY4" fmla="*/ 134833 h 161761"/>
                <a:gd name="connsiteX5" fmla="*/ 70982 w 142825"/>
                <a:gd name="connsiteY5" fmla="*/ 7137 h 161761"/>
                <a:gd name="connsiteX6" fmla="*/ 20897 w 142825"/>
                <a:gd name="connsiteY6" fmla="*/ 33114 h 161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25" h="161761">
                  <a:moveTo>
                    <a:pt x="20897" y="33114"/>
                  </a:moveTo>
                  <a:cubicBezTo>
                    <a:pt x="8423" y="39584"/>
                    <a:pt x="3567" y="54999"/>
                    <a:pt x="9947" y="67464"/>
                  </a:cubicBezTo>
                  <a:lnTo>
                    <a:pt x="52604" y="149772"/>
                  </a:lnTo>
                  <a:cubicBezTo>
                    <a:pt x="59079" y="162238"/>
                    <a:pt x="74505" y="167091"/>
                    <a:pt x="86977" y="160715"/>
                  </a:cubicBezTo>
                  <a:lnTo>
                    <a:pt x="137061" y="134833"/>
                  </a:lnTo>
                  <a:lnTo>
                    <a:pt x="70982" y="7137"/>
                  </a:lnTo>
                  <a:lnTo>
                    <a:pt x="20897" y="3311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9" name="Forma libre 1582">
              <a:extLst>
                <a:ext uri="{FF2B5EF4-FFF2-40B4-BE49-F238E27FC236}">
                  <a16:creationId xmlns:a16="http://schemas.microsoft.com/office/drawing/2014/main" id="{233C0292-4282-4B49-BF8E-43130517A9B4}"/>
                </a:ext>
              </a:extLst>
            </p:cNvPr>
            <p:cNvSpPr/>
            <p:nvPr/>
          </p:nvSpPr>
          <p:spPr>
            <a:xfrm>
              <a:off x="11717424" y="4944408"/>
              <a:ext cx="209477" cy="228370"/>
            </a:xfrm>
            <a:custGeom>
              <a:avLst/>
              <a:gdLst>
                <a:gd name="connsiteX0" fmla="*/ 112927 w 209477"/>
                <a:gd name="connsiteY0" fmla="*/ 9982 h 228369"/>
                <a:gd name="connsiteX1" fmla="*/ 7141 w 209477"/>
                <a:gd name="connsiteY1" fmla="*/ 64696 h 228369"/>
                <a:gd name="connsiteX2" fmla="*/ 89979 w 209477"/>
                <a:gd name="connsiteY2" fmla="*/ 224745 h 228369"/>
                <a:gd name="connsiteX3" fmla="*/ 195765 w 209477"/>
                <a:gd name="connsiteY3" fmla="*/ 170032 h 228369"/>
                <a:gd name="connsiteX4" fmla="*/ 206715 w 209477"/>
                <a:gd name="connsiteY4" fmla="*/ 135681 h 228369"/>
                <a:gd name="connsiteX5" fmla="*/ 147300 w 209477"/>
                <a:gd name="connsiteY5" fmla="*/ 20925 h 228369"/>
                <a:gd name="connsiteX6" fmla="*/ 112927 w 209477"/>
                <a:gd name="connsiteY6" fmla="*/ 9982 h 22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477" h="228369">
                  <a:moveTo>
                    <a:pt x="112927" y="9982"/>
                  </a:moveTo>
                  <a:lnTo>
                    <a:pt x="7141" y="64696"/>
                  </a:lnTo>
                  <a:lnTo>
                    <a:pt x="89979" y="224745"/>
                  </a:lnTo>
                  <a:lnTo>
                    <a:pt x="195765" y="170032"/>
                  </a:lnTo>
                  <a:cubicBezTo>
                    <a:pt x="208239" y="163561"/>
                    <a:pt x="213095" y="148146"/>
                    <a:pt x="206715" y="135681"/>
                  </a:cubicBezTo>
                  <a:lnTo>
                    <a:pt x="147300" y="20925"/>
                  </a:lnTo>
                  <a:cubicBezTo>
                    <a:pt x="140826" y="8460"/>
                    <a:pt x="125401" y="3512"/>
                    <a:pt x="112927" y="9982"/>
                  </a:cubicBezTo>
                  <a:close/>
                </a:path>
              </a:pathLst>
            </a:custGeom>
            <a:solidFill>
              <a:srgbClr val="DFE3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0" name="Forma libre 1583">
              <a:extLst>
                <a:ext uri="{FF2B5EF4-FFF2-40B4-BE49-F238E27FC236}">
                  <a16:creationId xmlns:a16="http://schemas.microsoft.com/office/drawing/2014/main" id="{9965637B-2BF6-034E-B2BA-102AF8E88435}"/>
                </a:ext>
              </a:extLst>
            </p:cNvPr>
            <p:cNvSpPr/>
            <p:nvPr/>
          </p:nvSpPr>
          <p:spPr>
            <a:xfrm>
              <a:off x="11648157" y="5001872"/>
              <a:ext cx="161869" cy="199824"/>
            </a:xfrm>
            <a:custGeom>
              <a:avLst/>
              <a:gdLst>
                <a:gd name="connsiteX0" fmla="*/ 20897 w 161868"/>
                <a:gd name="connsiteY0" fmla="*/ 35873 h 199823"/>
                <a:gd name="connsiteX1" fmla="*/ 9947 w 161868"/>
                <a:gd name="connsiteY1" fmla="*/ 70224 h 199823"/>
                <a:gd name="connsiteX2" fmla="*/ 69362 w 161868"/>
                <a:gd name="connsiteY2" fmla="*/ 184980 h 199823"/>
                <a:gd name="connsiteX3" fmla="*/ 103736 w 161868"/>
                <a:gd name="connsiteY3" fmla="*/ 195922 h 199823"/>
                <a:gd name="connsiteX4" fmla="*/ 159247 w 161868"/>
                <a:gd name="connsiteY4" fmla="*/ 167186 h 199823"/>
                <a:gd name="connsiteX5" fmla="*/ 76408 w 161868"/>
                <a:gd name="connsiteY5" fmla="*/ 7137 h 199823"/>
                <a:gd name="connsiteX6" fmla="*/ 20897 w 161868"/>
                <a:gd name="connsiteY6" fmla="*/ 35873 h 19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868" h="199823">
                  <a:moveTo>
                    <a:pt x="20897" y="35873"/>
                  </a:moveTo>
                  <a:cubicBezTo>
                    <a:pt x="8423" y="42344"/>
                    <a:pt x="3567" y="57759"/>
                    <a:pt x="9947" y="70224"/>
                  </a:cubicBezTo>
                  <a:lnTo>
                    <a:pt x="69362" y="184980"/>
                  </a:lnTo>
                  <a:cubicBezTo>
                    <a:pt x="75837" y="197445"/>
                    <a:pt x="91262" y="202298"/>
                    <a:pt x="103736" y="195922"/>
                  </a:cubicBezTo>
                  <a:lnTo>
                    <a:pt x="159247" y="167186"/>
                  </a:lnTo>
                  <a:lnTo>
                    <a:pt x="76408" y="7137"/>
                  </a:lnTo>
                  <a:lnTo>
                    <a:pt x="20897" y="3587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1" name="Forma libre 1584">
              <a:extLst>
                <a:ext uri="{FF2B5EF4-FFF2-40B4-BE49-F238E27FC236}">
                  <a16:creationId xmlns:a16="http://schemas.microsoft.com/office/drawing/2014/main" id="{3853D4B7-BA1F-1C4F-9B74-C82BDFE5DC7F}"/>
                </a:ext>
              </a:extLst>
            </p:cNvPr>
            <p:cNvSpPr/>
            <p:nvPr/>
          </p:nvSpPr>
          <p:spPr>
            <a:xfrm>
              <a:off x="11813594" y="4909669"/>
              <a:ext cx="161869" cy="218854"/>
            </a:xfrm>
            <a:custGeom>
              <a:avLst/>
              <a:gdLst>
                <a:gd name="connsiteX0" fmla="*/ 120162 w 161868"/>
                <a:gd name="connsiteY0" fmla="*/ 212193 h 218854"/>
                <a:gd name="connsiteX1" fmla="*/ 145967 w 161868"/>
                <a:gd name="connsiteY1" fmla="*/ 198872 h 218854"/>
                <a:gd name="connsiteX2" fmla="*/ 158249 w 161868"/>
                <a:gd name="connsiteY2" fmla="*/ 160429 h 218854"/>
                <a:gd name="connsiteX3" fmla="*/ 86837 w 161868"/>
                <a:gd name="connsiteY3" fmla="*/ 22551 h 218854"/>
                <a:gd name="connsiteX4" fmla="*/ 48370 w 161868"/>
                <a:gd name="connsiteY4" fmla="*/ 10276 h 218854"/>
                <a:gd name="connsiteX5" fmla="*/ 22565 w 161868"/>
                <a:gd name="connsiteY5" fmla="*/ 23598 h 218854"/>
                <a:gd name="connsiteX6" fmla="*/ 10283 w 161868"/>
                <a:gd name="connsiteY6" fmla="*/ 62040 h 218854"/>
                <a:gd name="connsiteX7" fmla="*/ 81696 w 161868"/>
                <a:gd name="connsiteY7" fmla="*/ 199918 h 218854"/>
                <a:gd name="connsiteX8" fmla="*/ 120162 w 161868"/>
                <a:gd name="connsiteY8" fmla="*/ 212193 h 218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868" h="218854">
                  <a:moveTo>
                    <a:pt x="120162" y="212193"/>
                  </a:moveTo>
                  <a:lnTo>
                    <a:pt x="145967" y="198872"/>
                  </a:lnTo>
                  <a:cubicBezTo>
                    <a:pt x="159964" y="191640"/>
                    <a:pt x="165390" y="174322"/>
                    <a:pt x="158249" y="160429"/>
                  </a:cubicBezTo>
                  <a:lnTo>
                    <a:pt x="86837" y="22551"/>
                  </a:lnTo>
                  <a:cubicBezTo>
                    <a:pt x="79600" y="8563"/>
                    <a:pt x="62271" y="3140"/>
                    <a:pt x="48370" y="10276"/>
                  </a:cubicBezTo>
                  <a:lnTo>
                    <a:pt x="22565" y="23598"/>
                  </a:lnTo>
                  <a:cubicBezTo>
                    <a:pt x="8569" y="30829"/>
                    <a:pt x="3142" y="48148"/>
                    <a:pt x="10283" y="62040"/>
                  </a:cubicBezTo>
                  <a:lnTo>
                    <a:pt x="81696" y="199918"/>
                  </a:lnTo>
                  <a:cubicBezTo>
                    <a:pt x="88931" y="213906"/>
                    <a:pt x="106261" y="219425"/>
                    <a:pt x="120162" y="21219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2" name="Forma libre 1585">
              <a:extLst>
                <a:ext uri="{FF2B5EF4-FFF2-40B4-BE49-F238E27FC236}">
                  <a16:creationId xmlns:a16="http://schemas.microsoft.com/office/drawing/2014/main" id="{27831C9B-EF78-5341-815B-4F47DE3C8864}"/>
                </a:ext>
              </a:extLst>
            </p:cNvPr>
            <p:cNvSpPr/>
            <p:nvPr/>
          </p:nvSpPr>
          <p:spPr>
            <a:xfrm>
              <a:off x="11497949" y="5247085"/>
              <a:ext cx="57130" cy="161762"/>
            </a:xfrm>
            <a:custGeom>
              <a:avLst/>
              <a:gdLst>
                <a:gd name="connsiteX0" fmla="*/ 33231 w 57130"/>
                <a:gd name="connsiteY0" fmla="*/ 160239 h 161761"/>
                <a:gd name="connsiteX1" fmla="*/ 33231 w 57130"/>
                <a:gd name="connsiteY1" fmla="*/ 160239 h 161761"/>
                <a:gd name="connsiteX2" fmla="*/ 7141 w 57130"/>
                <a:gd name="connsiteY2" fmla="*/ 134167 h 161761"/>
                <a:gd name="connsiteX3" fmla="*/ 7141 w 57130"/>
                <a:gd name="connsiteY3" fmla="*/ 33209 h 161761"/>
                <a:gd name="connsiteX4" fmla="*/ 33231 w 57130"/>
                <a:gd name="connsiteY4" fmla="*/ 7137 h 161761"/>
                <a:gd name="connsiteX5" fmla="*/ 33231 w 57130"/>
                <a:gd name="connsiteY5" fmla="*/ 7137 h 161761"/>
                <a:gd name="connsiteX6" fmla="*/ 59321 w 57130"/>
                <a:gd name="connsiteY6" fmla="*/ 33209 h 161761"/>
                <a:gd name="connsiteX7" fmla="*/ 59321 w 57130"/>
                <a:gd name="connsiteY7" fmla="*/ 134167 h 161761"/>
                <a:gd name="connsiteX8" fmla="*/ 33231 w 57130"/>
                <a:gd name="connsiteY8" fmla="*/ 160239 h 161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30" h="161761">
                  <a:moveTo>
                    <a:pt x="33231" y="160239"/>
                  </a:moveTo>
                  <a:lnTo>
                    <a:pt x="33231" y="160239"/>
                  </a:lnTo>
                  <a:cubicBezTo>
                    <a:pt x="18854" y="160239"/>
                    <a:pt x="7141" y="148535"/>
                    <a:pt x="7141" y="134167"/>
                  </a:cubicBezTo>
                  <a:lnTo>
                    <a:pt x="7141" y="33209"/>
                  </a:lnTo>
                  <a:cubicBezTo>
                    <a:pt x="7141" y="18840"/>
                    <a:pt x="18854" y="7137"/>
                    <a:pt x="33231" y="7137"/>
                  </a:cubicBezTo>
                  <a:lnTo>
                    <a:pt x="33231" y="7137"/>
                  </a:lnTo>
                  <a:cubicBezTo>
                    <a:pt x="47608" y="7137"/>
                    <a:pt x="59321" y="18840"/>
                    <a:pt x="59321" y="33209"/>
                  </a:cubicBezTo>
                  <a:lnTo>
                    <a:pt x="59321" y="134167"/>
                  </a:lnTo>
                  <a:cubicBezTo>
                    <a:pt x="59321" y="148535"/>
                    <a:pt x="47513" y="160239"/>
                    <a:pt x="33231" y="16023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3" name="Forma libre 1586">
              <a:extLst>
                <a:ext uri="{FF2B5EF4-FFF2-40B4-BE49-F238E27FC236}">
                  <a16:creationId xmlns:a16="http://schemas.microsoft.com/office/drawing/2014/main" id="{745FCC8F-E911-814E-AA34-178A5A12C2E4}"/>
                </a:ext>
              </a:extLst>
            </p:cNvPr>
            <p:cNvSpPr/>
            <p:nvPr/>
          </p:nvSpPr>
          <p:spPr>
            <a:xfrm>
              <a:off x="11464719" y="5221774"/>
              <a:ext cx="123782" cy="123700"/>
            </a:xfrm>
            <a:custGeom>
              <a:avLst/>
              <a:gdLst>
                <a:gd name="connsiteX0" fmla="*/ 123877 w 123781"/>
                <a:gd name="connsiteY0" fmla="*/ 65466 h 123700"/>
                <a:gd name="connsiteX1" fmla="*/ 65509 w 123781"/>
                <a:gd name="connsiteY1" fmla="*/ 123796 h 123700"/>
                <a:gd name="connsiteX2" fmla="*/ 7141 w 123781"/>
                <a:gd name="connsiteY2" fmla="*/ 65466 h 123700"/>
                <a:gd name="connsiteX3" fmla="*/ 65509 w 123781"/>
                <a:gd name="connsiteY3" fmla="*/ 7137 h 123700"/>
                <a:gd name="connsiteX4" fmla="*/ 123877 w 123781"/>
                <a:gd name="connsiteY4" fmla="*/ 65466 h 12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781" h="123700">
                  <a:moveTo>
                    <a:pt x="123877" y="65466"/>
                  </a:moveTo>
                  <a:cubicBezTo>
                    <a:pt x="123877" y="97680"/>
                    <a:pt x="97745" y="123796"/>
                    <a:pt x="65509" y="123796"/>
                  </a:cubicBezTo>
                  <a:cubicBezTo>
                    <a:pt x="33273" y="123796"/>
                    <a:pt x="7141" y="97680"/>
                    <a:pt x="7141" y="65466"/>
                  </a:cubicBezTo>
                  <a:cubicBezTo>
                    <a:pt x="7141" y="33252"/>
                    <a:pt x="33273" y="7137"/>
                    <a:pt x="65509" y="7137"/>
                  </a:cubicBezTo>
                  <a:cubicBezTo>
                    <a:pt x="97745" y="7137"/>
                    <a:pt x="123877" y="33252"/>
                    <a:pt x="123877" y="6546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4" name="Forma libre 1587">
              <a:extLst>
                <a:ext uri="{FF2B5EF4-FFF2-40B4-BE49-F238E27FC236}">
                  <a16:creationId xmlns:a16="http://schemas.microsoft.com/office/drawing/2014/main" id="{4B6AE5F7-E808-D549-9C63-9D68B5951C5A}"/>
                </a:ext>
              </a:extLst>
            </p:cNvPr>
            <p:cNvSpPr/>
            <p:nvPr/>
          </p:nvSpPr>
          <p:spPr>
            <a:xfrm>
              <a:off x="11489951" y="5246989"/>
              <a:ext cx="76173" cy="76123"/>
            </a:xfrm>
            <a:custGeom>
              <a:avLst/>
              <a:gdLst>
                <a:gd name="connsiteX0" fmla="*/ 73412 w 76173"/>
                <a:gd name="connsiteY0" fmla="*/ 40250 h 76123"/>
                <a:gd name="connsiteX1" fmla="*/ 40276 w 76173"/>
                <a:gd name="connsiteY1" fmla="*/ 73364 h 76123"/>
                <a:gd name="connsiteX2" fmla="*/ 7141 w 76173"/>
                <a:gd name="connsiteY2" fmla="*/ 40250 h 76123"/>
                <a:gd name="connsiteX3" fmla="*/ 40276 w 76173"/>
                <a:gd name="connsiteY3" fmla="*/ 7137 h 76123"/>
                <a:gd name="connsiteX4" fmla="*/ 73412 w 76173"/>
                <a:gd name="connsiteY4" fmla="*/ 40250 h 76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73" h="76123">
                  <a:moveTo>
                    <a:pt x="73412" y="40250"/>
                  </a:moveTo>
                  <a:cubicBezTo>
                    <a:pt x="73412" y="58538"/>
                    <a:pt x="58576" y="73364"/>
                    <a:pt x="40276" y="73364"/>
                  </a:cubicBezTo>
                  <a:cubicBezTo>
                    <a:pt x="21976" y="73364"/>
                    <a:pt x="7141" y="58539"/>
                    <a:pt x="7141" y="40250"/>
                  </a:cubicBezTo>
                  <a:cubicBezTo>
                    <a:pt x="7141" y="21962"/>
                    <a:pt x="21977" y="7137"/>
                    <a:pt x="40276" y="7137"/>
                  </a:cubicBezTo>
                  <a:cubicBezTo>
                    <a:pt x="58577" y="7137"/>
                    <a:pt x="73412" y="21962"/>
                    <a:pt x="73412" y="40250"/>
                  </a:cubicBezTo>
                  <a:close/>
                </a:path>
              </a:pathLst>
            </a:custGeom>
            <a:solidFill>
              <a:srgbClr val="DFE3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5" name="Forma libre 1588">
              <a:extLst>
                <a:ext uri="{FF2B5EF4-FFF2-40B4-BE49-F238E27FC236}">
                  <a16:creationId xmlns:a16="http://schemas.microsoft.com/office/drawing/2014/main" id="{E5C1DE32-9F4F-5F4E-8B97-220C2B4FCBE0}"/>
                </a:ext>
              </a:extLst>
            </p:cNvPr>
            <p:cNvSpPr/>
            <p:nvPr/>
          </p:nvSpPr>
          <p:spPr>
            <a:xfrm>
              <a:off x="11418634" y="5381918"/>
              <a:ext cx="218999" cy="57092"/>
            </a:xfrm>
            <a:custGeom>
              <a:avLst/>
              <a:gdLst>
                <a:gd name="connsiteX0" fmla="*/ 196146 w 218998"/>
                <a:gd name="connsiteY0" fmla="*/ 54143 h 57092"/>
                <a:gd name="connsiteX1" fmla="*/ 30660 w 218998"/>
                <a:gd name="connsiteY1" fmla="*/ 54143 h 57092"/>
                <a:gd name="connsiteX2" fmla="*/ 7141 w 218998"/>
                <a:gd name="connsiteY2" fmla="*/ 30640 h 57092"/>
                <a:gd name="connsiteX3" fmla="*/ 7141 w 218998"/>
                <a:gd name="connsiteY3" fmla="*/ 30640 h 57092"/>
                <a:gd name="connsiteX4" fmla="*/ 30660 w 218998"/>
                <a:gd name="connsiteY4" fmla="*/ 7137 h 57092"/>
                <a:gd name="connsiteX5" fmla="*/ 196146 w 218998"/>
                <a:gd name="connsiteY5" fmla="*/ 7137 h 57092"/>
                <a:gd name="connsiteX6" fmla="*/ 219665 w 218998"/>
                <a:gd name="connsiteY6" fmla="*/ 30640 h 57092"/>
                <a:gd name="connsiteX7" fmla="*/ 219665 w 218998"/>
                <a:gd name="connsiteY7" fmla="*/ 30640 h 57092"/>
                <a:gd name="connsiteX8" fmla="*/ 196146 w 218998"/>
                <a:gd name="connsiteY8" fmla="*/ 54143 h 57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998" h="57092">
                  <a:moveTo>
                    <a:pt x="196146" y="54143"/>
                  </a:moveTo>
                  <a:lnTo>
                    <a:pt x="30660" y="54143"/>
                  </a:lnTo>
                  <a:cubicBezTo>
                    <a:pt x="17710" y="54143"/>
                    <a:pt x="7141" y="43580"/>
                    <a:pt x="7141" y="30640"/>
                  </a:cubicBezTo>
                  <a:lnTo>
                    <a:pt x="7141" y="30640"/>
                  </a:lnTo>
                  <a:cubicBezTo>
                    <a:pt x="7141" y="17699"/>
                    <a:pt x="17710" y="7137"/>
                    <a:pt x="30660" y="7137"/>
                  </a:cubicBezTo>
                  <a:lnTo>
                    <a:pt x="196146" y="7137"/>
                  </a:lnTo>
                  <a:cubicBezTo>
                    <a:pt x="209096" y="7137"/>
                    <a:pt x="219665" y="17699"/>
                    <a:pt x="219665" y="30640"/>
                  </a:cubicBezTo>
                  <a:lnTo>
                    <a:pt x="219665" y="30640"/>
                  </a:lnTo>
                  <a:cubicBezTo>
                    <a:pt x="219665" y="43580"/>
                    <a:pt x="209000" y="54143"/>
                    <a:pt x="196146" y="54143"/>
                  </a:cubicBezTo>
                  <a:close/>
                </a:path>
              </a:pathLst>
            </a:custGeom>
            <a:solidFill>
              <a:srgbClr val="DFE3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6" name="Forma libre 1589">
              <a:extLst>
                <a:ext uri="{FF2B5EF4-FFF2-40B4-BE49-F238E27FC236}">
                  <a16:creationId xmlns:a16="http://schemas.microsoft.com/office/drawing/2014/main" id="{3F1E571F-A3C8-3E49-88A3-049EB9027EDE}"/>
                </a:ext>
              </a:extLst>
            </p:cNvPr>
            <p:cNvSpPr/>
            <p:nvPr/>
          </p:nvSpPr>
          <p:spPr>
            <a:xfrm>
              <a:off x="11217794" y="5393594"/>
              <a:ext cx="257085" cy="475770"/>
            </a:xfrm>
            <a:custGeom>
              <a:avLst/>
              <a:gdLst>
                <a:gd name="connsiteX0" fmla="*/ 19833 w 257085"/>
                <a:gd name="connsiteY0" fmla="*/ 469518 h 475770"/>
                <a:gd name="connsiteX1" fmla="*/ 14120 w 257085"/>
                <a:gd name="connsiteY1" fmla="*/ 468186 h 475770"/>
                <a:gd name="connsiteX2" fmla="*/ 8502 w 257085"/>
                <a:gd name="connsiteY2" fmla="*/ 451058 h 475770"/>
                <a:gd name="connsiteX3" fmla="*/ 229691 w 257085"/>
                <a:gd name="connsiteY3" fmla="*/ 14111 h 475770"/>
                <a:gd name="connsiteX4" fmla="*/ 246829 w 257085"/>
                <a:gd name="connsiteY4" fmla="*/ 8496 h 475770"/>
                <a:gd name="connsiteX5" fmla="*/ 252448 w 257085"/>
                <a:gd name="connsiteY5" fmla="*/ 25624 h 475770"/>
                <a:gd name="connsiteX6" fmla="*/ 31259 w 257085"/>
                <a:gd name="connsiteY6" fmla="*/ 462571 h 475770"/>
                <a:gd name="connsiteX7" fmla="*/ 19833 w 257085"/>
                <a:gd name="connsiteY7" fmla="*/ 469518 h 47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7085" h="475770">
                  <a:moveTo>
                    <a:pt x="19833" y="469518"/>
                  </a:moveTo>
                  <a:cubicBezTo>
                    <a:pt x="17928" y="469518"/>
                    <a:pt x="15929" y="469042"/>
                    <a:pt x="14120" y="468186"/>
                  </a:cubicBezTo>
                  <a:cubicBezTo>
                    <a:pt x="7835" y="465046"/>
                    <a:pt x="5360" y="457338"/>
                    <a:pt x="8502" y="451058"/>
                  </a:cubicBezTo>
                  <a:lnTo>
                    <a:pt x="229691" y="14111"/>
                  </a:lnTo>
                  <a:cubicBezTo>
                    <a:pt x="232833" y="7830"/>
                    <a:pt x="240546" y="5356"/>
                    <a:pt x="246829" y="8496"/>
                  </a:cubicBezTo>
                  <a:cubicBezTo>
                    <a:pt x="253114" y="11636"/>
                    <a:pt x="255590" y="19344"/>
                    <a:pt x="252448" y="25624"/>
                  </a:cubicBezTo>
                  <a:lnTo>
                    <a:pt x="31259" y="462571"/>
                  </a:lnTo>
                  <a:cubicBezTo>
                    <a:pt x="28974" y="466949"/>
                    <a:pt x="24498" y="469518"/>
                    <a:pt x="19833" y="469518"/>
                  </a:cubicBezTo>
                  <a:close/>
                </a:path>
              </a:pathLst>
            </a:custGeom>
            <a:solidFill>
              <a:srgbClr val="DFE3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7" name="Forma libre 1590">
              <a:extLst>
                <a:ext uri="{FF2B5EF4-FFF2-40B4-BE49-F238E27FC236}">
                  <a16:creationId xmlns:a16="http://schemas.microsoft.com/office/drawing/2014/main" id="{269E6635-A857-4348-BC17-F1AAA45354DF}"/>
                </a:ext>
              </a:extLst>
            </p:cNvPr>
            <p:cNvSpPr/>
            <p:nvPr/>
          </p:nvSpPr>
          <p:spPr>
            <a:xfrm>
              <a:off x="11592282" y="5393594"/>
              <a:ext cx="257085" cy="475770"/>
            </a:xfrm>
            <a:custGeom>
              <a:avLst/>
              <a:gdLst>
                <a:gd name="connsiteX0" fmla="*/ 241117 w 257085"/>
                <a:gd name="connsiteY0" fmla="*/ 469518 h 475770"/>
                <a:gd name="connsiteX1" fmla="*/ 246830 w 257085"/>
                <a:gd name="connsiteY1" fmla="*/ 468186 h 475770"/>
                <a:gd name="connsiteX2" fmla="*/ 252447 w 257085"/>
                <a:gd name="connsiteY2" fmla="*/ 451058 h 475770"/>
                <a:gd name="connsiteX3" fmla="*/ 31259 w 257085"/>
                <a:gd name="connsiteY3" fmla="*/ 14111 h 475770"/>
                <a:gd name="connsiteX4" fmla="*/ 14119 w 257085"/>
                <a:gd name="connsiteY4" fmla="*/ 8496 h 475770"/>
                <a:gd name="connsiteX5" fmla="*/ 8502 w 257085"/>
                <a:gd name="connsiteY5" fmla="*/ 25624 h 475770"/>
                <a:gd name="connsiteX6" fmla="*/ 229690 w 257085"/>
                <a:gd name="connsiteY6" fmla="*/ 462571 h 475770"/>
                <a:gd name="connsiteX7" fmla="*/ 241117 w 257085"/>
                <a:gd name="connsiteY7" fmla="*/ 469518 h 47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7085" h="475770">
                  <a:moveTo>
                    <a:pt x="241117" y="469518"/>
                  </a:moveTo>
                  <a:cubicBezTo>
                    <a:pt x="243021" y="469518"/>
                    <a:pt x="245020" y="469042"/>
                    <a:pt x="246830" y="468186"/>
                  </a:cubicBezTo>
                  <a:cubicBezTo>
                    <a:pt x="253113" y="465046"/>
                    <a:pt x="255589" y="457338"/>
                    <a:pt x="252447" y="451058"/>
                  </a:cubicBezTo>
                  <a:lnTo>
                    <a:pt x="31259" y="14111"/>
                  </a:lnTo>
                  <a:cubicBezTo>
                    <a:pt x="28116" y="7830"/>
                    <a:pt x="20404" y="5356"/>
                    <a:pt x="14119" y="8496"/>
                  </a:cubicBezTo>
                  <a:cubicBezTo>
                    <a:pt x="7836" y="11636"/>
                    <a:pt x="5360" y="19344"/>
                    <a:pt x="8502" y="25624"/>
                  </a:cubicBezTo>
                  <a:lnTo>
                    <a:pt x="229690" y="462571"/>
                  </a:lnTo>
                  <a:cubicBezTo>
                    <a:pt x="231975" y="466949"/>
                    <a:pt x="236450" y="469518"/>
                    <a:pt x="241117" y="469518"/>
                  </a:cubicBezTo>
                  <a:close/>
                </a:path>
              </a:pathLst>
            </a:custGeom>
            <a:solidFill>
              <a:srgbClr val="DFE3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8" name="Forma libre 1591">
              <a:extLst>
                <a:ext uri="{FF2B5EF4-FFF2-40B4-BE49-F238E27FC236}">
                  <a16:creationId xmlns:a16="http://schemas.microsoft.com/office/drawing/2014/main" id="{13BCFA74-30E4-984F-A0CC-3453C8FC57A0}"/>
                </a:ext>
              </a:extLst>
            </p:cNvPr>
            <p:cNvSpPr/>
            <p:nvPr/>
          </p:nvSpPr>
          <p:spPr>
            <a:xfrm>
              <a:off x="11512136" y="5392670"/>
              <a:ext cx="38087" cy="485286"/>
            </a:xfrm>
            <a:custGeom>
              <a:avLst/>
              <a:gdLst>
                <a:gd name="connsiteX0" fmla="*/ 19901 w 38086"/>
                <a:gd name="connsiteY0" fmla="*/ 484334 h 485285"/>
                <a:gd name="connsiteX1" fmla="*/ 7141 w 38086"/>
                <a:gd name="connsiteY1" fmla="*/ 471584 h 485285"/>
                <a:gd name="connsiteX2" fmla="*/ 7141 w 38086"/>
                <a:gd name="connsiteY2" fmla="*/ 19887 h 485285"/>
                <a:gd name="connsiteX3" fmla="*/ 19901 w 38086"/>
                <a:gd name="connsiteY3" fmla="*/ 7137 h 485285"/>
                <a:gd name="connsiteX4" fmla="*/ 32660 w 38086"/>
                <a:gd name="connsiteY4" fmla="*/ 19887 h 485285"/>
                <a:gd name="connsiteX5" fmla="*/ 32660 w 38086"/>
                <a:gd name="connsiteY5" fmla="*/ 471584 h 485285"/>
                <a:gd name="connsiteX6" fmla="*/ 19901 w 38086"/>
                <a:gd name="connsiteY6" fmla="*/ 484334 h 485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086" h="485285">
                  <a:moveTo>
                    <a:pt x="19901" y="484334"/>
                  </a:moveTo>
                  <a:cubicBezTo>
                    <a:pt x="12855" y="484334"/>
                    <a:pt x="7141" y="478625"/>
                    <a:pt x="7141" y="471584"/>
                  </a:cubicBezTo>
                  <a:lnTo>
                    <a:pt x="7141" y="19887"/>
                  </a:lnTo>
                  <a:cubicBezTo>
                    <a:pt x="7141" y="12846"/>
                    <a:pt x="12855" y="7137"/>
                    <a:pt x="19901" y="7137"/>
                  </a:cubicBezTo>
                  <a:cubicBezTo>
                    <a:pt x="26947" y="7137"/>
                    <a:pt x="32660" y="12846"/>
                    <a:pt x="32660" y="19887"/>
                  </a:cubicBezTo>
                  <a:lnTo>
                    <a:pt x="32660" y="471584"/>
                  </a:lnTo>
                  <a:cubicBezTo>
                    <a:pt x="32565" y="478625"/>
                    <a:pt x="26947" y="484334"/>
                    <a:pt x="19901" y="484334"/>
                  </a:cubicBezTo>
                  <a:close/>
                </a:path>
              </a:pathLst>
            </a:custGeom>
            <a:solidFill>
              <a:srgbClr val="DFE3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0207939-BFA4-C245-A191-E8853D4FB15B}"/>
              </a:ext>
            </a:extLst>
          </p:cNvPr>
          <p:cNvSpPr/>
          <p:nvPr/>
        </p:nvSpPr>
        <p:spPr>
          <a:xfrm>
            <a:off x="11948160" y="4941872"/>
            <a:ext cx="9906000" cy="338558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7D5B32AA-315A-6840-8384-9DC600C5A554}"/>
              </a:ext>
            </a:extLst>
          </p:cNvPr>
          <p:cNvSpPr/>
          <p:nvPr/>
        </p:nvSpPr>
        <p:spPr>
          <a:xfrm>
            <a:off x="11948160" y="8872078"/>
            <a:ext cx="9906000" cy="3385583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DC9377-D88B-1047-A9D0-CA7D24DEC266}"/>
              </a:ext>
            </a:extLst>
          </p:cNvPr>
          <p:cNvSpPr txBox="1"/>
          <p:nvPr/>
        </p:nvSpPr>
        <p:spPr>
          <a:xfrm>
            <a:off x="14637154" y="6453827"/>
            <a:ext cx="446688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931F84-676B-B440-BED0-1B98980C86F0}"/>
              </a:ext>
            </a:extLst>
          </p:cNvPr>
          <p:cNvSpPr txBox="1"/>
          <p:nvPr/>
        </p:nvSpPr>
        <p:spPr>
          <a:xfrm>
            <a:off x="14637154" y="5807496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Planets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18AE92-8A47-094B-B58A-B9CC8A9D3150}"/>
              </a:ext>
            </a:extLst>
          </p:cNvPr>
          <p:cNvSpPr txBox="1"/>
          <p:nvPr/>
        </p:nvSpPr>
        <p:spPr>
          <a:xfrm>
            <a:off x="14637154" y="10319937"/>
            <a:ext cx="446688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52A10E-56F3-104B-B568-B880966812A8}"/>
              </a:ext>
            </a:extLst>
          </p:cNvPr>
          <p:cNvSpPr txBox="1"/>
          <p:nvPr/>
        </p:nvSpPr>
        <p:spPr>
          <a:xfrm>
            <a:off x="14637154" y="9673606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Stars</a:t>
            </a:r>
          </a:p>
        </p:txBody>
      </p:sp>
    </p:spTree>
    <p:extLst>
      <p:ext uri="{BB962C8B-B14F-4D97-AF65-F5344CB8AC3E}">
        <p14:creationId xmlns:p14="http://schemas.microsoft.com/office/powerpoint/2010/main" val="1915841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D7A50CF-A721-0844-A69D-92CDE7E873F4}"/>
              </a:ext>
            </a:extLst>
          </p:cNvPr>
          <p:cNvGrpSpPr/>
          <p:nvPr/>
        </p:nvGrpSpPr>
        <p:grpSpPr>
          <a:xfrm>
            <a:off x="0" y="3810000"/>
            <a:ext cx="24377652" cy="9906000"/>
            <a:chOff x="0" y="3810000"/>
            <a:chExt cx="24377652" cy="9906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7367A08-F5E4-8A4E-A726-181EE5744693}"/>
                </a:ext>
              </a:extLst>
            </p:cNvPr>
            <p:cNvSpPr/>
            <p:nvPr/>
          </p:nvSpPr>
          <p:spPr>
            <a:xfrm>
              <a:off x="0" y="3810000"/>
              <a:ext cx="12188826" cy="990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29F6C41-DC89-644B-A98A-62A4A00DCBD6}"/>
                </a:ext>
              </a:extLst>
            </p:cNvPr>
            <p:cNvSpPr/>
            <p:nvPr/>
          </p:nvSpPr>
          <p:spPr>
            <a:xfrm>
              <a:off x="12188826" y="3810000"/>
              <a:ext cx="12188826" cy="9906000"/>
            </a:xfrm>
            <a:prstGeom prst="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CuadroTexto 350">
            <a:extLst>
              <a:ext uri="{FF2B5EF4-FFF2-40B4-BE49-F238E27FC236}">
                <a16:creationId xmlns:a16="http://schemas.microsoft.com/office/drawing/2014/main" id="{44DD2679-4911-0E4D-BCD7-EEC997631024}"/>
              </a:ext>
            </a:extLst>
          </p:cNvPr>
          <p:cNvSpPr txBox="1"/>
          <p:nvPr/>
        </p:nvSpPr>
        <p:spPr>
          <a:xfrm>
            <a:off x="6369068" y="1071658"/>
            <a:ext cx="116397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Education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65C44E17-9705-854B-873D-79EEFE230011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78F720-3ED4-0442-9C8F-C184B8F36FE5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23" name="Grupo 1968">
            <a:extLst>
              <a:ext uri="{FF2B5EF4-FFF2-40B4-BE49-F238E27FC236}">
                <a16:creationId xmlns:a16="http://schemas.microsoft.com/office/drawing/2014/main" id="{1676152B-9D00-7843-806D-E9C4E107BAEE}"/>
              </a:ext>
            </a:extLst>
          </p:cNvPr>
          <p:cNvGrpSpPr/>
          <p:nvPr/>
        </p:nvGrpSpPr>
        <p:grpSpPr>
          <a:xfrm>
            <a:off x="7536977" y="7345680"/>
            <a:ext cx="9303698" cy="4114800"/>
            <a:chOff x="5998797" y="1680615"/>
            <a:chExt cx="958262" cy="423816"/>
          </a:xfrm>
        </p:grpSpPr>
        <p:sp>
          <p:nvSpPr>
            <p:cNvPr id="24" name="Forma libre 62">
              <a:extLst>
                <a:ext uri="{FF2B5EF4-FFF2-40B4-BE49-F238E27FC236}">
                  <a16:creationId xmlns:a16="http://schemas.microsoft.com/office/drawing/2014/main" id="{F98FD818-EE58-B748-AB79-62C4B9A96282}"/>
                </a:ext>
              </a:extLst>
            </p:cNvPr>
            <p:cNvSpPr/>
            <p:nvPr/>
          </p:nvSpPr>
          <p:spPr>
            <a:xfrm>
              <a:off x="6143050" y="1680615"/>
              <a:ext cx="628431" cy="133216"/>
            </a:xfrm>
            <a:custGeom>
              <a:avLst/>
              <a:gdLst>
                <a:gd name="connsiteX0" fmla="*/ 625384 w 628431"/>
                <a:gd name="connsiteY0" fmla="*/ 35683 h 133215"/>
                <a:gd name="connsiteX1" fmla="*/ 625384 w 628431"/>
                <a:gd name="connsiteY1" fmla="*/ 102957 h 133215"/>
                <a:gd name="connsiteX2" fmla="*/ 596819 w 628431"/>
                <a:gd name="connsiteY2" fmla="*/ 131503 h 133215"/>
                <a:gd name="connsiteX3" fmla="*/ 35706 w 628431"/>
                <a:gd name="connsiteY3" fmla="*/ 131503 h 133215"/>
                <a:gd name="connsiteX4" fmla="*/ 7141 w 628431"/>
                <a:gd name="connsiteY4" fmla="*/ 102957 h 133215"/>
                <a:gd name="connsiteX5" fmla="*/ 7141 w 628431"/>
                <a:gd name="connsiteY5" fmla="*/ 35683 h 133215"/>
                <a:gd name="connsiteX6" fmla="*/ 35706 w 628431"/>
                <a:gd name="connsiteY6" fmla="*/ 7137 h 133215"/>
                <a:gd name="connsiteX7" fmla="*/ 596819 w 628431"/>
                <a:gd name="connsiteY7" fmla="*/ 7137 h 133215"/>
                <a:gd name="connsiteX8" fmla="*/ 625384 w 628431"/>
                <a:gd name="connsiteY8" fmla="*/ 35683 h 133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8431" h="133215">
                  <a:moveTo>
                    <a:pt x="625384" y="35683"/>
                  </a:moveTo>
                  <a:lnTo>
                    <a:pt x="625384" y="102957"/>
                  </a:lnTo>
                  <a:cubicBezTo>
                    <a:pt x="625384" y="118752"/>
                    <a:pt x="612625" y="131503"/>
                    <a:pt x="596819" y="131503"/>
                  </a:cubicBezTo>
                  <a:lnTo>
                    <a:pt x="35706" y="131503"/>
                  </a:lnTo>
                  <a:cubicBezTo>
                    <a:pt x="19900" y="131503"/>
                    <a:pt x="7141" y="118752"/>
                    <a:pt x="7141" y="102957"/>
                  </a:cubicBezTo>
                  <a:lnTo>
                    <a:pt x="7141" y="35683"/>
                  </a:lnTo>
                  <a:cubicBezTo>
                    <a:pt x="7141" y="19887"/>
                    <a:pt x="19900" y="7137"/>
                    <a:pt x="35706" y="7137"/>
                  </a:cubicBezTo>
                  <a:lnTo>
                    <a:pt x="596819" y="7137"/>
                  </a:lnTo>
                  <a:cubicBezTo>
                    <a:pt x="612625" y="7137"/>
                    <a:pt x="625384" y="19887"/>
                    <a:pt x="625384" y="35683"/>
                  </a:cubicBezTo>
                  <a:close/>
                </a:path>
              </a:pathLst>
            </a:custGeom>
            <a:solidFill>
              <a:srgbClr val="E2DF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5" name="Forma libre 383">
              <a:extLst>
                <a:ext uri="{FF2B5EF4-FFF2-40B4-BE49-F238E27FC236}">
                  <a16:creationId xmlns:a16="http://schemas.microsoft.com/office/drawing/2014/main" id="{C80E99D1-CEA0-4D4A-9E37-3B071AFDD76E}"/>
                </a:ext>
              </a:extLst>
            </p:cNvPr>
            <p:cNvSpPr/>
            <p:nvPr/>
          </p:nvSpPr>
          <p:spPr>
            <a:xfrm>
              <a:off x="6135909" y="1971215"/>
              <a:ext cx="799821" cy="133216"/>
            </a:xfrm>
            <a:custGeom>
              <a:avLst/>
              <a:gdLst>
                <a:gd name="connsiteX0" fmla="*/ 801059 w 799821"/>
                <a:gd name="connsiteY0" fmla="*/ 35683 h 133215"/>
                <a:gd name="connsiteX1" fmla="*/ 801059 w 799821"/>
                <a:gd name="connsiteY1" fmla="*/ 101529 h 133215"/>
                <a:gd name="connsiteX2" fmla="*/ 772494 w 799821"/>
                <a:gd name="connsiteY2" fmla="*/ 130076 h 133215"/>
                <a:gd name="connsiteX3" fmla="*/ 35706 w 799821"/>
                <a:gd name="connsiteY3" fmla="*/ 130076 h 133215"/>
                <a:gd name="connsiteX4" fmla="*/ 7141 w 799821"/>
                <a:gd name="connsiteY4" fmla="*/ 101529 h 133215"/>
                <a:gd name="connsiteX5" fmla="*/ 7141 w 799821"/>
                <a:gd name="connsiteY5" fmla="*/ 35683 h 133215"/>
                <a:gd name="connsiteX6" fmla="*/ 35706 w 799821"/>
                <a:gd name="connsiteY6" fmla="*/ 7137 h 133215"/>
                <a:gd name="connsiteX7" fmla="*/ 772494 w 799821"/>
                <a:gd name="connsiteY7" fmla="*/ 7137 h 133215"/>
                <a:gd name="connsiteX8" fmla="*/ 801059 w 799821"/>
                <a:gd name="connsiteY8" fmla="*/ 35683 h 133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9821" h="133215">
                  <a:moveTo>
                    <a:pt x="801059" y="35683"/>
                  </a:moveTo>
                  <a:lnTo>
                    <a:pt x="801059" y="101529"/>
                  </a:lnTo>
                  <a:cubicBezTo>
                    <a:pt x="801059" y="117325"/>
                    <a:pt x="788300" y="130076"/>
                    <a:pt x="772494" y="130076"/>
                  </a:cubicBezTo>
                  <a:lnTo>
                    <a:pt x="35706" y="130076"/>
                  </a:lnTo>
                  <a:cubicBezTo>
                    <a:pt x="19900" y="130076"/>
                    <a:pt x="7141" y="117325"/>
                    <a:pt x="7141" y="101529"/>
                  </a:cubicBezTo>
                  <a:lnTo>
                    <a:pt x="7141" y="35683"/>
                  </a:lnTo>
                  <a:cubicBezTo>
                    <a:pt x="7141" y="19887"/>
                    <a:pt x="19900" y="7137"/>
                    <a:pt x="35706" y="7137"/>
                  </a:cubicBezTo>
                  <a:lnTo>
                    <a:pt x="772494" y="7137"/>
                  </a:lnTo>
                  <a:cubicBezTo>
                    <a:pt x="788300" y="7137"/>
                    <a:pt x="801059" y="19887"/>
                    <a:pt x="801059" y="35683"/>
                  </a:cubicBezTo>
                  <a:close/>
                </a:path>
              </a:pathLst>
            </a:custGeom>
            <a:solidFill>
              <a:srgbClr val="DDDAC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6" name="Forma libre 384">
              <a:extLst>
                <a:ext uri="{FF2B5EF4-FFF2-40B4-BE49-F238E27FC236}">
                  <a16:creationId xmlns:a16="http://schemas.microsoft.com/office/drawing/2014/main" id="{31BABC25-0A7B-574B-B03B-1DF240277558}"/>
                </a:ext>
              </a:extLst>
            </p:cNvPr>
            <p:cNvSpPr/>
            <p:nvPr/>
          </p:nvSpPr>
          <p:spPr>
            <a:xfrm>
              <a:off x="6039359" y="1680615"/>
              <a:ext cx="571301" cy="133216"/>
            </a:xfrm>
            <a:custGeom>
              <a:avLst/>
              <a:gdLst>
                <a:gd name="connsiteX0" fmla="*/ 564255 w 571300"/>
                <a:gd name="connsiteY0" fmla="*/ 35683 h 133215"/>
                <a:gd name="connsiteX1" fmla="*/ 564255 w 571300"/>
                <a:gd name="connsiteY1" fmla="*/ 102957 h 133215"/>
                <a:gd name="connsiteX2" fmla="*/ 535690 w 571300"/>
                <a:gd name="connsiteY2" fmla="*/ 131503 h 133215"/>
                <a:gd name="connsiteX3" fmla="*/ 35706 w 571300"/>
                <a:gd name="connsiteY3" fmla="*/ 131503 h 133215"/>
                <a:gd name="connsiteX4" fmla="*/ 7141 w 571300"/>
                <a:gd name="connsiteY4" fmla="*/ 102957 h 133215"/>
                <a:gd name="connsiteX5" fmla="*/ 7141 w 571300"/>
                <a:gd name="connsiteY5" fmla="*/ 35683 h 133215"/>
                <a:gd name="connsiteX6" fmla="*/ 35706 w 571300"/>
                <a:gd name="connsiteY6" fmla="*/ 7137 h 133215"/>
                <a:gd name="connsiteX7" fmla="*/ 535690 w 571300"/>
                <a:gd name="connsiteY7" fmla="*/ 7137 h 133215"/>
                <a:gd name="connsiteX8" fmla="*/ 564255 w 571300"/>
                <a:gd name="connsiteY8" fmla="*/ 35683 h 133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300" h="133215">
                  <a:moveTo>
                    <a:pt x="564255" y="35683"/>
                  </a:moveTo>
                  <a:lnTo>
                    <a:pt x="564255" y="102957"/>
                  </a:lnTo>
                  <a:cubicBezTo>
                    <a:pt x="564255" y="118752"/>
                    <a:pt x="551496" y="131503"/>
                    <a:pt x="535690" y="131503"/>
                  </a:cubicBezTo>
                  <a:lnTo>
                    <a:pt x="35706" y="131503"/>
                  </a:lnTo>
                  <a:cubicBezTo>
                    <a:pt x="19901" y="131503"/>
                    <a:pt x="7141" y="118752"/>
                    <a:pt x="7141" y="102957"/>
                  </a:cubicBezTo>
                  <a:lnTo>
                    <a:pt x="7141" y="35683"/>
                  </a:lnTo>
                  <a:cubicBezTo>
                    <a:pt x="7141" y="19887"/>
                    <a:pt x="19901" y="7137"/>
                    <a:pt x="35706" y="7137"/>
                  </a:cubicBezTo>
                  <a:lnTo>
                    <a:pt x="535690" y="7137"/>
                  </a:lnTo>
                  <a:cubicBezTo>
                    <a:pt x="551496" y="7137"/>
                    <a:pt x="564255" y="19887"/>
                    <a:pt x="564255" y="3568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7" name="Forma libre 385">
              <a:extLst>
                <a:ext uri="{FF2B5EF4-FFF2-40B4-BE49-F238E27FC236}">
                  <a16:creationId xmlns:a16="http://schemas.microsoft.com/office/drawing/2014/main" id="{7C72C582-AF10-C142-BB20-AC6EF11DAD80}"/>
                </a:ext>
              </a:extLst>
            </p:cNvPr>
            <p:cNvSpPr/>
            <p:nvPr/>
          </p:nvSpPr>
          <p:spPr>
            <a:xfrm>
              <a:off x="6024982" y="1971215"/>
              <a:ext cx="790300" cy="133216"/>
            </a:xfrm>
            <a:custGeom>
              <a:avLst/>
              <a:gdLst>
                <a:gd name="connsiteX0" fmla="*/ 791347 w 790299"/>
                <a:gd name="connsiteY0" fmla="*/ 35683 h 133215"/>
                <a:gd name="connsiteX1" fmla="*/ 791347 w 790299"/>
                <a:gd name="connsiteY1" fmla="*/ 101529 h 133215"/>
                <a:gd name="connsiteX2" fmla="*/ 762782 w 790299"/>
                <a:gd name="connsiteY2" fmla="*/ 130076 h 133215"/>
                <a:gd name="connsiteX3" fmla="*/ 35706 w 790299"/>
                <a:gd name="connsiteY3" fmla="*/ 130076 h 133215"/>
                <a:gd name="connsiteX4" fmla="*/ 7141 w 790299"/>
                <a:gd name="connsiteY4" fmla="*/ 101529 h 133215"/>
                <a:gd name="connsiteX5" fmla="*/ 7141 w 790299"/>
                <a:gd name="connsiteY5" fmla="*/ 35683 h 133215"/>
                <a:gd name="connsiteX6" fmla="*/ 35706 w 790299"/>
                <a:gd name="connsiteY6" fmla="*/ 7137 h 133215"/>
                <a:gd name="connsiteX7" fmla="*/ 762782 w 790299"/>
                <a:gd name="connsiteY7" fmla="*/ 7137 h 133215"/>
                <a:gd name="connsiteX8" fmla="*/ 791347 w 790299"/>
                <a:gd name="connsiteY8" fmla="*/ 35683 h 133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0299" h="133215">
                  <a:moveTo>
                    <a:pt x="791347" y="35683"/>
                  </a:moveTo>
                  <a:lnTo>
                    <a:pt x="791347" y="101529"/>
                  </a:lnTo>
                  <a:cubicBezTo>
                    <a:pt x="791347" y="117325"/>
                    <a:pt x="778588" y="130076"/>
                    <a:pt x="762782" y="130076"/>
                  </a:cubicBezTo>
                  <a:lnTo>
                    <a:pt x="35706" y="130076"/>
                  </a:lnTo>
                  <a:cubicBezTo>
                    <a:pt x="19900" y="130076"/>
                    <a:pt x="7141" y="117325"/>
                    <a:pt x="7141" y="101529"/>
                  </a:cubicBezTo>
                  <a:lnTo>
                    <a:pt x="7141" y="35683"/>
                  </a:lnTo>
                  <a:cubicBezTo>
                    <a:pt x="7141" y="19887"/>
                    <a:pt x="19900" y="7137"/>
                    <a:pt x="35706" y="7137"/>
                  </a:cubicBezTo>
                  <a:lnTo>
                    <a:pt x="762782" y="7137"/>
                  </a:lnTo>
                  <a:cubicBezTo>
                    <a:pt x="778588" y="7137"/>
                    <a:pt x="791347" y="19887"/>
                    <a:pt x="791347" y="3568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8" name="Forma libre 386">
              <a:extLst>
                <a:ext uri="{FF2B5EF4-FFF2-40B4-BE49-F238E27FC236}">
                  <a16:creationId xmlns:a16="http://schemas.microsoft.com/office/drawing/2014/main" id="{F951D9AE-89B6-A148-AF2D-E4CA29BC0DD8}"/>
                </a:ext>
              </a:extLst>
            </p:cNvPr>
            <p:cNvSpPr/>
            <p:nvPr/>
          </p:nvSpPr>
          <p:spPr>
            <a:xfrm>
              <a:off x="6574858" y="1680710"/>
              <a:ext cx="257085" cy="133216"/>
            </a:xfrm>
            <a:custGeom>
              <a:avLst/>
              <a:gdLst>
                <a:gd name="connsiteX0" fmla="*/ 242613 w 257085"/>
                <a:gd name="connsiteY0" fmla="*/ 106002 h 133215"/>
                <a:gd name="connsiteX1" fmla="*/ 29803 w 257085"/>
                <a:gd name="connsiteY1" fmla="*/ 106002 h 133215"/>
                <a:gd name="connsiteX2" fmla="*/ 29803 w 257085"/>
                <a:gd name="connsiteY2" fmla="*/ 32448 h 133215"/>
                <a:gd name="connsiteX3" fmla="*/ 217190 w 257085"/>
                <a:gd name="connsiteY3" fmla="*/ 32448 h 133215"/>
                <a:gd name="connsiteX4" fmla="*/ 229282 w 257085"/>
                <a:gd name="connsiteY4" fmla="*/ 19792 h 133215"/>
                <a:gd name="connsiteX5" fmla="*/ 217190 w 257085"/>
                <a:gd name="connsiteY5" fmla="*/ 7137 h 133215"/>
                <a:gd name="connsiteX6" fmla="*/ 19234 w 257085"/>
                <a:gd name="connsiteY6" fmla="*/ 7137 h 133215"/>
                <a:gd name="connsiteX7" fmla="*/ 18853 w 257085"/>
                <a:gd name="connsiteY7" fmla="*/ 7137 h 133215"/>
                <a:gd name="connsiteX8" fmla="*/ 18472 w 257085"/>
                <a:gd name="connsiteY8" fmla="*/ 7137 h 133215"/>
                <a:gd name="connsiteX9" fmla="*/ 7141 w 257085"/>
                <a:gd name="connsiteY9" fmla="*/ 19031 h 133215"/>
                <a:gd name="connsiteX10" fmla="*/ 7141 w 257085"/>
                <a:gd name="connsiteY10" fmla="*/ 19792 h 133215"/>
                <a:gd name="connsiteX11" fmla="*/ 7141 w 257085"/>
                <a:gd name="connsiteY11" fmla="*/ 19792 h 133215"/>
                <a:gd name="connsiteX12" fmla="*/ 7141 w 257085"/>
                <a:gd name="connsiteY12" fmla="*/ 19792 h 133215"/>
                <a:gd name="connsiteX13" fmla="*/ 7141 w 257085"/>
                <a:gd name="connsiteY13" fmla="*/ 119514 h 133215"/>
                <a:gd name="connsiteX14" fmla="*/ 18472 w 257085"/>
                <a:gd name="connsiteY14" fmla="*/ 131408 h 133215"/>
                <a:gd name="connsiteX15" fmla="*/ 23995 w 257085"/>
                <a:gd name="connsiteY15" fmla="*/ 129885 h 133215"/>
                <a:gd name="connsiteX16" fmla="*/ 29708 w 257085"/>
                <a:gd name="connsiteY16" fmla="*/ 131408 h 133215"/>
                <a:gd name="connsiteX17" fmla="*/ 242613 w 257085"/>
                <a:gd name="connsiteY17" fmla="*/ 131408 h 133215"/>
                <a:gd name="connsiteX18" fmla="*/ 254705 w 257085"/>
                <a:gd name="connsiteY18" fmla="*/ 118752 h 133215"/>
                <a:gd name="connsiteX19" fmla="*/ 242613 w 257085"/>
                <a:gd name="connsiteY19" fmla="*/ 106002 h 133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57085" h="133215">
                  <a:moveTo>
                    <a:pt x="242613" y="106002"/>
                  </a:moveTo>
                  <a:lnTo>
                    <a:pt x="29803" y="106002"/>
                  </a:lnTo>
                  <a:lnTo>
                    <a:pt x="29803" y="32448"/>
                  </a:lnTo>
                  <a:lnTo>
                    <a:pt x="217190" y="32448"/>
                  </a:lnTo>
                  <a:cubicBezTo>
                    <a:pt x="223855" y="32448"/>
                    <a:pt x="229282" y="26738"/>
                    <a:pt x="229282" y="19792"/>
                  </a:cubicBezTo>
                  <a:cubicBezTo>
                    <a:pt x="229282" y="12846"/>
                    <a:pt x="223855" y="7137"/>
                    <a:pt x="217190" y="7137"/>
                  </a:cubicBezTo>
                  <a:lnTo>
                    <a:pt x="19234" y="7137"/>
                  </a:lnTo>
                  <a:cubicBezTo>
                    <a:pt x="19139" y="7137"/>
                    <a:pt x="18949" y="7137"/>
                    <a:pt x="18853" y="7137"/>
                  </a:cubicBezTo>
                  <a:cubicBezTo>
                    <a:pt x="18758" y="7137"/>
                    <a:pt x="18567" y="7137"/>
                    <a:pt x="18472" y="7137"/>
                  </a:cubicBezTo>
                  <a:cubicBezTo>
                    <a:pt x="12188" y="7137"/>
                    <a:pt x="7141" y="12465"/>
                    <a:pt x="7141" y="19031"/>
                  </a:cubicBezTo>
                  <a:lnTo>
                    <a:pt x="7141" y="19792"/>
                  </a:lnTo>
                  <a:cubicBezTo>
                    <a:pt x="7141" y="19792"/>
                    <a:pt x="7141" y="19792"/>
                    <a:pt x="7141" y="19792"/>
                  </a:cubicBezTo>
                  <a:cubicBezTo>
                    <a:pt x="7141" y="19792"/>
                    <a:pt x="7141" y="19792"/>
                    <a:pt x="7141" y="19792"/>
                  </a:cubicBezTo>
                  <a:lnTo>
                    <a:pt x="7141" y="119514"/>
                  </a:lnTo>
                  <a:cubicBezTo>
                    <a:pt x="7141" y="126079"/>
                    <a:pt x="12188" y="131408"/>
                    <a:pt x="18472" y="131408"/>
                  </a:cubicBezTo>
                  <a:cubicBezTo>
                    <a:pt x="20472" y="131408"/>
                    <a:pt x="22376" y="130837"/>
                    <a:pt x="23995" y="129885"/>
                  </a:cubicBezTo>
                  <a:cubicBezTo>
                    <a:pt x="25709" y="130837"/>
                    <a:pt x="27613" y="131408"/>
                    <a:pt x="29708" y="131408"/>
                  </a:cubicBezTo>
                  <a:lnTo>
                    <a:pt x="242613" y="131408"/>
                  </a:lnTo>
                  <a:cubicBezTo>
                    <a:pt x="249278" y="131408"/>
                    <a:pt x="254705" y="125699"/>
                    <a:pt x="254705" y="118752"/>
                  </a:cubicBezTo>
                  <a:cubicBezTo>
                    <a:pt x="254705" y="111616"/>
                    <a:pt x="249278" y="106002"/>
                    <a:pt x="242613" y="10600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9" name="Forma libre 387">
              <a:extLst>
                <a:ext uri="{FF2B5EF4-FFF2-40B4-BE49-F238E27FC236}">
                  <a16:creationId xmlns:a16="http://schemas.microsoft.com/office/drawing/2014/main" id="{DB5D82B3-1832-4441-A1D8-CA7D3B8C39A0}"/>
                </a:ext>
              </a:extLst>
            </p:cNvPr>
            <p:cNvSpPr/>
            <p:nvPr/>
          </p:nvSpPr>
          <p:spPr>
            <a:xfrm>
              <a:off x="6226460" y="1803173"/>
              <a:ext cx="599866" cy="180793"/>
            </a:xfrm>
            <a:custGeom>
              <a:avLst/>
              <a:gdLst>
                <a:gd name="connsiteX0" fmla="*/ 602151 w 599865"/>
                <a:gd name="connsiteY0" fmla="*/ 35683 h 180792"/>
                <a:gd name="connsiteX1" fmla="*/ 602151 w 599865"/>
                <a:gd name="connsiteY1" fmla="*/ 145300 h 180792"/>
                <a:gd name="connsiteX2" fmla="*/ 573586 w 599865"/>
                <a:gd name="connsiteY2" fmla="*/ 173847 h 180792"/>
                <a:gd name="connsiteX3" fmla="*/ 35706 w 599865"/>
                <a:gd name="connsiteY3" fmla="*/ 173847 h 180792"/>
                <a:gd name="connsiteX4" fmla="*/ 7141 w 599865"/>
                <a:gd name="connsiteY4" fmla="*/ 145300 h 180792"/>
                <a:gd name="connsiteX5" fmla="*/ 7141 w 599865"/>
                <a:gd name="connsiteY5" fmla="*/ 35683 h 180792"/>
                <a:gd name="connsiteX6" fmla="*/ 35706 w 599865"/>
                <a:gd name="connsiteY6" fmla="*/ 7137 h 180792"/>
                <a:gd name="connsiteX7" fmla="*/ 573586 w 599865"/>
                <a:gd name="connsiteY7" fmla="*/ 7137 h 180792"/>
                <a:gd name="connsiteX8" fmla="*/ 602151 w 599865"/>
                <a:gd name="connsiteY8" fmla="*/ 35683 h 18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9865" h="180792">
                  <a:moveTo>
                    <a:pt x="602151" y="35683"/>
                  </a:moveTo>
                  <a:lnTo>
                    <a:pt x="602151" y="145300"/>
                  </a:lnTo>
                  <a:cubicBezTo>
                    <a:pt x="602151" y="161096"/>
                    <a:pt x="589392" y="173847"/>
                    <a:pt x="573586" y="173847"/>
                  </a:cubicBezTo>
                  <a:lnTo>
                    <a:pt x="35706" y="173847"/>
                  </a:lnTo>
                  <a:cubicBezTo>
                    <a:pt x="19900" y="173847"/>
                    <a:pt x="7141" y="161096"/>
                    <a:pt x="7141" y="145300"/>
                  </a:cubicBezTo>
                  <a:lnTo>
                    <a:pt x="7141" y="35683"/>
                  </a:lnTo>
                  <a:cubicBezTo>
                    <a:pt x="7141" y="19887"/>
                    <a:pt x="19900" y="7137"/>
                    <a:pt x="35706" y="7137"/>
                  </a:cubicBezTo>
                  <a:lnTo>
                    <a:pt x="573586" y="7137"/>
                  </a:lnTo>
                  <a:cubicBezTo>
                    <a:pt x="589297" y="7137"/>
                    <a:pt x="602151" y="19887"/>
                    <a:pt x="602151" y="35683"/>
                  </a:cubicBezTo>
                  <a:close/>
                </a:path>
              </a:pathLst>
            </a:custGeom>
            <a:solidFill>
              <a:srgbClr val="DDDAC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0" name="Forma libre 388">
              <a:extLst>
                <a:ext uri="{FF2B5EF4-FFF2-40B4-BE49-F238E27FC236}">
                  <a16:creationId xmlns:a16="http://schemas.microsoft.com/office/drawing/2014/main" id="{A9E32BC4-273D-2741-9FA5-B26CA8FF80A8}"/>
                </a:ext>
              </a:extLst>
            </p:cNvPr>
            <p:cNvSpPr/>
            <p:nvPr/>
          </p:nvSpPr>
          <p:spPr>
            <a:xfrm>
              <a:off x="5998797" y="1803173"/>
              <a:ext cx="714126" cy="180793"/>
            </a:xfrm>
            <a:custGeom>
              <a:avLst/>
              <a:gdLst>
                <a:gd name="connsiteX0" fmla="*/ 709842 w 714126"/>
                <a:gd name="connsiteY0" fmla="*/ 35683 h 180792"/>
                <a:gd name="connsiteX1" fmla="*/ 709842 w 714126"/>
                <a:gd name="connsiteY1" fmla="*/ 146728 h 180792"/>
                <a:gd name="connsiteX2" fmla="*/ 681277 w 714126"/>
                <a:gd name="connsiteY2" fmla="*/ 175274 h 180792"/>
                <a:gd name="connsiteX3" fmla="*/ 35706 w 714126"/>
                <a:gd name="connsiteY3" fmla="*/ 175274 h 180792"/>
                <a:gd name="connsiteX4" fmla="*/ 7141 w 714126"/>
                <a:gd name="connsiteY4" fmla="*/ 146728 h 180792"/>
                <a:gd name="connsiteX5" fmla="*/ 7141 w 714126"/>
                <a:gd name="connsiteY5" fmla="*/ 35683 h 180792"/>
                <a:gd name="connsiteX6" fmla="*/ 35706 w 714126"/>
                <a:gd name="connsiteY6" fmla="*/ 7137 h 180792"/>
                <a:gd name="connsiteX7" fmla="*/ 681277 w 714126"/>
                <a:gd name="connsiteY7" fmla="*/ 7137 h 180792"/>
                <a:gd name="connsiteX8" fmla="*/ 709842 w 714126"/>
                <a:gd name="connsiteY8" fmla="*/ 35683 h 18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4126" h="180792">
                  <a:moveTo>
                    <a:pt x="709842" y="35683"/>
                  </a:moveTo>
                  <a:lnTo>
                    <a:pt x="709842" y="146728"/>
                  </a:lnTo>
                  <a:cubicBezTo>
                    <a:pt x="709842" y="162523"/>
                    <a:pt x="697082" y="175274"/>
                    <a:pt x="681277" y="175274"/>
                  </a:cubicBezTo>
                  <a:lnTo>
                    <a:pt x="35706" y="175274"/>
                  </a:lnTo>
                  <a:cubicBezTo>
                    <a:pt x="19900" y="175274"/>
                    <a:pt x="7141" y="162523"/>
                    <a:pt x="7141" y="146728"/>
                  </a:cubicBezTo>
                  <a:lnTo>
                    <a:pt x="7141" y="35683"/>
                  </a:lnTo>
                  <a:cubicBezTo>
                    <a:pt x="7141" y="19887"/>
                    <a:pt x="19900" y="7137"/>
                    <a:pt x="35706" y="7137"/>
                  </a:cubicBezTo>
                  <a:lnTo>
                    <a:pt x="681277" y="7137"/>
                  </a:lnTo>
                  <a:cubicBezTo>
                    <a:pt x="696987" y="7137"/>
                    <a:pt x="709842" y="19887"/>
                    <a:pt x="709842" y="3568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1" name="Forma libre 389">
              <a:extLst>
                <a:ext uri="{FF2B5EF4-FFF2-40B4-BE49-F238E27FC236}">
                  <a16:creationId xmlns:a16="http://schemas.microsoft.com/office/drawing/2014/main" id="{499345DC-B830-DA4E-8440-C1D0D6A50E73}"/>
                </a:ext>
              </a:extLst>
            </p:cNvPr>
            <p:cNvSpPr/>
            <p:nvPr/>
          </p:nvSpPr>
          <p:spPr>
            <a:xfrm>
              <a:off x="6678550" y="1803173"/>
              <a:ext cx="171390" cy="180793"/>
            </a:xfrm>
            <a:custGeom>
              <a:avLst/>
              <a:gdLst>
                <a:gd name="connsiteX0" fmla="*/ 155489 w 171390"/>
                <a:gd name="connsiteY0" fmla="*/ 149773 h 180792"/>
                <a:gd name="connsiteX1" fmla="*/ 31326 w 171390"/>
                <a:gd name="connsiteY1" fmla="*/ 149773 h 180792"/>
                <a:gd name="connsiteX2" fmla="*/ 31326 w 171390"/>
                <a:gd name="connsiteY2" fmla="*/ 32448 h 180792"/>
                <a:gd name="connsiteX3" fmla="*/ 155489 w 171390"/>
                <a:gd name="connsiteY3" fmla="*/ 32448 h 180792"/>
                <a:gd name="connsiteX4" fmla="*/ 167582 w 171390"/>
                <a:gd name="connsiteY4" fmla="*/ 19792 h 180792"/>
                <a:gd name="connsiteX5" fmla="*/ 155489 w 171390"/>
                <a:gd name="connsiteY5" fmla="*/ 7137 h 180792"/>
                <a:gd name="connsiteX6" fmla="*/ 19234 w 171390"/>
                <a:gd name="connsiteY6" fmla="*/ 7137 h 180792"/>
                <a:gd name="connsiteX7" fmla="*/ 19234 w 171390"/>
                <a:gd name="connsiteY7" fmla="*/ 7137 h 180792"/>
                <a:gd name="connsiteX8" fmla="*/ 7141 w 171390"/>
                <a:gd name="connsiteY8" fmla="*/ 19792 h 180792"/>
                <a:gd name="connsiteX9" fmla="*/ 7141 w 171390"/>
                <a:gd name="connsiteY9" fmla="*/ 162523 h 180792"/>
                <a:gd name="connsiteX10" fmla="*/ 19234 w 171390"/>
                <a:gd name="connsiteY10" fmla="*/ 175179 h 180792"/>
                <a:gd name="connsiteX11" fmla="*/ 155489 w 171390"/>
                <a:gd name="connsiteY11" fmla="*/ 175179 h 180792"/>
                <a:gd name="connsiteX12" fmla="*/ 167582 w 171390"/>
                <a:gd name="connsiteY12" fmla="*/ 162523 h 180792"/>
                <a:gd name="connsiteX13" fmla="*/ 155489 w 171390"/>
                <a:gd name="connsiteY13" fmla="*/ 149773 h 18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390" h="180792">
                  <a:moveTo>
                    <a:pt x="155489" y="149773"/>
                  </a:moveTo>
                  <a:lnTo>
                    <a:pt x="31326" y="149773"/>
                  </a:lnTo>
                  <a:lnTo>
                    <a:pt x="31326" y="32448"/>
                  </a:lnTo>
                  <a:lnTo>
                    <a:pt x="155489" y="32448"/>
                  </a:lnTo>
                  <a:cubicBezTo>
                    <a:pt x="162155" y="32448"/>
                    <a:pt x="167582" y="26738"/>
                    <a:pt x="167582" y="19792"/>
                  </a:cubicBezTo>
                  <a:cubicBezTo>
                    <a:pt x="167582" y="12751"/>
                    <a:pt x="162155" y="7137"/>
                    <a:pt x="155489" y="7137"/>
                  </a:cubicBezTo>
                  <a:lnTo>
                    <a:pt x="19234" y="7137"/>
                  </a:lnTo>
                  <a:cubicBezTo>
                    <a:pt x="19234" y="7137"/>
                    <a:pt x="19234" y="7137"/>
                    <a:pt x="19234" y="7137"/>
                  </a:cubicBezTo>
                  <a:cubicBezTo>
                    <a:pt x="12569" y="7137"/>
                    <a:pt x="7141" y="12846"/>
                    <a:pt x="7141" y="19792"/>
                  </a:cubicBezTo>
                  <a:lnTo>
                    <a:pt x="7141" y="162523"/>
                  </a:lnTo>
                  <a:cubicBezTo>
                    <a:pt x="7141" y="169565"/>
                    <a:pt x="12569" y="175179"/>
                    <a:pt x="19234" y="175179"/>
                  </a:cubicBezTo>
                  <a:lnTo>
                    <a:pt x="155489" y="175179"/>
                  </a:lnTo>
                  <a:cubicBezTo>
                    <a:pt x="162155" y="175179"/>
                    <a:pt x="167582" y="169469"/>
                    <a:pt x="167582" y="162523"/>
                  </a:cubicBezTo>
                  <a:cubicBezTo>
                    <a:pt x="167582" y="155482"/>
                    <a:pt x="162155" y="149773"/>
                    <a:pt x="155489" y="149773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2" name="Forma libre 390">
              <a:extLst>
                <a:ext uri="{FF2B5EF4-FFF2-40B4-BE49-F238E27FC236}">
                  <a16:creationId xmlns:a16="http://schemas.microsoft.com/office/drawing/2014/main" id="{E7F2FB75-F5C7-B140-B0AD-CBE58784FA90}"/>
                </a:ext>
              </a:extLst>
            </p:cNvPr>
            <p:cNvSpPr/>
            <p:nvPr/>
          </p:nvSpPr>
          <p:spPr>
            <a:xfrm>
              <a:off x="6785669" y="1969978"/>
              <a:ext cx="171390" cy="133216"/>
            </a:xfrm>
            <a:custGeom>
              <a:avLst/>
              <a:gdLst>
                <a:gd name="connsiteX0" fmla="*/ 155489 w 171390"/>
                <a:gd name="connsiteY0" fmla="*/ 106002 h 133215"/>
                <a:gd name="connsiteX1" fmla="*/ 31326 w 171390"/>
                <a:gd name="connsiteY1" fmla="*/ 106002 h 133215"/>
                <a:gd name="connsiteX2" fmla="*/ 31326 w 171390"/>
                <a:gd name="connsiteY2" fmla="*/ 32448 h 133215"/>
                <a:gd name="connsiteX3" fmla="*/ 155489 w 171390"/>
                <a:gd name="connsiteY3" fmla="*/ 32448 h 133215"/>
                <a:gd name="connsiteX4" fmla="*/ 167582 w 171390"/>
                <a:gd name="connsiteY4" fmla="*/ 19792 h 133215"/>
                <a:gd name="connsiteX5" fmla="*/ 155489 w 171390"/>
                <a:gd name="connsiteY5" fmla="*/ 7137 h 133215"/>
                <a:gd name="connsiteX6" fmla="*/ 19234 w 171390"/>
                <a:gd name="connsiteY6" fmla="*/ 7137 h 133215"/>
                <a:gd name="connsiteX7" fmla="*/ 19234 w 171390"/>
                <a:gd name="connsiteY7" fmla="*/ 7137 h 133215"/>
                <a:gd name="connsiteX8" fmla="*/ 7141 w 171390"/>
                <a:gd name="connsiteY8" fmla="*/ 19792 h 133215"/>
                <a:gd name="connsiteX9" fmla="*/ 7141 w 171390"/>
                <a:gd name="connsiteY9" fmla="*/ 118752 h 133215"/>
                <a:gd name="connsiteX10" fmla="*/ 12473 w 171390"/>
                <a:gd name="connsiteY10" fmla="*/ 129314 h 133215"/>
                <a:gd name="connsiteX11" fmla="*/ 19234 w 171390"/>
                <a:gd name="connsiteY11" fmla="*/ 131503 h 133215"/>
                <a:gd name="connsiteX12" fmla="*/ 155489 w 171390"/>
                <a:gd name="connsiteY12" fmla="*/ 131503 h 133215"/>
                <a:gd name="connsiteX13" fmla="*/ 167582 w 171390"/>
                <a:gd name="connsiteY13" fmla="*/ 118848 h 133215"/>
                <a:gd name="connsiteX14" fmla="*/ 155489 w 171390"/>
                <a:gd name="connsiteY14" fmla="*/ 106002 h 133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1390" h="133215">
                  <a:moveTo>
                    <a:pt x="155489" y="106002"/>
                  </a:moveTo>
                  <a:lnTo>
                    <a:pt x="31326" y="106002"/>
                  </a:lnTo>
                  <a:lnTo>
                    <a:pt x="31326" y="32448"/>
                  </a:lnTo>
                  <a:lnTo>
                    <a:pt x="155489" y="32448"/>
                  </a:lnTo>
                  <a:cubicBezTo>
                    <a:pt x="162155" y="32448"/>
                    <a:pt x="167582" y="26738"/>
                    <a:pt x="167582" y="19792"/>
                  </a:cubicBezTo>
                  <a:cubicBezTo>
                    <a:pt x="167582" y="12751"/>
                    <a:pt x="162155" y="7137"/>
                    <a:pt x="155489" y="7137"/>
                  </a:cubicBezTo>
                  <a:lnTo>
                    <a:pt x="19234" y="7137"/>
                  </a:lnTo>
                  <a:cubicBezTo>
                    <a:pt x="19234" y="7137"/>
                    <a:pt x="19234" y="7137"/>
                    <a:pt x="19234" y="7137"/>
                  </a:cubicBezTo>
                  <a:cubicBezTo>
                    <a:pt x="12569" y="7137"/>
                    <a:pt x="7141" y="12846"/>
                    <a:pt x="7141" y="19792"/>
                  </a:cubicBezTo>
                  <a:lnTo>
                    <a:pt x="7141" y="118752"/>
                  </a:lnTo>
                  <a:cubicBezTo>
                    <a:pt x="7141" y="123129"/>
                    <a:pt x="9236" y="127031"/>
                    <a:pt x="12473" y="129314"/>
                  </a:cubicBezTo>
                  <a:cubicBezTo>
                    <a:pt x="14378" y="130647"/>
                    <a:pt x="16758" y="131503"/>
                    <a:pt x="19234" y="131503"/>
                  </a:cubicBezTo>
                  <a:lnTo>
                    <a:pt x="155489" y="131503"/>
                  </a:lnTo>
                  <a:cubicBezTo>
                    <a:pt x="162155" y="131503"/>
                    <a:pt x="167582" y="125794"/>
                    <a:pt x="167582" y="118848"/>
                  </a:cubicBezTo>
                  <a:cubicBezTo>
                    <a:pt x="167677" y="111711"/>
                    <a:pt x="162249" y="106002"/>
                    <a:pt x="155489" y="106002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5F6A646-8DFF-1245-B9D3-4463FDEDF80C}"/>
              </a:ext>
            </a:extLst>
          </p:cNvPr>
          <p:cNvGrpSpPr/>
          <p:nvPr/>
        </p:nvGrpSpPr>
        <p:grpSpPr>
          <a:xfrm>
            <a:off x="1591523" y="6808033"/>
            <a:ext cx="5048006" cy="5210414"/>
            <a:chOff x="1591523" y="6411793"/>
            <a:chExt cx="5048006" cy="5210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DA08CB7-86EB-7845-B2FD-0C53E06C42EB}"/>
                </a:ext>
              </a:extLst>
            </p:cNvPr>
            <p:cNvGrpSpPr/>
            <p:nvPr/>
          </p:nvGrpSpPr>
          <p:grpSpPr>
            <a:xfrm>
              <a:off x="1591523" y="6411793"/>
              <a:ext cx="5048006" cy="1075294"/>
              <a:chOff x="1321527" y="11320577"/>
              <a:chExt cx="5048006" cy="1075294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A6FF224-06E3-A34D-90E6-8FF882A210EA}"/>
                  </a:ext>
                </a:extLst>
              </p:cNvPr>
              <p:cNvSpPr/>
              <p:nvPr/>
            </p:nvSpPr>
            <p:spPr>
              <a:xfrm>
                <a:off x="1321527" y="11496494"/>
                <a:ext cx="332233" cy="33223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DB5ABCD-EF89-A649-90F6-E2F96B034BB3}"/>
                  </a:ext>
                </a:extLst>
              </p:cNvPr>
              <p:cNvSpPr txBox="1"/>
              <p:nvPr/>
            </p:nvSpPr>
            <p:spPr>
              <a:xfrm>
                <a:off x="1902644" y="11320577"/>
                <a:ext cx="4466889" cy="107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connecting.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65840DB-2207-D24C-A2E4-E40ABB5A919D}"/>
                </a:ext>
              </a:extLst>
            </p:cNvPr>
            <p:cNvGrpSpPr/>
            <p:nvPr/>
          </p:nvGrpSpPr>
          <p:grpSpPr>
            <a:xfrm>
              <a:off x="1591523" y="8479353"/>
              <a:ext cx="5048006" cy="1075294"/>
              <a:chOff x="1321527" y="11320577"/>
              <a:chExt cx="5048006" cy="1075294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BF5A281-D3D1-014F-BC5A-10B76824099B}"/>
                  </a:ext>
                </a:extLst>
              </p:cNvPr>
              <p:cNvSpPr/>
              <p:nvPr/>
            </p:nvSpPr>
            <p:spPr>
              <a:xfrm>
                <a:off x="1321527" y="11496494"/>
                <a:ext cx="332233" cy="33223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5AB359E-519C-894D-96C1-EAFF3E4C96C9}"/>
                  </a:ext>
                </a:extLst>
              </p:cNvPr>
              <p:cNvSpPr txBox="1"/>
              <p:nvPr/>
            </p:nvSpPr>
            <p:spPr>
              <a:xfrm>
                <a:off x="1902644" y="11320577"/>
                <a:ext cx="4466889" cy="107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connecting.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AF17850-0F06-7D42-9F53-B450B15AC07A}"/>
                </a:ext>
              </a:extLst>
            </p:cNvPr>
            <p:cNvGrpSpPr/>
            <p:nvPr/>
          </p:nvGrpSpPr>
          <p:grpSpPr>
            <a:xfrm>
              <a:off x="1591523" y="10546913"/>
              <a:ext cx="5048006" cy="1075294"/>
              <a:chOff x="1321527" y="11320577"/>
              <a:chExt cx="5048006" cy="1075294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0FCC373-C496-044E-BD6E-B80A078DE7BE}"/>
                  </a:ext>
                </a:extLst>
              </p:cNvPr>
              <p:cNvSpPr/>
              <p:nvPr/>
            </p:nvSpPr>
            <p:spPr>
              <a:xfrm>
                <a:off x="1321527" y="11496494"/>
                <a:ext cx="332233" cy="33223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7878EE2-5F35-9A4C-88DF-508FC0BE348B}"/>
                  </a:ext>
                </a:extLst>
              </p:cNvPr>
              <p:cNvSpPr txBox="1"/>
              <p:nvPr/>
            </p:nvSpPr>
            <p:spPr>
              <a:xfrm>
                <a:off x="1902644" y="11320577"/>
                <a:ext cx="4466889" cy="107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connecting.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332C536-C2CB-8E46-A950-379F10214C1A}"/>
              </a:ext>
            </a:extLst>
          </p:cNvPr>
          <p:cNvGrpSpPr/>
          <p:nvPr/>
        </p:nvGrpSpPr>
        <p:grpSpPr>
          <a:xfrm>
            <a:off x="17656480" y="6808033"/>
            <a:ext cx="5173079" cy="5210414"/>
            <a:chOff x="18388000" y="6411793"/>
            <a:chExt cx="5173079" cy="521041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DFB424D-5F13-EA46-9D42-8AB41B5694BC}"/>
                </a:ext>
              </a:extLst>
            </p:cNvPr>
            <p:cNvSpPr txBox="1"/>
            <p:nvPr/>
          </p:nvSpPr>
          <p:spPr>
            <a:xfrm>
              <a:off x="18388000" y="6411793"/>
              <a:ext cx="4466889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6736CF9-D9C5-A84C-9C0D-B26E5C98C59F}"/>
                </a:ext>
              </a:extLst>
            </p:cNvPr>
            <p:cNvSpPr txBox="1"/>
            <p:nvPr/>
          </p:nvSpPr>
          <p:spPr>
            <a:xfrm>
              <a:off x="18388000" y="8479353"/>
              <a:ext cx="4466889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138C392-90D0-7A44-B7C7-9DE16B5433E9}"/>
                </a:ext>
              </a:extLst>
            </p:cNvPr>
            <p:cNvGrpSpPr/>
            <p:nvPr/>
          </p:nvGrpSpPr>
          <p:grpSpPr>
            <a:xfrm>
              <a:off x="23228846" y="6587710"/>
              <a:ext cx="332233" cy="4467353"/>
              <a:chOff x="17806883" y="6587710"/>
              <a:chExt cx="332233" cy="4467353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DCAEF71-1B8E-CB4C-A856-D65D17628312}"/>
                  </a:ext>
                </a:extLst>
              </p:cNvPr>
              <p:cNvSpPr/>
              <p:nvPr/>
            </p:nvSpPr>
            <p:spPr>
              <a:xfrm>
                <a:off x="17806883" y="6587710"/>
                <a:ext cx="332233" cy="3322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912762FC-0527-6748-AB67-C6B887FE0DDC}"/>
                  </a:ext>
                </a:extLst>
              </p:cNvPr>
              <p:cNvSpPr/>
              <p:nvPr/>
            </p:nvSpPr>
            <p:spPr>
              <a:xfrm>
                <a:off x="17806883" y="8655270"/>
                <a:ext cx="332233" cy="3322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8CA5DF7F-5C2F-404C-A6EA-D39532ADF667}"/>
                  </a:ext>
                </a:extLst>
              </p:cNvPr>
              <p:cNvSpPr/>
              <p:nvPr/>
            </p:nvSpPr>
            <p:spPr>
              <a:xfrm>
                <a:off x="17806883" y="10722830"/>
                <a:ext cx="332233" cy="3322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C9EA7E1-8C82-EC43-9FDC-3D7F2D16440C}"/>
                </a:ext>
              </a:extLst>
            </p:cNvPr>
            <p:cNvSpPr txBox="1"/>
            <p:nvPr/>
          </p:nvSpPr>
          <p:spPr>
            <a:xfrm>
              <a:off x="18388000" y="10546913"/>
              <a:ext cx="4466889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CEC732B-DE90-3642-A472-BB76F1C701B7}"/>
              </a:ext>
            </a:extLst>
          </p:cNvPr>
          <p:cNvGrpSpPr/>
          <p:nvPr/>
        </p:nvGrpSpPr>
        <p:grpSpPr>
          <a:xfrm>
            <a:off x="0" y="3777378"/>
            <a:ext cx="24377652" cy="1870749"/>
            <a:chOff x="0" y="3810000"/>
            <a:chExt cx="24377652" cy="99060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FF7B5F4-0312-8C4B-9D7B-FB7437AEC604}"/>
                </a:ext>
              </a:extLst>
            </p:cNvPr>
            <p:cNvSpPr/>
            <p:nvPr/>
          </p:nvSpPr>
          <p:spPr>
            <a:xfrm>
              <a:off x="0" y="3810000"/>
              <a:ext cx="12188826" cy="990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3E983D9-E782-344B-BF95-D75993976A78}"/>
                </a:ext>
              </a:extLst>
            </p:cNvPr>
            <p:cNvSpPr/>
            <p:nvPr/>
          </p:nvSpPr>
          <p:spPr>
            <a:xfrm>
              <a:off x="12188826" y="3810000"/>
              <a:ext cx="12188826" cy="990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B6C1E2F-F433-7942-850D-CB3C21717973}"/>
              </a:ext>
            </a:extLst>
          </p:cNvPr>
          <p:cNvSpPr txBox="1"/>
          <p:nvPr/>
        </p:nvSpPr>
        <p:spPr>
          <a:xfrm>
            <a:off x="1591523" y="4396087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Reading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137B5DB-02CC-574B-9B11-DE3CC922055F}"/>
              </a:ext>
            </a:extLst>
          </p:cNvPr>
          <p:cNvSpPr txBox="1"/>
          <p:nvPr/>
        </p:nvSpPr>
        <p:spPr>
          <a:xfrm>
            <a:off x="18362670" y="4396087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Books</a:t>
            </a:r>
          </a:p>
        </p:txBody>
      </p:sp>
    </p:spTree>
    <p:extLst>
      <p:ext uri="{BB962C8B-B14F-4D97-AF65-F5344CB8AC3E}">
        <p14:creationId xmlns:p14="http://schemas.microsoft.com/office/powerpoint/2010/main" val="180276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350">
            <a:extLst>
              <a:ext uri="{FF2B5EF4-FFF2-40B4-BE49-F238E27FC236}">
                <a16:creationId xmlns:a16="http://schemas.microsoft.com/office/drawing/2014/main" id="{FF03D472-30A2-244C-AE29-8489CDD50EA7}"/>
              </a:ext>
            </a:extLst>
          </p:cNvPr>
          <p:cNvSpPr txBox="1"/>
          <p:nvPr/>
        </p:nvSpPr>
        <p:spPr>
          <a:xfrm>
            <a:off x="6369068" y="1071658"/>
            <a:ext cx="116397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Education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BA440B78-BEE3-0745-B478-4B0A260FDAAE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C753A0-CDBC-1445-A376-B6917CD0D39F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Left-Right Arrow 2">
            <a:extLst>
              <a:ext uri="{FF2B5EF4-FFF2-40B4-BE49-F238E27FC236}">
                <a16:creationId xmlns:a16="http://schemas.microsoft.com/office/drawing/2014/main" id="{FC33BBB4-035D-0544-BBB5-603055DDAD51}"/>
              </a:ext>
            </a:extLst>
          </p:cNvPr>
          <p:cNvSpPr/>
          <p:nvPr/>
        </p:nvSpPr>
        <p:spPr>
          <a:xfrm>
            <a:off x="6627224" y="4968240"/>
            <a:ext cx="11123203" cy="4480560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upo 701">
            <a:extLst>
              <a:ext uri="{FF2B5EF4-FFF2-40B4-BE49-F238E27FC236}">
                <a16:creationId xmlns:a16="http://schemas.microsoft.com/office/drawing/2014/main" id="{45FC86B9-71B0-4445-814D-C70E6BAC06D6}"/>
              </a:ext>
            </a:extLst>
          </p:cNvPr>
          <p:cNvGrpSpPr/>
          <p:nvPr/>
        </p:nvGrpSpPr>
        <p:grpSpPr>
          <a:xfrm>
            <a:off x="3854561" y="5857708"/>
            <a:ext cx="2189191" cy="2966001"/>
            <a:chOff x="2738438" y="4924425"/>
            <a:chExt cx="196850" cy="266700"/>
          </a:xfrm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FA1CDF3-F940-8341-97AB-D5145B324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4929188"/>
              <a:ext cx="58737" cy="174625"/>
            </a:xfrm>
            <a:custGeom>
              <a:avLst/>
              <a:gdLst>
                <a:gd name="T0" fmla="*/ 0 w 161"/>
                <a:gd name="T1" fmla="*/ 0 h 487"/>
                <a:gd name="T2" fmla="*/ 0 w 161"/>
                <a:gd name="T3" fmla="*/ 486 h 487"/>
                <a:gd name="T4" fmla="*/ 160 w 161"/>
                <a:gd name="T5" fmla="*/ 486 h 487"/>
                <a:gd name="T6" fmla="*/ 160 w 161"/>
                <a:gd name="T7" fmla="*/ 0 h 487"/>
                <a:gd name="T8" fmla="*/ 0 w 161"/>
                <a:gd name="T9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87">
                  <a:moveTo>
                    <a:pt x="0" y="0"/>
                  </a:moveTo>
                  <a:lnTo>
                    <a:pt x="0" y="486"/>
                  </a:lnTo>
                  <a:lnTo>
                    <a:pt x="160" y="486"/>
                  </a:lnTo>
                  <a:lnTo>
                    <a:pt x="160" y="0"/>
                  </a:lnTo>
                  <a:lnTo>
                    <a:pt x="0" y="0"/>
                  </a:lnTo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C3A4F40E-5626-CA48-A0E7-4AFB941DE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938" y="4924425"/>
              <a:ext cx="73025" cy="19050"/>
            </a:xfrm>
            <a:custGeom>
              <a:avLst/>
              <a:gdLst>
                <a:gd name="T0" fmla="*/ 168 w 202"/>
                <a:gd name="T1" fmla="*/ 51 h 52"/>
                <a:gd name="T2" fmla="*/ 168 w 202"/>
                <a:gd name="T3" fmla="*/ 51 h 52"/>
                <a:gd name="T4" fmla="*/ 25 w 202"/>
                <a:gd name="T5" fmla="*/ 51 h 52"/>
                <a:gd name="T6" fmla="*/ 0 w 202"/>
                <a:gd name="T7" fmla="*/ 25 h 52"/>
                <a:gd name="T8" fmla="*/ 25 w 202"/>
                <a:gd name="T9" fmla="*/ 0 h 52"/>
                <a:gd name="T10" fmla="*/ 168 w 202"/>
                <a:gd name="T11" fmla="*/ 0 h 52"/>
                <a:gd name="T12" fmla="*/ 201 w 202"/>
                <a:gd name="T13" fmla="*/ 25 h 52"/>
                <a:gd name="T14" fmla="*/ 168 w 202"/>
                <a:gd name="T15" fmla="*/ 5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52">
                  <a:moveTo>
                    <a:pt x="168" y="51"/>
                  </a:moveTo>
                  <a:lnTo>
                    <a:pt x="168" y="51"/>
                  </a:lnTo>
                  <a:cubicBezTo>
                    <a:pt x="25" y="51"/>
                    <a:pt x="25" y="51"/>
                    <a:pt x="25" y="51"/>
                  </a:cubicBezTo>
                  <a:cubicBezTo>
                    <a:pt x="8" y="51"/>
                    <a:pt x="0" y="42"/>
                    <a:pt x="0" y="25"/>
                  </a:cubicBezTo>
                  <a:cubicBezTo>
                    <a:pt x="0" y="9"/>
                    <a:pt x="8" y="0"/>
                    <a:pt x="2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84" y="0"/>
                    <a:pt x="201" y="9"/>
                    <a:pt x="201" y="25"/>
                  </a:cubicBezTo>
                  <a:cubicBezTo>
                    <a:pt x="201" y="42"/>
                    <a:pt x="184" y="51"/>
                    <a:pt x="168" y="51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6A9B3A4-BC48-C443-81DE-5CB5B986E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5010150"/>
              <a:ext cx="193675" cy="84138"/>
            </a:xfrm>
            <a:custGeom>
              <a:avLst/>
              <a:gdLst>
                <a:gd name="T0" fmla="*/ 268 w 538"/>
                <a:gd name="T1" fmla="*/ 0 h 235"/>
                <a:gd name="T2" fmla="*/ 268 w 538"/>
                <a:gd name="T3" fmla="*/ 0 h 235"/>
                <a:gd name="T4" fmla="*/ 0 w 538"/>
                <a:gd name="T5" fmla="*/ 234 h 235"/>
                <a:gd name="T6" fmla="*/ 537 w 538"/>
                <a:gd name="T7" fmla="*/ 234 h 235"/>
                <a:gd name="T8" fmla="*/ 268 w 538"/>
                <a:gd name="T9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235">
                  <a:moveTo>
                    <a:pt x="268" y="0"/>
                  </a:moveTo>
                  <a:lnTo>
                    <a:pt x="268" y="0"/>
                  </a:lnTo>
                  <a:cubicBezTo>
                    <a:pt x="126" y="0"/>
                    <a:pt x="17" y="100"/>
                    <a:pt x="0" y="234"/>
                  </a:cubicBezTo>
                  <a:cubicBezTo>
                    <a:pt x="537" y="234"/>
                    <a:pt x="537" y="234"/>
                    <a:pt x="537" y="234"/>
                  </a:cubicBezTo>
                  <a:cubicBezTo>
                    <a:pt x="512" y="100"/>
                    <a:pt x="403" y="0"/>
                    <a:pt x="268" y="0"/>
                  </a:cubicBezTo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999CB33-3E6C-0B47-8B7A-0EEE99C9C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438" y="5094288"/>
              <a:ext cx="196850" cy="96837"/>
            </a:xfrm>
            <a:custGeom>
              <a:avLst/>
              <a:gdLst>
                <a:gd name="T0" fmla="*/ 117 w 546"/>
                <a:gd name="T1" fmla="*/ 269 h 270"/>
                <a:gd name="T2" fmla="*/ 117 w 546"/>
                <a:gd name="T3" fmla="*/ 269 h 270"/>
                <a:gd name="T4" fmla="*/ 427 w 546"/>
                <a:gd name="T5" fmla="*/ 269 h 270"/>
                <a:gd name="T6" fmla="*/ 545 w 546"/>
                <a:gd name="T7" fmla="*/ 42 h 270"/>
                <a:gd name="T8" fmla="*/ 545 w 546"/>
                <a:gd name="T9" fmla="*/ 0 h 270"/>
                <a:gd name="T10" fmla="*/ 8 w 546"/>
                <a:gd name="T11" fmla="*/ 0 h 270"/>
                <a:gd name="T12" fmla="*/ 0 w 546"/>
                <a:gd name="T13" fmla="*/ 42 h 270"/>
                <a:gd name="T14" fmla="*/ 117 w 546"/>
                <a:gd name="T15" fmla="*/ 26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6" h="270">
                  <a:moveTo>
                    <a:pt x="117" y="269"/>
                  </a:moveTo>
                  <a:lnTo>
                    <a:pt x="117" y="269"/>
                  </a:lnTo>
                  <a:cubicBezTo>
                    <a:pt x="427" y="269"/>
                    <a:pt x="427" y="269"/>
                    <a:pt x="427" y="269"/>
                  </a:cubicBezTo>
                  <a:cubicBezTo>
                    <a:pt x="495" y="218"/>
                    <a:pt x="545" y="135"/>
                    <a:pt x="545" y="42"/>
                  </a:cubicBezTo>
                  <a:cubicBezTo>
                    <a:pt x="545" y="26"/>
                    <a:pt x="545" y="9"/>
                    <a:pt x="54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9"/>
                    <a:pt x="0" y="26"/>
                    <a:pt x="0" y="42"/>
                  </a:cubicBezTo>
                  <a:cubicBezTo>
                    <a:pt x="0" y="135"/>
                    <a:pt x="50" y="218"/>
                    <a:pt x="117" y="26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31" name="Grupo 716">
            <a:extLst>
              <a:ext uri="{FF2B5EF4-FFF2-40B4-BE49-F238E27FC236}">
                <a16:creationId xmlns:a16="http://schemas.microsoft.com/office/drawing/2014/main" id="{692967F9-114C-E543-A480-3B73ADFA1068}"/>
              </a:ext>
            </a:extLst>
          </p:cNvPr>
          <p:cNvGrpSpPr/>
          <p:nvPr/>
        </p:nvGrpSpPr>
        <p:grpSpPr>
          <a:xfrm rot="5400000">
            <a:off x="17812386" y="6070122"/>
            <a:ext cx="2867888" cy="2880462"/>
            <a:chOff x="3378200" y="5586413"/>
            <a:chExt cx="361950" cy="363537"/>
          </a:xfrm>
          <a:solidFill>
            <a:schemeClr val="accent2"/>
          </a:solidFill>
        </p:grpSpPr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3BFFBE0-2B15-3549-A0B2-CD579F9DF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3600" y="5686425"/>
              <a:ext cx="60325" cy="46038"/>
            </a:xfrm>
            <a:custGeom>
              <a:avLst/>
              <a:gdLst>
                <a:gd name="T0" fmla="*/ 168 w 169"/>
                <a:gd name="T1" fmla="*/ 17 h 127"/>
                <a:gd name="T2" fmla="*/ 8 w 169"/>
                <a:gd name="T3" fmla="*/ 126 h 127"/>
                <a:gd name="T4" fmla="*/ 0 w 169"/>
                <a:gd name="T5" fmla="*/ 101 h 127"/>
                <a:gd name="T6" fmla="*/ 151 w 169"/>
                <a:gd name="T7" fmla="*/ 0 h 127"/>
                <a:gd name="T8" fmla="*/ 168 w 169"/>
                <a:gd name="T9" fmla="*/ 1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27">
                  <a:moveTo>
                    <a:pt x="168" y="17"/>
                  </a:moveTo>
                  <a:lnTo>
                    <a:pt x="8" y="126"/>
                  </a:lnTo>
                  <a:lnTo>
                    <a:pt x="0" y="101"/>
                  </a:lnTo>
                  <a:lnTo>
                    <a:pt x="151" y="0"/>
                  </a:lnTo>
                  <a:lnTo>
                    <a:pt x="168" y="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6C00D5F0-70D6-4849-8D25-F3ACEFA28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7900" y="5673725"/>
              <a:ext cx="60325" cy="46038"/>
            </a:xfrm>
            <a:custGeom>
              <a:avLst/>
              <a:gdLst>
                <a:gd name="T0" fmla="*/ 168 w 169"/>
                <a:gd name="T1" fmla="*/ 16 h 127"/>
                <a:gd name="T2" fmla="*/ 8 w 169"/>
                <a:gd name="T3" fmla="*/ 126 h 127"/>
                <a:gd name="T4" fmla="*/ 0 w 169"/>
                <a:gd name="T5" fmla="*/ 101 h 127"/>
                <a:gd name="T6" fmla="*/ 151 w 169"/>
                <a:gd name="T7" fmla="*/ 0 h 127"/>
                <a:gd name="T8" fmla="*/ 168 w 169"/>
                <a:gd name="T9" fmla="*/ 1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27">
                  <a:moveTo>
                    <a:pt x="168" y="16"/>
                  </a:moveTo>
                  <a:lnTo>
                    <a:pt x="8" y="126"/>
                  </a:lnTo>
                  <a:lnTo>
                    <a:pt x="0" y="101"/>
                  </a:lnTo>
                  <a:lnTo>
                    <a:pt x="151" y="0"/>
                  </a:lnTo>
                  <a:lnTo>
                    <a:pt x="168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8CE792BB-C94A-164C-8A97-4612A2F89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250" y="5668963"/>
              <a:ext cx="60325" cy="46037"/>
            </a:xfrm>
            <a:custGeom>
              <a:avLst/>
              <a:gdLst>
                <a:gd name="T0" fmla="*/ 168 w 169"/>
                <a:gd name="T1" fmla="*/ 25 h 127"/>
                <a:gd name="T2" fmla="*/ 9 w 169"/>
                <a:gd name="T3" fmla="*/ 126 h 127"/>
                <a:gd name="T4" fmla="*/ 0 w 169"/>
                <a:gd name="T5" fmla="*/ 109 h 127"/>
                <a:gd name="T6" fmla="*/ 151 w 169"/>
                <a:gd name="T7" fmla="*/ 0 h 127"/>
                <a:gd name="T8" fmla="*/ 168 w 169"/>
                <a:gd name="T9" fmla="*/ 2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27">
                  <a:moveTo>
                    <a:pt x="168" y="25"/>
                  </a:moveTo>
                  <a:lnTo>
                    <a:pt x="9" y="126"/>
                  </a:lnTo>
                  <a:lnTo>
                    <a:pt x="0" y="109"/>
                  </a:lnTo>
                  <a:lnTo>
                    <a:pt x="151" y="0"/>
                  </a:lnTo>
                  <a:lnTo>
                    <a:pt x="168" y="2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B920148-3C96-D248-A89B-E80558F59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688" y="5795963"/>
              <a:ext cx="60325" cy="46037"/>
            </a:xfrm>
            <a:custGeom>
              <a:avLst/>
              <a:gdLst>
                <a:gd name="T0" fmla="*/ 168 w 169"/>
                <a:gd name="T1" fmla="*/ 16 h 126"/>
                <a:gd name="T2" fmla="*/ 17 w 169"/>
                <a:gd name="T3" fmla="*/ 125 h 126"/>
                <a:gd name="T4" fmla="*/ 0 w 169"/>
                <a:gd name="T5" fmla="*/ 100 h 126"/>
                <a:gd name="T6" fmla="*/ 160 w 169"/>
                <a:gd name="T7" fmla="*/ 0 h 126"/>
                <a:gd name="T8" fmla="*/ 168 w 169"/>
                <a:gd name="T9" fmla="*/ 1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26">
                  <a:moveTo>
                    <a:pt x="168" y="16"/>
                  </a:moveTo>
                  <a:lnTo>
                    <a:pt x="17" y="125"/>
                  </a:lnTo>
                  <a:lnTo>
                    <a:pt x="0" y="100"/>
                  </a:lnTo>
                  <a:lnTo>
                    <a:pt x="160" y="0"/>
                  </a:lnTo>
                  <a:lnTo>
                    <a:pt x="168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91FF1F39-43F5-4548-A173-E3DDDF3A6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1225" y="5622925"/>
              <a:ext cx="15875" cy="69850"/>
            </a:xfrm>
            <a:custGeom>
              <a:avLst/>
              <a:gdLst>
                <a:gd name="T0" fmla="*/ 25 w 43"/>
                <a:gd name="T1" fmla="*/ 0 h 194"/>
                <a:gd name="T2" fmla="*/ 42 w 43"/>
                <a:gd name="T3" fmla="*/ 185 h 194"/>
                <a:gd name="T4" fmla="*/ 17 w 43"/>
                <a:gd name="T5" fmla="*/ 193 h 194"/>
                <a:gd name="T6" fmla="*/ 0 w 43"/>
                <a:gd name="T7" fmla="*/ 0 h 194"/>
                <a:gd name="T8" fmla="*/ 25 w 43"/>
                <a:gd name="T9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94">
                  <a:moveTo>
                    <a:pt x="25" y="0"/>
                  </a:moveTo>
                  <a:lnTo>
                    <a:pt x="42" y="185"/>
                  </a:lnTo>
                  <a:lnTo>
                    <a:pt x="17" y="193"/>
                  </a:lnTo>
                  <a:lnTo>
                    <a:pt x="0" y="0"/>
                  </a:lnTo>
                  <a:lnTo>
                    <a:pt x="2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773B3F7-8D0B-164D-B8B7-B63B96657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3925" y="5686425"/>
              <a:ext cx="63500" cy="42863"/>
            </a:xfrm>
            <a:custGeom>
              <a:avLst/>
              <a:gdLst>
                <a:gd name="T0" fmla="*/ 8 w 177"/>
                <a:gd name="T1" fmla="*/ 0 h 119"/>
                <a:gd name="T2" fmla="*/ 176 w 177"/>
                <a:gd name="T3" fmla="*/ 93 h 119"/>
                <a:gd name="T4" fmla="*/ 168 w 177"/>
                <a:gd name="T5" fmla="*/ 118 h 119"/>
                <a:gd name="T6" fmla="*/ 0 w 177"/>
                <a:gd name="T7" fmla="*/ 26 h 119"/>
                <a:gd name="T8" fmla="*/ 8 w 177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19">
                  <a:moveTo>
                    <a:pt x="8" y="0"/>
                  </a:moveTo>
                  <a:lnTo>
                    <a:pt x="176" y="93"/>
                  </a:lnTo>
                  <a:lnTo>
                    <a:pt x="168" y="118"/>
                  </a:lnTo>
                  <a:lnTo>
                    <a:pt x="0" y="26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E00FB8A7-9B3F-1641-AC08-3E6F2BAAC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4250" y="5800725"/>
              <a:ext cx="63500" cy="39688"/>
            </a:xfrm>
            <a:custGeom>
              <a:avLst/>
              <a:gdLst>
                <a:gd name="T0" fmla="*/ 8 w 177"/>
                <a:gd name="T1" fmla="*/ 0 h 110"/>
                <a:gd name="T2" fmla="*/ 176 w 177"/>
                <a:gd name="T3" fmla="*/ 93 h 110"/>
                <a:gd name="T4" fmla="*/ 168 w 177"/>
                <a:gd name="T5" fmla="*/ 109 h 110"/>
                <a:gd name="T6" fmla="*/ 0 w 177"/>
                <a:gd name="T7" fmla="*/ 17 h 110"/>
                <a:gd name="T8" fmla="*/ 8 w 177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10">
                  <a:moveTo>
                    <a:pt x="8" y="0"/>
                  </a:moveTo>
                  <a:lnTo>
                    <a:pt x="176" y="93"/>
                  </a:lnTo>
                  <a:lnTo>
                    <a:pt x="168" y="109"/>
                  </a:lnTo>
                  <a:lnTo>
                    <a:pt x="0" y="17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5067DCC5-00B9-A742-ABB2-D953F3DC1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4425" y="5783263"/>
              <a:ext cx="63500" cy="39687"/>
            </a:xfrm>
            <a:custGeom>
              <a:avLst/>
              <a:gdLst>
                <a:gd name="T0" fmla="*/ 8 w 177"/>
                <a:gd name="T1" fmla="*/ 0 h 110"/>
                <a:gd name="T2" fmla="*/ 176 w 177"/>
                <a:gd name="T3" fmla="*/ 92 h 110"/>
                <a:gd name="T4" fmla="*/ 167 w 177"/>
                <a:gd name="T5" fmla="*/ 109 h 110"/>
                <a:gd name="T6" fmla="*/ 0 w 177"/>
                <a:gd name="T7" fmla="*/ 17 h 110"/>
                <a:gd name="T8" fmla="*/ 8 w 177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10">
                  <a:moveTo>
                    <a:pt x="8" y="0"/>
                  </a:moveTo>
                  <a:lnTo>
                    <a:pt x="176" y="92"/>
                  </a:lnTo>
                  <a:lnTo>
                    <a:pt x="167" y="109"/>
                  </a:lnTo>
                  <a:lnTo>
                    <a:pt x="0" y="17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DAF0846F-42CD-374B-B28E-8EDDD9DC9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925" y="5670550"/>
              <a:ext cx="63500" cy="42863"/>
            </a:xfrm>
            <a:custGeom>
              <a:avLst/>
              <a:gdLst>
                <a:gd name="T0" fmla="*/ 9 w 178"/>
                <a:gd name="T1" fmla="*/ 0 h 119"/>
                <a:gd name="T2" fmla="*/ 177 w 178"/>
                <a:gd name="T3" fmla="*/ 93 h 119"/>
                <a:gd name="T4" fmla="*/ 168 w 178"/>
                <a:gd name="T5" fmla="*/ 118 h 119"/>
                <a:gd name="T6" fmla="*/ 0 w 178"/>
                <a:gd name="T7" fmla="*/ 17 h 119"/>
                <a:gd name="T8" fmla="*/ 9 w 178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19">
                  <a:moveTo>
                    <a:pt x="9" y="0"/>
                  </a:moveTo>
                  <a:lnTo>
                    <a:pt x="177" y="93"/>
                  </a:lnTo>
                  <a:lnTo>
                    <a:pt x="168" y="118"/>
                  </a:lnTo>
                  <a:lnTo>
                    <a:pt x="0" y="17"/>
                  </a:lnTo>
                  <a:lnTo>
                    <a:pt x="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F7DDEDC-4F2A-2340-9576-1EC32F0BE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250" y="5722938"/>
              <a:ext cx="19050" cy="66675"/>
            </a:xfrm>
            <a:custGeom>
              <a:avLst/>
              <a:gdLst>
                <a:gd name="T0" fmla="*/ 0 w 52"/>
                <a:gd name="T1" fmla="*/ 0 h 186"/>
                <a:gd name="T2" fmla="*/ 25 w 52"/>
                <a:gd name="T3" fmla="*/ 185 h 186"/>
                <a:gd name="T4" fmla="*/ 51 w 52"/>
                <a:gd name="T5" fmla="*/ 185 h 186"/>
                <a:gd name="T6" fmla="*/ 25 w 52"/>
                <a:gd name="T7" fmla="*/ 0 h 186"/>
                <a:gd name="T8" fmla="*/ 0 w 52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86">
                  <a:moveTo>
                    <a:pt x="0" y="0"/>
                  </a:moveTo>
                  <a:lnTo>
                    <a:pt x="25" y="185"/>
                  </a:lnTo>
                  <a:lnTo>
                    <a:pt x="51" y="185"/>
                  </a:lnTo>
                  <a:lnTo>
                    <a:pt x="25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6B1FCDA-24AF-7949-BD3F-D7A771963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4575" y="5834063"/>
              <a:ext cx="19050" cy="69850"/>
            </a:xfrm>
            <a:custGeom>
              <a:avLst/>
              <a:gdLst>
                <a:gd name="T0" fmla="*/ 0 w 51"/>
                <a:gd name="T1" fmla="*/ 8 h 194"/>
                <a:gd name="T2" fmla="*/ 25 w 51"/>
                <a:gd name="T3" fmla="*/ 193 h 194"/>
                <a:gd name="T4" fmla="*/ 50 w 51"/>
                <a:gd name="T5" fmla="*/ 193 h 194"/>
                <a:gd name="T6" fmla="*/ 16 w 51"/>
                <a:gd name="T7" fmla="*/ 0 h 194"/>
                <a:gd name="T8" fmla="*/ 0 w 51"/>
                <a:gd name="T9" fmla="*/ 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194">
                  <a:moveTo>
                    <a:pt x="0" y="8"/>
                  </a:moveTo>
                  <a:lnTo>
                    <a:pt x="25" y="193"/>
                  </a:lnTo>
                  <a:lnTo>
                    <a:pt x="50" y="193"/>
                  </a:lnTo>
                  <a:lnTo>
                    <a:pt x="16" y="0"/>
                  </a:lnTo>
                  <a:lnTo>
                    <a:pt x="0" y="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9CA55313-2815-1C42-9B9D-1E84A94D8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5726113"/>
              <a:ext cx="15875" cy="69850"/>
            </a:xfrm>
            <a:custGeom>
              <a:avLst/>
              <a:gdLst>
                <a:gd name="T0" fmla="*/ 0 w 43"/>
                <a:gd name="T1" fmla="*/ 9 h 195"/>
                <a:gd name="T2" fmla="*/ 26 w 43"/>
                <a:gd name="T3" fmla="*/ 194 h 195"/>
                <a:gd name="T4" fmla="*/ 42 w 43"/>
                <a:gd name="T5" fmla="*/ 194 h 195"/>
                <a:gd name="T6" fmla="*/ 17 w 43"/>
                <a:gd name="T7" fmla="*/ 0 h 195"/>
                <a:gd name="T8" fmla="*/ 0 w 43"/>
                <a:gd name="T9" fmla="*/ 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95">
                  <a:moveTo>
                    <a:pt x="0" y="9"/>
                  </a:moveTo>
                  <a:lnTo>
                    <a:pt x="26" y="194"/>
                  </a:lnTo>
                  <a:lnTo>
                    <a:pt x="42" y="194"/>
                  </a:lnTo>
                  <a:lnTo>
                    <a:pt x="17" y="0"/>
                  </a:lnTo>
                  <a:lnTo>
                    <a:pt x="0" y="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99DCD2FC-3152-EF4D-BDA5-A680A7E0A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875" y="5607050"/>
              <a:ext cx="19050" cy="69850"/>
            </a:xfrm>
            <a:custGeom>
              <a:avLst/>
              <a:gdLst>
                <a:gd name="T0" fmla="*/ 0 w 51"/>
                <a:gd name="T1" fmla="*/ 9 h 194"/>
                <a:gd name="T2" fmla="*/ 25 w 51"/>
                <a:gd name="T3" fmla="*/ 193 h 194"/>
                <a:gd name="T4" fmla="*/ 50 w 51"/>
                <a:gd name="T5" fmla="*/ 193 h 194"/>
                <a:gd name="T6" fmla="*/ 25 w 51"/>
                <a:gd name="T7" fmla="*/ 0 h 194"/>
                <a:gd name="T8" fmla="*/ 0 w 51"/>
                <a:gd name="T9" fmla="*/ 9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194">
                  <a:moveTo>
                    <a:pt x="0" y="9"/>
                  </a:moveTo>
                  <a:lnTo>
                    <a:pt x="25" y="193"/>
                  </a:lnTo>
                  <a:lnTo>
                    <a:pt x="50" y="193"/>
                  </a:lnTo>
                  <a:lnTo>
                    <a:pt x="25" y="0"/>
                  </a:lnTo>
                  <a:lnTo>
                    <a:pt x="0" y="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D8192C17-4DC0-7041-A219-860A68C9A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925" y="5894388"/>
              <a:ext cx="69850" cy="30162"/>
            </a:xfrm>
            <a:custGeom>
              <a:avLst/>
              <a:gdLst>
                <a:gd name="T0" fmla="*/ 9 w 194"/>
                <a:gd name="T1" fmla="*/ 0 h 85"/>
                <a:gd name="T2" fmla="*/ 193 w 194"/>
                <a:gd name="T3" fmla="*/ 59 h 85"/>
                <a:gd name="T4" fmla="*/ 185 w 194"/>
                <a:gd name="T5" fmla="*/ 84 h 85"/>
                <a:gd name="T6" fmla="*/ 0 w 194"/>
                <a:gd name="T7" fmla="*/ 26 h 85"/>
                <a:gd name="T8" fmla="*/ 9 w 194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85">
                  <a:moveTo>
                    <a:pt x="9" y="0"/>
                  </a:moveTo>
                  <a:lnTo>
                    <a:pt x="193" y="59"/>
                  </a:lnTo>
                  <a:lnTo>
                    <a:pt x="185" y="84"/>
                  </a:lnTo>
                  <a:lnTo>
                    <a:pt x="0" y="26"/>
                  </a:lnTo>
                  <a:lnTo>
                    <a:pt x="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8D5BB0AE-26C3-A946-9CE2-5D2C3725C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200" y="5699125"/>
              <a:ext cx="52388" cy="52388"/>
            </a:xfrm>
            <a:custGeom>
              <a:avLst/>
              <a:gdLst>
                <a:gd name="T0" fmla="*/ 126 w 144"/>
                <a:gd name="T1" fmla="*/ 34 h 144"/>
                <a:gd name="T2" fmla="*/ 126 w 144"/>
                <a:gd name="T3" fmla="*/ 34 h 144"/>
                <a:gd name="T4" fmla="*/ 109 w 144"/>
                <a:gd name="T5" fmla="*/ 126 h 144"/>
                <a:gd name="T6" fmla="*/ 17 w 144"/>
                <a:gd name="T7" fmla="*/ 109 h 144"/>
                <a:gd name="T8" fmla="*/ 34 w 144"/>
                <a:gd name="T9" fmla="*/ 17 h 144"/>
                <a:gd name="T10" fmla="*/ 126 w 144"/>
                <a:gd name="T11" fmla="*/ 3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144">
                  <a:moveTo>
                    <a:pt x="126" y="34"/>
                  </a:moveTo>
                  <a:lnTo>
                    <a:pt x="126" y="34"/>
                  </a:lnTo>
                  <a:cubicBezTo>
                    <a:pt x="143" y="67"/>
                    <a:pt x="134" y="101"/>
                    <a:pt x="109" y="126"/>
                  </a:cubicBezTo>
                  <a:cubicBezTo>
                    <a:pt x="75" y="143"/>
                    <a:pt x="42" y="134"/>
                    <a:pt x="17" y="109"/>
                  </a:cubicBezTo>
                  <a:cubicBezTo>
                    <a:pt x="0" y="75"/>
                    <a:pt x="8" y="42"/>
                    <a:pt x="34" y="17"/>
                  </a:cubicBezTo>
                  <a:cubicBezTo>
                    <a:pt x="67" y="0"/>
                    <a:pt x="101" y="8"/>
                    <a:pt x="126" y="3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F455D3A7-9D8E-F644-AB53-55666BD55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763" y="5662613"/>
              <a:ext cx="50800" cy="52387"/>
            </a:xfrm>
            <a:custGeom>
              <a:avLst/>
              <a:gdLst>
                <a:gd name="T0" fmla="*/ 126 w 143"/>
                <a:gd name="T1" fmla="*/ 34 h 144"/>
                <a:gd name="T2" fmla="*/ 126 w 143"/>
                <a:gd name="T3" fmla="*/ 34 h 144"/>
                <a:gd name="T4" fmla="*/ 109 w 143"/>
                <a:gd name="T5" fmla="*/ 118 h 144"/>
                <a:gd name="T6" fmla="*/ 25 w 143"/>
                <a:gd name="T7" fmla="*/ 101 h 144"/>
                <a:gd name="T8" fmla="*/ 42 w 143"/>
                <a:gd name="T9" fmla="*/ 17 h 144"/>
                <a:gd name="T10" fmla="*/ 126 w 143"/>
                <a:gd name="T11" fmla="*/ 3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" h="144">
                  <a:moveTo>
                    <a:pt x="126" y="34"/>
                  </a:moveTo>
                  <a:lnTo>
                    <a:pt x="126" y="34"/>
                  </a:lnTo>
                  <a:cubicBezTo>
                    <a:pt x="142" y="59"/>
                    <a:pt x="134" y="101"/>
                    <a:pt x="109" y="118"/>
                  </a:cubicBezTo>
                  <a:cubicBezTo>
                    <a:pt x="84" y="143"/>
                    <a:pt x="42" y="135"/>
                    <a:pt x="25" y="101"/>
                  </a:cubicBezTo>
                  <a:cubicBezTo>
                    <a:pt x="0" y="76"/>
                    <a:pt x="8" y="34"/>
                    <a:pt x="42" y="17"/>
                  </a:cubicBezTo>
                  <a:cubicBezTo>
                    <a:pt x="67" y="0"/>
                    <a:pt x="109" y="9"/>
                    <a:pt x="126" y="3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D6D49564-72EF-724E-ACFA-A3ED560B9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0588" y="5592763"/>
              <a:ext cx="50800" cy="52387"/>
            </a:xfrm>
            <a:custGeom>
              <a:avLst/>
              <a:gdLst>
                <a:gd name="T0" fmla="*/ 126 w 143"/>
                <a:gd name="T1" fmla="*/ 34 h 144"/>
                <a:gd name="T2" fmla="*/ 126 w 143"/>
                <a:gd name="T3" fmla="*/ 34 h 144"/>
                <a:gd name="T4" fmla="*/ 109 w 143"/>
                <a:gd name="T5" fmla="*/ 126 h 144"/>
                <a:gd name="T6" fmla="*/ 25 w 143"/>
                <a:gd name="T7" fmla="*/ 109 h 144"/>
                <a:gd name="T8" fmla="*/ 41 w 143"/>
                <a:gd name="T9" fmla="*/ 17 h 144"/>
                <a:gd name="T10" fmla="*/ 126 w 143"/>
                <a:gd name="T11" fmla="*/ 3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" h="144">
                  <a:moveTo>
                    <a:pt x="126" y="34"/>
                  </a:moveTo>
                  <a:lnTo>
                    <a:pt x="126" y="34"/>
                  </a:lnTo>
                  <a:cubicBezTo>
                    <a:pt x="142" y="67"/>
                    <a:pt x="134" y="101"/>
                    <a:pt x="109" y="126"/>
                  </a:cubicBezTo>
                  <a:cubicBezTo>
                    <a:pt x="83" y="143"/>
                    <a:pt x="41" y="134"/>
                    <a:pt x="25" y="109"/>
                  </a:cubicBezTo>
                  <a:cubicBezTo>
                    <a:pt x="0" y="76"/>
                    <a:pt x="8" y="42"/>
                    <a:pt x="41" y="17"/>
                  </a:cubicBezTo>
                  <a:cubicBezTo>
                    <a:pt x="67" y="0"/>
                    <a:pt x="109" y="8"/>
                    <a:pt x="126" y="3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60333699-76EA-2348-A071-34990BC38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738" y="5695950"/>
              <a:ext cx="52387" cy="50800"/>
            </a:xfrm>
            <a:custGeom>
              <a:avLst/>
              <a:gdLst>
                <a:gd name="T0" fmla="*/ 126 w 144"/>
                <a:gd name="T1" fmla="*/ 33 h 143"/>
                <a:gd name="T2" fmla="*/ 126 w 144"/>
                <a:gd name="T3" fmla="*/ 33 h 143"/>
                <a:gd name="T4" fmla="*/ 109 w 144"/>
                <a:gd name="T5" fmla="*/ 125 h 143"/>
                <a:gd name="T6" fmla="*/ 25 w 144"/>
                <a:gd name="T7" fmla="*/ 109 h 143"/>
                <a:gd name="T8" fmla="*/ 42 w 144"/>
                <a:gd name="T9" fmla="*/ 16 h 143"/>
                <a:gd name="T10" fmla="*/ 126 w 144"/>
                <a:gd name="T11" fmla="*/ 3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143">
                  <a:moveTo>
                    <a:pt x="126" y="33"/>
                  </a:moveTo>
                  <a:lnTo>
                    <a:pt x="126" y="33"/>
                  </a:lnTo>
                  <a:cubicBezTo>
                    <a:pt x="143" y="67"/>
                    <a:pt x="143" y="109"/>
                    <a:pt x="109" y="125"/>
                  </a:cubicBezTo>
                  <a:cubicBezTo>
                    <a:pt x="84" y="142"/>
                    <a:pt x="42" y="134"/>
                    <a:pt x="25" y="109"/>
                  </a:cubicBezTo>
                  <a:cubicBezTo>
                    <a:pt x="0" y="83"/>
                    <a:pt x="8" y="42"/>
                    <a:pt x="42" y="16"/>
                  </a:cubicBezTo>
                  <a:cubicBezTo>
                    <a:pt x="67" y="0"/>
                    <a:pt x="109" y="8"/>
                    <a:pt x="126" y="3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AD790888-27C9-2844-85B5-8BAFD1579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0913" y="5773738"/>
              <a:ext cx="52387" cy="53975"/>
            </a:xfrm>
            <a:custGeom>
              <a:avLst/>
              <a:gdLst>
                <a:gd name="T0" fmla="*/ 126 w 144"/>
                <a:gd name="T1" fmla="*/ 42 h 152"/>
                <a:gd name="T2" fmla="*/ 126 w 144"/>
                <a:gd name="T3" fmla="*/ 42 h 152"/>
                <a:gd name="T4" fmla="*/ 109 w 144"/>
                <a:gd name="T5" fmla="*/ 126 h 152"/>
                <a:gd name="T6" fmla="*/ 26 w 144"/>
                <a:gd name="T7" fmla="*/ 109 h 152"/>
                <a:gd name="T8" fmla="*/ 42 w 144"/>
                <a:gd name="T9" fmla="*/ 25 h 152"/>
                <a:gd name="T10" fmla="*/ 126 w 144"/>
                <a:gd name="T11" fmla="*/ 4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152">
                  <a:moveTo>
                    <a:pt x="126" y="42"/>
                  </a:moveTo>
                  <a:lnTo>
                    <a:pt x="126" y="42"/>
                  </a:lnTo>
                  <a:cubicBezTo>
                    <a:pt x="143" y="67"/>
                    <a:pt x="143" y="109"/>
                    <a:pt x="109" y="126"/>
                  </a:cubicBezTo>
                  <a:cubicBezTo>
                    <a:pt x="84" y="151"/>
                    <a:pt x="42" y="142"/>
                    <a:pt x="26" y="109"/>
                  </a:cubicBezTo>
                  <a:cubicBezTo>
                    <a:pt x="0" y="84"/>
                    <a:pt x="9" y="42"/>
                    <a:pt x="42" y="25"/>
                  </a:cubicBezTo>
                  <a:cubicBezTo>
                    <a:pt x="68" y="0"/>
                    <a:pt x="109" y="8"/>
                    <a:pt x="126" y="4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BB189F1D-0E1B-904F-97CB-D84232A52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5525" y="5813425"/>
              <a:ext cx="52388" cy="52388"/>
            </a:xfrm>
            <a:custGeom>
              <a:avLst/>
              <a:gdLst>
                <a:gd name="T0" fmla="*/ 126 w 144"/>
                <a:gd name="T1" fmla="*/ 42 h 144"/>
                <a:gd name="T2" fmla="*/ 126 w 144"/>
                <a:gd name="T3" fmla="*/ 42 h 144"/>
                <a:gd name="T4" fmla="*/ 109 w 144"/>
                <a:gd name="T5" fmla="*/ 126 h 144"/>
                <a:gd name="T6" fmla="*/ 17 w 144"/>
                <a:gd name="T7" fmla="*/ 109 h 144"/>
                <a:gd name="T8" fmla="*/ 34 w 144"/>
                <a:gd name="T9" fmla="*/ 25 h 144"/>
                <a:gd name="T10" fmla="*/ 126 w 144"/>
                <a:gd name="T11" fmla="*/ 4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144">
                  <a:moveTo>
                    <a:pt x="126" y="42"/>
                  </a:moveTo>
                  <a:lnTo>
                    <a:pt x="126" y="42"/>
                  </a:lnTo>
                  <a:cubicBezTo>
                    <a:pt x="143" y="67"/>
                    <a:pt x="134" y="109"/>
                    <a:pt x="109" y="126"/>
                  </a:cubicBezTo>
                  <a:cubicBezTo>
                    <a:pt x="76" y="143"/>
                    <a:pt x="42" y="134"/>
                    <a:pt x="17" y="109"/>
                  </a:cubicBezTo>
                  <a:cubicBezTo>
                    <a:pt x="0" y="84"/>
                    <a:pt x="9" y="42"/>
                    <a:pt x="34" y="25"/>
                  </a:cubicBezTo>
                  <a:cubicBezTo>
                    <a:pt x="67" y="0"/>
                    <a:pt x="101" y="8"/>
                    <a:pt x="126" y="4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43D1C6EC-BF71-1D4C-A25B-7B37460CA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5764213"/>
              <a:ext cx="52388" cy="52387"/>
            </a:xfrm>
            <a:custGeom>
              <a:avLst/>
              <a:gdLst>
                <a:gd name="T0" fmla="*/ 126 w 144"/>
                <a:gd name="T1" fmla="*/ 34 h 144"/>
                <a:gd name="T2" fmla="*/ 126 w 144"/>
                <a:gd name="T3" fmla="*/ 34 h 144"/>
                <a:gd name="T4" fmla="*/ 109 w 144"/>
                <a:gd name="T5" fmla="*/ 126 h 144"/>
                <a:gd name="T6" fmla="*/ 17 w 144"/>
                <a:gd name="T7" fmla="*/ 110 h 144"/>
                <a:gd name="T8" fmla="*/ 34 w 144"/>
                <a:gd name="T9" fmla="*/ 17 h 144"/>
                <a:gd name="T10" fmla="*/ 126 w 144"/>
                <a:gd name="T11" fmla="*/ 3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144">
                  <a:moveTo>
                    <a:pt x="126" y="34"/>
                  </a:moveTo>
                  <a:lnTo>
                    <a:pt x="126" y="34"/>
                  </a:lnTo>
                  <a:cubicBezTo>
                    <a:pt x="143" y="68"/>
                    <a:pt x="135" y="101"/>
                    <a:pt x="109" y="126"/>
                  </a:cubicBezTo>
                  <a:cubicBezTo>
                    <a:pt x="76" y="143"/>
                    <a:pt x="42" y="135"/>
                    <a:pt x="17" y="110"/>
                  </a:cubicBezTo>
                  <a:cubicBezTo>
                    <a:pt x="0" y="76"/>
                    <a:pt x="9" y="43"/>
                    <a:pt x="34" y="17"/>
                  </a:cubicBezTo>
                  <a:cubicBezTo>
                    <a:pt x="67" y="0"/>
                    <a:pt x="101" y="9"/>
                    <a:pt x="126" y="3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D271FEBD-EE91-354E-B7C8-239A6580E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025" y="5683250"/>
              <a:ext cx="52388" cy="52388"/>
            </a:xfrm>
            <a:custGeom>
              <a:avLst/>
              <a:gdLst>
                <a:gd name="T0" fmla="*/ 126 w 144"/>
                <a:gd name="T1" fmla="*/ 34 h 144"/>
                <a:gd name="T2" fmla="*/ 126 w 144"/>
                <a:gd name="T3" fmla="*/ 34 h 144"/>
                <a:gd name="T4" fmla="*/ 110 w 144"/>
                <a:gd name="T5" fmla="*/ 126 h 144"/>
                <a:gd name="T6" fmla="*/ 17 w 144"/>
                <a:gd name="T7" fmla="*/ 109 h 144"/>
                <a:gd name="T8" fmla="*/ 34 w 144"/>
                <a:gd name="T9" fmla="*/ 17 h 144"/>
                <a:gd name="T10" fmla="*/ 126 w 144"/>
                <a:gd name="T11" fmla="*/ 3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144">
                  <a:moveTo>
                    <a:pt x="126" y="34"/>
                  </a:moveTo>
                  <a:lnTo>
                    <a:pt x="126" y="34"/>
                  </a:lnTo>
                  <a:cubicBezTo>
                    <a:pt x="143" y="67"/>
                    <a:pt x="135" y="101"/>
                    <a:pt x="110" y="126"/>
                  </a:cubicBezTo>
                  <a:cubicBezTo>
                    <a:pt x="76" y="143"/>
                    <a:pt x="43" y="134"/>
                    <a:pt x="17" y="109"/>
                  </a:cubicBezTo>
                  <a:cubicBezTo>
                    <a:pt x="0" y="76"/>
                    <a:pt x="9" y="42"/>
                    <a:pt x="34" y="17"/>
                  </a:cubicBezTo>
                  <a:cubicBezTo>
                    <a:pt x="68" y="0"/>
                    <a:pt x="101" y="8"/>
                    <a:pt x="126" y="3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ED773879-B9B6-3E45-89BF-D23F2341A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7588" y="5649913"/>
              <a:ext cx="52387" cy="50800"/>
            </a:xfrm>
            <a:custGeom>
              <a:avLst/>
              <a:gdLst>
                <a:gd name="T0" fmla="*/ 126 w 144"/>
                <a:gd name="T1" fmla="*/ 33 h 143"/>
                <a:gd name="T2" fmla="*/ 126 w 144"/>
                <a:gd name="T3" fmla="*/ 33 h 143"/>
                <a:gd name="T4" fmla="*/ 109 w 144"/>
                <a:gd name="T5" fmla="*/ 126 h 143"/>
                <a:gd name="T6" fmla="*/ 17 w 144"/>
                <a:gd name="T7" fmla="*/ 109 h 143"/>
                <a:gd name="T8" fmla="*/ 34 w 144"/>
                <a:gd name="T9" fmla="*/ 16 h 143"/>
                <a:gd name="T10" fmla="*/ 126 w 144"/>
                <a:gd name="T11" fmla="*/ 3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143">
                  <a:moveTo>
                    <a:pt x="126" y="33"/>
                  </a:moveTo>
                  <a:lnTo>
                    <a:pt x="126" y="33"/>
                  </a:lnTo>
                  <a:cubicBezTo>
                    <a:pt x="143" y="67"/>
                    <a:pt x="134" y="100"/>
                    <a:pt x="109" y="126"/>
                  </a:cubicBezTo>
                  <a:cubicBezTo>
                    <a:pt x="76" y="142"/>
                    <a:pt x="42" y="134"/>
                    <a:pt x="17" y="109"/>
                  </a:cubicBezTo>
                  <a:cubicBezTo>
                    <a:pt x="0" y="75"/>
                    <a:pt x="9" y="33"/>
                    <a:pt x="34" y="16"/>
                  </a:cubicBezTo>
                  <a:cubicBezTo>
                    <a:pt x="67" y="0"/>
                    <a:pt x="101" y="8"/>
                    <a:pt x="126" y="3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B71CC387-4838-1748-A225-731202858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4413" y="5586413"/>
              <a:ext cx="50800" cy="52387"/>
            </a:xfrm>
            <a:custGeom>
              <a:avLst/>
              <a:gdLst>
                <a:gd name="T0" fmla="*/ 126 w 143"/>
                <a:gd name="T1" fmla="*/ 34 h 144"/>
                <a:gd name="T2" fmla="*/ 126 w 143"/>
                <a:gd name="T3" fmla="*/ 34 h 144"/>
                <a:gd name="T4" fmla="*/ 109 w 143"/>
                <a:gd name="T5" fmla="*/ 126 h 144"/>
                <a:gd name="T6" fmla="*/ 25 w 143"/>
                <a:gd name="T7" fmla="*/ 110 h 144"/>
                <a:gd name="T8" fmla="*/ 42 w 143"/>
                <a:gd name="T9" fmla="*/ 17 h 144"/>
                <a:gd name="T10" fmla="*/ 126 w 143"/>
                <a:gd name="T11" fmla="*/ 3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" h="144">
                  <a:moveTo>
                    <a:pt x="126" y="34"/>
                  </a:moveTo>
                  <a:lnTo>
                    <a:pt x="126" y="34"/>
                  </a:lnTo>
                  <a:cubicBezTo>
                    <a:pt x="142" y="68"/>
                    <a:pt x="134" y="101"/>
                    <a:pt x="109" y="126"/>
                  </a:cubicBezTo>
                  <a:cubicBezTo>
                    <a:pt x="84" y="143"/>
                    <a:pt x="42" y="135"/>
                    <a:pt x="25" y="110"/>
                  </a:cubicBezTo>
                  <a:cubicBezTo>
                    <a:pt x="0" y="76"/>
                    <a:pt x="8" y="34"/>
                    <a:pt x="42" y="17"/>
                  </a:cubicBezTo>
                  <a:cubicBezTo>
                    <a:pt x="67" y="0"/>
                    <a:pt x="109" y="9"/>
                    <a:pt x="126" y="3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E5279CE3-D9EE-7E4C-A9F5-53EEC0BCE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8700" y="5876925"/>
              <a:ext cx="50800" cy="52388"/>
            </a:xfrm>
            <a:custGeom>
              <a:avLst/>
              <a:gdLst>
                <a:gd name="T0" fmla="*/ 117 w 143"/>
                <a:gd name="T1" fmla="*/ 34 h 144"/>
                <a:gd name="T2" fmla="*/ 117 w 143"/>
                <a:gd name="T3" fmla="*/ 34 h 144"/>
                <a:gd name="T4" fmla="*/ 100 w 143"/>
                <a:gd name="T5" fmla="*/ 118 h 144"/>
                <a:gd name="T6" fmla="*/ 16 w 143"/>
                <a:gd name="T7" fmla="*/ 101 h 144"/>
                <a:gd name="T8" fmla="*/ 33 w 143"/>
                <a:gd name="T9" fmla="*/ 17 h 144"/>
                <a:gd name="T10" fmla="*/ 117 w 143"/>
                <a:gd name="T11" fmla="*/ 3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" h="144">
                  <a:moveTo>
                    <a:pt x="117" y="34"/>
                  </a:moveTo>
                  <a:lnTo>
                    <a:pt x="117" y="34"/>
                  </a:lnTo>
                  <a:cubicBezTo>
                    <a:pt x="142" y="59"/>
                    <a:pt x="134" y="101"/>
                    <a:pt x="100" y="118"/>
                  </a:cubicBezTo>
                  <a:cubicBezTo>
                    <a:pt x="75" y="143"/>
                    <a:pt x="33" y="134"/>
                    <a:pt x="16" y="101"/>
                  </a:cubicBezTo>
                  <a:cubicBezTo>
                    <a:pt x="0" y="76"/>
                    <a:pt x="8" y="34"/>
                    <a:pt x="33" y="17"/>
                  </a:cubicBezTo>
                  <a:cubicBezTo>
                    <a:pt x="58" y="0"/>
                    <a:pt x="100" y="9"/>
                    <a:pt x="117" y="3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C4C4684C-E17C-B04A-B5C8-F3C6E92D6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850" y="5897563"/>
              <a:ext cx="52388" cy="52387"/>
            </a:xfrm>
            <a:custGeom>
              <a:avLst/>
              <a:gdLst>
                <a:gd name="T0" fmla="*/ 126 w 144"/>
                <a:gd name="T1" fmla="*/ 33 h 144"/>
                <a:gd name="T2" fmla="*/ 126 w 144"/>
                <a:gd name="T3" fmla="*/ 33 h 144"/>
                <a:gd name="T4" fmla="*/ 109 w 144"/>
                <a:gd name="T5" fmla="*/ 117 h 144"/>
                <a:gd name="T6" fmla="*/ 17 w 144"/>
                <a:gd name="T7" fmla="*/ 100 h 144"/>
                <a:gd name="T8" fmla="*/ 34 w 144"/>
                <a:gd name="T9" fmla="*/ 17 h 144"/>
                <a:gd name="T10" fmla="*/ 126 w 144"/>
                <a:gd name="T11" fmla="*/ 3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144">
                  <a:moveTo>
                    <a:pt x="126" y="33"/>
                  </a:moveTo>
                  <a:lnTo>
                    <a:pt x="126" y="33"/>
                  </a:lnTo>
                  <a:cubicBezTo>
                    <a:pt x="143" y="59"/>
                    <a:pt x="134" y="100"/>
                    <a:pt x="109" y="117"/>
                  </a:cubicBezTo>
                  <a:cubicBezTo>
                    <a:pt x="76" y="143"/>
                    <a:pt x="42" y="134"/>
                    <a:pt x="17" y="100"/>
                  </a:cubicBezTo>
                  <a:cubicBezTo>
                    <a:pt x="0" y="75"/>
                    <a:pt x="8" y="33"/>
                    <a:pt x="34" y="17"/>
                  </a:cubicBezTo>
                  <a:cubicBezTo>
                    <a:pt x="67" y="0"/>
                    <a:pt x="101" y="8"/>
                    <a:pt x="126" y="3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F58358C5-38AE-9D43-8673-A2AFEF5D2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763" y="5792788"/>
              <a:ext cx="52387" cy="52387"/>
            </a:xfrm>
            <a:custGeom>
              <a:avLst/>
              <a:gdLst>
                <a:gd name="T0" fmla="*/ 126 w 144"/>
                <a:gd name="T1" fmla="*/ 34 h 144"/>
                <a:gd name="T2" fmla="*/ 126 w 144"/>
                <a:gd name="T3" fmla="*/ 34 h 144"/>
                <a:gd name="T4" fmla="*/ 109 w 144"/>
                <a:gd name="T5" fmla="*/ 126 h 144"/>
                <a:gd name="T6" fmla="*/ 17 w 144"/>
                <a:gd name="T7" fmla="*/ 109 h 144"/>
                <a:gd name="T8" fmla="*/ 33 w 144"/>
                <a:gd name="T9" fmla="*/ 17 h 144"/>
                <a:gd name="T10" fmla="*/ 126 w 144"/>
                <a:gd name="T11" fmla="*/ 3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144">
                  <a:moveTo>
                    <a:pt x="126" y="34"/>
                  </a:moveTo>
                  <a:lnTo>
                    <a:pt x="126" y="34"/>
                  </a:lnTo>
                  <a:cubicBezTo>
                    <a:pt x="143" y="67"/>
                    <a:pt x="134" y="109"/>
                    <a:pt x="109" y="126"/>
                  </a:cubicBezTo>
                  <a:cubicBezTo>
                    <a:pt x="75" y="143"/>
                    <a:pt x="33" y="134"/>
                    <a:pt x="17" y="109"/>
                  </a:cubicBezTo>
                  <a:cubicBezTo>
                    <a:pt x="0" y="76"/>
                    <a:pt x="8" y="42"/>
                    <a:pt x="33" y="17"/>
                  </a:cubicBezTo>
                  <a:cubicBezTo>
                    <a:pt x="67" y="0"/>
                    <a:pt x="101" y="9"/>
                    <a:pt x="126" y="3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C9B8D5B4-4D6D-AB4A-BAE7-9B0A70AFD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413" y="5646738"/>
              <a:ext cx="52387" cy="52387"/>
            </a:xfrm>
            <a:custGeom>
              <a:avLst/>
              <a:gdLst>
                <a:gd name="T0" fmla="*/ 126 w 144"/>
                <a:gd name="T1" fmla="*/ 34 h 144"/>
                <a:gd name="T2" fmla="*/ 126 w 144"/>
                <a:gd name="T3" fmla="*/ 34 h 144"/>
                <a:gd name="T4" fmla="*/ 109 w 144"/>
                <a:gd name="T5" fmla="*/ 126 h 144"/>
                <a:gd name="T6" fmla="*/ 25 w 144"/>
                <a:gd name="T7" fmla="*/ 109 h 144"/>
                <a:gd name="T8" fmla="*/ 42 w 144"/>
                <a:gd name="T9" fmla="*/ 17 h 144"/>
                <a:gd name="T10" fmla="*/ 126 w 144"/>
                <a:gd name="T11" fmla="*/ 3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144">
                  <a:moveTo>
                    <a:pt x="126" y="34"/>
                  </a:moveTo>
                  <a:lnTo>
                    <a:pt x="126" y="34"/>
                  </a:lnTo>
                  <a:cubicBezTo>
                    <a:pt x="143" y="67"/>
                    <a:pt x="135" y="101"/>
                    <a:pt x="109" y="126"/>
                  </a:cubicBezTo>
                  <a:cubicBezTo>
                    <a:pt x="84" y="143"/>
                    <a:pt x="42" y="135"/>
                    <a:pt x="25" y="109"/>
                  </a:cubicBezTo>
                  <a:cubicBezTo>
                    <a:pt x="0" y="76"/>
                    <a:pt x="9" y="34"/>
                    <a:pt x="42" y="17"/>
                  </a:cubicBezTo>
                  <a:cubicBezTo>
                    <a:pt x="67" y="0"/>
                    <a:pt x="109" y="9"/>
                    <a:pt x="126" y="3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23A0E3E-029C-2248-90ED-58D84C87EC94}"/>
              </a:ext>
            </a:extLst>
          </p:cNvPr>
          <p:cNvGrpSpPr/>
          <p:nvPr/>
        </p:nvGrpSpPr>
        <p:grpSpPr>
          <a:xfrm flipH="1">
            <a:off x="1833626" y="9693253"/>
            <a:ext cx="6266370" cy="1837618"/>
            <a:chOff x="1815214" y="7374070"/>
            <a:chExt cx="6266370" cy="1837618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CA38C4A-8B3C-1B45-8B14-31657E0BC91F}"/>
                </a:ext>
              </a:extLst>
            </p:cNvPr>
            <p:cNvSpPr txBox="1"/>
            <p:nvPr/>
          </p:nvSpPr>
          <p:spPr>
            <a:xfrm>
              <a:off x="1815214" y="8136394"/>
              <a:ext cx="6266370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8303B68-240A-224C-B936-873734A87D3E}"/>
                </a:ext>
              </a:extLst>
            </p:cNvPr>
            <p:cNvSpPr txBox="1"/>
            <p:nvPr/>
          </p:nvSpPr>
          <p:spPr>
            <a:xfrm>
              <a:off x="2714955" y="7374070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Take a Sample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712B619-98BD-FD4A-B951-F6DB047A13D3}"/>
              </a:ext>
            </a:extLst>
          </p:cNvPr>
          <p:cNvGrpSpPr/>
          <p:nvPr/>
        </p:nvGrpSpPr>
        <p:grpSpPr>
          <a:xfrm flipH="1">
            <a:off x="16069118" y="9693253"/>
            <a:ext cx="6266370" cy="1837618"/>
            <a:chOff x="1815214" y="7374070"/>
            <a:chExt cx="6266370" cy="1837618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738CA1C-86B3-3446-84B0-3565BE82ABB0}"/>
                </a:ext>
              </a:extLst>
            </p:cNvPr>
            <p:cNvSpPr txBox="1"/>
            <p:nvPr/>
          </p:nvSpPr>
          <p:spPr>
            <a:xfrm>
              <a:off x="1815214" y="8136394"/>
              <a:ext cx="6266370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F2DB4CE-6E24-2249-92DD-8B91BB5E688D}"/>
                </a:ext>
              </a:extLst>
            </p:cNvPr>
            <p:cNvSpPr txBox="1"/>
            <p:nvPr/>
          </p:nvSpPr>
          <p:spPr>
            <a:xfrm>
              <a:off x="2714955" y="7374070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Analysis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283CCEC-BE2C-1C43-B0C0-8C3E50D0B19C}"/>
              </a:ext>
            </a:extLst>
          </p:cNvPr>
          <p:cNvSpPr txBox="1"/>
          <p:nvPr/>
        </p:nvSpPr>
        <p:spPr>
          <a:xfrm flipH="1">
            <a:off x="9955380" y="6826290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Chemistry</a:t>
            </a:r>
          </a:p>
        </p:txBody>
      </p:sp>
    </p:spTree>
    <p:extLst>
      <p:ext uri="{BB962C8B-B14F-4D97-AF65-F5344CB8AC3E}">
        <p14:creationId xmlns:p14="http://schemas.microsoft.com/office/powerpoint/2010/main" val="2753872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o 711">
            <a:extLst>
              <a:ext uri="{FF2B5EF4-FFF2-40B4-BE49-F238E27FC236}">
                <a16:creationId xmlns:a16="http://schemas.microsoft.com/office/drawing/2014/main" id="{708A6F2C-1ACD-AE4C-9C1A-3C697FA83D15}"/>
              </a:ext>
            </a:extLst>
          </p:cNvPr>
          <p:cNvGrpSpPr/>
          <p:nvPr/>
        </p:nvGrpSpPr>
        <p:grpSpPr>
          <a:xfrm>
            <a:off x="8568764" y="4606625"/>
            <a:ext cx="7380493" cy="7232299"/>
            <a:chOff x="1185863" y="5575300"/>
            <a:chExt cx="395287" cy="387350"/>
          </a:xfrm>
        </p:grpSpPr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F687CC34-A70A-8947-BE5F-FE95D4A33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850" y="5719763"/>
              <a:ext cx="96838" cy="96837"/>
            </a:xfrm>
            <a:custGeom>
              <a:avLst/>
              <a:gdLst>
                <a:gd name="T0" fmla="*/ 269 w 270"/>
                <a:gd name="T1" fmla="*/ 134 h 269"/>
                <a:gd name="T2" fmla="*/ 269 w 270"/>
                <a:gd name="T3" fmla="*/ 134 h 269"/>
                <a:gd name="T4" fmla="*/ 135 w 270"/>
                <a:gd name="T5" fmla="*/ 268 h 269"/>
                <a:gd name="T6" fmla="*/ 0 w 270"/>
                <a:gd name="T7" fmla="*/ 134 h 269"/>
                <a:gd name="T8" fmla="*/ 135 w 270"/>
                <a:gd name="T9" fmla="*/ 0 h 269"/>
                <a:gd name="T10" fmla="*/ 269 w 270"/>
                <a:gd name="T11" fmla="*/ 13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" h="269">
                  <a:moveTo>
                    <a:pt x="269" y="134"/>
                  </a:moveTo>
                  <a:lnTo>
                    <a:pt x="269" y="134"/>
                  </a:lnTo>
                  <a:cubicBezTo>
                    <a:pt x="269" y="210"/>
                    <a:pt x="210" y="268"/>
                    <a:pt x="135" y="268"/>
                  </a:cubicBezTo>
                  <a:cubicBezTo>
                    <a:pt x="59" y="268"/>
                    <a:pt x="0" y="210"/>
                    <a:pt x="0" y="134"/>
                  </a:cubicBezTo>
                  <a:cubicBezTo>
                    <a:pt x="0" y="58"/>
                    <a:pt x="59" y="0"/>
                    <a:pt x="135" y="0"/>
                  </a:cubicBezTo>
                  <a:cubicBezTo>
                    <a:pt x="210" y="0"/>
                    <a:pt x="269" y="58"/>
                    <a:pt x="269" y="13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D320B422-A370-324E-B47B-2ACA0E042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163" y="5676900"/>
              <a:ext cx="176212" cy="177800"/>
            </a:xfrm>
            <a:custGeom>
              <a:avLst/>
              <a:gdLst>
                <a:gd name="T0" fmla="*/ 244 w 488"/>
                <a:gd name="T1" fmla="*/ 495 h 496"/>
                <a:gd name="T2" fmla="*/ 244 w 488"/>
                <a:gd name="T3" fmla="*/ 495 h 496"/>
                <a:gd name="T4" fmla="*/ 0 w 488"/>
                <a:gd name="T5" fmla="*/ 252 h 496"/>
                <a:gd name="T6" fmla="*/ 244 w 488"/>
                <a:gd name="T7" fmla="*/ 0 h 496"/>
                <a:gd name="T8" fmla="*/ 487 w 488"/>
                <a:gd name="T9" fmla="*/ 252 h 496"/>
                <a:gd name="T10" fmla="*/ 244 w 488"/>
                <a:gd name="T11" fmla="*/ 495 h 496"/>
                <a:gd name="T12" fmla="*/ 244 w 488"/>
                <a:gd name="T13" fmla="*/ 17 h 496"/>
                <a:gd name="T14" fmla="*/ 244 w 488"/>
                <a:gd name="T15" fmla="*/ 17 h 496"/>
                <a:gd name="T16" fmla="*/ 9 w 488"/>
                <a:gd name="T17" fmla="*/ 252 h 496"/>
                <a:gd name="T18" fmla="*/ 244 w 488"/>
                <a:gd name="T19" fmla="*/ 487 h 496"/>
                <a:gd name="T20" fmla="*/ 479 w 488"/>
                <a:gd name="T21" fmla="*/ 252 h 496"/>
                <a:gd name="T22" fmla="*/ 244 w 488"/>
                <a:gd name="T23" fmla="*/ 1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8" h="496">
                  <a:moveTo>
                    <a:pt x="244" y="495"/>
                  </a:moveTo>
                  <a:lnTo>
                    <a:pt x="244" y="495"/>
                  </a:lnTo>
                  <a:cubicBezTo>
                    <a:pt x="109" y="495"/>
                    <a:pt x="0" y="386"/>
                    <a:pt x="0" y="252"/>
                  </a:cubicBezTo>
                  <a:cubicBezTo>
                    <a:pt x="0" y="118"/>
                    <a:pt x="109" y="0"/>
                    <a:pt x="244" y="0"/>
                  </a:cubicBezTo>
                  <a:cubicBezTo>
                    <a:pt x="378" y="0"/>
                    <a:pt x="487" y="118"/>
                    <a:pt x="487" y="252"/>
                  </a:cubicBezTo>
                  <a:cubicBezTo>
                    <a:pt x="487" y="386"/>
                    <a:pt x="378" y="495"/>
                    <a:pt x="244" y="495"/>
                  </a:cubicBezTo>
                  <a:close/>
                  <a:moveTo>
                    <a:pt x="244" y="17"/>
                  </a:moveTo>
                  <a:lnTo>
                    <a:pt x="244" y="17"/>
                  </a:lnTo>
                  <a:cubicBezTo>
                    <a:pt x="118" y="17"/>
                    <a:pt x="9" y="118"/>
                    <a:pt x="9" y="252"/>
                  </a:cubicBezTo>
                  <a:cubicBezTo>
                    <a:pt x="9" y="378"/>
                    <a:pt x="118" y="487"/>
                    <a:pt x="244" y="487"/>
                  </a:cubicBezTo>
                  <a:cubicBezTo>
                    <a:pt x="369" y="487"/>
                    <a:pt x="479" y="378"/>
                    <a:pt x="479" y="252"/>
                  </a:cubicBezTo>
                  <a:cubicBezTo>
                    <a:pt x="479" y="118"/>
                    <a:pt x="369" y="17"/>
                    <a:pt x="244" y="1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78B7591-05EB-F241-A961-5CB432F69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188" y="5626100"/>
              <a:ext cx="284162" cy="284163"/>
            </a:xfrm>
            <a:custGeom>
              <a:avLst/>
              <a:gdLst>
                <a:gd name="T0" fmla="*/ 395 w 790"/>
                <a:gd name="T1" fmla="*/ 788 h 789"/>
                <a:gd name="T2" fmla="*/ 395 w 790"/>
                <a:gd name="T3" fmla="*/ 788 h 789"/>
                <a:gd name="T4" fmla="*/ 0 w 790"/>
                <a:gd name="T5" fmla="*/ 394 h 789"/>
                <a:gd name="T6" fmla="*/ 395 w 790"/>
                <a:gd name="T7" fmla="*/ 0 h 789"/>
                <a:gd name="T8" fmla="*/ 789 w 790"/>
                <a:gd name="T9" fmla="*/ 394 h 789"/>
                <a:gd name="T10" fmla="*/ 395 w 790"/>
                <a:gd name="T11" fmla="*/ 788 h 789"/>
                <a:gd name="T12" fmla="*/ 395 w 790"/>
                <a:gd name="T13" fmla="*/ 8 h 789"/>
                <a:gd name="T14" fmla="*/ 395 w 790"/>
                <a:gd name="T15" fmla="*/ 8 h 789"/>
                <a:gd name="T16" fmla="*/ 8 w 790"/>
                <a:gd name="T17" fmla="*/ 394 h 789"/>
                <a:gd name="T18" fmla="*/ 395 w 790"/>
                <a:gd name="T19" fmla="*/ 772 h 789"/>
                <a:gd name="T20" fmla="*/ 772 w 790"/>
                <a:gd name="T21" fmla="*/ 394 h 789"/>
                <a:gd name="T22" fmla="*/ 395 w 790"/>
                <a:gd name="T23" fmla="*/ 8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0" h="789">
                  <a:moveTo>
                    <a:pt x="395" y="788"/>
                  </a:moveTo>
                  <a:lnTo>
                    <a:pt x="395" y="788"/>
                  </a:lnTo>
                  <a:cubicBezTo>
                    <a:pt x="176" y="788"/>
                    <a:pt x="0" y="612"/>
                    <a:pt x="0" y="394"/>
                  </a:cubicBezTo>
                  <a:cubicBezTo>
                    <a:pt x="0" y="176"/>
                    <a:pt x="176" y="0"/>
                    <a:pt x="395" y="0"/>
                  </a:cubicBezTo>
                  <a:cubicBezTo>
                    <a:pt x="613" y="0"/>
                    <a:pt x="789" y="176"/>
                    <a:pt x="789" y="394"/>
                  </a:cubicBezTo>
                  <a:cubicBezTo>
                    <a:pt x="789" y="612"/>
                    <a:pt x="613" y="788"/>
                    <a:pt x="395" y="788"/>
                  </a:cubicBezTo>
                  <a:close/>
                  <a:moveTo>
                    <a:pt x="395" y="8"/>
                  </a:moveTo>
                  <a:lnTo>
                    <a:pt x="395" y="8"/>
                  </a:lnTo>
                  <a:cubicBezTo>
                    <a:pt x="185" y="8"/>
                    <a:pt x="8" y="184"/>
                    <a:pt x="8" y="394"/>
                  </a:cubicBezTo>
                  <a:cubicBezTo>
                    <a:pt x="8" y="604"/>
                    <a:pt x="185" y="772"/>
                    <a:pt x="395" y="772"/>
                  </a:cubicBezTo>
                  <a:cubicBezTo>
                    <a:pt x="604" y="772"/>
                    <a:pt x="772" y="604"/>
                    <a:pt x="772" y="394"/>
                  </a:cubicBezTo>
                  <a:cubicBezTo>
                    <a:pt x="772" y="184"/>
                    <a:pt x="604" y="8"/>
                    <a:pt x="395" y="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6C909000-907F-1E4F-8A6C-DB0418331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800" y="5575300"/>
              <a:ext cx="387350" cy="387350"/>
            </a:xfrm>
            <a:custGeom>
              <a:avLst/>
              <a:gdLst>
                <a:gd name="T0" fmla="*/ 537 w 1075"/>
                <a:gd name="T1" fmla="*/ 1074 h 1075"/>
                <a:gd name="T2" fmla="*/ 537 w 1075"/>
                <a:gd name="T3" fmla="*/ 1074 h 1075"/>
                <a:gd name="T4" fmla="*/ 0 w 1075"/>
                <a:gd name="T5" fmla="*/ 537 h 1075"/>
                <a:gd name="T6" fmla="*/ 537 w 1075"/>
                <a:gd name="T7" fmla="*/ 0 h 1075"/>
                <a:gd name="T8" fmla="*/ 1074 w 1075"/>
                <a:gd name="T9" fmla="*/ 537 h 1075"/>
                <a:gd name="T10" fmla="*/ 537 w 1075"/>
                <a:gd name="T11" fmla="*/ 1074 h 1075"/>
                <a:gd name="T12" fmla="*/ 537 w 1075"/>
                <a:gd name="T13" fmla="*/ 8 h 1075"/>
                <a:gd name="T14" fmla="*/ 537 w 1075"/>
                <a:gd name="T15" fmla="*/ 8 h 1075"/>
                <a:gd name="T16" fmla="*/ 16 w 1075"/>
                <a:gd name="T17" fmla="*/ 537 h 1075"/>
                <a:gd name="T18" fmla="*/ 537 w 1075"/>
                <a:gd name="T19" fmla="*/ 1057 h 1075"/>
                <a:gd name="T20" fmla="*/ 1057 w 1075"/>
                <a:gd name="T21" fmla="*/ 537 h 1075"/>
                <a:gd name="T22" fmla="*/ 537 w 1075"/>
                <a:gd name="T23" fmla="*/ 8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5" h="1075">
                  <a:moveTo>
                    <a:pt x="537" y="1074"/>
                  </a:moveTo>
                  <a:lnTo>
                    <a:pt x="537" y="1074"/>
                  </a:lnTo>
                  <a:cubicBezTo>
                    <a:pt x="243" y="1074"/>
                    <a:pt x="0" y="831"/>
                    <a:pt x="0" y="537"/>
                  </a:cubicBezTo>
                  <a:cubicBezTo>
                    <a:pt x="0" y="235"/>
                    <a:pt x="243" y="0"/>
                    <a:pt x="537" y="0"/>
                  </a:cubicBezTo>
                  <a:cubicBezTo>
                    <a:pt x="831" y="0"/>
                    <a:pt x="1074" y="235"/>
                    <a:pt x="1074" y="537"/>
                  </a:cubicBezTo>
                  <a:cubicBezTo>
                    <a:pt x="1074" y="831"/>
                    <a:pt x="831" y="1074"/>
                    <a:pt x="537" y="1074"/>
                  </a:cubicBezTo>
                  <a:close/>
                  <a:moveTo>
                    <a:pt x="537" y="8"/>
                  </a:moveTo>
                  <a:lnTo>
                    <a:pt x="537" y="8"/>
                  </a:lnTo>
                  <a:cubicBezTo>
                    <a:pt x="251" y="8"/>
                    <a:pt x="16" y="243"/>
                    <a:pt x="16" y="537"/>
                  </a:cubicBezTo>
                  <a:cubicBezTo>
                    <a:pt x="16" y="822"/>
                    <a:pt x="251" y="1057"/>
                    <a:pt x="537" y="1057"/>
                  </a:cubicBezTo>
                  <a:cubicBezTo>
                    <a:pt x="822" y="1057"/>
                    <a:pt x="1057" y="822"/>
                    <a:pt x="1057" y="537"/>
                  </a:cubicBezTo>
                  <a:cubicBezTo>
                    <a:pt x="1057" y="243"/>
                    <a:pt x="822" y="8"/>
                    <a:pt x="537" y="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DEA80B1A-D065-9847-8CC9-E502E6B4B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188" y="5662613"/>
              <a:ext cx="39687" cy="36512"/>
            </a:xfrm>
            <a:custGeom>
              <a:avLst/>
              <a:gdLst>
                <a:gd name="T0" fmla="*/ 109 w 110"/>
                <a:gd name="T1" fmla="*/ 50 h 102"/>
                <a:gd name="T2" fmla="*/ 109 w 110"/>
                <a:gd name="T3" fmla="*/ 50 h 102"/>
                <a:gd name="T4" fmla="*/ 50 w 110"/>
                <a:gd name="T5" fmla="*/ 101 h 102"/>
                <a:gd name="T6" fmla="*/ 0 w 110"/>
                <a:gd name="T7" fmla="*/ 50 h 102"/>
                <a:gd name="T8" fmla="*/ 50 w 110"/>
                <a:gd name="T9" fmla="*/ 0 h 102"/>
                <a:gd name="T10" fmla="*/ 109 w 110"/>
                <a:gd name="T11" fmla="*/ 5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102">
                  <a:moveTo>
                    <a:pt x="109" y="50"/>
                  </a:moveTo>
                  <a:lnTo>
                    <a:pt x="109" y="50"/>
                  </a:lnTo>
                  <a:cubicBezTo>
                    <a:pt x="109" y="76"/>
                    <a:pt x="84" y="101"/>
                    <a:pt x="50" y="101"/>
                  </a:cubicBezTo>
                  <a:cubicBezTo>
                    <a:pt x="25" y="101"/>
                    <a:pt x="0" y="76"/>
                    <a:pt x="0" y="50"/>
                  </a:cubicBezTo>
                  <a:cubicBezTo>
                    <a:pt x="0" y="25"/>
                    <a:pt x="25" y="0"/>
                    <a:pt x="50" y="0"/>
                  </a:cubicBezTo>
                  <a:cubicBezTo>
                    <a:pt x="84" y="0"/>
                    <a:pt x="109" y="25"/>
                    <a:pt x="109" y="5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EC2835B0-1BB1-2044-AA87-6F5F542E4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663" y="5876925"/>
              <a:ext cx="50800" cy="53975"/>
            </a:xfrm>
            <a:custGeom>
              <a:avLst/>
              <a:gdLst>
                <a:gd name="T0" fmla="*/ 142 w 143"/>
                <a:gd name="T1" fmla="*/ 76 h 152"/>
                <a:gd name="T2" fmla="*/ 142 w 143"/>
                <a:gd name="T3" fmla="*/ 76 h 152"/>
                <a:gd name="T4" fmla="*/ 67 w 143"/>
                <a:gd name="T5" fmla="*/ 151 h 152"/>
                <a:gd name="T6" fmla="*/ 0 w 143"/>
                <a:gd name="T7" fmla="*/ 76 h 152"/>
                <a:gd name="T8" fmla="*/ 67 w 143"/>
                <a:gd name="T9" fmla="*/ 0 h 152"/>
                <a:gd name="T10" fmla="*/ 142 w 143"/>
                <a:gd name="T11" fmla="*/ 7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" h="152">
                  <a:moveTo>
                    <a:pt x="142" y="76"/>
                  </a:moveTo>
                  <a:lnTo>
                    <a:pt x="142" y="76"/>
                  </a:lnTo>
                  <a:cubicBezTo>
                    <a:pt x="142" y="118"/>
                    <a:pt x="109" y="151"/>
                    <a:pt x="67" y="151"/>
                  </a:cubicBezTo>
                  <a:cubicBezTo>
                    <a:pt x="33" y="151"/>
                    <a:pt x="0" y="118"/>
                    <a:pt x="0" y="76"/>
                  </a:cubicBezTo>
                  <a:cubicBezTo>
                    <a:pt x="0" y="34"/>
                    <a:pt x="33" y="0"/>
                    <a:pt x="67" y="0"/>
                  </a:cubicBezTo>
                  <a:cubicBezTo>
                    <a:pt x="109" y="0"/>
                    <a:pt x="142" y="34"/>
                    <a:pt x="142" y="7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17CB1B32-E67F-8A42-85D1-2FBD81ECF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5813425"/>
              <a:ext cx="55562" cy="53975"/>
            </a:xfrm>
            <a:custGeom>
              <a:avLst/>
              <a:gdLst>
                <a:gd name="T0" fmla="*/ 152 w 153"/>
                <a:gd name="T1" fmla="*/ 75 h 152"/>
                <a:gd name="T2" fmla="*/ 152 w 153"/>
                <a:gd name="T3" fmla="*/ 75 h 152"/>
                <a:gd name="T4" fmla="*/ 76 w 153"/>
                <a:gd name="T5" fmla="*/ 151 h 152"/>
                <a:gd name="T6" fmla="*/ 0 w 153"/>
                <a:gd name="T7" fmla="*/ 75 h 152"/>
                <a:gd name="T8" fmla="*/ 76 w 153"/>
                <a:gd name="T9" fmla="*/ 0 h 152"/>
                <a:gd name="T10" fmla="*/ 152 w 153"/>
                <a:gd name="T11" fmla="*/ 75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3" h="152">
                  <a:moveTo>
                    <a:pt x="152" y="75"/>
                  </a:moveTo>
                  <a:lnTo>
                    <a:pt x="152" y="75"/>
                  </a:lnTo>
                  <a:cubicBezTo>
                    <a:pt x="152" y="117"/>
                    <a:pt x="118" y="151"/>
                    <a:pt x="76" y="151"/>
                  </a:cubicBezTo>
                  <a:cubicBezTo>
                    <a:pt x="34" y="151"/>
                    <a:pt x="0" y="117"/>
                    <a:pt x="0" y="75"/>
                  </a:cubicBezTo>
                  <a:cubicBezTo>
                    <a:pt x="0" y="33"/>
                    <a:pt x="34" y="0"/>
                    <a:pt x="76" y="0"/>
                  </a:cubicBezTo>
                  <a:cubicBezTo>
                    <a:pt x="118" y="0"/>
                    <a:pt x="152" y="33"/>
                    <a:pt x="152" y="7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7" name="CuadroTexto 350">
            <a:extLst>
              <a:ext uri="{FF2B5EF4-FFF2-40B4-BE49-F238E27FC236}">
                <a16:creationId xmlns:a16="http://schemas.microsoft.com/office/drawing/2014/main" id="{83320B10-3410-AE48-850C-3195150F55C5}"/>
              </a:ext>
            </a:extLst>
          </p:cNvPr>
          <p:cNvSpPr txBox="1"/>
          <p:nvPr/>
        </p:nvSpPr>
        <p:spPr>
          <a:xfrm>
            <a:off x="6369068" y="1071658"/>
            <a:ext cx="116397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Education Infographics</a:t>
            </a:r>
          </a:p>
        </p:txBody>
      </p:sp>
      <p:sp>
        <p:nvSpPr>
          <p:cNvPr id="48" name="CuadroTexto 351">
            <a:extLst>
              <a:ext uri="{FF2B5EF4-FFF2-40B4-BE49-F238E27FC236}">
                <a16:creationId xmlns:a16="http://schemas.microsoft.com/office/drawing/2014/main" id="{41951F7E-6ACC-2243-AC1D-082B3464B08F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190ABA9-C186-D349-865C-5E853A5B7325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2D97EF5-C381-D74D-8C76-CF0F9A53AD1A}"/>
              </a:ext>
            </a:extLst>
          </p:cNvPr>
          <p:cNvGrpSpPr/>
          <p:nvPr/>
        </p:nvGrpSpPr>
        <p:grpSpPr>
          <a:xfrm>
            <a:off x="4190631" y="7344933"/>
            <a:ext cx="4466889" cy="1693541"/>
            <a:chOff x="18535846" y="2755728"/>
            <a:chExt cx="4466889" cy="169354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7ED59B5-E180-D245-9382-0E5FD7AB4704}"/>
                </a:ext>
              </a:extLst>
            </p:cNvPr>
            <p:cNvSpPr txBox="1"/>
            <p:nvPr/>
          </p:nvSpPr>
          <p:spPr>
            <a:xfrm>
              <a:off x="18535846" y="3402059"/>
              <a:ext cx="3906229" cy="1047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3304EC7-18A8-124B-9B13-567682FE3E12}"/>
                </a:ext>
              </a:extLst>
            </p:cNvPr>
            <p:cNvSpPr txBox="1"/>
            <p:nvPr/>
          </p:nvSpPr>
          <p:spPr>
            <a:xfrm>
              <a:off x="18535846" y="2755728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Business System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84C4383-F1D0-F540-BF7C-4A8222F8B8AC}"/>
              </a:ext>
            </a:extLst>
          </p:cNvPr>
          <p:cNvGrpSpPr/>
          <p:nvPr/>
        </p:nvGrpSpPr>
        <p:grpSpPr>
          <a:xfrm flipH="1">
            <a:off x="15739180" y="7344933"/>
            <a:ext cx="4466889" cy="1693541"/>
            <a:chOff x="18535846" y="2755728"/>
            <a:chExt cx="4466889" cy="1693541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84F8A15-CA8F-9649-9A8E-F44AAE126E56}"/>
                </a:ext>
              </a:extLst>
            </p:cNvPr>
            <p:cNvSpPr txBox="1"/>
            <p:nvPr/>
          </p:nvSpPr>
          <p:spPr>
            <a:xfrm>
              <a:off x="18535847" y="3402059"/>
              <a:ext cx="3820823" cy="1047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F63F750-A70A-C347-A37A-74E35C577343}"/>
                </a:ext>
              </a:extLst>
            </p:cNvPr>
            <p:cNvSpPr txBox="1"/>
            <p:nvPr/>
          </p:nvSpPr>
          <p:spPr>
            <a:xfrm>
              <a:off x="18535846" y="2755728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Suppliers</a:t>
              </a:r>
            </a:p>
          </p:txBody>
        </p:sp>
      </p:grpSp>
      <p:grpSp>
        <p:nvGrpSpPr>
          <p:cNvPr id="67" name="Grupo 712">
            <a:extLst>
              <a:ext uri="{FF2B5EF4-FFF2-40B4-BE49-F238E27FC236}">
                <a16:creationId xmlns:a16="http://schemas.microsoft.com/office/drawing/2014/main" id="{F29F6529-3526-A441-AB8C-BCDC8D074F8F}"/>
              </a:ext>
            </a:extLst>
          </p:cNvPr>
          <p:cNvGrpSpPr/>
          <p:nvPr/>
        </p:nvGrpSpPr>
        <p:grpSpPr>
          <a:xfrm>
            <a:off x="2001704" y="7638458"/>
            <a:ext cx="1752939" cy="1374128"/>
            <a:chOff x="1931988" y="5616575"/>
            <a:chExt cx="374650" cy="293688"/>
          </a:xfrm>
          <a:solidFill>
            <a:schemeClr val="accent1"/>
          </a:solidFill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D40E3929-0AF3-4144-A720-4C40ABFCA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638" y="5722938"/>
              <a:ext cx="142875" cy="117475"/>
            </a:xfrm>
            <a:custGeom>
              <a:avLst/>
              <a:gdLst>
                <a:gd name="T0" fmla="*/ 378 w 396"/>
                <a:gd name="T1" fmla="*/ 0 h 328"/>
                <a:gd name="T2" fmla="*/ 378 w 396"/>
                <a:gd name="T3" fmla="*/ 0 h 328"/>
                <a:gd name="T4" fmla="*/ 252 w 396"/>
                <a:gd name="T5" fmla="*/ 109 h 328"/>
                <a:gd name="T6" fmla="*/ 193 w 396"/>
                <a:gd name="T7" fmla="*/ 168 h 328"/>
                <a:gd name="T8" fmla="*/ 0 w 396"/>
                <a:gd name="T9" fmla="*/ 302 h 328"/>
                <a:gd name="T10" fmla="*/ 151 w 396"/>
                <a:gd name="T11" fmla="*/ 327 h 328"/>
                <a:gd name="T12" fmla="*/ 353 w 396"/>
                <a:gd name="T13" fmla="*/ 176 h 328"/>
                <a:gd name="T14" fmla="*/ 378 w 396"/>
                <a:gd name="T1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6" h="328">
                  <a:moveTo>
                    <a:pt x="378" y="0"/>
                  </a:moveTo>
                  <a:lnTo>
                    <a:pt x="378" y="0"/>
                  </a:lnTo>
                  <a:cubicBezTo>
                    <a:pt x="344" y="34"/>
                    <a:pt x="302" y="76"/>
                    <a:pt x="252" y="109"/>
                  </a:cubicBezTo>
                  <a:cubicBezTo>
                    <a:pt x="235" y="126"/>
                    <a:pt x="210" y="151"/>
                    <a:pt x="193" y="168"/>
                  </a:cubicBezTo>
                  <a:cubicBezTo>
                    <a:pt x="126" y="218"/>
                    <a:pt x="59" y="260"/>
                    <a:pt x="0" y="302"/>
                  </a:cubicBezTo>
                  <a:cubicBezTo>
                    <a:pt x="50" y="327"/>
                    <a:pt x="101" y="327"/>
                    <a:pt x="151" y="327"/>
                  </a:cubicBezTo>
                  <a:cubicBezTo>
                    <a:pt x="235" y="311"/>
                    <a:pt x="311" y="260"/>
                    <a:pt x="353" y="176"/>
                  </a:cubicBezTo>
                  <a:cubicBezTo>
                    <a:pt x="386" y="117"/>
                    <a:pt x="395" y="59"/>
                    <a:pt x="37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D4AE3A9C-F145-9F47-B93E-8B6F5EC54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488" y="5637213"/>
              <a:ext cx="184150" cy="182562"/>
            </a:xfrm>
            <a:custGeom>
              <a:avLst/>
              <a:gdLst>
                <a:gd name="T0" fmla="*/ 411 w 513"/>
                <a:gd name="T1" fmla="*/ 294 h 505"/>
                <a:gd name="T2" fmla="*/ 411 w 513"/>
                <a:gd name="T3" fmla="*/ 294 h 505"/>
                <a:gd name="T4" fmla="*/ 512 w 513"/>
                <a:gd name="T5" fmla="*/ 168 h 505"/>
                <a:gd name="T6" fmla="*/ 470 w 513"/>
                <a:gd name="T7" fmla="*/ 101 h 505"/>
                <a:gd name="T8" fmla="*/ 444 w 513"/>
                <a:gd name="T9" fmla="*/ 84 h 505"/>
                <a:gd name="T10" fmla="*/ 419 w 513"/>
                <a:gd name="T11" fmla="*/ 67 h 505"/>
                <a:gd name="T12" fmla="*/ 394 w 513"/>
                <a:gd name="T13" fmla="*/ 50 h 505"/>
                <a:gd name="T14" fmla="*/ 109 w 513"/>
                <a:gd name="T15" fmla="*/ 84 h 505"/>
                <a:gd name="T16" fmla="*/ 33 w 513"/>
                <a:gd name="T17" fmla="*/ 168 h 505"/>
                <a:gd name="T18" fmla="*/ 17 w 513"/>
                <a:gd name="T19" fmla="*/ 378 h 505"/>
                <a:gd name="T20" fmla="*/ 33 w 513"/>
                <a:gd name="T21" fmla="*/ 411 h 505"/>
                <a:gd name="T22" fmla="*/ 42 w 513"/>
                <a:gd name="T23" fmla="*/ 428 h 505"/>
                <a:gd name="T24" fmla="*/ 109 w 513"/>
                <a:gd name="T25" fmla="*/ 504 h 505"/>
                <a:gd name="T26" fmla="*/ 319 w 513"/>
                <a:gd name="T27" fmla="*/ 361 h 505"/>
                <a:gd name="T28" fmla="*/ 411 w 513"/>
                <a:gd name="T29" fmla="*/ 29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3" h="505">
                  <a:moveTo>
                    <a:pt x="411" y="294"/>
                  </a:moveTo>
                  <a:lnTo>
                    <a:pt x="411" y="294"/>
                  </a:lnTo>
                  <a:cubicBezTo>
                    <a:pt x="453" y="243"/>
                    <a:pt x="495" y="202"/>
                    <a:pt x="512" y="168"/>
                  </a:cubicBezTo>
                  <a:cubicBezTo>
                    <a:pt x="503" y="143"/>
                    <a:pt x="486" y="126"/>
                    <a:pt x="470" y="101"/>
                  </a:cubicBezTo>
                  <a:cubicBezTo>
                    <a:pt x="461" y="101"/>
                    <a:pt x="453" y="92"/>
                    <a:pt x="444" y="84"/>
                  </a:cubicBezTo>
                  <a:cubicBezTo>
                    <a:pt x="436" y="76"/>
                    <a:pt x="428" y="67"/>
                    <a:pt x="419" y="67"/>
                  </a:cubicBezTo>
                  <a:cubicBezTo>
                    <a:pt x="411" y="59"/>
                    <a:pt x="403" y="59"/>
                    <a:pt x="394" y="50"/>
                  </a:cubicBezTo>
                  <a:cubicBezTo>
                    <a:pt x="302" y="0"/>
                    <a:pt x="193" y="17"/>
                    <a:pt x="109" y="84"/>
                  </a:cubicBezTo>
                  <a:cubicBezTo>
                    <a:pt x="75" y="101"/>
                    <a:pt x="50" y="134"/>
                    <a:pt x="33" y="168"/>
                  </a:cubicBezTo>
                  <a:cubicBezTo>
                    <a:pt x="0" y="235"/>
                    <a:pt x="0" y="311"/>
                    <a:pt x="17" y="378"/>
                  </a:cubicBezTo>
                  <a:cubicBezTo>
                    <a:pt x="25" y="386"/>
                    <a:pt x="25" y="395"/>
                    <a:pt x="33" y="411"/>
                  </a:cubicBezTo>
                  <a:cubicBezTo>
                    <a:pt x="33" y="420"/>
                    <a:pt x="42" y="420"/>
                    <a:pt x="42" y="428"/>
                  </a:cubicBezTo>
                  <a:cubicBezTo>
                    <a:pt x="59" y="462"/>
                    <a:pt x="84" y="478"/>
                    <a:pt x="109" y="504"/>
                  </a:cubicBezTo>
                  <a:cubicBezTo>
                    <a:pt x="168" y="478"/>
                    <a:pt x="243" y="428"/>
                    <a:pt x="319" y="361"/>
                  </a:cubicBezTo>
                  <a:cubicBezTo>
                    <a:pt x="352" y="344"/>
                    <a:pt x="377" y="319"/>
                    <a:pt x="411" y="29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DB9AA8DD-ED9C-724C-940F-C0DE12C68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1988" y="5616575"/>
              <a:ext cx="323850" cy="266700"/>
            </a:xfrm>
            <a:custGeom>
              <a:avLst/>
              <a:gdLst>
                <a:gd name="T0" fmla="*/ 873 w 900"/>
                <a:gd name="T1" fmla="*/ 34 h 740"/>
                <a:gd name="T2" fmla="*/ 873 w 900"/>
                <a:gd name="T3" fmla="*/ 34 h 740"/>
                <a:gd name="T4" fmla="*/ 596 w 900"/>
                <a:gd name="T5" fmla="*/ 126 h 740"/>
                <a:gd name="T6" fmla="*/ 621 w 900"/>
                <a:gd name="T7" fmla="*/ 143 h 740"/>
                <a:gd name="T8" fmla="*/ 647 w 900"/>
                <a:gd name="T9" fmla="*/ 160 h 740"/>
                <a:gd name="T10" fmla="*/ 714 w 900"/>
                <a:gd name="T11" fmla="*/ 160 h 740"/>
                <a:gd name="T12" fmla="*/ 689 w 900"/>
                <a:gd name="T13" fmla="*/ 227 h 740"/>
                <a:gd name="T14" fmla="*/ 588 w 900"/>
                <a:gd name="T15" fmla="*/ 353 h 740"/>
                <a:gd name="T16" fmla="*/ 496 w 900"/>
                <a:gd name="T17" fmla="*/ 420 h 740"/>
                <a:gd name="T18" fmla="*/ 286 w 900"/>
                <a:gd name="T19" fmla="*/ 563 h 740"/>
                <a:gd name="T20" fmla="*/ 194 w 900"/>
                <a:gd name="T21" fmla="*/ 571 h 740"/>
                <a:gd name="T22" fmla="*/ 219 w 900"/>
                <a:gd name="T23" fmla="*/ 487 h 740"/>
                <a:gd name="T24" fmla="*/ 210 w 900"/>
                <a:gd name="T25" fmla="*/ 470 h 740"/>
                <a:gd name="T26" fmla="*/ 194 w 900"/>
                <a:gd name="T27" fmla="*/ 437 h 740"/>
                <a:gd name="T28" fmla="*/ 34 w 900"/>
                <a:gd name="T29" fmla="*/ 705 h 740"/>
                <a:gd name="T30" fmla="*/ 336 w 900"/>
                <a:gd name="T31" fmla="*/ 596 h 740"/>
                <a:gd name="T32" fmla="*/ 529 w 900"/>
                <a:gd name="T33" fmla="*/ 462 h 740"/>
                <a:gd name="T34" fmla="*/ 588 w 900"/>
                <a:gd name="T35" fmla="*/ 403 h 740"/>
                <a:gd name="T36" fmla="*/ 714 w 900"/>
                <a:gd name="T37" fmla="*/ 294 h 740"/>
                <a:gd name="T38" fmla="*/ 873 w 900"/>
                <a:gd name="T39" fmla="*/ 34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0" h="740">
                  <a:moveTo>
                    <a:pt x="873" y="34"/>
                  </a:moveTo>
                  <a:lnTo>
                    <a:pt x="873" y="34"/>
                  </a:lnTo>
                  <a:cubicBezTo>
                    <a:pt x="848" y="0"/>
                    <a:pt x="739" y="34"/>
                    <a:pt x="596" y="126"/>
                  </a:cubicBezTo>
                  <a:cubicBezTo>
                    <a:pt x="605" y="126"/>
                    <a:pt x="613" y="135"/>
                    <a:pt x="621" y="143"/>
                  </a:cubicBezTo>
                  <a:cubicBezTo>
                    <a:pt x="630" y="151"/>
                    <a:pt x="638" y="160"/>
                    <a:pt x="647" y="160"/>
                  </a:cubicBezTo>
                  <a:cubicBezTo>
                    <a:pt x="680" y="151"/>
                    <a:pt x="706" y="151"/>
                    <a:pt x="714" y="160"/>
                  </a:cubicBezTo>
                  <a:cubicBezTo>
                    <a:pt x="722" y="168"/>
                    <a:pt x="714" y="193"/>
                    <a:pt x="689" y="227"/>
                  </a:cubicBezTo>
                  <a:cubicBezTo>
                    <a:pt x="672" y="261"/>
                    <a:pt x="630" y="302"/>
                    <a:pt x="588" y="353"/>
                  </a:cubicBezTo>
                  <a:cubicBezTo>
                    <a:pt x="554" y="378"/>
                    <a:pt x="529" y="403"/>
                    <a:pt x="496" y="420"/>
                  </a:cubicBezTo>
                  <a:cubicBezTo>
                    <a:pt x="420" y="487"/>
                    <a:pt x="345" y="537"/>
                    <a:pt x="286" y="563"/>
                  </a:cubicBezTo>
                  <a:cubicBezTo>
                    <a:pt x="236" y="579"/>
                    <a:pt x="202" y="588"/>
                    <a:pt x="194" y="571"/>
                  </a:cubicBezTo>
                  <a:cubicBezTo>
                    <a:pt x="177" y="563"/>
                    <a:pt x="194" y="529"/>
                    <a:pt x="219" y="487"/>
                  </a:cubicBezTo>
                  <a:cubicBezTo>
                    <a:pt x="219" y="479"/>
                    <a:pt x="210" y="479"/>
                    <a:pt x="210" y="470"/>
                  </a:cubicBezTo>
                  <a:cubicBezTo>
                    <a:pt x="202" y="454"/>
                    <a:pt x="202" y="445"/>
                    <a:pt x="194" y="437"/>
                  </a:cubicBezTo>
                  <a:cubicBezTo>
                    <a:pt x="68" y="563"/>
                    <a:pt x="0" y="663"/>
                    <a:pt x="34" y="705"/>
                  </a:cubicBezTo>
                  <a:cubicBezTo>
                    <a:pt x="59" y="739"/>
                    <a:pt x="185" y="689"/>
                    <a:pt x="336" y="596"/>
                  </a:cubicBezTo>
                  <a:cubicBezTo>
                    <a:pt x="395" y="554"/>
                    <a:pt x="462" y="512"/>
                    <a:pt x="529" y="462"/>
                  </a:cubicBezTo>
                  <a:cubicBezTo>
                    <a:pt x="546" y="445"/>
                    <a:pt x="571" y="420"/>
                    <a:pt x="588" y="403"/>
                  </a:cubicBezTo>
                  <a:cubicBezTo>
                    <a:pt x="638" y="370"/>
                    <a:pt x="680" y="328"/>
                    <a:pt x="714" y="294"/>
                  </a:cubicBezTo>
                  <a:cubicBezTo>
                    <a:pt x="840" y="168"/>
                    <a:pt x="899" y="67"/>
                    <a:pt x="873" y="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0006A103-48E5-7C42-B673-0AA0E02CE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138" y="5737225"/>
              <a:ext cx="63500" cy="60325"/>
            </a:xfrm>
            <a:custGeom>
              <a:avLst/>
              <a:gdLst>
                <a:gd name="T0" fmla="*/ 176 w 177"/>
                <a:gd name="T1" fmla="*/ 84 h 169"/>
                <a:gd name="T2" fmla="*/ 176 w 177"/>
                <a:gd name="T3" fmla="*/ 84 h 169"/>
                <a:gd name="T4" fmla="*/ 92 w 177"/>
                <a:gd name="T5" fmla="*/ 168 h 169"/>
                <a:gd name="T6" fmla="*/ 0 w 177"/>
                <a:gd name="T7" fmla="*/ 84 h 169"/>
                <a:gd name="T8" fmla="*/ 92 w 177"/>
                <a:gd name="T9" fmla="*/ 0 h 169"/>
                <a:gd name="T10" fmla="*/ 176 w 177"/>
                <a:gd name="T11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169">
                  <a:moveTo>
                    <a:pt x="176" y="84"/>
                  </a:moveTo>
                  <a:lnTo>
                    <a:pt x="176" y="84"/>
                  </a:lnTo>
                  <a:cubicBezTo>
                    <a:pt x="176" y="134"/>
                    <a:pt x="134" y="168"/>
                    <a:pt x="92" y="168"/>
                  </a:cubicBezTo>
                  <a:cubicBezTo>
                    <a:pt x="42" y="168"/>
                    <a:pt x="0" y="134"/>
                    <a:pt x="0" y="84"/>
                  </a:cubicBezTo>
                  <a:cubicBezTo>
                    <a:pt x="0" y="34"/>
                    <a:pt x="42" y="0"/>
                    <a:pt x="92" y="0"/>
                  </a:cubicBezTo>
                  <a:cubicBezTo>
                    <a:pt x="134" y="0"/>
                    <a:pt x="176" y="34"/>
                    <a:pt x="176" y="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6FCC61BD-F261-D84A-BADE-979E4D793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788" y="5876925"/>
              <a:ext cx="33337" cy="33338"/>
            </a:xfrm>
            <a:custGeom>
              <a:avLst/>
              <a:gdLst>
                <a:gd name="T0" fmla="*/ 92 w 93"/>
                <a:gd name="T1" fmla="*/ 50 h 93"/>
                <a:gd name="T2" fmla="*/ 92 w 93"/>
                <a:gd name="T3" fmla="*/ 50 h 93"/>
                <a:gd name="T4" fmla="*/ 50 w 93"/>
                <a:gd name="T5" fmla="*/ 92 h 93"/>
                <a:gd name="T6" fmla="*/ 0 w 93"/>
                <a:gd name="T7" fmla="*/ 50 h 93"/>
                <a:gd name="T8" fmla="*/ 50 w 93"/>
                <a:gd name="T9" fmla="*/ 0 h 93"/>
                <a:gd name="T10" fmla="*/ 92 w 93"/>
                <a:gd name="T11" fmla="*/ 5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93">
                  <a:moveTo>
                    <a:pt x="92" y="50"/>
                  </a:moveTo>
                  <a:lnTo>
                    <a:pt x="92" y="50"/>
                  </a:lnTo>
                  <a:cubicBezTo>
                    <a:pt x="92" y="76"/>
                    <a:pt x="75" y="92"/>
                    <a:pt x="50" y="92"/>
                  </a:cubicBezTo>
                  <a:cubicBezTo>
                    <a:pt x="25" y="92"/>
                    <a:pt x="0" y="76"/>
                    <a:pt x="0" y="50"/>
                  </a:cubicBezTo>
                  <a:cubicBezTo>
                    <a:pt x="0" y="25"/>
                    <a:pt x="25" y="0"/>
                    <a:pt x="50" y="0"/>
                  </a:cubicBezTo>
                  <a:cubicBezTo>
                    <a:pt x="75" y="0"/>
                    <a:pt x="92" y="25"/>
                    <a:pt x="92" y="5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3" name="Grupo 2002">
            <a:extLst>
              <a:ext uri="{FF2B5EF4-FFF2-40B4-BE49-F238E27FC236}">
                <a16:creationId xmlns:a16="http://schemas.microsoft.com/office/drawing/2014/main" id="{976DA3B6-56DC-7746-9609-944992D72E07}"/>
              </a:ext>
            </a:extLst>
          </p:cNvPr>
          <p:cNvGrpSpPr/>
          <p:nvPr/>
        </p:nvGrpSpPr>
        <p:grpSpPr>
          <a:xfrm>
            <a:off x="20206068" y="7049909"/>
            <a:ext cx="2049849" cy="1836404"/>
            <a:chOff x="7627005" y="6710174"/>
            <a:chExt cx="977380" cy="875608"/>
          </a:xfrm>
          <a:solidFill>
            <a:schemeClr val="accent2"/>
          </a:solidFill>
        </p:grpSpPr>
        <p:sp>
          <p:nvSpPr>
            <p:cNvPr id="74" name="Forma libre 1639">
              <a:extLst>
                <a:ext uri="{FF2B5EF4-FFF2-40B4-BE49-F238E27FC236}">
                  <a16:creationId xmlns:a16="http://schemas.microsoft.com/office/drawing/2014/main" id="{E0C9A045-3498-EA49-9A19-2D62C7C3C1D8}"/>
                </a:ext>
              </a:extLst>
            </p:cNvPr>
            <p:cNvSpPr/>
            <p:nvPr/>
          </p:nvSpPr>
          <p:spPr>
            <a:xfrm>
              <a:off x="8190008" y="6982776"/>
              <a:ext cx="142825" cy="66608"/>
            </a:xfrm>
            <a:custGeom>
              <a:avLst/>
              <a:gdLst>
                <a:gd name="connsiteX0" fmla="*/ 7726 w 142825"/>
                <a:gd name="connsiteY0" fmla="*/ 57773 h 66607"/>
                <a:gd name="connsiteX1" fmla="*/ 7726 w 142825"/>
                <a:gd name="connsiteY1" fmla="*/ 57773 h 66607"/>
                <a:gd name="connsiteX2" fmla="*/ 23533 w 142825"/>
                <a:gd name="connsiteY2" fmla="*/ 65956 h 66607"/>
                <a:gd name="connsiteX3" fmla="*/ 131318 w 142825"/>
                <a:gd name="connsiteY3" fmla="*/ 31701 h 66607"/>
                <a:gd name="connsiteX4" fmla="*/ 139507 w 142825"/>
                <a:gd name="connsiteY4" fmla="*/ 15905 h 66607"/>
                <a:gd name="connsiteX5" fmla="*/ 139507 w 142825"/>
                <a:gd name="connsiteY5" fmla="*/ 15905 h 66607"/>
                <a:gd name="connsiteX6" fmla="*/ 123700 w 142825"/>
                <a:gd name="connsiteY6" fmla="*/ 7722 h 66607"/>
                <a:gd name="connsiteX7" fmla="*/ 15915 w 142825"/>
                <a:gd name="connsiteY7" fmla="*/ 41977 h 66607"/>
                <a:gd name="connsiteX8" fmla="*/ 7726 w 142825"/>
                <a:gd name="connsiteY8" fmla="*/ 57773 h 66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825" h="66607">
                  <a:moveTo>
                    <a:pt x="7726" y="57773"/>
                  </a:moveTo>
                  <a:lnTo>
                    <a:pt x="7726" y="57773"/>
                  </a:lnTo>
                  <a:cubicBezTo>
                    <a:pt x="9821" y="64338"/>
                    <a:pt x="16963" y="68049"/>
                    <a:pt x="23533" y="65956"/>
                  </a:cubicBezTo>
                  <a:lnTo>
                    <a:pt x="131318" y="31701"/>
                  </a:lnTo>
                  <a:cubicBezTo>
                    <a:pt x="137888" y="29607"/>
                    <a:pt x="141601" y="22470"/>
                    <a:pt x="139507" y="15905"/>
                  </a:cubicBezTo>
                  <a:lnTo>
                    <a:pt x="139507" y="15905"/>
                  </a:lnTo>
                  <a:cubicBezTo>
                    <a:pt x="137412" y="9339"/>
                    <a:pt x="130270" y="5628"/>
                    <a:pt x="123700" y="7722"/>
                  </a:cubicBezTo>
                  <a:lnTo>
                    <a:pt x="15915" y="41977"/>
                  </a:lnTo>
                  <a:cubicBezTo>
                    <a:pt x="9345" y="44070"/>
                    <a:pt x="5632" y="51207"/>
                    <a:pt x="7726" y="577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5" name="Forma libre 1640">
              <a:extLst>
                <a:ext uri="{FF2B5EF4-FFF2-40B4-BE49-F238E27FC236}">
                  <a16:creationId xmlns:a16="http://schemas.microsoft.com/office/drawing/2014/main" id="{7CEEB375-6315-2E48-B855-5CD1B816C353}"/>
                </a:ext>
              </a:extLst>
            </p:cNvPr>
            <p:cNvSpPr/>
            <p:nvPr/>
          </p:nvSpPr>
          <p:spPr>
            <a:xfrm>
              <a:off x="8045772" y="6954932"/>
              <a:ext cx="257085" cy="199824"/>
            </a:xfrm>
            <a:custGeom>
              <a:avLst/>
              <a:gdLst>
                <a:gd name="connsiteX0" fmla="*/ 66076 w 257085"/>
                <a:gd name="connsiteY0" fmla="*/ 9683 h 199823"/>
                <a:gd name="connsiteX1" fmla="*/ 251559 w 257085"/>
                <a:gd name="connsiteY1" fmla="*/ 105504 h 199823"/>
                <a:gd name="connsiteX2" fmla="*/ 204998 w 257085"/>
                <a:gd name="connsiteY2" fmla="*/ 195424 h 199823"/>
                <a:gd name="connsiteX3" fmla="*/ 19515 w 257085"/>
                <a:gd name="connsiteY3" fmla="*/ 99604 h 199823"/>
                <a:gd name="connsiteX4" fmla="*/ 9708 w 257085"/>
                <a:gd name="connsiteY4" fmla="*/ 68679 h 199823"/>
                <a:gd name="connsiteX5" fmla="*/ 35131 w 257085"/>
                <a:gd name="connsiteY5" fmla="*/ 19485 h 199823"/>
                <a:gd name="connsiteX6" fmla="*/ 66076 w 257085"/>
                <a:gd name="connsiteY6" fmla="*/ 9683 h 19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085" h="199823">
                  <a:moveTo>
                    <a:pt x="66076" y="9683"/>
                  </a:moveTo>
                  <a:lnTo>
                    <a:pt x="251559" y="105504"/>
                  </a:lnTo>
                  <a:lnTo>
                    <a:pt x="204998" y="195424"/>
                  </a:lnTo>
                  <a:lnTo>
                    <a:pt x="19515" y="99604"/>
                  </a:lnTo>
                  <a:cubicBezTo>
                    <a:pt x="8280" y="93800"/>
                    <a:pt x="3900" y="79907"/>
                    <a:pt x="9708" y="68679"/>
                  </a:cubicBezTo>
                  <a:lnTo>
                    <a:pt x="35131" y="19485"/>
                  </a:lnTo>
                  <a:cubicBezTo>
                    <a:pt x="40844" y="8352"/>
                    <a:pt x="54841" y="3879"/>
                    <a:pt x="66076" y="96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6" name="Forma libre 1641">
              <a:extLst>
                <a:ext uri="{FF2B5EF4-FFF2-40B4-BE49-F238E27FC236}">
                  <a16:creationId xmlns:a16="http://schemas.microsoft.com/office/drawing/2014/main" id="{1635B85A-B89B-554A-A21D-A23EEA6986A4}"/>
                </a:ext>
              </a:extLst>
            </p:cNvPr>
            <p:cNvSpPr/>
            <p:nvPr/>
          </p:nvSpPr>
          <p:spPr>
            <a:xfrm>
              <a:off x="8243629" y="7053394"/>
              <a:ext cx="95217" cy="114185"/>
            </a:xfrm>
            <a:custGeom>
              <a:avLst/>
              <a:gdLst>
                <a:gd name="connsiteX0" fmla="*/ 82839 w 95216"/>
                <a:gd name="connsiteY0" fmla="*/ 22171 h 114184"/>
                <a:gd name="connsiteX1" fmla="*/ 92646 w 95216"/>
                <a:gd name="connsiteY1" fmla="*/ 53096 h 114184"/>
                <a:gd name="connsiteX2" fmla="*/ 67223 w 95216"/>
                <a:gd name="connsiteY2" fmla="*/ 102291 h 114184"/>
                <a:gd name="connsiteX3" fmla="*/ 36278 w 95216"/>
                <a:gd name="connsiteY3" fmla="*/ 112092 h 114184"/>
                <a:gd name="connsiteX4" fmla="*/ 7141 w 95216"/>
                <a:gd name="connsiteY4" fmla="*/ 97057 h 114184"/>
                <a:gd name="connsiteX5" fmla="*/ 53702 w 95216"/>
                <a:gd name="connsiteY5" fmla="*/ 7137 h 114184"/>
                <a:gd name="connsiteX6" fmla="*/ 82839 w 95216"/>
                <a:gd name="connsiteY6" fmla="*/ 22171 h 11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16" h="114184">
                  <a:moveTo>
                    <a:pt x="82839" y="22171"/>
                  </a:moveTo>
                  <a:cubicBezTo>
                    <a:pt x="94074" y="27975"/>
                    <a:pt x="98454" y="41868"/>
                    <a:pt x="92646" y="53096"/>
                  </a:cubicBezTo>
                  <a:lnTo>
                    <a:pt x="67223" y="102291"/>
                  </a:lnTo>
                  <a:cubicBezTo>
                    <a:pt x="61415" y="113519"/>
                    <a:pt x="47513" y="117896"/>
                    <a:pt x="36278" y="112092"/>
                  </a:cubicBezTo>
                  <a:lnTo>
                    <a:pt x="7141" y="97057"/>
                  </a:lnTo>
                  <a:lnTo>
                    <a:pt x="53702" y="7137"/>
                  </a:lnTo>
                  <a:lnTo>
                    <a:pt x="82839" y="221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7" name="Forma libre 1642">
              <a:extLst>
                <a:ext uri="{FF2B5EF4-FFF2-40B4-BE49-F238E27FC236}">
                  <a16:creationId xmlns:a16="http://schemas.microsoft.com/office/drawing/2014/main" id="{E3256EA5-0B2D-6E4E-888A-C9484170A8D7}"/>
                </a:ext>
              </a:extLst>
            </p:cNvPr>
            <p:cNvSpPr/>
            <p:nvPr/>
          </p:nvSpPr>
          <p:spPr>
            <a:xfrm>
              <a:off x="7829821" y="6834182"/>
              <a:ext cx="228520" cy="209339"/>
            </a:xfrm>
            <a:custGeom>
              <a:avLst/>
              <a:gdLst>
                <a:gd name="connsiteX0" fmla="*/ 79121 w 228520"/>
                <a:gd name="connsiteY0" fmla="*/ 9683 h 209338"/>
                <a:gd name="connsiteX1" fmla="*/ 229659 w 228520"/>
                <a:gd name="connsiteY1" fmla="*/ 87520 h 209338"/>
                <a:gd name="connsiteX2" fmla="*/ 170053 w 228520"/>
                <a:gd name="connsiteY2" fmla="*/ 202561 h 209338"/>
                <a:gd name="connsiteX3" fmla="*/ 19515 w 228520"/>
                <a:gd name="connsiteY3" fmla="*/ 124725 h 209338"/>
                <a:gd name="connsiteX4" fmla="*/ 9708 w 228520"/>
                <a:gd name="connsiteY4" fmla="*/ 93800 h 209338"/>
                <a:gd name="connsiteX5" fmla="*/ 48176 w 228520"/>
                <a:gd name="connsiteY5" fmla="*/ 19485 h 209338"/>
                <a:gd name="connsiteX6" fmla="*/ 79121 w 228520"/>
                <a:gd name="connsiteY6" fmla="*/ 9683 h 209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520" h="209338">
                  <a:moveTo>
                    <a:pt x="79121" y="9683"/>
                  </a:moveTo>
                  <a:lnTo>
                    <a:pt x="229659" y="87520"/>
                  </a:lnTo>
                  <a:lnTo>
                    <a:pt x="170053" y="202561"/>
                  </a:lnTo>
                  <a:lnTo>
                    <a:pt x="19515" y="124725"/>
                  </a:lnTo>
                  <a:cubicBezTo>
                    <a:pt x="8280" y="118921"/>
                    <a:pt x="3900" y="105028"/>
                    <a:pt x="9708" y="93800"/>
                  </a:cubicBezTo>
                  <a:lnTo>
                    <a:pt x="48176" y="19485"/>
                  </a:lnTo>
                  <a:cubicBezTo>
                    <a:pt x="53984" y="8352"/>
                    <a:pt x="67885" y="3879"/>
                    <a:pt x="79121" y="96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8" name="Forma libre 1643">
              <a:extLst>
                <a:ext uri="{FF2B5EF4-FFF2-40B4-BE49-F238E27FC236}">
                  <a16:creationId xmlns:a16="http://schemas.microsoft.com/office/drawing/2014/main" id="{1076D847-6C17-984D-B7C7-D1048194715D}"/>
                </a:ext>
              </a:extLst>
            </p:cNvPr>
            <p:cNvSpPr/>
            <p:nvPr/>
          </p:nvSpPr>
          <p:spPr>
            <a:xfrm>
              <a:off x="7992733" y="6914660"/>
              <a:ext cx="123782" cy="152247"/>
            </a:xfrm>
            <a:custGeom>
              <a:avLst/>
              <a:gdLst>
                <a:gd name="connsiteX0" fmla="*/ 111975 w 123781"/>
                <a:gd name="connsiteY0" fmla="*/ 30449 h 152246"/>
                <a:gd name="connsiteX1" fmla="*/ 121782 w 123781"/>
                <a:gd name="connsiteY1" fmla="*/ 61374 h 152246"/>
                <a:gd name="connsiteX2" fmla="*/ 83315 w 123781"/>
                <a:gd name="connsiteY2" fmla="*/ 135690 h 152246"/>
                <a:gd name="connsiteX3" fmla="*/ 52369 w 123781"/>
                <a:gd name="connsiteY3" fmla="*/ 145491 h 152246"/>
                <a:gd name="connsiteX4" fmla="*/ 7141 w 123781"/>
                <a:gd name="connsiteY4" fmla="*/ 122178 h 152246"/>
                <a:gd name="connsiteX5" fmla="*/ 66747 w 123781"/>
                <a:gd name="connsiteY5" fmla="*/ 7137 h 152246"/>
                <a:gd name="connsiteX6" fmla="*/ 111975 w 123781"/>
                <a:gd name="connsiteY6" fmla="*/ 30449 h 15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781" h="152246">
                  <a:moveTo>
                    <a:pt x="111975" y="30449"/>
                  </a:moveTo>
                  <a:cubicBezTo>
                    <a:pt x="123211" y="36254"/>
                    <a:pt x="127590" y="50146"/>
                    <a:pt x="121782" y="61374"/>
                  </a:cubicBezTo>
                  <a:lnTo>
                    <a:pt x="83315" y="135690"/>
                  </a:lnTo>
                  <a:cubicBezTo>
                    <a:pt x="77507" y="146918"/>
                    <a:pt x="63605" y="151295"/>
                    <a:pt x="52369" y="145491"/>
                  </a:cubicBezTo>
                  <a:lnTo>
                    <a:pt x="7141" y="122178"/>
                  </a:lnTo>
                  <a:lnTo>
                    <a:pt x="66747" y="7137"/>
                  </a:lnTo>
                  <a:lnTo>
                    <a:pt x="111975" y="3044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9" name="Forma libre 1644">
              <a:extLst>
                <a:ext uri="{FF2B5EF4-FFF2-40B4-BE49-F238E27FC236}">
                  <a16:creationId xmlns:a16="http://schemas.microsoft.com/office/drawing/2014/main" id="{6EE39733-C55C-314A-8163-F17525328EF7}"/>
                </a:ext>
              </a:extLst>
            </p:cNvPr>
            <p:cNvSpPr/>
            <p:nvPr/>
          </p:nvSpPr>
          <p:spPr>
            <a:xfrm>
              <a:off x="7669475" y="6740553"/>
              <a:ext cx="190434" cy="209339"/>
            </a:xfrm>
            <a:custGeom>
              <a:avLst/>
              <a:gdLst>
                <a:gd name="connsiteX0" fmla="*/ 94261 w 190433"/>
                <a:gd name="connsiteY0" fmla="*/ 9681 h 209338"/>
                <a:gd name="connsiteX1" fmla="*/ 189668 w 190433"/>
                <a:gd name="connsiteY1" fmla="*/ 58971 h 209338"/>
                <a:gd name="connsiteX2" fmla="*/ 114923 w 190433"/>
                <a:gd name="connsiteY2" fmla="*/ 203319 h 209338"/>
                <a:gd name="connsiteX3" fmla="*/ 19515 w 190433"/>
                <a:gd name="connsiteY3" fmla="*/ 154030 h 209338"/>
                <a:gd name="connsiteX4" fmla="*/ 9708 w 190433"/>
                <a:gd name="connsiteY4" fmla="*/ 123105 h 209338"/>
                <a:gd name="connsiteX5" fmla="*/ 63315 w 190433"/>
                <a:gd name="connsiteY5" fmla="*/ 19577 h 209338"/>
                <a:gd name="connsiteX6" fmla="*/ 94261 w 190433"/>
                <a:gd name="connsiteY6" fmla="*/ 9681 h 209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433" h="209338">
                  <a:moveTo>
                    <a:pt x="94261" y="9681"/>
                  </a:moveTo>
                  <a:lnTo>
                    <a:pt x="189668" y="58971"/>
                  </a:lnTo>
                  <a:lnTo>
                    <a:pt x="114923" y="203319"/>
                  </a:lnTo>
                  <a:lnTo>
                    <a:pt x="19515" y="154030"/>
                  </a:lnTo>
                  <a:cubicBezTo>
                    <a:pt x="8280" y="148225"/>
                    <a:pt x="3899" y="134333"/>
                    <a:pt x="9708" y="123105"/>
                  </a:cubicBezTo>
                  <a:lnTo>
                    <a:pt x="63315" y="19577"/>
                  </a:lnTo>
                  <a:cubicBezTo>
                    <a:pt x="69028" y="8349"/>
                    <a:pt x="83025" y="3877"/>
                    <a:pt x="94261" y="96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0" name="Forma libre 1645">
              <a:extLst>
                <a:ext uri="{FF2B5EF4-FFF2-40B4-BE49-F238E27FC236}">
                  <a16:creationId xmlns:a16="http://schemas.microsoft.com/office/drawing/2014/main" id="{F3AF3EC0-47E1-3A4E-8FE0-F5F62FB001EE}"/>
                </a:ext>
              </a:extLst>
            </p:cNvPr>
            <p:cNvSpPr/>
            <p:nvPr/>
          </p:nvSpPr>
          <p:spPr>
            <a:xfrm>
              <a:off x="7777257" y="6792292"/>
              <a:ext cx="142825" cy="180793"/>
            </a:xfrm>
            <a:custGeom>
              <a:avLst/>
              <a:gdLst>
                <a:gd name="connsiteX0" fmla="*/ 131970 w 142825"/>
                <a:gd name="connsiteY0" fmla="*/ 33113 h 180792"/>
                <a:gd name="connsiteX1" fmla="*/ 141778 w 142825"/>
                <a:gd name="connsiteY1" fmla="*/ 64039 h 180792"/>
                <a:gd name="connsiteX2" fmla="*/ 88171 w 142825"/>
                <a:gd name="connsiteY2" fmla="*/ 167566 h 180792"/>
                <a:gd name="connsiteX3" fmla="*/ 57225 w 142825"/>
                <a:gd name="connsiteY3" fmla="*/ 177367 h 180792"/>
                <a:gd name="connsiteX4" fmla="*/ 7141 w 142825"/>
                <a:gd name="connsiteY4" fmla="*/ 151485 h 180792"/>
                <a:gd name="connsiteX5" fmla="*/ 81886 w 142825"/>
                <a:gd name="connsiteY5" fmla="*/ 7137 h 180792"/>
                <a:gd name="connsiteX6" fmla="*/ 131970 w 142825"/>
                <a:gd name="connsiteY6" fmla="*/ 33113 h 18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25" h="180792">
                  <a:moveTo>
                    <a:pt x="131970" y="33113"/>
                  </a:moveTo>
                  <a:cubicBezTo>
                    <a:pt x="143206" y="38918"/>
                    <a:pt x="147586" y="52810"/>
                    <a:pt x="141778" y="64039"/>
                  </a:cubicBezTo>
                  <a:lnTo>
                    <a:pt x="88171" y="167566"/>
                  </a:lnTo>
                  <a:cubicBezTo>
                    <a:pt x="82362" y="178794"/>
                    <a:pt x="68461" y="183172"/>
                    <a:pt x="57225" y="177367"/>
                  </a:cubicBezTo>
                  <a:lnTo>
                    <a:pt x="7141" y="151485"/>
                  </a:lnTo>
                  <a:lnTo>
                    <a:pt x="81886" y="7137"/>
                  </a:lnTo>
                  <a:lnTo>
                    <a:pt x="131970" y="331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1" name="Forma libre 1646">
              <a:extLst>
                <a:ext uri="{FF2B5EF4-FFF2-40B4-BE49-F238E27FC236}">
                  <a16:creationId xmlns:a16="http://schemas.microsoft.com/office/drawing/2014/main" id="{7738EC20-F886-EE42-852A-0F2A1CBF7179}"/>
                </a:ext>
              </a:extLst>
            </p:cNvPr>
            <p:cNvSpPr/>
            <p:nvPr/>
          </p:nvSpPr>
          <p:spPr>
            <a:xfrm>
              <a:off x="7627005" y="6710174"/>
              <a:ext cx="142825" cy="199824"/>
            </a:xfrm>
            <a:custGeom>
              <a:avLst/>
              <a:gdLst>
                <a:gd name="connsiteX0" fmla="*/ 40943 w 142825"/>
                <a:gd name="connsiteY0" fmla="*/ 189927 h 199823"/>
                <a:gd name="connsiteX1" fmla="*/ 22566 w 142825"/>
                <a:gd name="connsiteY1" fmla="*/ 180412 h 199823"/>
                <a:gd name="connsiteX2" fmla="*/ 10283 w 142825"/>
                <a:gd name="connsiteY2" fmla="*/ 141969 h 199823"/>
                <a:gd name="connsiteX3" fmla="*/ 72079 w 142825"/>
                <a:gd name="connsiteY3" fmla="*/ 22551 h 199823"/>
                <a:gd name="connsiteX4" fmla="*/ 110547 w 142825"/>
                <a:gd name="connsiteY4" fmla="*/ 10276 h 199823"/>
                <a:gd name="connsiteX5" fmla="*/ 128923 w 142825"/>
                <a:gd name="connsiteY5" fmla="*/ 19792 h 199823"/>
                <a:gd name="connsiteX6" fmla="*/ 141206 w 142825"/>
                <a:gd name="connsiteY6" fmla="*/ 58234 h 199823"/>
                <a:gd name="connsiteX7" fmla="*/ 79410 w 142825"/>
                <a:gd name="connsiteY7" fmla="*/ 177652 h 199823"/>
                <a:gd name="connsiteX8" fmla="*/ 40943 w 142825"/>
                <a:gd name="connsiteY8" fmla="*/ 189927 h 19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825" h="199823">
                  <a:moveTo>
                    <a:pt x="40943" y="189927"/>
                  </a:moveTo>
                  <a:lnTo>
                    <a:pt x="22566" y="180412"/>
                  </a:lnTo>
                  <a:cubicBezTo>
                    <a:pt x="8569" y="173180"/>
                    <a:pt x="3142" y="155862"/>
                    <a:pt x="10283" y="141969"/>
                  </a:cubicBezTo>
                  <a:lnTo>
                    <a:pt x="72079" y="22551"/>
                  </a:lnTo>
                  <a:cubicBezTo>
                    <a:pt x="79315" y="8563"/>
                    <a:pt x="96645" y="3140"/>
                    <a:pt x="110547" y="10276"/>
                  </a:cubicBezTo>
                  <a:lnTo>
                    <a:pt x="128923" y="19792"/>
                  </a:lnTo>
                  <a:cubicBezTo>
                    <a:pt x="142920" y="27023"/>
                    <a:pt x="148347" y="44341"/>
                    <a:pt x="141206" y="58234"/>
                  </a:cubicBezTo>
                  <a:lnTo>
                    <a:pt x="79410" y="177652"/>
                  </a:lnTo>
                  <a:cubicBezTo>
                    <a:pt x="72174" y="191640"/>
                    <a:pt x="54844" y="197064"/>
                    <a:pt x="40943" y="1899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2" name="Forma libre 1647">
              <a:extLst>
                <a:ext uri="{FF2B5EF4-FFF2-40B4-BE49-F238E27FC236}">
                  <a16:creationId xmlns:a16="http://schemas.microsoft.com/office/drawing/2014/main" id="{219D8DA6-68FC-5141-83A3-82910C55B390}"/>
                </a:ext>
              </a:extLst>
            </p:cNvPr>
            <p:cNvSpPr/>
            <p:nvPr/>
          </p:nvSpPr>
          <p:spPr>
            <a:xfrm>
              <a:off x="8002921" y="7013430"/>
              <a:ext cx="57130" cy="152247"/>
            </a:xfrm>
            <a:custGeom>
              <a:avLst/>
              <a:gdLst>
                <a:gd name="connsiteX0" fmla="*/ 30755 w 57130"/>
                <a:gd name="connsiteY0" fmla="*/ 145396 h 152246"/>
                <a:gd name="connsiteX1" fmla="*/ 30755 w 57130"/>
                <a:gd name="connsiteY1" fmla="*/ 145396 h 152246"/>
                <a:gd name="connsiteX2" fmla="*/ 54368 w 57130"/>
                <a:gd name="connsiteY2" fmla="*/ 121797 h 152246"/>
                <a:gd name="connsiteX3" fmla="*/ 54368 w 57130"/>
                <a:gd name="connsiteY3" fmla="*/ 30735 h 152246"/>
                <a:gd name="connsiteX4" fmla="*/ 30755 w 57130"/>
                <a:gd name="connsiteY4" fmla="*/ 7137 h 152246"/>
                <a:gd name="connsiteX5" fmla="*/ 30755 w 57130"/>
                <a:gd name="connsiteY5" fmla="*/ 7137 h 152246"/>
                <a:gd name="connsiteX6" fmla="*/ 7141 w 57130"/>
                <a:gd name="connsiteY6" fmla="*/ 30735 h 152246"/>
                <a:gd name="connsiteX7" fmla="*/ 7141 w 57130"/>
                <a:gd name="connsiteY7" fmla="*/ 121797 h 152246"/>
                <a:gd name="connsiteX8" fmla="*/ 30755 w 57130"/>
                <a:gd name="connsiteY8" fmla="*/ 145396 h 15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30" h="152246">
                  <a:moveTo>
                    <a:pt x="30755" y="145396"/>
                  </a:moveTo>
                  <a:lnTo>
                    <a:pt x="30755" y="145396"/>
                  </a:lnTo>
                  <a:cubicBezTo>
                    <a:pt x="43704" y="145396"/>
                    <a:pt x="54368" y="134834"/>
                    <a:pt x="54368" y="121797"/>
                  </a:cubicBezTo>
                  <a:lnTo>
                    <a:pt x="54368" y="30735"/>
                  </a:lnTo>
                  <a:cubicBezTo>
                    <a:pt x="54368" y="17794"/>
                    <a:pt x="43800" y="7137"/>
                    <a:pt x="30755" y="7137"/>
                  </a:cubicBezTo>
                  <a:lnTo>
                    <a:pt x="30755" y="7137"/>
                  </a:lnTo>
                  <a:cubicBezTo>
                    <a:pt x="17806" y="7137"/>
                    <a:pt x="7141" y="17699"/>
                    <a:pt x="7141" y="30735"/>
                  </a:cubicBezTo>
                  <a:lnTo>
                    <a:pt x="7141" y="121797"/>
                  </a:lnTo>
                  <a:cubicBezTo>
                    <a:pt x="7141" y="134834"/>
                    <a:pt x="17806" y="145396"/>
                    <a:pt x="30755" y="1453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3" name="Forma libre 1648">
              <a:extLst>
                <a:ext uri="{FF2B5EF4-FFF2-40B4-BE49-F238E27FC236}">
                  <a16:creationId xmlns:a16="http://schemas.microsoft.com/office/drawing/2014/main" id="{BACEF10C-919A-8846-8236-9E01D1A7F605}"/>
                </a:ext>
              </a:extLst>
            </p:cNvPr>
            <p:cNvSpPr/>
            <p:nvPr/>
          </p:nvSpPr>
          <p:spPr>
            <a:xfrm>
              <a:off x="7974641" y="6990783"/>
              <a:ext cx="114260" cy="114185"/>
            </a:xfrm>
            <a:custGeom>
              <a:avLst/>
              <a:gdLst>
                <a:gd name="connsiteX0" fmla="*/ 112451 w 114260"/>
                <a:gd name="connsiteY0" fmla="*/ 59757 h 114184"/>
                <a:gd name="connsiteX1" fmla="*/ 59796 w 114260"/>
                <a:gd name="connsiteY1" fmla="*/ 112377 h 114184"/>
                <a:gd name="connsiteX2" fmla="*/ 7141 w 114260"/>
                <a:gd name="connsiteY2" fmla="*/ 59757 h 114184"/>
                <a:gd name="connsiteX3" fmla="*/ 59796 w 114260"/>
                <a:gd name="connsiteY3" fmla="*/ 7136 h 114184"/>
                <a:gd name="connsiteX4" fmla="*/ 112451 w 114260"/>
                <a:gd name="connsiteY4" fmla="*/ 59757 h 11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260" h="114184">
                  <a:moveTo>
                    <a:pt x="112451" y="59757"/>
                  </a:moveTo>
                  <a:cubicBezTo>
                    <a:pt x="112451" y="88818"/>
                    <a:pt x="88876" y="112377"/>
                    <a:pt x="59796" y="112377"/>
                  </a:cubicBezTo>
                  <a:cubicBezTo>
                    <a:pt x="30715" y="112377"/>
                    <a:pt x="7141" y="88818"/>
                    <a:pt x="7141" y="59757"/>
                  </a:cubicBezTo>
                  <a:cubicBezTo>
                    <a:pt x="7141" y="30695"/>
                    <a:pt x="30715" y="7136"/>
                    <a:pt x="59796" y="7136"/>
                  </a:cubicBezTo>
                  <a:cubicBezTo>
                    <a:pt x="88876" y="7136"/>
                    <a:pt x="112451" y="30695"/>
                    <a:pt x="112451" y="597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4" name="Forma libre 1649">
              <a:extLst>
                <a:ext uri="{FF2B5EF4-FFF2-40B4-BE49-F238E27FC236}">
                  <a16:creationId xmlns:a16="http://schemas.microsoft.com/office/drawing/2014/main" id="{5C3EC7A7-1878-0F4D-82A3-5E99799B67F5}"/>
                </a:ext>
              </a:extLst>
            </p:cNvPr>
            <p:cNvSpPr/>
            <p:nvPr/>
          </p:nvSpPr>
          <p:spPr>
            <a:xfrm>
              <a:off x="7997398" y="7013525"/>
              <a:ext cx="66652" cy="66608"/>
            </a:xfrm>
            <a:custGeom>
              <a:avLst/>
              <a:gdLst>
                <a:gd name="connsiteX0" fmla="*/ 66937 w 66651"/>
                <a:gd name="connsiteY0" fmla="*/ 37015 h 66607"/>
                <a:gd name="connsiteX1" fmla="*/ 37039 w 66651"/>
                <a:gd name="connsiteY1" fmla="*/ 66894 h 66607"/>
                <a:gd name="connsiteX2" fmla="*/ 7141 w 66651"/>
                <a:gd name="connsiteY2" fmla="*/ 37015 h 66607"/>
                <a:gd name="connsiteX3" fmla="*/ 37039 w 66651"/>
                <a:gd name="connsiteY3" fmla="*/ 7136 h 66607"/>
                <a:gd name="connsiteX4" fmla="*/ 66937 w 66651"/>
                <a:gd name="connsiteY4" fmla="*/ 37015 h 66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51" h="66607">
                  <a:moveTo>
                    <a:pt x="66937" y="37015"/>
                  </a:moveTo>
                  <a:cubicBezTo>
                    <a:pt x="66937" y="53517"/>
                    <a:pt x="53551" y="66894"/>
                    <a:pt x="37039" y="66894"/>
                  </a:cubicBezTo>
                  <a:cubicBezTo>
                    <a:pt x="20527" y="66894"/>
                    <a:pt x="7141" y="53517"/>
                    <a:pt x="7141" y="37015"/>
                  </a:cubicBezTo>
                  <a:cubicBezTo>
                    <a:pt x="7141" y="20513"/>
                    <a:pt x="20527" y="7136"/>
                    <a:pt x="37039" y="7136"/>
                  </a:cubicBezTo>
                  <a:cubicBezTo>
                    <a:pt x="53551" y="7136"/>
                    <a:pt x="66937" y="20513"/>
                    <a:pt x="66937" y="370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5" name="Forma libre 1650">
              <a:extLst>
                <a:ext uri="{FF2B5EF4-FFF2-40B4-BE49-F238E27FC236}">
                  <a16:creationId xmlns:a16="http://schemas.microsoft.com/office/drawing/2014/main" id="{567BE879-E857-2346-AC1A-CC5E7146F2EB}"/>
                </a:ext>
              </a:extLst>
            </p:cNvPr>
            <p:cNvSpPr/>
            <p:nvPr/>
          </p:nvSpPr>
          <p:spPr>
            <a:xfrm>
              <a:off x="7929889" y="7135227"/>
              <a:ext cx="199955" cy="47577"/>
            </a:xfrm>
            <a:custGeom>
              <a:avLst/>
              <a:gdLst>
                <a:gd name="connsiteX0" fmla="*/ 28375 w 199955"/>
                <a:gd name="connsiteY0" fmla="*/ 49575 h 47577"/>
                <a:gd name="connsiteX1" fmla="*/ 177675 w 199955"/>
                <a:gd name="connsiteY1" fmla="*/ 49575 h 47577"/>
                <a:gd name="connsiteX2" fmla="*/ 198908 w 199955"/>
                <a:gd name="connsiteY2" fmla="*/ 28356 h 47577"/>
                <a:gd name="connsiteX3" fmla="*/ 198908 w 199955"/>
                <a:gd name="connsiteY3" fmla="*/ 28356 h 47577"/>
                <a:gd name="connsiteX4" fmla="*/ 177675 w 199955"/>
                <a:gd name="connsiteY4" fmla="*/ 7137 h 47577"/>
                <a:gd name="connsiteX5" fmla="*/ 28375 w 199955"/>
                <a:gd name="connsiteY5" fmla="*/ 7137 h 47577"/>
                <a:gd name="connsiteX6" fmla="*/ 7141 w 199955"/>
                <a:gd name="connsiteY6" fmla="*/ 28356 h 47577"/>
                <a:gd name="connsiteX7" fmla="*/ 7141 w 199955"/>
                <a:gd name="connsiteY7" fmla="*/ 28356 h 47577"/>
                <a:gd name="connsiteX8" fmla="*/ 28375 w 199955"/>
                <a:gd name="connsiteY8" fmla="*/ 49575 h 47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9955" h="47577">
                  <a:moveTo>
                    <a:pt x="28375" y="49575"/>
                  </a:moveTo>
                  <a:lnTo>
                    <a:pt x="177675" y="49575"/>
                  </a:lnTo>
                  <a:cubicBezTo>
                    <a:pt x="189386" y="49575"/>
                    <a:pt x="198908" y="40060"/>
                    <a:pt x="198908" y="28356"/>
                  </a:cubicBezTo>
                  <a:lnTo>
                    <a:pt x="198908" y="28356"/>
                  </a:lnTo>
                  <a:cubicBezTo>
                    <a:pt x="198908" y="16652"/>
                    <a:pt x="189386" y="7137"/>
                    <a:pt x="177675" y="7137"/>
                  </a:cubicBezTo>
                  <a:lnTo>
                    <a:pt x="28375" y="7137"/>
                  </a:lnTo>
                  <a:cubicBezTo>
                    <a:pt x="16663" y="7137"/>
                    <a:pt x="7141" y="16652"/>
                    <a:pt x="7141" y="28356"/>
                  </a:cubicBezTo>
                  <a:lnTo>
                    <a:pt x="7141" y="28356"/>
                  </a:lnTo>
                  <a:cubicBezTo>
                    <a:pt x="7141" y="40060"/>
                    <a:pt x="16663" y="49575"/>
                    <a:pt x="28375" y="49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6" name="Forma libre 1651">
              <a:extLst>
                <a:ext uri="{FF2B5EF4-FFF2-40B4-BE49-F238E27FC236}">
                  <a16:creationId xmlns:a16="http://schemas.microsoft.com/office/drawing/2014/main" id="{D050D84B-385C-CD47-91C0-04DB0A6F955E}"/>
                </a:ext>
              </a:extLst>
            </p:cNvPr>
            <p:cNvSpPr/>
            <p:nvPr/>
          </p:nvSpPr>
          <p:spPr>
            <a:xfrm>
              <a:off x="8080242" y="7145777"/>
              <a:ext cx="228520" cy="428193"/>
            </a:xfrm>
            <a:custGeom>
              <a:avLst/>
              <a:gdLst>
                <a:gd name="connsiteX0" fmla="*/ 218231 w 228520"/>
                <a:gd name="connsiteY0" fmla="*/ 424208 h 428193"/>
                <a:gd name="connsiteX1" fmla="*/ 223373 w 228520"/>
                <a:gd name="connsiteY1" fmla="*/ 422972 h 428193"/>
                <a:gd name="connsiteX2" fmla="*/ 228420 w 228520"/>
                <a:gd name="connsiteY2" fmla="*/ 407556 h 428193"/>
                <a:gd name="connsiteX3" fmla="*/ 28845 w 228520"/>
                <a:gd name="connsiteY3" fmla="*/ 13428 h 428193"/>
                <a:gd name="connsiteX4" fmla="*/ 13420 w 228520"/>
                <a:gd name="connsiteY4" fmla="*/ 8386 h 428193"/>
                <a:gd name="connsiteX5" fmla="*/ 8374 w 228520"/>
                <a:gd name="connsiteY5" fmla="*/ 23801 h 428193"/>
                <a:gd name="connsiteX6" fmla="*/ 207948 w 228520"/>
                <a:gd name="connsiteY6" fmla="*/ 417929 h 428193"/>
                <a:gd name="connsiteX7" fmla="*/ 218231 w 228520"/>
                <a:gd name="connsiteY7" fmla="*/ 424208 h 42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520" h="428193">
                  <a:moveTo>
                    <a:pt x="218231" y="424208"/>
                  </a:moveTo>
                  <a:cubicBezTo>
                    <a:pt x="219945" y="424208"/>
                    <a:pt x="221754" y="423828"/>
                    <a:pt x="223373" y="422972"/>
                  </a:cubicBezTo>
                  <a:cubicBezTo>
                    <a:pt x="228991" y="420117"/>
                    <a:pt x="231276" y="413171"/>
                    <a:pt x="228420" y="407556"/>
                  </a:cubicBezTo>
                  <a:lnTo>
                    <a:pt x="28845" y="13428"/>
                  </a:lnTo>
                  <a:cubicBezTo>
                    <a:pt x="25988" y="7719"/>
                    <a:pt x="19038" y="5530"/>
                    <a:pt x="13420" y="8386"/>
                  </a:cubicBezTo>
                  <a:cubicBezTo>
                    <a:pt x="7802" y="11240"/>
                    <a:pt x="5517" y="18186"/>
                    <a:pt x="8374" y="23801"/>
                  </a:cubicBezTo>
                  <a:lnTo>
                    <a:pt x="207948" y="417929"/>
                  </a:lnTo>
                  <a:cubicBezTo>
                    <a:pt x="209947" y="421925"/>
                    <a:pt x="214042" y="424208"/>
                    <a:pt x="218231" y="4242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7" name="Forma libre 1652">
              <a:extLst>
                <a:ext uri="{FF2B5EF4-FFF2-40B4-BE49-F238E27FC236}">
                  <a16:creationId xmlns:a16="http://schemas.microsoft.com/office/drawing/2014/main" id="{E707AA52-5B8A-2D42-9247-57BB60F870CB}"/>
                </a:ext>
              </a:extLst>
            </p:cNvPr>
            <p:cNvSpPr/>
            <p:nvPr/>
          </p:nvSpPr>
          <p:spPr>
            <a:xfrm>
              <a:off x="7742413" y="7145777"/>
              <a:ext cx="228520" cy="428193"/>
            </a:xfrm>
            <a:custGeom>
              <a:avLst/>
              <a:gdLst>
                <a:gd name="connsiteX0" fmla="*/ 18562 w 228520"/>
                <a:gd name="connsiteY0" fmla="*/ 424208 h 428193"/>
                <a:gd name="connsiteX1" fmla="*/ 13420 w 228520"/>
                <a:gd name="connsiteY1" fmla="*/ 422972 h 428193"/>
                <a:gd name="connsiteX2" fmla="*/ 8373 w 228520"/>
                <a:gd name="connsiteY2" fmla="*/ 407556 h 428193"/>
                <a:gd name="connsiteX3" fmla="*/ 207948 w 228520"/>
                <a:gd name="connsiteY3" fmla="*/ 13428 h 428193"/>
                <a:gd name="connsiteX4" fmla="*/ 223373 w 228520"/>
                <a:gd name="connsiteY4" fmla="*/ 8386 h 428193"/>
                <a:gd name="connsiteX5" fmla="*/ 228420 w 228520"/>
                <a:gd name="connsiteY5" fmla="*/ 23801 h 428193"/>
                <a:gd name="connsiteX6" fmla="*/ 28845 w 228520"/>
                <a:gd name="connsiteY6" fmla="*/ 417929 h 428193"/>
                <a:gd name="connsiteX7" fmla="*/ 18562 w 228520"/>
                <a:gd name="connsiteY7" fmla="*/ 424208 h 42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520" h="428193">
                  <a:moveTo>
                    <a:pt x="18562" y="424208"/>
                  </a:moveTo>
                  <a:cubicBezTo>
                    <a:pt x="16848" y="424208"/>
                    <a:pt x="15039" y="423828"/>
                    <a:pt x="13420" y="422972"/>
                  </a:cubicBezTo>
                  <a:cubicBezTo>
                    <a:pt x="7802" y="420117"/>
                    <a:pt x="5517" y="413171"/>
                    <a:pt x="8373" y="407556"/>
                  </a:cubicBezTo>
                  <a:lnTo>
                    <a:pt x="207948" y="13428"/>
                  </a:lnTo>
                  <a:cubicBezTo>
                    <a:pt x="210804" y="7719"/>
                    <a:pt x="217756" y="5530"/>
                    <a:pt x="223373" y="8386"/>
                  </a:cubicBezTo>
                  <a:cubicBezTo>
                    <a:pt x="228991" y="11240"/>
                    <a:pt x="231276" y="18186"/>
                    <a:pt x="228420" y="23801"/>
                  </a:cubicBezTo>
                  <a:lnTo>
                    <a:pt x="28845" y="417929"/>
                  </a:lnTo>
                  <a:cubicBezTo>
                    <a:pt x="26845" y="421925"/>
                    <a:pt x="22751" y="424208"/>
                    <a:pt x="18562" y="4242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8" name="Forma libre 1653">
              <a:extLst>
                <a:ext uri="{FF2B5EF4-FFF2-40B4-BE49-F238E27FC236}">
                  <a16:creationId xmlns:a16="http://schemas.microsoft.com/office/drawing/2014/main" id="{502803EE-06F0-DA4D-B781-A358D068E4A9}"/>
                </a:ext>
              </a:extLst>
            </p:cNvPr>
            <p:cNvSpPr/>
            <p:nvPr/>
          </p:nvSpPr>
          <p:spPr>
            <a:xfrm>
              <a:off x="8014156" y="7144933"/>
              <a:ext cx="28565" cy="437709"/>
            </a:xfrm>
            <a:custGeom>
              <a:avLst/>
              <a:gdLst>
                <a:gd name="connsiteX0" fmla="*/ 18662 w 28565"/>
                <a:gd name="connsiteY0" fmla="*/ 437614 h 437708"/>
                <a:gd name="connsiteX1" fmla="*/ 30184 w 28565"/>
                <a:gd name="connsiteY1" fmla="*/ 426100 h 437708"/>
                <a:gd name="connsiteX2" fmla="*/ 30184 w 28565"/>
                <a:gd name="connsiteY2" fmla="*/ 18650 h 437708"/>
                <a:gd name="connsiteX3" fmla="*/ 18662 w 28565"/>
                <a:gd name="connsiteY3" fmla="*/ 7137 h 437708"/>
                <a:gd name="connsiteX4" fmla="*/ 7141 w 28565"/>
                <a:gd name="connsiteY4" fmla="*/ 18650 h 437708"/>
                <a:gd name="connsiteX5" fmla="*/ 7141 w 28565"/>
                <a:gd name="connsiteY5" fmla="*/ 426196 h 437708"/>
                <a:gd name="connsiteX6" fmla="*/ 18662 w 28565"/>
                <a:gd name="connsiteY6" fmla="*/ 437614 h 43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65" h="437708">
                  <a:moveTo>
                    <a:pt x="18662" y="437614"/>
                  </a:moveTo>
                  <a:cubicBezTo>
                    <a:pt x="25042" y="437614"/>
                    <a:pt x="30184" y="432475"/>
                    <a:pt x="30184" y="426100"/>
                  </a:cubicBezTo>
                  <a:lnTo>
                    <a:pt x="30184" y="18650"/>
                  </a:lnTo>
                  <a:cubicBezTo>
                    <a:pt x="30184" y="12275"/>
                    <a:pt x="25042" y="7137"/>
                    <a:pt x="18662" y="7137"/>
                  </a:cubicBezTo>
                  <a:cubicBezTo>
                    <a:pt x="12283" y="7137"/>
                    <a:pt x="7141" y="12275"/>
                    <a:pt x="7141" y="18650"/>
                  </a:cubicBezTo>
                  <a:lnTo>
                    <a:pt x="7141" y="426196"/>
                  </a:lnTo>
                  <a:cubicBezTo>
                    <a:pt x="7237" y="432475"/>
                    <a:pt x="12378" y="437614"/>
                    <a:pt x="18662" y="4376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9" name="Forma libre 1654">
              <a:extLst>
                <a:ext uri="{FF2B5EF4-FFF2-40B4-BE49-F238E27FC236}">
                  <a16:creationId xmlns:a16="http://schemas.microsoft.com/office/drawing/2014/main" id="{D22424B1-8646-7141-A3F2-88A2ED3C2455}"/>
                </a:ext>
              </a:extLst>
            </p:cNvPr>
            <p:cNvSpPr/>
            <p:nvPr/>
          </p:nvSpPr>
          <p:spPr>
            <a:xfrm>
              <a:off x="8292860" y="6781986"/>
              <a:ext cx="295172" cy="323524"/>
            </a:xfrm>
            <a:custGeom>
              <a:avLst/>
              <a:gdLst>
                <a:gd name="connsiteX0" fmla="*/ 245310 w 295172"/>
                <a:gd name="connsiteY0" fmla="*/ 128466 h 323523"/>
                <a:gd name="connsiteX1" fmla="*/ 191274 w 295172"/>
                <a:gd name="connsiteY1" fmla="*/ 282379 h 323523"/>
                <a:gd name="connsiteX2" fmla="*/ 51832 w 295172"/>
                <a:gd name="connsiteY2" fmla="*/ 197605 h 323523"/>
                <a:gd name="connsiteX3" fmla="*/ 105868 w 295172"/>
                <a:gd name="connsiteY3" fmla="*/ 43692 h 323523"/>
                <a:gd name="connsiteX4" fmla="*/ 245310 w 295172"/>
                <a:gd name="connsiteY4" fmla="*/ 128466 h 323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172" h="323523">
                  <a:moveTo>
                    <a:pt x="245310" y="128466"/>
                  </a:moveTo>
                  <a:cubicBezTo>
                    <a:pt x="268894" y="194378"/>
                    <a:pt x="244701" y="263287"/>
                    <a:pt x="191274" y="282379"/>
                  </a:cubicBezTo>
                  <a:cubicBezTo>
                    <a:pt x="137847" y="301471"/>
                    <a:pt x="75417" y="263516"/>
                    <a:pt x="51832" y="197605"/>
                  </a:cubicBezTo>
                  <a:cubicBezTo>
                    <a:pt x="28248" y="131693"/>
                    <a:pt x="52441" y="62784"/>
                    <a:pt x="105868" y="43692"/>
                  </a:cubicBezTo>
                  <a:cubicBezTo>
                    <a:pt x="159295" y="24600"/>
                    <a:pt x="221725" y="62555"/>
                    <a:pt x="245310" y="12846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0" name="Forma libre 1655">
              <a:extLst>
                <a:ext uri="{FF2B5EF4-FFF2-40B4-BE49-F238E27FC236}">
                  <a16:creationId xmlns:a16="http://schemas.microsoft.com/office/drawing/2014/main" id="{2A82F9BB-BB78-C748-8F08-921B38DF0FA7}"/>
                </a:ext>
              </a:extLst>
            </p:cNvPr>
            <p:cNvSpPr/>
            <p:nvPr/>
          </p:nvSpPr>
          <p:spPr>
            <a:xfrm>
              <a:off x="8294855" y="6797274"/>
              <a:ext cx="266607" cy="209339"/>
            </a:xfrm>
            <a:custGeom>
              <a:avLst/>
              <a:gdLst>
                <a:gd name="connsiteX0" fmla="*/ 242232 w 266607"/>
                <a:gd name="connsiteY0" fmla="*/ 205974 h 209338"/>
                <a:gd name="connsiteX1" fmla="*/ 132637 w 266607"/>
                <a:gd name="connsiteY1" fmla="*/ 116530 h 209338"/>
                <a:gd name="connsiteX2" fmla="*/ 7141 w 266607"/>
                <a:gd name="connsiteY2" fmla="*/ 44689 h 209338"/>
                <a:gd name="connsiteX3" fmla="*/ 171390 w 266607"/>
                <a:gd name="connsiteY3" fmla="*/ 8149 h 209338"/>
                <a:gd name="connsiteX4" fmla="*/ 242232 w 266607"/>
                <a:gd name="connsiteY4" fmla="*/ 205974 h 209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607" h="209338">
                  <a:moveTo>
                    <a:pt x="242232" y="205974"/>
                  </a:moveTo>
                  <a:cubicBezTo>
                    <a:pt x="242232" y="205974"/>
                    <a:pt x="217666" y="125284"/>
                    <a:pt x="132637" y="116530"/>
                  </a:cubicBezTo>
                  <a:cubicBezTo>
                    <a:pt x="76269" y="110630"/>
                    <a:pt x="10474" y="92646"/>
                    <a:pt x="7141" y="44689"/>
                  </a:cubicBezTo>
                  <a:cubicBezTo>
                    <a:pt x="54178" y="38123"/>
                    <a:pt x="114736" y="537"/>
                    <a:pt x="171390" y="8149"/>
                  </a:cubicBezTo>
                  <a:cubicBezTo>
                    <a:pt x="226902" y="15476"/>
                    <a:pt x="310312" y="91314"/>
                    <a:pt x="242232" y="205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1" name="Forma libre 1656">
              <a:extLst>
                <a:ext uri="{FF2B5EF4-FFF2-40B4-BE49-F238E27FC236}">
                  <a16:creationId xmlns:a16="http://schemas.microsoft.com/office/drawing/2014/main" id="{32206DF2-D20E-5C41-8FD5-97009C41EF4B}"/>
                </a:ext>
              </a:extLst>
            </p:cNvPr>
            <p:cNvSpPr/>
            <p:nvPr/>
          </p:nvSpPr>
          <p:spPr>
            <a:xfrm>
              <a:off x="8366343" y="7100496"/>
              <a:ext cx="238042" cy="485286"/>
            </a:xfrm>
            <a:custGeom>
              <a:avLst/>
              <a:gdLst>
                <a:gd name="connsiteX0" fmla="*/ 192834 w 238042"/>
                <a:gd name="connsiteY0" fmla="*/ 18460 h 485285"/>
                <a:gd name="connsiteX1" fmla="*/ 186550 w 238042"/>
                <a:gd name="connsiteY1" fmla="*/ 7137 h 485285"/>
                <a:gd name="connsiteX2" fmla="*/ 73432 w 238042"/>
                <a:gd name="connsiteY2" fmla="*/ 37015 h 485285"/>
                <a:gd name="connsiteX3" fmla="*/ 37916 w 238042"/>
                <a:gd name="connsiteY3" fmla="*/ 117991 h 485285"/>
                <a:gd name="connsiteX4" fmla="*/ 11542 w 238042"/>
                <a:gd name="connsiteY4" fmla="*/ 459023 h 485285"/>
                <a:gd name="connsiteX5" fmla="*/ 33346 w 238042"/>
                <a:gd name="connsiteY5" fmla="*/ 479386 h 485285"/>
                <a:gd name="connsiteX6" fmla="*/ 208831 w 238042"/>
                <a:gd name="connsiteY6" fmla="*/ 479386 h 485285"/>
                <a:gd name="connsiteX7" fmla="*/ 230635 w 238042"/>
                <a:gd name="connsiteY7" fmla="*/ 458452 h 485285"/>
                <a:gd name="connsiteX8" fmla="*/ 239395 w 238042"/>
                <a:gd name="connsiteY8" fmla="*/ 177367 h 485285"/>
                <a:gd name="connsiteX9" fmla="*/ 192834 w 238042"/>
                <a:gd name="connsiteY9" fmla="*/ 18460 h 485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042" h="485285">
                  <a:moveTo>
                    <a:pt x="192834" y="18460"/>
                  </a:moveTo>
                  <a:cubicBezTo>
                    <a:pt x="190549" y="15129"/>
                    <a:pt x="188454" y="11228"/>
                    <a:pt x="186550" y="7137"/>
                  </a:cubicBezTo>
                  <a:cubicBezTo>
                    <a:pt x="156842" y="28451"/>
                    <a:pt x="110377" y="35302"/>
                    <a:pt x="73432" y="37015"/>
                  </a:cubicBezTo>
                  <a:cubicBezTo>
                    <a:pt x="67053" y="49956"/>
                    <a:pt x="46391" y="101339"/>
                    <a:pt x="37916" y="117991"/>
                  </a:cubicBezTo>
                  <a:cubicBezTo>
                    <a:pt x="-3027" y="198491"/>
                    <a:pt x="7161" y="393081"/>
                    <a:pt x="11542" y="459023"/>
                  </a:cubicBezTo>
                  <a:cubicBezTo>
                    <a:pt x="12303" y="470442"/>
                    <a:pt x="21825" y="479386"/>
                    <a:pt x="33346" y="479386"/>
                  </a:cubicBezTo>
                  <a:lnTo>
                    <a:pt x="208831" y="479386"/>
                  </a:lnTo>
                  <a:cubicBezTo>
                    <a:pt x="220542" y="479386"/>
                    <a:pt x="230159" y="470156"/>
                    <a:pt x="230635" y="458452"/>
                  </a:cubicBezTo>
                  <a:cubicBezTo>
                    <a:pt x="233015" y="400123"/>
                    <a:pt x="239395" y="249304"/>
                    <a:pt x="239395" y="177367"/>
                  </a:cubicBezTo>
                  <a:cubicBezTo>
                    <a:pt x="239395" y="89064"/>
                    <a:pt x="215305" y="50622"/>
                    <a:pt x="192834" y="184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2" name="Forma libre 1657">
              <a:extLst>
                <a:ext uri="{FF2B5EF4-FFF2-40B4-BE49-F238E27FC236}">
                  <a16:creationId xmlns:a16="http://schemas.microsoft.com/office/drawing/2014/main" id="{2945CD8B-E418-1848-B20D-7C0B099B5BE2}"/>
                </a:ext>
              </a:extLst>
            </p:cNvPr>
            <p:cNvSpPr/>
            <p:nvPr/>
          </p:nvSpPr>
          <p:spPr>
            <a:xfrm>
              <a:off x="8432634" y="7001155"/>
              <a:ext cx="123782" cy="142731"/>
            </a:xfrm>
            <a:custGeom>
              <a:avLst/>
              <a:gdLst>
                <a:gd name="connsiteX0" fmla="*/ 100930 w 123781"/>
                <a:gd name="connsiteY0" fmla="*/ 7137 h 142731"/>
                <a:gd name="connsiteX1" fmla="*/ 20662 w 123781"/>
                <a:gd name="connsiteY1" fmla="*/ 26358 h 142731"/>
                <a:gd name="connsiteX2" fmla="*/ 7141 w 123781"/>
                <a:gd name="connsiteY2" fmla="*/ 136356 h 142731"/>
                <a:gd name="connsiteX3" fmla="*/ 120259 w 123781"/>
                <a:gd name="connsiteY3" fmla="*/ 106477 h 142731"/>
                <a:gd name="connsiteX4" fmla="*/ 100930 w 123781"/>
                <a:gd name="connsiteY4" fmla="*/ 7137 h 14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781" h="142731">
                  <a:moveTo>
                    <a:pt x="100930" y="7137"/>
                  </a:moveTo>
                  <a:lnTo>
                    <a:pt x="20662" y="26358"/>
                  </a:lnTo>
                  <a:cubicBezTo>
                    <a:pt x="29326" y="59947"/>
                    <a:pt x="29326" y="91633"/>
                    <a:pt x="7141" y="136356"/>
                  </a:cubicBezTo>
                  <a:cubicBezTo>
                    <a:pt x="44085" y="134643"/>
                    <a:pt x="90551" y="127792"/>
                    <a:pt x="120259" y="106477"/>
                  </a:cubicBezTo>
                  <a:cubicBezTo>
                    <a:pt x="103501" y="70319"/>
                    <a:pt x="100930" y="7137"/>
                    <a:pt x="100930" y="7137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3" name="Forma libre 1658">
              <a:extLst>
                <a:ext uri="{FF2B5EF4-FFF2-40B4-BE49-F238E27FC236}">
                  <a16:creationId xmlns:a16="http://schemas.microsoft.com/office/drawing/2014/main" id="{A1423C26-8C56-3743-96C2-C070B1829C25}"/>
                </a:ext>
              </a:extLst>
            </p:cNvPr>
            <p:cNvSpPr/>
            <p:nvPr/>
          </p:nvSpPr>
          <p:spPr>
            <a:xfrm>
              <a:off x="8120560" y="7015856"/>
              <a:ext cx="323737" cy="352070"/>
            </a:xfrm>
            <a:custGeom>
              <a:avLst/>
              <a:gdLst>
                <a:gd name="connsiteX0" fmla="*/ 196290 w 323737"/>
                <a:gd name="connsiteY0" fmla="*/ 239837 h 352070"/>
                <a:gd name="connsiteX1" fmla="*/ 96408 w 323737"/>
                <a:gd name="connsiteY1" fmla="*/ 33638 h 352070"/>
                <a:gd name="connsiteX2" fmla="*/ 33659 w 323737"/>
                <a:gd name="connsiteY2" fmla="*/ 11847 h 352070"/>
                <a:gd name="connsiteX3" fmla="*/ 11855 w 323737"/>
                <a:gd name="connsiteY3" fmla="*/ 74554 h 352070"/>
                <a:gd name="connsiteX4" fmla="*/ 131162 w 323737"/>
                <a:gd name="connsiteY4" fmla="*/ 321003 h 352070"/>
                <a:gd name="connsiteX5" fmla="*/ 160393 w 323737"/>
                <a:gd name="connsiteY5" fmla="*/ 345648 h 352070"/>
                <a:gd name="connsiteX6" fmla="*/ 191720 w 323737"/>
                <a:gd name="connsiteY6" fmla="*/ 343745 h 352070"/>
                <a:gd name="connsiteX7" fmla="*/ 323119 w 323737"/>
                <a:gd name="connsiteY7" fmla="*/ 287984 h 352070"/>
                <a:gd name="connsiteX8" fmla="*/ 293887 w 323737"/>
                <a:gd name="connsiteY8" fmla="*/ 198445 h 352070"/>
                <a:gd name="connsiteX9" fmla="*/ 196290 w 323737"/>
                <a:gd name="connsiteY9" fmla="*/ 239837 h 35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3737" h="352070">
                  <a:moveTo>
                    <a:pt x="196290" y="239837"/>
                  </a:moveTo>
                  <a:lnTo>
                    <a:pt x="96408" y="33638"/>
                  </a:lnTo>
                  <a:cubicBezTo>
                    <a:pt x="85077" y="10325"/>
                    <a:pt x="56988" y="524"/>
                    <a:pt x="33659" y="11847"/>
                  </a:cubicBezTo>
                  <a:cubicBezTo>
                    <a:pt x="10332" y="23170"/>
                    <a:pt x="524" y="51241"/>
                    <a:pt x="11855" y="74554"/>
                  </a:cubicBezTo>
                  <a:lnTo>
                    <a:pt x="131162" y="321003"/>
                  </a:lnTo>
                  <a:cubicBezTo>
                    <a:pt x="137161" y="333468"/>
                    <a:pt x="148015" y="342127"/>
                    <a:pt x="160393" y="345648"/>
                  </a:cubicBezTo>
                  <a:cubicBezTo>
                    <a:pt x="170391" y="348502"/>
                    <a:pt x="181436" y="348122"/>
                    <a:pt x="191720" y="343745"/>
                  </a:cubicBezTo>
                  <a:lnTo>
                    <a:pt x="323119" y="287984"/>
                  </a:lnTo>
                  <a:lnTo>
                    <a:pt x="293887" y="198445"/>
                  </a:lnTo>
                  <a:lnTo>
                    <a:pt x="196290" y="23983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4" name="Forma libre 1659">
              <a:extLst>
                <a:ext uri="{FF2B5EF4-FFF2-40B4-BE49-F238E27FC236}">
                  <a16:creationId xmlns:a16="http://schemas.microsoft.com/office/drawing/2014/main" id="{76D162E8-DBD5-1E4D-BF5A-619661B29DBD}"/>
                </a:ext>
              </a:extLst>
            </p:cNvPr>
            <p:cNvSpPr/>
            <p:nvPr/>
          </p:nvSpPr>
          <p:spPr>
            <a:xfrm>
              <a:off x="8407497" y="7162854"/>
              <a:ext cx="171390" cy="142731"/>
            </a:xfrm>
            <a:custGeom>
              <a:avLst/>
              <a:gdLst>
                <a:gd name="connsiteX0" fmla="*/ 164058 w 171390"/>
                <a:gd name="connsiteY0" fmla="*/ 35745 h 142731"/>
                <a:gd name="connsiteX1" fmla="*/ 102453 w 171390"/>
                <a:gd name="connsiteY1" fmla="*/ 10910 h 142731"/>
                <a:gd name="connsiteX2" fmla="*/ 7141 w 171390"/>
                <a:gd name="connsiteY2" fmla="*/ 51351 h 142731"/>
                <a:gd name="connsiteX3" fmla="*/ 36373 w 171390"/>
                <a:gd name="connsiteY3" fmla="*/ 140890 h 142731"/>
                <a:gd name="connsiteX4" fmla="*/ 139207 w 171390"/>
                <a:gd name="connsiteY4" fmla="*/ 97215 h 142731"/>
                <a:gd name="connsiteX5" fmla="*/ 164058 w 171390"/>
                <a:gd name="connsiteY5" fmla="*/ 35745 h 14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390" h="142731">
                  <a:moveTo>
                    <a:pt x="164058" y="35745"/>
                  </a:moveTo>
                  <a:cubicBezTo>
                    <a:pt x="153870" y="11862"/>
                    <a:pt x="126353" y="729"/>
                    <a:pt x="102453" y="10910"/>
                  </a:cubicBezTo>
                  <a:lnTo>
                    <a:pt x="7141" y="51351"/>
                  </a:lnTo>
                  <a:lnTo>
                    <a:pt x="36373" y="140890"/>
                  </a:lnTo>
                  <a:lnTo>
                    <a:pt x="139207" y="97215"/>
                  </a:lnTo>
                  <a:cubicBezTo>
                    <a:pt x="163011" y="87129"/>
                    <a:pt x="174151" y="59629"/>
                    <a:pt x="164058" y="357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188640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35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304052"/>
      </a:accent1>
      <a:accent2>
        <a:srgbClr val="F05E4E"/>
      </a:accent2>
      <a:accent3>
        <a:srgbClr val="25AAD8"/>
      </a:accent3>
      <a:accent4>
        <a:srgbClr val="6DC292"/>
      </a:accent4>
      <a:accent5>
        <a:srgbClr val="F5DD3B"/>
      </a:accent5>
      <a:accent6>
        <a:srgbClr val="304052"/>
      </a:accent6>
      <a:hlink>
        <a:srgbClr val="F05E4E"/>
      </a:hlink>
      <a:folHlink>
        <a:srgbClr val="25AAD8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610</TotalTime>
  <Words>947</Words>
  <Application>Microsoft Macintosh PowerPoint</Application>
  <PresentationFormat>Custom</PresentationFormat>
  <Paragraphs>214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Arial</vt:lpstr>
      <vt:lpstr>Calibri</vt:lpstr>
      <vt:lpstr>Century Gothic</vt:lpstr>
      <vt:lpstr>Lato</vt:lpstr>
      <vt:lpstr>Lato Heavy</vt:lpstr>
      <vt:lpstr>Lato Light</vt:lpstr>
      <vt:lpstr>Lato Semibold</vt:lpstr>
      <vt:lpstr>Montserrat</vt:lpstr>
      <vt:lpstr>Poppins</vt:lpstr>
      <vt:lpstr>Poppins Light</vt:lpstr>
      <vt:lpstr>Poppins Medium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Microsoft Office User</cp:lastModifiedBy>
  <cp:revision>175</cp:revision>
  <dcterms:created xsi:type="dcterms:W3CDTF">2020-05-04T13:20:50Z</dcterms:created>
  <dcterms:modified xsi:type="dcterms:W3CDTF">2020-07-13T21:30:35Z</dcterms:modified>
</cp:coreProperties>
</file>