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4" r:id="rId2"/>
    <p:sldId id="4386" r:id="rId3"/>
    <p:sldId id="4388" r:id="rId4"/>
    <p:sldId id="4406" r:id="rId5"/>
    <p:sldId id="4404" r:id="rId6"/>
    <p:sldId id="4405" r:id="rId7"/>
    <p:sldId id="4385" r:id="rId8"/>
    <p:sldId id="44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10" userDrawn="1">
          <p15:clr>
            <a:srgbClr val="A4A3A4"/>
          </p15:clr>
        </p15:guide>
        <p15:guide id="53" orient="horz" pos="43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00" autoAdjust="0"/>
    <p:restoredTop sz="38338" autoAdjust="0"/>
  </p:normalViewPr>
  <p:slideViewPr>
    <p:cSldViewPr snapToGrid="0" snapToObjects="1">
      <p:cViewPr varScale="1">
        <p:scale>
          <a:sx n="50" d="100"/>
          <a:sy n="50" d="100"/>
        </p:scale>
        <p:origin x="176" y="520"/>
      </p:cViewPr>
      <p:guideLst>
        <p:guide pos="7610"/>
        <p:guide orient="horz" pos="438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64-5F44-80FA-1962B9015A4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64-5F44-80FA-1962B9015A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64-5F44-80FA-1962B9015A4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64-5F44-80FA-1962B9015A4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93-8644-A61E-84C453CCF66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93-8644-A61E-84C453CCF6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93-8644-A61E-84C453CCF66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93-8644-A61E-84C453CCF66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ágono 1">
            <a:extLst>
              <a:ext uri="{FF2B5EF4-FFF2-40B4-BE49-F238E27FC236}">
                <a16:creationId xmlns:a16="http://schemas.microsoft.com/office/drawing/2014/main" id="{989EE47B-13B0-7946-9356-BD8A1597F12B}"/>
              </a:ext>
            </a:extLst>
          </p:cNvPr>
          <p:cNvSpPr/>
          <p:nvPr/>
        </p:nvSpPr>
        <p:spPr>
          <a:xfrm rot="10800000">
            <a:off x="10617200" y="5732969"/>
            <a:ext cx="13760450" cy="1669513"/>
          </a:xfrm>
          <a:prstGeom prst="homePlate">
            <a:avLst>
              <a:gd name="adj" fmla="val 2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2" name="Pentágono 81">
            <a:extLst>
              <a:ext uri="{FF2B5EF4-FFF2-40B4-BE49-F238E27FC236}">
                <a16:creationId xmlns:a16="http://schemas.microsoft.com/office/drawing/2014/main" id="{3A3C0307-A139-BE4C-80F4-EB8DC1D68D51}"/>
              </a:ext>
            </a:extLst>
          </p:cNvPr>
          <p:cNvSpPr/>
          <p:nvPr/>
        </p:nvSpPr>
        <p:spPr>
          <a:xfrm rot="10800000">
            <a:off x="10622059" y="7568534"/>
            <a:ext cx="13760450" cy="1669513"/>
          </a:xfrm>
          <a:prstGeom prst="homePlate">
            <a:avLst>
              <a:gd name="adj" fmla="val 2413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3" name="Pentágono 82">
            <a:extLst>
              <a:ext uri="{FF2B5EF4-FFF2-40B4-BE49-F238E27FC236}">
                <a16:creationId xmlns:a16="http://schemas.microsoft.com/office/drawing/2014/main" id="{F8DA15CD-618F-2241-A605-78CD3083FDAE}"/>
              </a:ext>
            </a:extLst>
          </p:cNvPr>
          <p:cNvSpPr/>
          <p:nvPr/>
        </p:nvSpPr>
        <p:spPr>
          <a:xfrm rot="10800000">
            <a:off x="10622059" y="9430286"/>
            <a:ext cx="13760450" cy="1669513"/>
          </a:xfrm>
          <a:prstGeom prst="homePlate">
            <a:avLst>
              <a:gd name="adj" fmla="val 2565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4" name="Rectangle 140">
            <a:extLst>
              <a:ext uri="{FF2B5EF4-FFF2-40B4-BE49-F238E27FC236}">
                <a16:creationId xmlns:a16="http://schemas.microsoft.com/office/drawing/2014/main" id="{B2C83482-3BB1-AA49-B708-5165DFC2E822}"/>
              </a:ext>
            </a:extLst>
          </p:cNvPr>
          <p:cNvSpPr/>
          <p:nvPr/>
        </p:nvSpPr>
        <p:spPr>
          <a:xfrm>
            <a:off x="11725579" y="7848086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1DE6450-AB66-B24A-81E0-1121CCABCCAB}"/>
              </a:ext>
            </a:extLst>
          </p:cNvPr>
          <p:cNvSpPr/>
          <p:nvPr/>
        </p:nvSpPr>
        <p:spPr>
          <a:xfrm>
            <a:off x="11725579" y="8479090"/>
            <a:ext cx="938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8" name="Rectangle 140">
            <a:extLst>
              <a:ext uri="{FF2B5EF4-FFF2-40B4-BE49-F238E27FC236}">
                <a16:creationId xmlns:a16="http://schemas.microsoft.com/office/drawing/2014/main" id="{7C93E2B6-A4B5-BA4F-B8EF-4D1BE76657BF}"/>
              </a:ext>
            </a:extLst>
          </p:cNvPr>
          <p:cNvSpPr/>
          <p:nvPr/>
        </p:nvSpPr>
        <p:spPr>
          <a:xfrm>
            <a:off x="11725579" y="9782643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Advocacy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79D9D7DE-2778-A848-9585-B21AB18FB7A9}"/>
              </a:ext>
            </a:extLst>
          </p:cNvPr>
          <p:cNvSpPr/>
          <p:nvPr/>
        </p:nvSpPr>
        <p:spPr>
          <a:xfrm>
            <a:off x="11725579" y="10413647"/>
            <a:ext cx="938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0" name="Rectangle 140">
            <a:extLst>
              <a:ext uri="{FF2B5EF4-FFF2-40B4-BE49-F238E27FC236}">
                <a16:creationId xmlns:a16="http://schemas.microsoft.com/office/drawing/2014/main" id="{E7AAB407-8FCA-4E40-AEAC-241A28F11953}"/>
              </a:ext>
            </a:extLst>
          </p:cNvPr>
          <p:cNvSpPr/>
          <p:nvPr/>
        </p:nvSpPr>
        <p:spPr>
          <a:xfrm>
            <a:off x="11725579" y="5990066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370D8325-B8FC-2844-AA99-65D520F14F3A}"/>
              </a:ext>
            </a:extLst>
          </p:cNvPr>
          <p:cNvSpPr/>
          <p:nvPr/>
        </p:nvSpPr>
        <p:spPr>
          <a:xfrm>
            <a:off x="11725579" y="6621070"/>
            <a:ext cx="938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0A934BE-3393-2A4D-8402-24B13226E915}"/>
              </a:ext>
            </a:extLst>
          </p:cNvPr>
          <p:cNvGrpSpPr/>
          <p:nvPr/>
        </p:nvGrpSpPr>
        <p:grpSpPr>
          <a:xfrm>
            <a:off x="3042180" y="4737027"/>
            <a:ext cx="6532126" cy="9002041"/>
            <a:chOff x="2988392" y="4701097"/>
            <a:chExt cx="4070794" cy="5610035"/>
          </a:xfrm>
        </p:grpSpPr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D33E06F5-F33C-A44C-A89E-B89B0B1C9F15}"/>
                </a:ext>
              </a:extLst>
            </p:cNvPr>
            <p:cNvSpPr/>
            <p:nvPr/>
          </p:nvSpPr>
          <p:spPr>
            <a:xfrm>
              <a:off x="2988836" y="4884803"/>
              <a:ext cx="4070350" cy="514350"/>
            </a:xfrm>
            <a:custGeom>
              <a:avLst/>
              <a:gdLst>
                <a:gd name="connsiteX0" fmla="*/ 4004183 w 4070350"/>
                <a:gd name="connsiteY0" fmla="*/ 517335 h 514350"/>
                <a:gd name="connsiteX1" fmla="*/ 66675 w 4070350"/>
                <a:gd name="connsiteY1" fmla="*/ 517335 h 514350"/>
                <a:gd name="connsiteX2" fmla="*/ 3175 w 4070350"/>
                <a:gd name="connsiteY2" fmla="*/ 3175 h 514350"/>
                <a:gd name="connsiteX3" fmla="*/ 4067683 w 4070350"/>
                <a:gd name="connsiteY3" fmla="*/ 3175 h 514350"/>
                <a:gd name="connsiteX4" fmla="*/ 4004183 w 4070350"/>
                <a:gd name="connsiteY4" fmla="*/ 517335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0350" h="514350">
                  <a:moveTo>
                    <a:pt x="4004183" y="517335"/>
                  </a:moveTo>
                  <a:lnTo>
                    <a:pt x="66675" y="517335"/>
                  </a:lnTo>
                  <a:lnTo>
                    <a:pt x="3175" y="3175"/>
                  </a:lnTo>
                  <a:lnTo>
                    <a:pt x="4067683" y="3175"/>
                  </a:lnTo>
                  <a:lnTo>
                    <a:pt x="4004183" y="51733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233A1A6C-D468-EE4F-8B07-15847C2CD704}"/>
                </a:ext>
              </a:extLst>
            </p:cNvPr>
            <p:cNvSpPr/>
            <p:nvPr/>
          </p:nvSpPr>
          <p:spPr>
            <a:xfrm>
              <a:off x="3052336" y="5398962"/>
              <a:ext cx="3943350" cy="2393950"/>
            </a:xfrm>
            <a:custGeom>
              <a:avLst/>
              <a:gdLst>
                <a:gd name="connsiteX0" fmla="*/ 2508631 w 3943350"/>
                <a:gd name="connsiteY0" fmla="*/ 2394395 h 2393950"/>
                <a:gd name="connsiteX1" fmla="*/ 1435227 w 3943350"/>
                <a:gd name="connsiteY1" fmla="*/ 2394395 h 2393950"/>
                <a:gd name="connsiteX2" fmla="*/ 3175 w 3943350"/>
                <a:gd name="connsiteY2" fmla="*/ 3175 h 2393950"/>
                <a:gd name="connsiteX3" fmla="*/ 3940683 w 3943350"/>
                <a:gd name="connsiteY3" fmla="*/ 3175 h 2393950"/>
                <a:gd name="connsiteX4" fmla="*/ 2508631 w 3943350"/>
                <a:gd name="connsiteY4" fmla="*/ 2394395 h 239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3350" h="2393950">
                  <a:moveTo>
                    <a:pt x="2508631" y="2394395"/>
                  </a:moveTo>
                  <a:lnTo>
                    <a:pt x="1435227" y="2394395"/>
                  </a:lnTo>
                  <a:lnTo>
                    <a:pt x="3175" y="3175"/>
                  </a:lnTo>
                  <a:lnTo>
                    <a:pt x="3940683" y="3175"/>
                  </a:lnTo>
                  <a:lnTo>
                    <a:pt x="2508631" y="239439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860F5BAE-9CD7-D94E-A7ED-D183C915FEF8}"/>
                </a:ext>
              </a:extLst>
            </p:cNvPr>
            <p:cNvSpPr/>
            <p:nvPr/>
          </p:nvSpPr>
          <p:spPr>
            <a:xfrm>
              <a:off x="4484388" y="7790182"/>
              <a:ext cx="1079500" cy="2520950"/>
            </a:xfrm>
            <a:custGeom>
              <a:avLst/>
              <a:gdLst>
                <a:gd name="connsiteX0" fmla="*/ 834835 w 1079500"/>
                <a:gd name="connsiteY0" fmla="*/ 2522791 h 2520950"/>
                <a:gd name="connsiteX1" fmla="*/ 244920 w 1079500"/>
                <a:gd name="connsiteY1" fmla="*/ 2522791 h 2520950"/>
                <a:gd name="connsiteX2" fmla="*/ 3175 w 1079500"/>
                <a:gd name="connsiteY2" fmla="*/ 3175 h 2520950"/>
                <a:gd name="connsiteX3" fmla="*/ 1076579 w 1079500"/>
                <a:gd name="connsiteY3" fmla="*/ 3175 h 2520950"/>
                <a:gd name="connsiteX4" fmla="*/ 834835 w 1079500"/>
                <a:gd name="connsiteY4" fmla="*/ 2522791 h 252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500" h="2520950">
                  <a:moveTo>
                    <a:pt x="834835" y="2522791"/>
                  </a:moveTo>
                  <a:lnTo>
                    <a:pt x="244920" y="2522791"/>
                  </a:lnTo>
                  <a:lnTo>
                    <a:pt x="3175" y="3175"/>
                  </a:lnTo>
                  <a:lnTo>
                    <a:pt x="1076579" y="3175"/>
                  </a:lnTo>
                  <a:lnTo>
                    <a:pt x="834835" y="2522791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F3818206-2216-F641-98D0-5EE12C91B547}"/>
                </a:ext>
              </a:extLst>
            </p:cNvPr>
            <p:cNvSpPr/>
            <p:nvPr/>
          </p:nvSpPr>
          <p:spPr>
            <a:xfrm>
              <a:off x="2988392" y="4701097"/>
              <a:ext cx="4070350" cy="368300"/>
            </a:xfrm>
            <a:custGeom>
              <a:avLst/>
              <a:gdLst>
                <a:gd name="connsiteX0" fmla="*/ 4068572 w 4070350"/>
                <a:gd name="connsiteY0" fmla="*/ 186881 h 368300"/>
                <a:gd name="connsiteX1" fmla="*/ 2035874 w 4070350"/>
                <a:gd name="connsiteY1" fmla="*/ 370586 h 368300"/>
                <a:gd name="connsiteX2" fmla="*/ 3175 w 4070350"/>
                <a:gd name="connsiteY2" fmla="*/ 186881 h 368300"/>
                <a:gd name="connsiteX3" fmla="*/ 2035874 w 4070350"/>
                <a:gd name="connsiteY3" fmla="*/ 3175 h 368300"/>
                <a:gd name="connsiteX4" fmla="*/ 4068572 w 4070350"/>
                <a:gd name="connsiteY4" fmla="*/ 186881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0350" h="368300">
                  <a:moveTo>
                    <a:pt x="4068572" y="186881"/>
                  </a:moveTo>
                  <a:cubicBezTo>
                    <a:pt x="4068572" y="288338"/>
                    <a:pt x="3158502" y="370586"/>
                    <a:pt x="2035874" y="370586"/>
                  </a:cubicBezTo>
                  <a:cubicBezTo>
                    <a:pt x="913245" y="370586"/>
                    <a:pt x="3175" y="288338"/>
                    <a:pt x="3175" y="186881"/>
                  </a:cubicBezTo>
                  <a:cubicBezTo>
                    <a:pt x="3175" y="85423"/>
                    <a:pt x="913245" y="3175"/>
                    <a:pt x="2035874" y="3175"/>
                  </a:cubicBezTo>
                  <a:cubicBezTo>
                    <a:pt x="3158502" y="3175"/>
                    <a:pt x="4068572" y="85423"/>
                    <a:pt x="4068572" y="18688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3" name="Rectangle 140">
            <a:extLst>
              <a:ext uri="{FF2B5EF4-FFF2-40B4-BE49-F238E27FC236}">
                <a16:creationId xmlns:a16="http://schemas.microsoft.com/office/drawing/2014/main" id="{2CA8043C-07F4-A346-8A8B-CAAB14AE0C3D}"/>
              </a:ext>
            </a:extLst>
          </p:cNvPr>
          <p:cNvSpPr/>
          <p:nvPr/>
        </p:nvSpPr>
        <p:spPr>
          <a:xfrm>
            <a:off x="4868105" y="6380322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46FBAB05-AFC3-6848-9A65-2C1988C5ED0F}"/>
              </a:ext>
            </a:extLst>
          </p:cNvPr>
          <p:cNvSpPr txBox="1"/>
          <p:nvPr/>
        </p:nvSpPr>
        <p:spPr>
          <a:xfrm>
            <a:off x="4657395" y="7140160"/>
            <a:ext cx="3243976" cy="122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27" name="Grupo 349">
            <a:extLst>
              <a:ext uri="{FF2B5EF4-FFF2-40B4-BE49-F238E27FC236}">
                <a16:creationId xmlns:a16="http://schemas.microsoft.com/office/drawing/2014/main" id="{0BB6BF98-EB6D-BD4D-89D4-545ABBE8F67E}"/>
              </a:ext>
            </a:extLst>
          </p:cNvPr>
          <p:cNvGrpSpPr/>
          <p:nvPr/>
        </p:nvGrpSpPr>
        <p:grpSpPr>
          <a:xfrm>
            <a:off x="1592544" y="1237343"/>
            <a:ext cx="19041035" cy="2007452"/>
            <a:chOff x="2668308" y="861425"/>
            <a:chExt cx="19041035" cy="2007452"/>
          </a:xfrm>
        </p:grpSpPr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7F84B966-CBC5-5643-8E41-4D15C17BB93A}"/>
                </a:ext>
              </a:extLst>
            </p:cNvPr>
            <p:cNvSpPr txBox="1"/>
            <p:nvPr/>
          </p:nvSpPr>
          <p:spPr>
            <a:xfrm>
              <a:off x="2668308" y="861425"/>
              <a:ext cx="107099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Infographics</a:t>
              </a:r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E7821A9F-F4E2-5948-AB3B-259A2871042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1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57">
            <a:extLst>
              <a:ext uri="{FF2B5EF4-FFF2-40B4-BE49-F238E27FC236}">
                <a16:creationId xmlns:a16="http://schemas.microsoft.com/office/drawing/2014/main" id="{892D1028-8FBF-6A43-BA05-3026DF6E18F2}"/>
              </a:ext>
            </a:extLst>
          </p:cNvPr>
          <p:cNvSpPr txBox="1"/>
          <p:nvPr/>
        </p:nvSpPr>
        <p:spPr>
          <a:xfrm flipH="1">
            <a:off x="16993848" y="11140465"/>
            <a:ext cx="4349294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</a:p>
        </p:txBody>
      </p:sp>
      <p:sp>
        <p:nvSpPr>
          <p:cNvPr id="44" name="TextBox 59">
            <a:extLst>
              <a:ext uri="{FF2B5EF4-FFF2-40B4-BE49-F238E27FC236}">
                <a16:creationId xmlns:a16="http://schemas.microsoft.com/office/drawing/2014/main" id="{286A04C6-E50D-774D-9168-F4F64445DAF2}"/>
              </a:ext>
            </a:extLst>
          </p:cNvPr>
          <p:cNvSpPr txBox="1"/>
          <p:nvPr/>
        </p:nvSpPr>
        <p:spPr>
          <a:xfrm flipH="1">
            <a:off x="18003226" y="10584343"/>
            <a:ext cx="2330539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Loyalty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id="{F9212C46-AF22-E04E-946B-20ACA3724C01}"/>
              </a:ext>
            </a:extLst>
          </p:cNvPr>
          <p:cNvSpPr txBox="1"/>
          <p:nvPr/>
        </p:nvSpPr>
        <p:spPr>
          <a:xfrm>
            <a:off x="3434467" y="11140465"/>
            <a:ext cx="3690767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</a:p>
        </p:txBody>
      </p:sp>
      <p:sp>
        <p:nvSpPr>
          <p:cNvPr id="53" name="TextBox 67">
            <a:extLst>
              <a:ext uri="{FF2B5EF4-FFF2-40B4-BE49-F238E27FC236}">
                <a16:creationId xmlns:a16="http://schemas.microsoft.com/office/drawing/2014/main" id="{F76E2D19-3393-BA4A-BB5A-D06C74E36ADE}"/>
              </a:ext>
            </a:extLst>
          </p:cNvPr>
          <p:cNvSpPr txBox="1"/>
          <p:nvPr/>
        </p:nvSpPr>
        <p:spPr>
          <a:xfrm>
            <a:off x="3941402" y="10584343"/>
            <a:ext cx="2676896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Awareness</a:t>
            </a:r>
          </a:p>
        </p:txBody>
      </p:sp>
      <p:graphicFrame>
        <p:nvGraphicFramePr>
          <p:cNvPr id="54" name="Chart 68">
            <a:extLst>
              <a:ext uri="{FF2B5EF4-FFF2-40B4-BE49-F238E27FC236}">
                <a16:creationId xmlns:a16="http://schemas.microsoft.com/office/drawing/2014/main" id="{414A540B-E9BA-4D42-B1BF-42C60B6BB0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373677"/>
              </p:ext>
            </p:extLst>
          </p:nvPr>
        </p:nvGraphicFramePr>
        <p:xfrm flipH="1">
          <a:off x="3148278" y="5795890"/>
          <a:ext cx="4263144" cy="4132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6" name="Chart 72">
            <a:extLst>
              <a:ext uri="{FF2B5EF4-FFF2-40B4-BE49-F238E27FC236}">
                <a16:creationId xmlns:a16="http://schemas.microsoft.com/office/drawing/2014/main" id="{1015EF18-8886-C244-BEC6-BF8AA841B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685922"/>
              </p:ext>
            </p:extLst>
          </p:nvPr>
        </p:nvGraphicFramePr>
        <p:xfrm>
          <a:off x="17036923" y="5795890"/>
          <a:ext cx="4263144" cy="4132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5" name="TextBox 68">
            <a:extLst>
              <a:ext uri="{FF2B5EF4-FFF2-40B4-BE49-F238E27FC236}">
                <a16:creationId xmlns:a16="http://schemas.microsoft.com/office/drawing/2014/main" id="{F22182B9-0245-7E43-A538-746DAFE3A172}"/>
              </a:ext>
            </a:extLst>
          </p:cNvPr>
          <p:cNvSpPr txBox="1"/>
          <p:nvPr/>
        </p:nvSpPr>
        <p:spPr>
          <a:xfrm flipH="1">
            <a:off x="3347028" y="7261881"/>
            <a:ext cx="386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77" name="TextBox 68">
            <a:extLst>
              <a:ext uri="{FF2B5EF4-FFF2-40B4-BE49-F238E27FC236}">
                <a16:creationId xmlns:a16="http://schemas.microsoft.com/office/drawing/2014/main" id="{34FC8C8C-B8AA-CF4D-A6AA-71E41D649A85}"/>
              </a:ext>
            </a:extLst>
          </p:cNvPr>
          <p:cNvSpPr txBox="1"/>
          <p:nvPr/>
        </p:nvSpPr>
        <p:spPr>
          <a:xfrm flipH="1">
            <a:off x="17235673" y="7261881"/>
            <a:ext cx="386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27%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EFC0CBA-C757-0444-8A77-57DDE15C067D}"/>
              </a:ext>
            </a:extLst>
          </p:cNvPr>
          <p:cNvGrpSpPr/>
          <p:nvPr/>
        </p:nvGrpSpPr>
        <p:grpSpPr>
          <a:xfrm>
            <a:off x="8779929" y="3996291"/>
            <a:ext cx="6991616" cy="9339676"/>
            <a:chOff x="9972088" y="4507493"/>
            <a:chExt cx="4349750" cy="5810567"/>
          </a:xfrm>
        </p:grpSpPr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CF053A1C-C73E-C947-A20C-341C42F6D7E7}"/>
                </a:ext>
              </a:extLst>
            </p:cNvPr>
            <p:cNvSpPr/>
            <p:nvPr/>
          </p:nvSpPr>
          <p:spPr>
            <a:xfrm>
              <a:off x="9972088" y="4507493"/>
              <a:ext cx="4349750" cy="819150"/>
            </a:xfrm>
            <a:custGeom>
              <a:avLst/>
              <a:gdLst>
                <a:gd name="connsiteX0" fmla="*/ 4323651 w 4349750"/>
                <a:gd name="connsiteY0" fmla="*/ 3175 h 819150"/>
                <a:gd name="connsiteX1" fmla="*/ 4350575 w 4349750"/>
                <a:gd name="connsiteY1" fmla="*/ 3175 h 819150"/>
                <a:gd name="connsiteX2" fmla="*/ 4350575 w 4349750"/>
                <a:gd name="connsiteY2" fmla="*/ 818134 h 819150"/>
                <a:gd name="connsiteX3" fmla="*/ 4323651 w 4349750"/>
                <a:gd name="connsiteY3" fmla="*/ 818134 h 819150"/>
                <a:gd name="connsiteX4" fmla="*/ 30099 w 4349750"/>
                <a:gd name="connsiteY4" fmla="*/ 818134 h 819150"/>
                <a:gd name="connsiteX5" fmla="*/ 30099 w 4349750"/>
                <a:gd name="connsiteY5" fmla="*/ 3175 h 819150"/>
                <a:gd name="connsiteX6" fmla="*/ 3175 w 4349750"/>
                <a:gd name="connsiteY6" fmla="*/ 3175 h 819150"/>
                <a:gd name="connsiteX7" fmla="*/ 30099 w 4349750"/>
                <a:gd name="connsiteY7" fmla="*/ 317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49750" h="819150">
                  <a:moveTo>
                    <a:pt x="4323651" y="3175"/>
                  </a:moveTo>
                  <a:cubicBezTo>
                    <a:pt x="4338521" y="3175"/>
                    <a:pt x="4350575" y="3175"/>
                    <a:pt x="4350575" y="3175"/>
                  </a:cubicBezTo>
                  <a:lnTo>
                    <a:pt x="4350575" y="818134"/>
                  </a:lnTo>
                  <a:cubicBezTo>
                    <a:pt x="4350575" y="818134"/>
                    <a:pt x="4338521" y="818134"/>
                    <a:pt x="4323651" y="818134"/>
                  </a:cubicBezTo>
                  <a:lnTo>
                    <a:pt x="30099" y="818134"/>
                  </a:lnTo>
                  <a:lnTo>
                    <a:pt x="30099" y="3175"/>
                  </a:lnTo>
                  <a:cubicBezTo>
                    <a:pt x="15229" y="3175"/>
                    <a:pt x="3175" y="3175"/>
                    <a:pt x="3175" y="3175"/>
                  </a:cubicBezTo>
                  <a:cubicBezTo>
                    <a:pt x="3175" y="3175"/>
                    <a:pt x="15229" y="3175"/>
                    <a:pt x="30099" y="31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6CF758B7-F2C2-BC41-9BFA-039ED7BDA24B}"/>
                </a:ext>
              </a:extLst>
            </p:cNvPr>
            <p:cNvSpPr/>
            <p:nvPr/>
          </p:nvSpPr>
          <p:spPr>
            <a:xfrm>
              <a:off x="10072815" y="5322452"/>
              <a:ext cx="4152900" cy="2317750"/>
            </a:xfrm>
            <a:custGeom>
              <a:avLst/>
              <a:gdLst>
                <a:gd name="connsiteX0" fmla="*/ 2581846 w 4152900"/>
                <a:gd name="connsiteY0" fmla="*/ 2317433 h 2317750"/>
                <a:gd name="connsiteX1" fmla="*/ 1577150 w 4152900"/>
                <a:gd name="connsiteY1" fmla="*/ 2317433 h 2317750"/>
                <a:gd name="connsiteX2" fmla="*/ 3175 w 4152900"/>
                <a:gd name="connsiteY2" fmla="*/ 3175 h 2317750"/>
                <a:gd name="connsiteX3" fmla="*/ 4155757 w 4152900"/>
                <a:gd name="connsiteY3" fmla="*/ 3175 h 2317750"/>
                <a:gd name="connsiteX4" fmla="*/ 2581846 w 4152900"/>
                <a:gd name="connsiteY4" fmla="*/ 2317433 h 231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2317750">
                  <a:moveTo>
                    <a:pt x="2581846" y="2317433"/>
                  </a:moveTo>
                  <a:lnTo>
                    <a:pt x="1577150" y="2317433"/>
                  </a:lnTo>
                  <a:lnTo>
                    <a:pt x="3175" y="3175"/>
                  </a:lnTo>
                  <a:lnTo>
                    <a:pt x="4155757" y="3175"/>
                  </a:lnTo>
                  <a:lnTo>
                    <a:pt x="2581846" y="2317433"/>
                  </a:lnTo>
                  <a:close/>
                </a:path>
              </a:pathLst>
            </a:custGeom>
            <a:solidFill>
              <a:schemeClr val="tx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69981CF5-C4B1-BB4D-B41A-69F0CE3E6BD2}"/>
                </a:ext>
              </a:extLst>
            </p:cNvPr>
            <p:cNvSpPr/>
            <p:nvPr/>
          </p:nvSpPr>
          <p:spPr>
            <a:xfrm>
              <a:off x="11646790" y="7636709"/>
              <a:ext cx="1009650" cy="2000250"/>
            </a:xfrm>
            <a:custGeom>
              <a:avLst/>
              <a:gdLst>
                <a:gd name="connsiteX0" fmla="*/ 3175 w 1009650"/>
                <a:gd name="connsiteY0" fmla="*/ 3175 h 2000250"/>
                <a:gd name="connsiteX1" fmla="*/ 1007872 w 1009650"/>
                <a:gd name="connsiteY1" fmla="*/ 3175 h 2000250"/>
                <a:gd name="connsiteX2" fmla="*/ 1007872 w 1009650"/>
                <a:gd name="connsiteY2" fmla="*/ 1998663 h 2000250"/>
                <a:gd name="connsiteX3" fmla="*/ 3175 w 1009650"/>
                <a:gd name="connsiteY3" fmla="*/ 199866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2000250">
                  <a:moveTo>
                    <a:pt x="3175" y="3175"/>
                  </a:moveTo>
                  <a:lnTo>
                    <a:pt x="1007872" y="3175"/>
                  </a:lnTo>
                  <a:lnTo>
                    <a:pt x="1007872" y="1998663"/>
                  </a:lnTo>
                  <a:lnTo>
                    <a:pt x="3175" y="199866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BF1708C3-E75D-7349-92C1-2B7C443B45BA}"/>
                </a:ext>
              </a:extLst>
            </p:cNvPr>
            <p:cNvSpPr/>
            <p:nvPr/>
          </p:nvSpPr>
          <p:spPr>
            <a:xfrm>
              <a:off x="11646790" y="9632260"/>
              <a:ext cx="1009650" cy="685800"/>
            </a:xfrm>
            <a:custGeom>
              <a:avLst/>
              <a:gdLst>
                <a:gd name="connsiteX0" fmla="*/ 3175 w 1009650"/>
                <a:gd name="connsiteY0" fmla="*/ 3175 h 685800"/>
                <a:gd name="connsiteX1" fmla="*/ 1007872 w 1009650"/>
                <a:gd name="connsiteY1" fmla="*/ 3175 h 685800"/>
                <a:gd name="connsiteX2" fmla="*/ 1007872 w 1009650"/>
                <a:gd name="connsiteY2" fmla="*/ 684022 h 685800"/>
                <a:gd name="connsiteX3" fmla="*/ 3175 w 1009650"/>
                <a:gd name="connsiteY3" fmla="*/ 3175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685800">
                  <a:moveTo>
                    <a:pt x="3175" y="3175"/>
                  </a:moveTo>
                  <a:lnTo>
                    <a:pt x="1007872" y="3175"/>
                  </a:lnTo>
                  <a:lnTo>
                    <a:pt x="1007872" y="684022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</p:grpSp>
      <p:sp>
        <p:nvSpPr>
          <p:cNvPr id="32" name="Rectangle 140">
            <a:extLst>
              <a:ext uri="{FF2B5EF4-FFF2-40B4-BE49-F238E27FC236}">
                <a16:creationId xmlns:a16="http://schemas.microsoft.com/office/drawing/2014/main" id="{BD391A0B-CD41-794F-881B-008A151F29DF}"/>
              </a:ext>
            </a:extLst>
          </p:cNvPr>
          <p:cNvSpPr/>
          <p:nvPr/>
        </p:nvSpPr>
        <p:spPr>
          <a:xfrm>
            <a:off x="9530249" y="5744872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49BFE3DB-2F86-8C46-9691-7E3C524CB7F8}"/>
              </a:ext>
            </a:extLst>
          </p:cNvPr>
          <p:cNvSpPr/>
          <p:nvPr/>
        </p:nvSpPr>
        <p:spPr>
          <a:xfrm>
            <a:off x="10292007" y="4451426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angle 140">
            <a:extLst>
              <a:ext uri="{FF2B5EF4-FFF2-40B4-BE49-F238E27FC236}">
                <a16:creationId xmlns:a16="http://schemas.microsoft.com/office/drawing/2014/main" id="{E53BCCCB-D8BF-5E48-9EE6-02E6262CA93D}"/>
              </a:ext>
            </a:extLst>
          </p:cNvPr>
          <p:cNvSpPr/>
          <p:nvPr/>
        </p:nvSpPr>
        <p:spPr>
          <a:xfrm rot="16200000">
            <a:off x="11229372" y="10465357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A1257D1-D5CC-6846-AF01-3772008369F2}"/>
              </a:ext>
            </a:extLst>
          </p:cNvPr>
          <p:cNvSpPr/>
          <p:nvPr/>
        </p:nvSpPr>
        <p:spPr>
          <a:xfrm>
            <a:off x="10362850" y="6512088"/>
            <a:ext cx="3740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11F0CE95-8018-144A-BAB9-B7AE1CFFFE00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0" name="CuadroTexto 351">
            <a:extLst>
              <a:ext uri="{FF2B5EF4-FFF2-40B4-BE49-F238E27FC236}">
                <a16:creationId xmlns:a16="http://schemas.microsoft.com/office/drawing/2014/main" id="{F34DBDC9-28EC-0D4C-9FD2-955B01E06DEC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" panose="020F0502020204030203" pitchFamily="34" charset="77"/>
              </a:rPr>
              <a:t>Is the set of steps a visitor needs to go through before they can reach the conversion</a:t>
            </a:r>
            <a:endParaRPr lang="en-US" dirty="0">
              <a:latin typeface="Lato" panose="020F05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4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26">
            <a:extLst>
              <a:ext uri="{FF2B5EF4-FFF2-40B4-BE49-F238E27FC236}">
                <a16:creationId xmlns:a16="http://schemas.microsoft.com/office/drawing/2014/main" id="{A98BA794-D29D-6140-B0A9-ECF163093527}"/>
              </a:ext>
            </a:extLst>
          </p:cNvPr>
          <p:cNvSpPr txBox="1"/>
          <p:nvPr/>
        </p:nvSpPr>
        <p:spPr>
          <a:xfrm>
            <a:off x="1296708" y="9069417"/>
            <a:ext cx="451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D0E556-401F-4C46-9F23-4E9CA0B14B94}"/>
              </a:ext>
            </a:extLst>
          </p:cNvPr>
          <p:cNvSpPr/>
          <p:nvPr/>
        </p:nvSpPr>
        <p:spPr>
          <a:xfrm>
            <a:off x="1610441" y="10117327"/>
            <a:ext cx="3885436" cy="186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1980BD43-69BA-684B-A729-7597D62E4553}"/>
              </a:ext>
            </a:extLst>
          </p:cNvPr>
          <p:cNvSpPr txBox="1"/>
          <p:nvPr/>
        </p:nvSpPr>
        <p:spPr>
          <a:xfrm>
            <a:off x="7062508" y="9069417"/>
            <a:ext cx="451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66254C1-1E40-9C4D-8E6C-FBE794C0CE67}"/>
              </a:ext>
            </a:extLst>
          </p:cNvPr>
          <p:cNvSpPr/>
          <p:nvPr/>
        </p:nvSpPr>
        <p:spPr>
          <a:xfrm>
            <a:off x="7376241" y="10117327"/>
            <a:ext cx="3885436" cy="186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3" name="TextBox 26">
            <a:extLst>
              <a:ext uri="{FF2B5EF4-FFF2-40B4-BE49-F238E27FC236}">
                <a16:creationId xmlns:a16="http://schemas.microsoft.com/office/drawing/2014/main" id="{976FCB74-F33E-6243-AE6D-E54A625A8D1A}"/>
              </a:ext>
            </a:extLst>
          </p:cNvPr>
          <p:cNvSpPr txBox="1"/>
          <p:nvPr/>
        </p:nvSpPr>
        <p:spPr>
          <a:xfrm>
            <a:off x="1296708" y="11142587"/>
            <a:ext cx="451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573CFDB6-70BB-9943-8A20-FA0942690C60}"/>
              </a:ext>
            </a:extLst>
          </p:cNvPr>
          <p:cNvSpPr/>
          <p:nvPr/>
        </p:nvSpPr>
        <p:spPr>
          <a:xfrm>
            <a:off x="1610441" y="12190497"/>
            <a:ext cx="3885436" cy="186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5" name="TextBox 26">
            <a:extLst>
              <a:ext uri="{FF2B5EF4-FFF2-40B4-BE49-F238E27FC236}">
                <a16:creationId xmlns:a16="http://schemas.microsoft.com/office/drawing/2014/main" id="{829B4D8E-116D-3D45-ABB9-67156AD7D204}"/>
              </a:ext>
            </a:extLst>
          </p:cNvPr>
          <p:cNvSpPr txBox="1"/>
          <p:nvPr/>
        </p:nvSpPr>
        <p:spPr>
          <a:xfrm>
            <a:off x="7062508" y="11142587"/>
            <a:ext cx="451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83FB5604-1AA5-A840-A56B-3EBB6AC62AE4}"/>
              </a:ext>
            </a:extLst>
          </p:cNvPr>
          <p:cNvSpPr/>
          <p:nvPr/>
        </p:nvSpPr>
        <p:spPr>
          <a:xfrm>
            <a:off x="7376241" y="12190497"/>
            <a:ext cx="3885436" cy="1865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7" name="TextBox 67">
            <a:extLst>
              <a:ext uri="{FF2B5EF4-FFF2-40B4-BE49-F238E27FC236}">
                <a16:creationId xmlns:a16="http://schemas.microsoft.com/office/drawing/2014/main" id="{C04288CB-BC9C-1547-BABA-01AB521FC794}"/>
              </a:ext>
            </a:extLst>
          </p:cNvPr>
          <p:cNvSpPr txBox="1"/>
          <p:nvPr/>
        </p:nvSpPr>
        <p:spPr>
          <a:xfrm flipH="1">
            <a:off x="16255885" y="3088444"/>
            <a:ext cx="1913412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Topic 1</a:t>
            </a:r>
          </a:p>
        </p:txBody>
      </p:sp>
      <p:sp>
        <p:nvSpPr>
          <p:cNvPr id="58" name="TextBox 67">
            <a:extLst>
              <a:ext uri="{FF2B5EF4-FFF2-40B4-BE49-F238E27FC236}">
                <a16:creationId xmlns:a16="http://schemas.microsoft.com/office/drawing/2014/main" id="{F8251EB2-EF83-F14C-B8E6-166CE7610936}"/>
              </a:ext>
            </a:extLst>
          </p:cNvPr>
          <p:cNvSpPr txBox="1"/>
          <p:nvPr/>
        </p:nvSpPr>
        <p:spPr>
          <a:xfrm flipH="1">
            <a:off x="18719986" y="3088444"/>
            <a:ext cx="1913412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Topic 2</a:t>
            </a:r>
          </a:p>
        </p:txBody>
      </p:sp>
      <p:sp>
        <p:nvSpPr>
          <p:cNvPr id="59" name="TextBox 67">
            <a:extLst>
              <a:ext uri="{FF2B5EF4-FFF2-40B4-BE49-F238E27FC236}">
                <a16:creationId xmlns:a16="http://schemas.microsoft.com/office/drawing/2014/main" id="{05D7B0E3-350B-144C-9F9D-3E2E5D022294}"/>
              </a:ext>
            </a:extLst>
          </p:cNvPr>
          <p:cNvSpPr txBox="1"/>
          <p:nvPr/>
        </p:nvSpPr>
        <p:spPr>
          <a:xfrm flipH="1">
            <a:off x="16306685" y="4663244"/>
            <a:ext cx="1913412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Topic 3</a:t>
            </a:r>
          </a:p>
        </p:txBody>
      </p:sp>
      <p:sp>
        <p:nvSpPr>
          <p:cNvPr id="60" name="TextBox 67">
            <a:extLst>
              <a:ext uri="{FF2B5EF4-FFF2-40B4-BE49-F238E27FC236}">
                <a16:creationId xmlns:a16="http://schemas.microsoft.com/office/drawing/2014/main" id="{6D1211FC-36B2-7A4B-92C8-B367B923E805}"/>
              </a:ext>
            </a:extLst>
          </p:cNvPr>
          <p:cNvSpPr txBox="1"/>
          <p:nvPr/>
        </p:nvSpPr>
        <p:spPr>
          <a:xfrm flipH="1">
            <a:off x="18770786" y="4663244"/>
            <a:ext cx="1913412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Topic 4</a:t>
            </a:r>
          </a:p>
        </p:txBody>
      </p: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C30841E7-BCB3-ED47-96B4-5F3FE2D77954}"/>
              </a:ext>
            </a:extLst>
          </p:cNvPr>
          <p:cNvGrpSpPr/>
          <p:nvPr/>
        </p:nvGrpSpPr>
        <p:grpSpPr>
          <a:xfrm>
            <a:off x="1610441" y="2448877"/>
            <a:ext cx="7244508" cy="4395411"/>
            <a:chOff x="8523674" y="861425"/>
            <a:chExt cx="7244508" cy="4395411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BC976E28-9E6F-7C41-A50A-3A37E1200ACD}"/>
                </a:ext>
              </a:extLst>
            </p:cNvPr>
            <p:cNvSpPr txBox="1"/>
            <p:nvPr/>
          </p:nvSpPr>
          <p:spPr>
            <a:xfrm>
              <a:off x="8723007" y="861425"/>
              <a:ext cx="6931705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DD9776C4-515F-1C4A-9754-370AB99DCF90}"/>
                </a:ext>
              </a:extLst>
            </p:cNvPr>
            <p:cNvSpPr txBox="1"/>
            <p:nvPr/>
          </p:nvSpPr>
          <p:spPr>
            <a:xfrm>
              <a:off x="8523674" y="3502510"/>
              <a:ext cx="72445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9F3C4D5-AC16-684D-8093-670CCEF470D4}"/>
              </a:ext>
            </a:extLst>
          </p:cNvPr>
          <p:cNvGrpSpPr/>
          <p:nvPr/>
        </p:nvGrpSpPr>
        <p:grpSpPr>
          <a:xfrm>
            <a:off x="13861802" y="1952608"/>
            <a:ext cx="6699735" cy="10888449"/>
            <a:chOff x="13861802" y="1952608"/>
            <a:chExt cx="6699735" cy="10888449"/>
          </a:xfrm>
        </p:grpSpPr>
        <p:sp>
          <p:nvSpPr>
            <p:cNvPr id="41" name="Forma libre 40">
              <a:extLst>
                <a:ext uri="{FF2B5EF4-FFF2-40B4-BE49-F238E27FC236}">
                  <a16:creationId xmlns:a16="http://schemas.microsoft.com/office/drawing/2014/main" id="{6B3A16ED-A9B6-F04C-A3A0-75B06076EFF5}"/>
                </a:ext>
              </a:extLst>
            </p:cNvPr>
            <p:cNvSpPr/>
            <p:nvPr/>
          </p:nvSpPr>
          <p:spPr>
            <a:xfrm>
              <a:off x="13861802" y="2664137"/>
              <a:ext cx="6699735" cy="3211728"/>
            </a:xfrm>
            <a:custGeom>
              <a:avLst/>
              <a:gdLst>
                <a:gd name="connsiteX0" fmla="*/ 3175 w 3695700"/>
                <a:gd name="connsiteY0" fmla="*/ 3175 h 1771650"/>
                <a:gd name="connsiteX1" fmla="*/ 288036 w 3695700"/>
                <a:gd name="connsiteY1" fmla="*/ 1095756 h 1771650"/>
                <a:gd name="connsiteX2" fmla="*/ 422592 w 3695700"/>
                <a:gd name="connsiteY2" fmla="*/ 1612138 h 1771650"/>
                <a:gd name="connsiteX3" fmla="*/ 1848358 w 3695700"/>
                <a:gd name="connsiteY3" fmla="*/ 1773492 h 1771650"/>
                <a:gd name="connsiteX4" fmla="*/ 3274124 w 3695700"/>
                <a:gd name="connsiteY4" fmla="*/ 1612138 h 1771650"/>
                <a:gd name="connsiteX5" fmla="*/ 3408680 w 3695700"/>
                <a:gd name="connsiteY5" fmla="*/ 1096010 h 1771650"/>
                <a:gd name="connsiteX6" fmla="*/ 3693541 w 3695700"/>
                <a:gd name="connsiteY6" fmla="*/ 342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5700" h="1771650">
                  <a:moveTo>
                    <a:pt x="3175" y="3175"/>
                  </a:moveTo>
                  <a:lnTo>
                    <a:pt x="288036" y="1095756"/>
                  </a:lnTo>
                  <a:lnTo>
                    <a:pt x="422592" y="1612138"/>
                  </a:lnTo>
                  <a:cubicBezTo>
                    <a:pt x="760984" y="1710627"/>
                    <a:pt x="1274001" y="1773492"/>
                    <a:pt x="1848358" y="1773492"/>
                  </a:cubicBezTo>
                  <a:cubicBezTo>
                    <a:pt x="2422715" y="1773492"/>
                    <a:pt x="2935732" y="1710627"/>
                    <a:pt x="3274124" y="1612138"/>
                  </a:cubicBezTo>
                  <a:lnTo>
                    <a:pt x="3408680" y="1096010"/>
                  </a:lnTo>
                  <a:lnTo>
                    <a:pt x="3693541" y="3429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41">
              <a:extLst>
                <a:ext uri="{FF2B5EF4-FFF2-40B4-BE49-F238E27FC236}">
                  <a16:creationId xmlns:a16="http://schemas.microsoft.com/office/drawing/2014/main" id="{8D2B8B2C-7590-564E-A526-0ACCBA004366}"/>
                </a:ext>
              </a:extLst>
            </p:cNvPr>
            <p:cNvSpPr/>
            <p:nvPr/>
          </p:nvSpPr>
          <p:spPr>
            <a:xfrm>
              <a:off x="14622141" y="5580479"/>
              <a:ext cx="5180207" cy="2613127"/>
            </a:xfrm>
            <a:custGeom>
              <a:avLst/>
              <a:gdLst>
                <a:gd name="connsiteX0" fmla="*/ 1428941 w 2857500"/>
                <a:gd name="connsiteY0" fmla="*/ 164529 h 1441450"/>
                <a:gd name="connsiteX1" fmla="*/ 3175 w 2857500"/>
                <a:gd name="connsiteY1" fmla="*/ 3175 h 1441450"/>
                <a:gd name="connsiteX2" fmla="*/ 178880 w 2857500"/>
                <a:gd name="connsiteY2" fmla="*/ 677291 h 1441450"/>
                <a:gd name="connsiteX3" fmla="*/ 357315 w 2857500"/>
                <a:gd name="connsiteY3" fmla="*/ 1361631 h 1441450"/>
                <a:gd name="connsiteX4" fmla="*/ 1428941 w 2857500"/>
                <a:gd name="connsiteY4" fmla="*/ 1443736 h 1441450"/>
                <a:gd name="connsiteX5" fmla="*/ 2500567 w 2857500"/>
                <a:gd name="connsiteY5" fmla="*/ 1361631 h 1441450"/>
                <a:gd name="connsiteX6" fmla="*/ 2679002 w 2857500"/>
                <a:gd name="connsiteY6" fmla="*/ 677291 h 1441450"/>
                <a:gd name="connsiteX7" fmla="*/ 2854706 w 2857500"/>
                <a:gd name="connsiteY7" fmla="*/ 3429 h 1441450"/>
                <a:gd name="connsiteX8" fmla="*/ 1428941 w 2857500"/>
                <a:gd name="connsiteY8" fmla="*/ 164529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00" h="1441450">
                  <a:moveTo>
                    <a:pt x="1428941" y="164529"/>
                  </a:moveTo>
                  <a:cubicBezTo>
                    <a:pt x="854583" y="164529"/>
                    <a:pt x="341567" y="101664"/>
                    <a:pt x="3175" y="3175"/>
                  </a:cubicBezTo>
                  <a:lnTo>
                    <a:pt x="178880" y="677291"/>
                  </a:lnTo>
                  <a:lnTo>
                    <a:pt x="357315" y="1361631"/>
                  </a:lnTo>
                  <a:cubicBezTo>
                    <a:pt x="659384" y="1413129"/>
                    <a:pt x="1029335" y="1443736"/>
                    <a:pt x="1428941" y="1443736"/>
                  </a:cubicBezTo>
                  <a:cubicBezTo>
                    <a:pt x="1828546" y="1443736"/>
                    <a:pt x="2198497" y="1413320"/>
                    <a:pt x="2500567" y="1361631"/>
                  </a:cubicBezTo>
                  <a:lnTo>
                    <a:pt x="2679002" y="677291"/>
                  </a:lnTo>
                  <a:lnTo>
                    <a:pt x="2854706" y="3429"/>
                  </a:lnTo>
                  <a:cubicBezTo>
                    <a:pt x="2516315" y="101664"/>
                    <a:pt x="2003298" y="164529"/>
                    <a:pt x="1428941" y="164529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42">
              <a:extLst>
                <a:ext uri="{FF2B5EF4-FFF2-40B4-BE49-F238E27FC236}">
                  <a16:creationId xmlns:a16="http://schemas.microsoft.com/office/drawing/2014/main" id="{C3BCCF7C-2ACB-614C-A8DF-2A12E083F373}"/>
                </a:ext>
              </a:extLst>
            </p:cNvPr>
            <p:cNvSpPr/>
            <p:nvPr/>
          </p:nvSpPr>
          <p:spPr>
            <a:xfrm>
              <a:off x="15264142" y="8043150"/>
              <a:ext cx="3890911" cy="2474988"/>
            </a:xfrm>
            <a:custGeom>
              <a:avLst/>
              <a:gdLst>
                <a:gd name="connsiteX0" fmla="*/ 1074801 w 2146300"/>
                <a:gd name="connsiteY0" fmla="*/ 85280 h 1365250"/>
                <a:gd name="connsiteX1" fmla="*/ 3175 w 2146300"/>
                <a:gd name="connsiteY1" fmla="*/ 3175 h 1365250"/>
                <a:gd name="connsiteX2" fmla="*/ 143510 w 2146300"/>
                <a:gd name="connsiteY2" fmla="*/ 541591 h 1365250"/>
                <a:gd name="connsiteX3" fmla="*/ 348805 w 2146300"/>
                <a:gd name="connsiteY3" fmla="*/ 1328991 h 1365250"/>
                <a:gd name="connsiteX4" fmla="*/ 1074801 w 2146300"/>
                <a:gd name="connsiteY4" fmla="*/ 1364551 h 1365250"/>
                <a:gd name="connsiteX5" fmla="*/ 1800796 w 2146300"/>
                <a:gd name="connsiteY5" fmla="*/ 1328991 h 1365250"/>
                <a:gd name="connsiteX6" fmla="*/ 2006092 w 2146300"/>
                <a:gd name="connsiteY6" fmla="*/ 541591 h 1365250"/>
                <a:gd name="connsiteX7" fmla="*/ 2146427 w 2146300"/>
                <a:gd name="connsiteY7" fmla="*/ 3175 h 1365250"/>
                <a:gd name="connsiteX8" fmla="*/ 1074801 w 2146300"/>
                <a:gd name="connsiteY8" fmla="*/ 85280 h 136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6300" h="1365250">
                  <a:moveTo>
                    <a:pt x="1074801" y="85280"/>
                  </a:moveTo>
                  <a:cubicBezTo>
                    <a:pt x="675196" y="85280"/>
                    <a:pt x="305245" y="54864"/>
                    <a:pt x="3175" y="3175"/>
                  </a:cubicBezTo>
                  <a:lnTo>
                    <a:pt x="143510" y="541591"/>
                  </a:lnTo>
                  <a:lnTo>
                    <a:pt x="348805" y="1328991"/>
                  </a:lnTo>
                  <a:cubicBezTo>
                    <a:pt x="590047" y="1353108"/>
                    <a:pt x="832357" y="1364976"/>
                    <a:pt x="1074801" y="1364551"/>
                  </a:cubicBezTo>
                  <a:cubicBezTo>
                    <a:pt x="1317245" y="1364976"/>
                    <a:pt x="1559554" y="1353108"/>
                    <a:pt x="1800796" y="1328991"/>
                  </a:cubicBezTo>
                  <a:lnTo>
                    <a:pt x="2006092" y="541591"/>
                  </a:lnTo>
                  <a:lnTo>
                    <a:pt x="2146427" y="3175"/>
                  </a:lnTo>
                  <a:cubicBezTo>
                    <a:pt x="1844357" y="54673"/>
                    <a:pt x="1474407" y="85280"/>
                    <a:pt x="1074801" y="85280"/>
                  </a:cubicBez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43">
              <a:extLst>
                <a:ext uri="{FF2B5EF4-FFF2-40B4-BE49-F238E27FC236}">
                  <a16:creationId xmlns:a16="http://schemas.microsoft.com/office/drawing/2014/main" id="{2ABE5807-76CC-6D47-BC09-782EF1908E6B}"/>
                </a:ext>
              </a:extLst>
            </p:cNvPr>
            <p:cNvSpPr/>
            <p:nvPr/>
          </p:nvSpPr>
          <p:spPr>
            <a:xfrm>
              <a:off x="15890716" y="10446650"/>
              <a:ext cx="2636150" cy="2394407"/>
            </a:xfrm>
            <a:custGeom>
              <a:avLst/>
              <a:gdLst>
                <a:gd name="connsiteX0" fmla="*/ 1359472 w 1454150"/>
                <a:gd name="connsiteY0" fmla="*/ 1183450 h 1320800"/>
                <a:gd name="connsiteX1" fmla="*/ 1359472 w 1454150"/>
                <a:gd name="connsiteY1" fmla="*/ 370205 h 1320800"/>
                <a:gd name="connsiteX2" fmla="*/ 1455166 w 1454150"/>
                <a:gd name="connsiteY2" fmla="*/ 3175 h 1320800"/>
                <a:gd name="connsiteX3" fmla="*/ 729171 w 1454150"/>
                <a:gd name="connsiteY3" fmla="*/ 38735 h 1320800"/>
                <a:gd name="connsiteX4" fmla="*/ 3175 w 1454150"/>
                <a:gd name="connsiteY4" fmla="*/ 3175 h 1320800"/>
                <a:gd name="connsiteX5" fmla="*/ 98870 w 1454150"/>
                <a:gd name="connsiteY5" fmla="*/ 370205 h 1320800"/>
                <a:gd name="connsiteX6" fmla="*/ 98870 w 1454150"/>
                <a:gd name="connsiteY6" fmla="*/ 1183450 h 1320800"/>
                <a:gd name="connsiteX7" fmla="*/ 98870 w 1454150"/>
                <a:gd name="connsiteY7" fmla="*/ 1183450 h 1320800"/>
                <a:gd name="connsiteX8" fmla="*/ 98870 w 1454150"/>
                <a:gd name="connsiteY8" fmla="*/ 1183894 h 1320800"/>
                <a:gd name="connsiteX9" fmla="*/ 729171 w 1454150"/>
                <a:gd name="connsiteY9" fmla="*/ 1317942 h 1320800"/>
                <a:gd name="connsiteX10" fmla="*/ 1359472 w 1454150"/>
                <a:gd name="connsiteY10" fmla="*/ 1183894 h 1320800"/>
                <a:gd name="connsiteX11" fmla="*/ 1359472 w 1454150"/>
                <a:gd name="connsiteY11" fmla="*/ 118345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150" h="1320800">
                  <a:moveTo>
                    <a:pt x="1359472" y="1183450"/>
                  </a:moveTo>
                  <a:lnTo>
                    <a:pt x="1359472" y="370205"/>
                  </a:lnTo>
                  <a:lnTo>
                    <a:pt x="1455166" y="3175"/>
                  </a:lnTo>
                  <a:cubicBezTo>
                    <a:pt x="1213924" y="27291"/>
                    <a:pt x="971615" y="39160"/>
                    <a:pt x="729171" y="38735"/>
                  </a:cubicBezTo>
                  <a:cubicBezTo>
                    <a:pt x="486727" y="39160"/>
                    <a:pt x="244417" y="27291"/>
                    <a:pt x="3175" y="3175"/>
                  </a:cubicBezTo>
                  <a:lnTo>
                    <a:pt x="98870" y="370205"/>
                  </a:lnTo>
                  <a:lnTo>
                    <a:pt x="98870" y="1183450"/>
                  </a:lnTo>
                  <a:lnTo>
                    <a:pt x="98870" y="1183450"/>
                  </a:lnTo>
                  <a:lnTo>
                    <a:pt x="98870" y="1183894"/>
                  </a:lnTo>
                  <a:cubicBezTo>
                    <a:pt x="98870" y="1257935"/>
                    <a:pt x="381064" y="1317942"/>
                    <a:pt x="729171" y="1317942"/>
                  </a:cubicBezTo>
                  <a:cubicBezTo>
                    <a:pt x="1077278" y="1317942"/>
                    <a:pt x="1359472" y="1257935"/>
                    <a:pt x="1359472" y="1183894"/>
                  </a:cubicBezTo>
                  <a:lnTo>
                    <a:pt x="1359472" y="1183450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5" name="Forma libre 44">
              <a:extLst>
                <a:ext uri="{FF2B5EF4-FFF2-40B4-BE49-F238E27FC236}">
                  <a16:creationId xmlns:a16="http://schemas.microsoft.com/office/drawing/2014/main" id="{772EC41D-3FE8-BB41-9062-F522E545EC60}"/>
                </a:ext>
              </a:extLst>
            </p:cNvPr>
            <p:cNvSpPr/>
            <p:nvPr/>
          </p:nvSpPr>
          <p:spPr>
            <a:xfrm>
              <a:off x="13861802" y="1952608"/>
              <a:ext cx="6699735" cy="1427435"/>
            </a:xfrm>
            <a:custGeom>
              <a:avLst/>
              <a:gdLst>
                <a:gd name="connsiteX0" fmla="*/ 3693541 w 3695700"/>
                <a:gd name="connsiteY0" fmla="*/ 395669 h 787400"/>
                <a:gd name="connsiteX1" fmla="*/ 1848358 w 3695700"/>
                <a:gd name="connsiteY1" fmla="*/ 788162 h 787400"/>
                <a:gd name="connsiteX2" fmla="*/ 3175 w 3695700"/>
                <a:gd name="connsiteY2" fmla="*/ 395669 h 787400"/>
                <a:gd name="connsiteX3" fmla="*/ 1848358 w 3695700"/>
                <a:gd name="connsiteY3" fmla="*/ 3175 h 787400"/>
                <a:gd name="connsiteX4" fmla="*/ 3693541 w 3695700"/>
                <a:gd name="connsiteY4" fmla="*/ 395669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5700" h="787400">
                  <a:moveTo>
                    <a:pt x="3693541" y="395669"/>
                  </a:moveTo>
                  <a:cubicBezTo>
                    <a:pt x="3693541" y="612437"/>
                    <a:pt x="2867425" y="788162"/>
                    <a:pt x="1848358" y="788162"/>
                  </a:cubicBezTo>
                  <a:cubicBezTo>
                    <a:pt x="829291" y="788162"/>
                    <a:pt x="3175" y="612437"/>
                    <a:pt x="3175" y="395669"/>
                  </a:cubicBezTo>
                  <a:cubicBezTo>
                    <a:pt x="3175" y="178900"/>
                    <a:pt x="829291" y="3175"/>
                    <a:pt x="1848358" y="3175"/>
                  </a:cubicBezTo>
                  <a:cubicBezTo>
                    <a:pt x="2867424" y="3175"/>
                    <a:pt x="3693541" y="178900"/>
                    <a:pt x="3693541" y="395669"/>
                  </a:cubicBezTo>
                  <a:close/>
                </a:path>
              </a:pathLst>
            </a:custGeom>
            <a:solidFill>
              <a:srgbClr val="D1CFD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6" name="Rectangle 140">
            <a:extLst>
              <a:ext uri="{FF2B5EF4-FFF2-40B4-BE49-F238E27FC236}">
                <a16:creationId xmlns:a16="http://schemas.microsoft.com/office/drawing/2014/main" id="{84ABE76E-2ADC-A34C-BA8D-90AE6A22EC69}"/>
              </a:ext>
            </a:extLst>
          </p:cNvPr>
          <p:cNvSpPr/>
          <p:nvPr/>
        </p:nvSpPr>
        <p:spPr>
          <a:xfrm>
            <a:off x="15755595" y="4054214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47" name="Rectangle 140">
            <a:extLst>
              <a:ext uri="{FF2B5EF4-FFF2-40B4-BE49-F238E27FC236}">
                <a16:creationId xmlns:a16="http://schemas.microsoft.com/office/drawing/2014/main" id="{623C0902-0B2F-F949-A68A-C348898B1D01}"/>
              </a:ext>
            </a:extLst>
          </p:cNvPr>
          <p:cNvSpPr/>
          <p:nvPr/>
        </p:nvSpPr>
        <p:spPr>
          <a:xfrm>
            <a:off x="15755595" y="6639777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48" name="Rectangle 140">
            <a:extLst>
              <a:ext uri="{FF2B5EF4-FFF2-40B4-BE49-F238E27FC236}">
                <a16:creationId xmlns:a16="http://schemas.microsoft.com/office/drawing/2014/main" id="{483BCD41-0E5B-D141-8AAA-77F54BD39017}"/>
              </a:ext>
            </a:extLst>
          </p:cNvPr>
          <p:cNvSpPr/>
          <p:nvPr/>
        </p:nvSpPr>
        <p:spPr>
          <a:xfrm>
            <a:off x="15755595" y="9243471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61" name="Rectangle 140">
            <a:extLst>
              <a:ext uri="{FF2B5EF4-FFF2-40B4-BE49-F238E27FC236}">
                <a16:creationId xmlns:a16="http://schemas.microsoft.com/office/drawing/2014/main" id="{AF7AE240-69BB-3744-BD05-736D48FAFA71}"/>
              </a:ext>
            </a:extLst>
          </p:cNvPr>
          <p:cNvSpPr/>
          <p:nvPr/>
        </p:nvSpPr>
        <p:spPr>
          <a:xfrm>
            <a:off x="15755595" y="11301727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3931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40">
            <a:extLst>
              <a:ext uri="{FF2B5EF4-FFF2-40B4-BE49-F238E27FC236}">
                <a16:creationId xmlns:a16="http://schemas.microsoft.com/office/drawing/2014/main" id="{0FBF4F08-DEA8-C640-8175-8DF63663100A}"/>
              </a:ext>
            </a:extLst>
          </p:cNvPr>
          <p:cNvSpPr/>
          <p:nvPr/>
        </p:nvSpPr>
        <p:spPr>
          <a:xfrm>
            <a:off x="4679550" y="5353299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140">
            <a:extLst>
              <a:ext uri="{FF2B5EF4-FFF2-40B4-BE49-F238E27FC236}">
                <a16:creationId xmlns:a16="http://schemas.microsoft.com/office/drawing/2014/main" id="{9499D536-224E-5543-ADB8-FD88AA831742}"/>
              </a:ext>
            </a:extLst>
          </p:cNvPr>
          <p:cNvSpPr/>
          <p:nvPr/>
        </p:nvSpPr>
        <p:spPr>
          <a:xfrm>
            <a:off x="5441308" y="4059853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D2F3607A-36A1-3348-AFBD-02D6DEE9BBF8}"/>
              </a:ext>
            </a:extLst>
          </p:cNvPr>
          <p:cNvSpPr/>
          <p:nvPr/>
        </p:nvSpPr>
        <p:spPr>
          <a:xfrm rot="16200000">
            <a:off x="6378673" y="1096395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140">
            <a:extLst>
              <a:ext uri="{FF2B5EF4-FFF2-40B4-BE49-F238E27FC236}">
                <a16:creationId xmlns:a16="http://schemas.microsoft.com/office/drawing/2014/main" id="{720696E2-0E04-7A4B-8669-1CC56668BF78}"/>
              </a:ext>
            </a:extLst>
          </p:cNvPr>
          <p:cNvSpPr/>
          <p:nvPr/>
        </p:nvSpPr>
        <p:spPr>
          <a:xfrm>
            <a:off x="4679550" y="771202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6" name="Gráfico 2">
            <a:extLst>
              <a:ext uri="{FF2B5EF4-FFF2-40B4-BE49-F238E27FC236}">
                <a16:creationId xmlns:a16="http://schemas.microsoft.com/office/drawing/2014/main" id="{189E3DFB-B150-CF4B-95F4-9CFCB10B359D}"/>
              </a:ext>
            </a:extLst>
          </p:cNvPr>
          <p:cNvGrpSpPr/>
          <p:nvPr/>
        </p:nvGrpSpPr>
        <p:grpSpPr>
          <a:xfrm>
            <a:off x="2158146" y="4059853"/>
            <a:ext cx="7301164" cy="8851514"/>
            <a:chOff x="4011232" y="1596390"/>
            <a:chExt cx="4038600" cy="4896168"/>
          </a:xfrm>
        </p:grpSpPr>
        <p:sp>
          <p:nvSpPr>
            <p:cNvPr id="37" name="Forma libre 36">
              <a:extLst>
                <a:ext uri="{FF2B5EF4-FFF2-40B4-BE49-F238E27FC236}">
                  <a16:creationId xmlns:a16="http://schemas.microsoft.com/office/drawing/2014/main" id="{AA848AD7-9ECF-B24D-A62C-D1A3A5412868}"/>
                </a:ext>
              </a:extLst>
            </p:cNvPr>
            <p:cNvSpPr/>
            <p:nvPr/>
          </p:nvSpPr>
          <p:spPr>
            <a:xfrm>
              <a:off x="4011232" y="1596390"/>
              <a:ext cx="4038600" cy="1441450"/>
            </a:xfrm>
            <a:custGeom>
              <a:avLst/>
              <a:gdLst>
                <a:gd name="connsiteX0" fmla="*/ 4039362 w 4038600"/>
                <a:gd name="connsiteY0" fmla="*/ 1089533 h 1441450"/>
                <a:gd name="connsiteX1" fmla="*/ 3175 w 4038600"/>
                <a:gd name="connsiteY1" fmla="*/ 1442530 h 1441450"/>
                <a:gd name="connsiteX2" fmla="*/ 3175 w 4038600"/>
                <a:gd name="connsiteY2" fmla="*/ 356171 h 1441450"/>
                <a:gd name="connsiteX3" fmla="*/ 4039362 w 4038600"/>
                <a:gd name="connsiteY3" fmla="*/ 3175 h 1441450"/>
                <a:gd name="connsiteX4" fmla="*/ 4039362 w 4038600"/>
                <a:gd name="connsiteY4" fmla="*/ 1089533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0" h="1441450">
                  <a:moveTo>
                    <a:pt x="4039362" y="1089533"/>
                  </a:moveTo>
                  <a:lnTo>
                    <a:pt x="3175" y="1442530"/>
                  </a:lnTo>
                  <a:lnTo>
                    <a:pt x="3175" y="356171"/>
                  </a:lnTo>
                  <a:lnTo>
                    <a:pt x="4039362" y="3175"/>
                  </a:lnTo>
                  <a:lnTo>
                    <a:pt x="4039362" y="1089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4E1EFFEA-0ABF-2E43-8FDC-7DA1D02F3D53}"/>
                </a:ext>
              </a:extLst>
            </p:cNvPr>
            <p:cNvSpPr/>
            <p:nvPr/>
          </p:nvSpPr>
          <p:spPr>
            <a:xfrm>
              <a:off x="4167188" y="2747963"/>
              <a:ext cx="3727450" cy="1441450"/>
            </a:xfrm>
            <a:custGeom>
              <a:avLst/>
              <a:gdLst>
                <a:gd name="connsiteX0" fmla="*/ 3727450 w 3727450"/>
                <a:gd name="connsiteY0" fmla="*/ 1089597 h 1441450"/>
                <a:gd name="connsiteX1" fmla="*/ 3175 w 3727450"/>
                <a:gd name="connsiteY1" fmla="*/ 1442529 h 1441450"/>
                <a:gd name="connsiteX2" fmla="*/ 3175 w 3727450"/>
                <a:gd name="connsiteY2" fmla="*/ 356171 h 1441450"/>
                <a:gd name="connsiteX3" fmla="*/ 3727450 w 3727450"/>
                <a:gd name="connsiteY3" fmla="*/ 3175 h 1441450"/>
                <a:gd name="connsiteX4" fmla="*/ 3727450 w 3727450"/>
                <a:gd name="connsiteY4" fmla="*/ 1089597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7450" h="1441450">
                  <a:moveTo>
                    <a:pt x="3727450" y="1089597"/>
                  </a:moveTo>
                  <a:lnTo>
                    <a:pt x="3175" y="1442529"/>
                  </a:lnTo>
                  <a:lnTo>
                    <a:pt x="3175" y="356171"/>
                  </a:lnTo>
                  <a:lnTo>
                    <a:pt x="3727450" y="3175"/>
                  </a:lnTo>
                  <a:lnTo>
                    <a:pt x="3727450" y="1089597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40">
              <a:extLst>
                <a:ext uri="{FF2B5EF4-FFF2-40B4-BE49-F238E27FC236}">
                  <a16:creationId xmlns:a16="http://schemas.microsoft.com/office/drawing/2014/main" id="{328FB512-43FD-4548-962A-B3FA5208D836}"/>
                </a:ext>
              </a:extLst>
            </p:cNvPr>
            <p:cNvSpPr/>
            <p:nvPr/>
          </p:nvSpPr>
          <p:spPr>
            <a:xfrm>
              <a:off x="4335145" y="3899535"/>
              <a:ext cx="3390900" cy="1441450"/>
            </a:xfrm>
            <a:custGeom>
              <a:avLst/>
              <a:gdLst>
                <a:gd name="connsiteX0" fmla="*/ 3391599 w 3390900"/>
                <a:gd name="connsiteY0" fmla="*/ 1089597 h 1441450"/>
                <a:gd name="connsiteX1" fmla="*/ 3175 w 3390900"/>
                <a:gd name="connsiteY1" fmla="*/ 1442530 h 1441450"/>
                <a:gd name="connsiteX2" fmla="*/ 3175 w 3390900"/>
                <a:gd name="connsiteY2" fmla="*/ 356172 h 1441450"/>
                <a:gd name="connsiteX3" fmla="*/ 3391599 w 3390900"/>
                <a:gd name="connsiteY3" fmla="*/ 3175 h 1441450"/>
                <a:gd name="connsiteX4" fmla="*/ 3391599 w 3390900"/>
                <a:gd name="connsiteY4" fmla="*/ 1089597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900" h="1441450">
                  <a:moveTo>
                    <a:pt x="3391599" y="1089597"/>
                  </a:moveTo>
                  <a:lnTo>
                    <a:pt x="3175" y="1442530"/>
                  </a:lnTo>
                  <a:lnTo>
                    <a:pt x="3175" y="356172"/>
                  </a:lnTo>
                  <a:lnTo>
                    <a:pt x="3391599" y="3175"/>
                  </a:lnTo>
                  <a:lnTo>
                    <a:pt x="3391599" y="10895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41">
              <a:extLst>
                <a:ext uri="{FF2B5EF4-FFF2-40B4-BE49-F238E27FC236}">
                  <a16:creationId xmlns:a16="http://schemas.microsoft.com/office/drawing/2014/main" id="{61BEA5A3-7F57-1249-B858-9C11A2666CE4}"/>
                </a:ext>
              </a:extLst>
            </p:cNvPr>
            <p:cNvSpPr/>
            <p:nvPr/>
          </p:nvSpPr>
          <p:spPr>
            <a:xfrm>
              <a:off x="4509262" y="5051108"/>
              <a:ext cx="3041650" cy="1441450"/>
            </a:xfrm>
            <a:custGeom>
              <a:avLst/>
              <a:gdLst>
                <a:gd name="connsiteX0" fmla="*/ 3043301 w 3041650"/>
                <a:gd name="connsiteY0" fmla="*/ 1089596 h 1441450"/>
                <a:gd name="connsiteX1" fmla="*/ 3175 w 3041650"/>
                <a:gd name="connsiteY1" fmla="*/ 1442593 h 1441450"/>
                <a:gd name="connsiteX2" fmla="*/ 3175 w 3041650"/>
                <a:gd name="connsiteY2" fmla="*/ 356171 h 1441450"/>
                <a:gd name="connsiteX3" fmla="*/ 3043301 w 3041650"/>
                <a:gd name="connsiteY3" fmla="*/ 3175 h 1441450"/>
                <a:gd name="connsiteX4" fmla="*/ 3043301 w 3041650"/>
                <a:gd name="connsiteY4" fmla="*/ 1089596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1650" h="1441450">
                  <a:moveTo>
                    <a:pt x="3043301" y="1089596"/>
                  </a:moveTo>
                  <a:lnTo>
                    <a:pt x="3175" y="1442593"/>
                  </a:lnTo>
                  <a:lnTo>
                    <a:pt x="3175" y="356171"/>
                  </a:lnTo>
                  <a:lnTo>
                    <a:pt x="3043301" y="3175"/>
                  </a:lnTo>
                  <a:lnTo>
                    <a:pt x="3043301" y="108959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F7174DFF-CF14-8C42-878A-325147D4DC4A}"/>
              </a:ext>
            </a:extLst>
          </p:cNvPr>
          <p:cNvGrpSpPr/>
          <p:nvPr/>
        </p:nvGrpSpPr>
        <p:grpSpPr>
          <a:xfrm>
            <a:off x="1592544" y="1237343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14B9702A-658E-0C48-8ECD-E23B0F21DBBF}"/>
                </a:ext>
              </a:extLst>
            </p:cNvPr>
            <p:cNvSpPr txBox="1"/>
            <p:nvPr/>
          </p:nvSpPr>
          <p:spPr>
            <a:xfrm>
              <a:off x="2668308" y="861425"/>
              <a:ext cx="107099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9582A874-185E-8D4F-A1BB-7066B000EFD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46" name="Rectangle 140">
            <a:extLst>
              <a:ext uri="{FF2B5EF4-FFF2-40B4-BE49-F238E27FC236}">
                <a16:creationId xmlns:a16="http://schemas.microsoft.com/office/drawing/2014/main" id="{8A40F1D2-1E33-2748-BA74-7EF4738EFD9F}"/>
              </a:ext>
            </a:extLst>
          </p:cNvPr>
          <p:cNvSpPr/>
          <p:nvPr/>
        </p:nvSpPr>
        <p:spPr>
          <a:xfrm>
            <a:off x="3140130" y="719880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140">
            <a:extLst>
              <a:ext uri="{FF2B5EF4-FFF2-40B4-BE49-F238E27FC236}">
                <a16:creationId xmlns:a16="http://schemas.microsoft.com/office/drawing/2014/main" id="{6D249558-ABB9-CC45-9A4C-1A964E7B58AC}"/>
              </a:ext>
            </a:extLst>
          </p:cNvPr>
          <p:cNvSpPr/>
          <p:nvPr/>
        </p:nvSpPr>
        <p:spPr>
          <a:xfrm>
            <a:off x="3892825" y="5030133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140">
            <a:extLst>
              <a:ext uri="{FF2B5EF4-FFF2-40B4-BE49-F238E27FC236}">
                <a16:creationId xmlns:a16="http://schemas.microsoft.com/office/drawing/2014/main" id="{0813C68F-6E1F-7648-B22D-EC663C7060AA}"/>
              </a:ext>
            </a:extLst>
          </p:cNvPr>
          <p:cNvSpPr/>
          <p:nvPr/>
        </p:nvSpPr>
        <p:spPr>
          <a:xfrm>
            <a:off x="4796512" y="11224103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Rectangle 140">
            <a:extLst>
              <a:ext uri="{FF2B5EF4-FFF2-40B4-BE49-F238E27FC236}">
                <a16:creationId xmlns:a16="http://schemas.microsoft.com/office/drawing/2014/main" id="{77EEFBC1-2318-1E49-AFB6-7CDD5D3CD44C}"/>
              </a:ext>
            </a:extLst>
          </p:cNvPr>
          <p:cNvSpPr/>
          <p:nvPr/>
        </p:nvSpPr>
        <p:spPr>
          <a:xfrm>
            <a:off x="3140130" y="925764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63AC5D3F-351D-8741-8703-E0117BFC6B77}"/>
              </a:ext>
            </a:extLst>
          </p:cNvPr>
          <p:cNvSpPr txBox="1"/>
          <p:nvPr/>
        </p:nvSpPr>
        <p:spPr>
          <a:xfrm>
            <a:off x="10865047" y="7746529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1E302056-29BA-3341-ACF3-108F0189BD2A}"/>
              </a:ext>
            </a:extLst>
          </p:cNvPr>
          <p:cNvSpPr/>
          <p:nvPr/>
        </p:nvSpPr>
        <p:spPr>
          <a:xfrm>
            <a:off x="11621143" y="9142952"/>
            <a:ext cx="3885436" cy="1865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2" name="TextBox 26">
            <a:extLst>
              <a:ext uri="{FF2B5EF4-FFF2-40B4-BE49-F238E27FC236}">
                <a16:creationId xmlns:a16="http://schemas.microsoft.com/office/drawing/2014/main" id="{B11A1A63-7547-7043-9635-437AD751E960}"/>
              </a:ext>
            </a:extLst>
          </p:cNvPr>
          <p:cNvSpPr txBox="1"/>
          <p:nvPr/>
        </p:nvSpPr>
        <p:spPr>
          <a:xfrm>
            <a:off x="16630847" y="7746529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575B658-7D70-494F-B225-3E3C332F5F5E}"/>
              </a:ext>
            </a:extLst>
          </p:cNvPr>
          <p:cNvSpPr/>
          <p:nvPr/>
        </p:nvSpPr>
        <p:spPr>
          <a:xfrm>
            <a:off x="17386943" y="9142952"/>
            <a:ext cx="3885436" cy="186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4" name="TextBox 26">
            <a:extLst>
              <a:ext uri="{FF2B5EF4-FFF2-40B4-BE49-F238E27FC236}">
                <a16:creationId xmlns:a16="http://schemas.microsoft.com/office/drawing/2014/main" id="{435E471B-849D-034A-889C-87CF04A0BFE7}"/>
              </a:ext>
            </a:extLst>
          </p:cNvPr>
          <p:cNvSpPr txBox="1"/>
          <p:nvPr/>
        </p:nvSpPr>
        <p:spPr>
          <a:xfrm>
            <a:off x="10865047" y="10283536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BBFFCEC5-91D1-684E-800C-82D9D8E4D0B4}"/>
              </a:ext>
            </a:extLst>
          </p:cNvPr>
          <p:cNvSpPr/>
          <p:nvPr/>
        </p:nvSpPr>
        <p:spPr>
          <a:xfrm>
            <a:off x="11621143" y="11679959"/>
            <a:ext cx="3885436" cy="1865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6" name="TextBox 26">
            <a:extLst>
              <a:ext uri="{FF2B5EF4-FFF2-40B4-BE49-F238E27FC236}">
                <a16:creationId xmlns:a16="http://schemas.microsoft.com/office/drawing/2014/main" id="{87E4D9EF-DB3A-C448-B6CA-0FB1241EA771}"/>
              </a:ext>
            </a:extLst>
          </p:cNvPr>
          <p:cNvSpPr txBox="1"/>
          <p:nvPr/>
        </p:nvSpPr>
        <p:spPr>
          <a:xfrm>
            <a:off x="16630847" y="10283536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DDAE1B4-FBB0-9A42-BBDB-6AC6650C228C}"/>
              </a:ext>
            </a:extLst>
          </p:cNvPr>
          <p:cNvSpPr/>
          <p:nvPr/>
        </p:nvSpPr>
        <p:spPr>
          <a:xfrm>
            <a:off x="17386943" y="11679959"/>
            <a:ext cx="3885436" cy="1865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D7126FB-B9C3-0440-9ACA-356EA0433A7C}"/>
              </a:ext>
            </a:extLst>
          </p:cNvPr>
          <p:cNvSpPr/>
          <p:nvPr/>
        </p:nvSpPr>
        <p:spPr>
          <a:xfrm>
            <a:off x="12302528" y="4953189"/>
            <a:ext cx="80857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18239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1592544" y="1237343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8" y="861425"/>
              <a:ext cx="107099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25" name="TextBox 83">
            <a:extLst>
              <a:ext uri="{FF2B5EF4-FFF2-40B4-BE49-F238E27FC236}">
                <a16:creationId xmlns:a16="http://schemas.microsoft.com/office/drawing/2014/main" id="{64E00936-F250-8A43-93F6-E0B36E3AFE4A}"/>
              </a:ext>
            </a:extLst>
          </p:cNvPr>
          <p:cNvSpPr txBox="1"/>
          <p:nvPr/>
        </p:nvSpPr>
        <p:spPr>
          <a:xfrm>
            <a:off x="1780803" y="5155643"/>
            <a:ext cx="8008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26" name="Rectangle 140">
            <a:extLst>
              <a:ext uri="{FF2B5EF4-FFF2-40B4-BE49-F238E27FC236}">
                <a16:creationId xmlns:a16="http://schemas.microsoft.com/office/drawing/2014/main" id="{B6398089-3E94-164B-B92C-764C065206BD}"/>
              </a:ext>
            </a:extLst>
          </p:cNvPr>
          <p:cNvSpPr/>
          <p:nvPr/>
        </p:nvSpPr>
        <p:spPr>
          <a:xfrm>
            <a:off x="1780803" y="4543773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TextBox 83">
            <a:extLst>
              <a:ext uri="{FF2B5EF4-FFF2-40B4-BE49-F238E27FC236}">
                <a16:creationId xmlns:a16="http://schemas.microsoft.com/office/drawing/2014/main" id="{41167EEC-EE32-1E4E-BE23-87FE4764B3A4}"/>
              </a:ext>
            </a:extLst>
          </p:cNvPr>
          <p:cNvSpPr txBox="1"/>
          <p:nvPr/>
        </p:nvSpPr>
        <p:spPr>
          <a:xfrm>
            <a:off x="1780803" y="7251173"/>
            <a:ext cx="8008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28" name="Rectangle 140">
            <a:extLst>
              <a:ext uri="{FF2B5EF4-FFF2-40B4-BE49-F238E27FC236}">
                <a16:creationId xmlns:a16="http://schemas.microsoft.com/office/drawing/2014/main" id="{B3720F7D-B77C-724B-B0A6-A5167F6DF637}"/>
              </a:ext>
            </a:extLst>
          </p:cNvPr>
          <p:cNvSpPr/>
          <p:nvPr/>
        </p:nvSpPr>
        <p:spPr>
          <a:xfrm>
            <a:off x="1780803" y="6639303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TextBox 83">
            <a:extLst>
              <a:ext uri="{FF2B5EF4-FFF2-40B4-BE49-F238E27FC236}">
                <a16:creationId xmlns:a16="http://schemas.microsoft.com/office/drawing/2014/main" id="{011A6FC2-EC11-A443-AFEE-02D5896A8530}"/>
              </a:ext>
            </a:extLst>
          </p:cNvPr>
          <p:cNvSpPr txBox="1"/>
          <p:nvPr/>
        </p:nvSpPr>
        <p:spPr>
          <a:xfrm>
            <a:off x="1780803" y="9346703"/>
            <a:ext cx="8008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0" name="Rectangle 140">
            <a:extLst>
              <a:ext uri="{FF2B5EF4-FFF2-40B4-BE49-F238E27FC236}">
                <a16:creationId xmlns:a16="http://schemas.microsoft.com/office/drawing/2014/main" id="{21FD1335-EF06-DE41-B985-6F8191027CA6}"/>
              </a:ext>
            </a:extLst>
          </p:cNvPr>
          <p:cNvSpPr/>
          <p:nvPr/>
        </p:nvSpPr>
        <p:spPr>
          <a:xfrm>
            <a:off x="1780803" y="8734833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4" name="Gráfico 2">
            <a:extLst>
              <a:ext uri="{FF2B5EF4-FFF2-40B4-BE49-F238E27FC236}">
                <a16:creationId xmlns:a16="http://schemas.microsoft.com/office/drawing/2014/main" id="{A5732F69-8416-3E4E-8DBE-743ACF8BA5AE}"/>
              </a:ext>
            </a:extLst>
          </p:cNvPr>
          <p:cNvGrpSpPr/>
          <p:nvPr/>
        </p:nvGrpSpPr>
        <p:grpSpPr>
          <a:xfrm>
            <a:off x="12840007" y="4293563"/>
            <a:ext cx="7453036" cy="8266280"/>
            <a:chOff x="3187636" y="290894"/>
            <a:chExt cx="5816600" cy="6451282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EEDBC2E3-A79F-1544-8011-245CEEE12568}"/>
                </a:ext>
              </a:extLst>
            </p:cNvPr>
            <p:cNvSpPr/>
            <p:nvPr/>
          </p:nvSpPr>
          <p:spPr>
            <a:xfrm>
              <a:off x="3187636" y="290894"/>
              <a:ext cx="5816600" cy="1568450"/>
            </a:xfrm>
            <a:custGeom>
              <a:avLst/>
              <a:gdLst>
                <a:gd name="connsiteX0" fmla="*/ 5747258 w 5816600"/>
                <a:gd name="connsiteY0" fmla="*/ 3175 h 1568450"/>
                <a:gd name="connsiteX1" fmla="*/ 69469 w 5816600"/>
                <a:gd name="connsiteY1" fmla="*/ 3175 h 1568450"/>
                <a:gd name="connsiteX2" fmla="*/ 3175 w 5816600"/>
                <a:gd name="connsiteY2" fmla="*/ 69469 h 1568450"/>
                <a:gd name="connsiteX3" fmla="*/ 3175 w 5816600"/>
                <a:gd name="connsiteY3" fmla="*/ 614934 h 1568450"/>
                <a:gd name="connsiteX4" fmla="*/ 69469 w 5816600"/>
                <a:gd name="connsiteY4" fmla="*/ 681228 h 1568450"/>
                <a:gd name="connsiteX5" fmla="*/ 109093 w 5816600"/>
                <a:gd name="connsiteY5" fmla="*/ 681228 h 1568450"/>
                <a:gd name="connsiteX6" fmla="*/ 109093 w 5816600"/>
                <a:gd name="connsiteY6" fmla="*/ 1567307 h 1568450"/>
                <a:gd name="connsiteX7" fmla="*/ 5707634 w 5816600"/>
                <a:gd name="connsiteY7" fmla="*/ 1567307 h 1568450"/>
                <a:gd name="connsiteX8" fmla="*/ 5707634 w 5816600"/>
                <a:gd name="connsiteY8" fmla="*/ 681228 h 1568450"/>
                <a:gd name="connsiteX9" fmla="*/ 5747258 w 5816600"/>
                <a:gd name="connsiteY9" fmla="*/ 681228 h 1568450"/>
                <a:gd name="connsiteX10" fmla="*/ 5813552 w 5816600"/>
                <a:gd name="connsiteY10" fmla="*/ 614934 h 1568450"/>
                <a:gd name="connsiteX11" fmla="*/ 5813552 w 5816600"/>
                <a:gd name="connsiteY11" fmla="*/ 69469 h 1568450"/>
                <a:gd name="connsiteX12" fmla="*/ 5747259 w 5816600"/>
                <a:gd name="connsiteY12" fmla="*/ 3175 h 156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16600" h="1568450">
                  <a:moveTo>
                    <a:pt x="5747258" y="3175"/>
                  </a:moveTo>
                  <a:lnTo>
                    <a:pt x="69469" y="3175"/>
                  </a:lnTo>
                  <a:cubicBezTo>
                    <a:pt x="32870" y="3210"/>
                    <a:pt x="3210" y="32870"/>
                    <a:pt x="3175" y="69469"/>
                  </a:cubicBezTo>
                  <a:lnTo>
                    <a:pt x="3175" y="614934"/>
                  </a:lnTo>
                  <a:cubicBezTo>
                    <a:pt x="3210" y="651533"/>
                    <a:pt x="32870" y="681193"/>
                    <a:pt x="69469" y="681228"/>
                  </a:cubicBezTo>
                  <a:lnTo>
                    <a:pt x="109093" y="681228"/>
                  </a:lnTo>
                  <a:lnTo>
                    <a:pt x="109093" y="1567307"/>
                  </a:lnTo>
                  <a:lnTo>
                    <a:pt x="5707634" y="1567307"/>
                  </a:lnTo>
                  <a:lnTo>
                    <a:pt x="5707634" y="681228"/>
                  </a:lnTo>
                  <a:lnTo>
                    <a:pt x="5747258" y="681228"/>
                  </a:lnTo>
                  <a:cubicBezTo>
                    <a:pt x="5783857" y="681193"/>
                    <a:pt x="5813517" y="651533"/>
                    <a:pt x="5813552" y="614934"/>
                  </a:cubicBezTo>
                  <a:lnTo>
                    <a:pt x="5813552" y="69469"/>
                  </a:lnTo>
                  <a:cubicBezTo>
                    <a:pt x="5813517" y="32870"/>
                    <a:pt x="5783857" y="3210"/>
                    <a:pt x="5747259" y="3175"/>
                  </a:cubicBez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884043C-8881-F64C-9EFD-2661CA956D5E}"/>
                </a:ext>
              </a:extLst>
            </p:cNvPr>
            <p:cNvSpPr/>
            <p:nvPr/>
          </p:nvSpPr>
          <p:spPr>
            <a:xfrm>
              <a:off x="5518277" y="6547295"/>
              <a:ext cx="1149350" cy="19050"/>
            </a:xfrm>
            <a:custGeom>
              <a:avLst/>
              <a:gdLst>
                <a:gd name="connsiteX0" fmla="*/ 3175 w 1149350"/>
                <a:gd name="connsiteY0" fmla="*/ 3175 h 19050"/>
                <a:gd name="connsiteX1" fmla="*/ 1152335 w 1149350"/>
                <a:gd name="connsiteY1" fmla="*/ 3175 h 19050"/>
                <a:gd name="connsiteX2" fmla="*/ 1152335 w 1149350"/>
                <a:gd name="connsiteY2" fmla="*/ 16637 h 19050"/>
                <a:gd name="connsiteX3" fmla="*/ 3175 w 1149350"/>
                <a:gd name="connsiteY3" fmla="*/ 166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350" h="19050">
                  <a:moveTo>
                    <a:pt x="3175" y="3175"/>
                  </a:moveTo>
                  <a:lnTo>
                    <a:pt x="1152335" y="3175"/>
                  </a:lnTo>
                  <a:lnTo>
                    <a:pt x="1152335" y="16637"/>
                  </a:lnTo>
                  <a:lnTo>
                    <a:pt x="3175" y="16637"/>
                  </a:lnTo>
                  <a:close/>
                </a:path>
              </a:pathLst>
            </a:custGeom>
            <a:solidFill>
              <a:srgbClr val="D1CFD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478C84A-1EC2-2A48-A97F-B2007D3EA873}"/>
                </a:ext>
              </a:extLst>
            </p:cNvPr>
            <p:cNvSpPr/>
            <p:nvPr/>
          </p:nvSpPr>
          <p:spPr>
            <a:xfrm>
              <a:off x="3293554" y="1918526"/>
              <a:ext cx="5600700" cy="1568450"/>
            </a:xfrm>
            <a:custGeom>
              <a:avLst/>
              <a:gdLst>
                <a:gd name="connsiteX0" fmla="*/ 3175 w 5600700"/>
                <a:gd name="connsiteY0" fmla="*/ 3175 h 1568450"/>
                <a:gd name="connsiteX1" fmla="*/ 3175 w 5600700"/>
                <a:gd name="connsiteY1" fmla="*/ 504698 h 1568450"/>
                <a:gd name="connsiteX2" fmla="*/ 1057466 w 5600700"/>
                <a:gd name="connsiteY2" fmla="*/ 1567244 h 1568450"/>
                <a:gd name="connsiteX3" fmla="*/ 4547426 w 5600700"/>
                <a:gd name="connsiteY3" fmla="*/ 1567244 h 1568450"/>
                <a:gd name="connsiteX4" fmla="*/ 5601716 w 5600700"/>
                <a:gd name="connsiteY4" fmla="*/ 504698 h 1568450"/>
                <a:gd name="connsiteX5" fmla="*/ 5601716 w 5600700"/>
                <a:gd name="connsiteY5" fmla="*/ 3175 h 1568450"/>
                <a:gd name="connsiteX6" fmla="*/ 3175 w 5600700"/>
                <a:gd name="connsiteY6" fmla="*/ 3175 h 156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0700" h="1568450">
                  <a:moveTo>
                    <a:pt x="3175" y="3175"/>
                  </a:moveTo>
                  <a:lnTo>
                    <a:pt x="3175" y="504698"/>
                  </a:lnTo>
                  <a:lnTo>
                    <a:pt x="1057466" y="1567244"/>
                  </a:lnTo>
                  <a:lnTo>
                    <a:pt x="4547426" y="1567244"/>
                  </a:lnTo>
                  <a:lnTo>
                    <a:pt x="5601716" y="504698"/>
                  </a:lnTo>
                  <a:lnTo>
                    <a:pt x="5601716" y="3175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33">
              <a:extLst>
                <a:ext uri="{FF2B5EF4-FFF2-40B4-BE49-F238E27FC236}">
                  <a16:creationId xmlns:a16="http://schemas.microsoft.com/office/drawing/2014/main" id="{7D8BF8A6-81E7-9349-AA71-978C37F18960}"/>
                </a:ext>
              </a:extLst>
            </p:cNvPr>
            <p:cNvSpPr/>
            <p:nvPr/>
          </p:nvSpPr>
          <p:spPr>
            <a:xfrm>
              <a:off x="4347845" y="3546094"/>
              <a:ext cx="3492500" cy="1568450"/>
            </a:xfrm>
            <a:custGeom>
              <a:avLst/>
              <a:gdLst>
                <a:gd name="connsiteX0" fmla="*/ 3175 w 3492500"/>
                <a:gd name="connsiteY0" fmla="*/ 3175 h 1568450"/>
                <a:gd name="connsiteX1" fmla="*/ 1173607 w 3492500"/>
                <a:gd name="connsiteY1" fmla="*/ 1182751 h 1568450"/>
                <a:gd name="connsiteX2" fmla="*/ 1173607 w 3492500"/>
                <a:gd name="connsiteY2" fmla="*/ 1567307 h 1568450"/>
                <a:gd name="connsiteX3" fmla="*/ 2322703 w 3492500"/>
                <a:gd name="connsiteY3" fmla="*/ 1567307 h 1568450"/>
                <a:gd name="connsiteX4" fmla="*/ 2322703 w 3492500"/>
                <a:gd name="connsiteY4" fmla="*/ 1182751 h 1568450"/>
                <a:gd name="connsiteX5" fmla="*/ 3493135 w 3492500"/>
                <a:gd name="connsiteY5" fmla="*/ 3175 h 1568450"/>
                <a:gd name="connsiteX6" fmla="*/ 3175 w 3492500"/>
                <a:gd name="connsiteY6" fmla="*/ 3175 h 156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500" h="1568450">
                  <a:moveTo>
                    <a:pt x="3175" y="3175"/>
                  </a:moveTo>
                  <a:lnTo>
                    <a:pt x="1173607" y="1182751"/>
                  </a:lnTo>
                  <a:lnTo>
                    <a:pt x="1173607" y="1567307"/>
                  </a:lnTo>
                  <a:lnTo>
                    <a:pt x="2322703" y="1567307"/>
                  </a:lnTo>
                  <a:lnTo>
                    <a:pt x="2322703" y="1182751"/>
                  </a:lnTo>
                  <a:lnTo>
                    <a:pt x="3493135" y="3175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34">
              <a:extLst>
                <a:ext uri="{FF2B5EF4-FFF2-40B4-BE49-F238E27FC236}">
                  <a16:creationId xmlns:a16="http://schemas.microsoft.com/office/drawing/2014/main" id="{463A2BE1-4A3C-9141-9581-CB02C5D6A0C6}"/>
                </a:ext>
              </a:extLst>
            </p:cNvPr>
            <p:cNvSpPr/>
            <p:nvPr/>
          </p:nvSpPr>
          <p:spPr>
            <a:xfrm>
              <a:off x="5518277" y="5173726"/>
              <a:ext cx="1149350" cy="1568450"/>
            </a:xfrm>
            <a:custGeom>
              <a:avLst/>
              <a:gdLst>
                <a:gd name="connsiteX0" fmla="*/ 3175 w 1149350"/>
                <a:gd name="connsiteY0" fmla="*/ 3175 h 1568450"/>
                <a:gd name="connsiteX1" fmla="*/ 1152335 w 1149350"/>
                <a:gd name="connsiteY1" fmla="*/ 3175 h 1568450"/>
                <a:gd name="connsiteX2" fmla="*/ 1152335 w 1149350"/>
                <a:gd name="connsiteY2" fmla="*/ 1567244 h 1568450"/>
                <a:gd name="connsiteX3" fmla="*/ 3175 w 1149350"/>
                <a:gd name="connsiteY3" fmla="*/ 1567244 h 156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350" h="1568450">
                  <a:moveTo>
                    <a:pt x="3175" y="3175"/>
                  </a:moveTo>
                  <a:lnTo>
                    <a:pt x="1152335" y="3175"/>
                  </a:lnTo>
                  <a:lnTo>
                    <a:pt x="1152335" y="1567244"/>
                  </a:lnTo>
                  <a:lnTo>
                    <a:pt x="3175" y="156724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6" name="TextBox 83">
            <a:extLst>
              <a:ext uri="{FF2B5EF4-FFF2-40B4-BE49-F238E27FC236}">
                <a16:creationId xmlns:a16="http://schemas.microsoft.com/office/drawing/2014/main" id="{D1E934DF-5BE6-E149-94DA-6DAEDACE050E}"/>
              </a:ext>
            </a:extLst>
          </p:cNvPr>
          <p:cNvSpPr txBox="1"/>
          <p:nvPr/>
        </p:nvSpPr>
        <p:spPr>
          <a:xfrm>
            <a:off x="1780803" y="11524550"/>
            <a:ext cx="8008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7" name="Rectangle 140">
            <a:extLst>
              <a:ext uri="{FF2B5EF4-FFF2-40B4-BE49-F238E27FC236}">
                <a16:creationId xmlns:a16="http://schemas.microsoft.com/office/drawing/2014/main" id="{13E360D8-A8CB-F04B-BECB-8239B0B573AE}"/>
              </a:ext>
            </a:extLst>
          </p:cNvPr>
          <p:cNvSpPr/>
          <p:nvPr/>
        </p:nvSpPr>
        <p:spPr>
          <a:xfrm>
            <a:off x="1780803" y="10912680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140">
            <a:extLst>
              <a:ext uri="{FF2B5EF4-FFF2-40B4-BE49-F238E27FC236}">
                <a16:creationId xmlns:a16="http://schemas.microsoft.com/office/drawing/2014/main" id="{FD207F96-58BD-7548-8532-4EA1DAFA4B4C}"/>
              </a:ext>
            </a:extLst>
          </p:cNvPr>
          <p:cNvSpPr/>
          <p:nvPr/>
        </p:nvSpPr>
        <p:spPr>
          <a:xfrm>
            <a:off x="14130597" y="8674883"/>
            <a:ext cx="4714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Rectangle 140">
            <a:extLst>
              <a:ext uri="{FF2B5EF4-FFF2-40B4-BE49-F238E27FC236}">
                <a16:creationId xmlns:a16="http://schemas.microsoft.com/office/drawing/2014/main" id="{BD5F4DCF-A6B0-C24C-9B28-08EAD65BBBD5}"/>
              </a:ext>
            </a:extLst>
          </p:cNvPr>
          <p:cNvSpPr/>
          <p:nvPr/>
        </p:nvSpPr>
        <p:spPr>
          <a:xfrm>
            <a:off x="12044993" y="703479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Rectangle 140">
            <a:extLst>
              <a:ext uri="{FF2B5EF4-FFF2-40B4-BE49-F238E27FC236}">
                <a16:creationId xmlns:a16="http://schemas.microsoft.com/office/drawing/2014/main" id="{6B0E66A1-701C-6C48-96C1-E2C5050B9BF9}"/>
              </a:ext>
            </a:extLst>
          </p:cNvPr>
          <p:cNvSpPr/>
          <p:nvPr/>
        </p:nvSpPr>
        <p:spPr>
          <a:xfrm rot="16200000">
            <a:off x="15549112" y="11208514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angle 140">
            <a:extLst>
              <a:ext uri="{FF2B5EF4-FFF2-40B4-BE49-F238E27FC236}">
                <a16:creationId xmlns:a16="http://schemas.microsoft.com/office/drawing/2014/main" id="{EFADB487-B34D-EF48-825E-EFDE6FC5B10E}"/>
              </a:ext>
            </a:extLst>
          </p:cNvPr>
          <p:cNvSpPr/>
          <p:nvPr/>
        </p:nvSpPr>
        <p:spPr>
          <a:xfrm>
            <a:off x="11970192" y="5101394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5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B97219A-7C72-E343-AFC8-2BB0F09CF381}"/>
              </a:ext>
            </a:extLst>
          </p:cNvPr>
          <p:cNvGrpSpPr/>
          <p:nvPr/>
        </p:nvGrpSpPr>
        <p:grpSpPr>
          <a:xfrm>
            <a:off x="10524606" y="889106"/>
            <a:ext cx="6934371" cy="11937788"/>
            <a:chOff x="11326292" y="693891"/>
            <a:chExt cx="3410075" cy="5870576"/>
          </a:xfrm>
        </p:grpSpPr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29FE6AA3-8EE7-7E40-B3D6-3F73FE477EFD}"/>
                </a:ext>
              </a:extLst>
            </p:cNvPr>
            <p:cNvSpPr/>
            <p:nvPr/>
          </p:nvSpPr>
          <p:spPr>
            <a:xfrm>
              <a:off x="11326355" y="2201191"/>
              <a:ext cx="3409950" cy="3606800"/>
            </a:xfrm>
            <a:custGeom>
              <a:avLst/>
              <a:gdLst>
                <a:gd name="connsiteX0" fmla="*/ 2449958 w 3409950"/>
                <a:gd name="connsiteY0" fmla="*/ 3604006 h 3606800"/>
                <a:gd name="connsiteX1" fmla="*/ 962851 w 3409950"/>
                <a:gd name="connsiteY1" fmla="*/ 3604006 h 3606800"/>
                <a:gd name="connsiteX2" fmla="*/ 3175 w 3409950"/>
                <a:gd name="connsiteY2" fmla="*/ 3175 h 3606800"/>
                <a:gd name="connsiteX3" fmla="*/ 3409633 w 3409950"/>
                <a:gd name="connsiteY3" fmla="*/ 3175 h 3606800"/>
                <a:gd name="connsiteX4" fmla="*/ 2449958 w 3409950"/>
                <a:gd name="connsiteY4" fmla="*/ 3604006 h 360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9950" h="3606800">
                  <a:moveTo>
                    <a:pt x="2449958" y="3604006"/>
                  </a:moveTo>
                  <a:lnTo>
                    <a:pt x="962851" y="3604006"/>
                  </a:lnTo>
                  <a:lnTo>
                    <a:pt x="3175" y="3175"/>
                  </a:lnTo>
                  <a:lnTo>
                    <a:pt x="3409633" y="3175"/>
                  </a:lnTo>
                  <a:lnTo>
                    <a:pt x="2449958" y="3604006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BE9FBB59-DDE9-E44A-BA4B-9AC1E316171F}"/>
                </a:ext>
              </a:extLst>
            </p:cNvPr>
            <p:cNvSpPr/>
            <p:nvPr/>
          </p:nvSpPr>
          <p:spPr>
            <a:xfrm>
              <a:off x="11326292" y="1519899"/>
              <a:ext cx="3409950" cy="1365250"/>
            </a:xfrm>
            <a:custGeom>
              <a:avLst/>
              <a:gdLst>
                <a:gd name="connsiteX0" fmla="*/ 3409696 w 3409950"/>
                <a:gd name="connsiteY0" fmla="*/ 684467 h 1365250"/>
                <a:gd name="connsiteX1" fmla="*/ 1706436 w 3409950"/>
                <a:gd name="connsiteY1" fmla="*/ 1365758 h 1365250"/>
                <a:gd name="connsiteX2" fmla="*/ 3176 w 3409950"/>
                <a:gd name="connsiteY2" fmla="*/ 684467 h 1365250"/>
                <a:gd name="connsiteX3" fmla="*/ 1706436 w 3409950"/>
                <a:gd name="connsiteY3" fmla="*/ 3175 h 1365250"/>
                <a:gd name="connsiteX4" fmla="*/ 3409696 w 3409950"/>
                <a:gd name="connsiteY4" fmla="*/ 684467 h 136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9950" h="1365250">
                  <a:moveTo>
                    <a:pt x="3409696" y="684467"/>
                  </a:moveTo>
                  <a:cubicBezTo>
                    <a:pt x="3409696" y="1060734"/>
                    <a:pt x="2647120" y="1365758"/>
                    <a:pt x="1706436" y="1365758"/>
                  </a:cubicBezTo>
                  <a:cubicBezTo>
                    <a:pt x="765751" y="1365758"/>
                    <a:pt x="3176" y="1060734"/>
                    <a:pt x="3176" y="684467"/>
                  </a:cubicBezTo>
                  <a:cubicBezTo>
                    <a:pt x="3176" y="308200"/>
                    <a:pt x="765751" y="3175"/>
                    <a:pt x="1706436" y="3175"/>
                  </a:cubicBezTo>
                  <a:cubicBezTo>
                    <a:pt x="2647120" y="3175"/>
                    <a:pt x="3409696" y="308200"/>
                    <a:pt x="3409696" y="68446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F9B56D34-5E81-E446-96F5-3C29FFDB491B}"/>
                </a:ext>
              </a:extLst>
            </p:cNvPr>
            <p:cNvSpPr/>
            <p:nvPr/>
          </p:nvSpPr>
          <p:spPr>
            <a:xfrm>
              <a:off x="11326417" y="1375183"/>
              <a:ext cx="3409950" cy="1301750"/>
            </a:xfrm>
            <a:custGeom>
              <a:avLst/>
              <a:gdLst>
                <a:gd name="connsiteX0" fmla="*/ 3409570 w 3409950"/>
                <a:gd name="connsiteY0" fmla="*/ 879094 h 1301750"/>
                <a:gd name="connsiteX1" fmla="*/ 1758569 w 3409950"/>
                <a:gd name="connsiteY1" fmla="*/ 1299527 h 1301750"/>
                <a:gd name="connsiteX2" fmla="*/ 3175 w 3409950"/>
                <a:gd name="connsiteY2" fmla="*/ 879094 h 1301750"/>
                <a:gd name="connsiteX3" fmla="*/ 3175 w 3409950"/>
                <a:gd name="connsiteY3" fmla="*/ 3175 h 1301750"/>
                <a:gd name="connsiteX4" fmla="*/ 3409696 w 3409950"/>
                <a:gd name="connsiteY4" fmla="*/ 3175 h 13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9950" h="1301750">
                  <a:moveTo>
                    <a:pt x="3409570" y="879094"/>
                  </a:moveTo>
                  <a:cubicBezTo>
                    <a:pt x="2899798" y="1146709"/>
                    <a:pt x="2334250" y="1290729"/>
                    <a:pt x="1758569" y="1299527"/>
                  </a:cubicBezTo>
                  <a:cubicBezTo>
                    <a:pt x="1147597" y="1307386"/>
                    <a:pt x="544294" y="1162889"/>
                    <a:pt x="3175" y="879094"/>
                  </a:cubicBezTo>
                  <a:lnTo>
                    <a:pt x="3175" y="3175"/>
                  </a:lnTo>
                  <a:lnTo>
                    <a:pt x="3409696" y="317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F450CA04-F1D7-E544-B875-59C04B4CAC71}"/>
                </a:ext>
              </a:extLst>
            </p:cNvPr>
            <p:cNvSpPr/>
            <p:nvPr/>
          </p:nvSpPr>
          <p:spPr>
            <a:xfrm>
              <a:off x="11326292" y="693891"/>
              <a:ext cx="3409950" cy="1365250"/>
            </a:xfrm>
            <a:custGeom>
              <a:avLst/>
              <a:gdLst>
                <a:gd name="connsiteX0" fmla="*/ 3409696 w 3409950"/>
                <a:gd name="connsiteY0" fmla="*/ 684467 h 1365250"/>
                <a:gd name="connsiteX1" fmla="*/ 1706436 w 3409950"/>
                <a:gd name="connsiteY1" fmla="*/ 1365758 h 1365250"/>
                <a:gd name="connsiteX2" fmla="*/ 3176 w 3409950"/>
                <a:gd name="connsiteY2" fmla="*/ 684467 h 1365250"/>
                <a:gd name="connsiteX3" fmla="*/ 1706436 w 3409950"/>
                <a:gd name="connsiteY3" fmla="*/ 3175 h 1365250"/>
                <a:gd name="connsiteX4" fmla="*/ 3409696 w 3409950"/>
                <a:gd name="connsiteY4" fmla="*/ 684467 h 136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9950" h="1365250">
                  <a:moveTo>
                    <a:pt x="3409696" y="684467"/>
                  </a:moveTo>
                  <a:cubicBezTo>
                    <a:pt x="3409696" y="1060733"/>
                    <a:pt x="2647120" y="1365758"/>
                    <a:pt x="1706436" y="1365758"/>
                  </a:cubicBezTo>
                  <a:cubicBezTo>
                    <a:pt x="765751" y="1365758"/>
                    <a:pt x="3176" y="1060733"/>
                    <a:pt x="3176" y="684467"/>
                  </a:cubicBezTo>
                  <a:cubicBezTo>
                    <a:pt x="3176" y="308200"/>
                    <a:pt x="765751" y="3175"/>
                    <a:pt x="1706436" y="3175"/>
                  </a:cubicBezTo>
                  <a:cubicBezTo>
                    <a:pt x="2647120" y="3175"/>
                    <a:pt x="3409696" y="308200"/>
                    <a:pt x="3409696" y="684467"/>
                  </a:cubicBezTo>
                  <a:close/>
                </a:path>
              </a:pathLst>
            </a:custGeom>
            <a:solidFill>
              <a:srgbClr val="E5E5E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963A711D-AE16-6D4A-81E1-2BEAEDB02BCC}"/>
                </a:ext>
              </a:extLst>
            </p:cNvPr>
            <p:cNvSpPr/>
            <p:nvPr/>
          </p:nvSpPr>
          <p:spPr>
            <a:xfrm>
              <a:off x="11510632" y="822289"/>
              <a:ext cx="3041650" cy="1111250"/>
            </a:xfrm>
            <a:custGeom>
              <a:avLst/>
              <a:gdLst>
                <a:gd name="connsiteX0" fmla="*/ 3041015 w 3041650"/>
                <a:gd name="connsiteY0" fmla="*/ 556070 h 1111250"/>
                <a:gd name="connsiteX1" fmla="*/ 1522095 w 3041650"/>
                <a:gd name="connsiteY1" fmla="*/ 1108964 h 1111250"/>
                <a:gd name="connsiteX2" fmla="*/ 3175 w 3041650"/>
                <a:gd name="connsiteY2" fmla="*/ 556069 h 1111250"/>
                <a:gd name="connsiteX3" fmla="*/ 1522095 w 3041650"/>
                <a:gd name="connsiteY3" fmla="*/ 3175 h 1111250"/>
                <a:gd name="connsiteX4" fmla="*/ 3041015 w 3041650"/>
                <a:gd name="connsiteY4" fmla="*/ 556070 h 111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1650" h="1111250">
                  <a:moveTo>
                    <a:pt x="3041015" y="556070"/>
                  </a:moveTo>
                  <a:cubicBezTo>
                    <a:pt x="3041015" y="861425"/>
                    <a:pt x="2360971" y="1108964"/>
                    <a:pt x="1522095" y="1108964"/>
                  </a:cubicBezTo>
                  <a:cubicBezTo>
                    <a:pt x="683219" y="1108964"/>
                    <a:pt x="3175" y="861425"/>
                    <a:pt x="3175" y="556069"/>
                  </a:cubicBezTo>
                  <a:cubicBezTo>
                    <a:pt x="3175" y="250714"/>
                    <a:pt x="683219" y="3175"/>
                    <a:pt x="1522095" y="3175"/>
                  </a:cubicBezTo>
                  <a:cubicBezTo>
                    <a:pt x="2360971" y="3175"/>
                    <a:pt x="3041015" y="250714"/>
                    <a:pt x="3041015" y="556070"/>
                  </a:cubicBezTo>
                  <a:close/>
                </a:path>
              </a:pathLst>
            </a:custGeom>
            <a:solidFill>
              <a:srgbClr val="D1CFD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36">
              <a:extLst>
                <a:ext uri="{FF2B5EF4-FFF2-40B4-BE49-F238E27FC236}">
                  <a16:creationId xmlns:a16="http://schemas.microsoft.com/office/drawing/2014/main" id="{4D012BC6-768E-D74F-B750-CFAAF14F1AC9}"/>
                </a:ext>
              </a:extLst>
            </p:cNvPr>
            <p:cNvSpPr/>
            <p:nvPr/>
          </p:nvSpPr>
          <p:spPr>
            <a:xfrm>
              <a:off x="12285967" y="6018367"/>
              <a:ext cx="1492250" cy="546100"/>
            </a:xfrm>
            <a:custGeom>
              <a:avLst/>
              <a:gdLst>
                <a:gd name="connsiteX0" fmla="*/ 1490345 w 1492250"/>
                <a:gd name="connsiteY0" fmla="*/ 273812 h 546100"/>
                <a:gd name="connsiteX1" fmla="*/ 746760 w 1492250"/>
                <a:gd name="connsiteY1" fmla="*/ 544449 h 546100"/>
                <a:gd name="connsiteX2" fmla="*/ 3176 w 1492250"/>
                <a:gd name="connsiteY2" fmla="*/ 273812 h 546100"/>
                <a:gd name="connsiteX3" fmla="*/ 746760 w 1492250"/>
                <a:gd name="connsiteY3" fmla="*/ 3175 h 546100"/>
                <a:gd name="connsiteX4" fmla="*/ 1490345 w 1492250"/>
                <a:gd name="connsiteY4" fmla="*/ 273812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250" h="546100">
                  <a:moveTo>
                    <a:pt x="1490345" y="273812"/>
                  </a:moveTo>
                  <a:cubicBezTo>
                    <a:pt x="1490345" y="423281"/>
                    <a:pt x="1157431" y="544449"/>
                    <a:pt x="746760" y="544449"/>
                  </a:cubicBezTo>
                  <a:cubicBezTo>
                    <a:pt x="336090" y="544449"/>
                    <a:pt x="3176" y="423281"/>
                    <a:pt x="3176" y="273812"/>
                  </a:cubicBezTo>
                  <a:cubicBezTo>
                    <a:pt x="3176" y="124343"/>
                    <a:pt x="336090" y="3175"/>
                    <a:pt x="746760" y="3175"/>
                  </a:cubicBezTo>
                  <a:cubicBezTo>
                    <a:pt x="1157431" y="3175"/>
                    <a:pt x="1490345" y="124343"/>
                    <a:pt x="1490345" y="273812"/>
                  </a:cubicBez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352C5C9E-DA09-E448-A029-DC09DA9B9F94}"/>
                </a:ext>
              </a:extLst>
            </p:cNvPr>
            <p:cNvSpPr/>
            <p:nvPr/>
          </p:nvSpPr>
          <p:spPr>
            <a:xfrm>
              <a:off x="12286031" y="5802022"/>
              <a:ext cx="1492250" cy="488950"/>
            </a:xfrm>
            <a:custGeom>
              <a:avLst/>
              <a:gdLst>
                <a:gd name="connsiteX0" fmla="*/ 3175 w 1492250"/>
                <a:gd name="connsiteY0" fmla="*/ 3175 h 488950"/>
                <a:gd name="connsiteX1" fmla="*/ 1490281 w 1492250"/>
                <a:gd name="connsiteY1" fmla="*/ 3175 h 488950"/>
                <a:gd name="connsiteX2" fmla="*/ 1490281 w 1492250"/>
                <a:gd name="connsiteY2" fmla="*/ 490093 h 488950"/>
                <a:gd name="connsiteX3" fmla="*/ 3174 w 1492250"/>
                <a:gd name="connsiteY3" fmla="*/ 490093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2250" h="488950">
                  <a:moveTo>
                    <a:pt x="3175" y="3175"/>
                  </a:moveTo>
                  <a:lnTo>
                    <a:pt x="1490281" y="3175"/>
                  </a:lnTo>
                  <a:lnTo>
                    <a:pt x="1490281" y="490093"/>
                  </a:lnTo>
                  <a:lnTo>
                    <a:pt x="3174" y="490093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1091628" y="4593296"/>
            <a:ext cx="7244508" cy="4395411"/>
            <a:chOff x="8523674" y="861425"/>
            <a:chExt cx="7244508" cy="439541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723007" y="861425"/>
              <a:ext cx="6931705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8523674" y="3502510"/>
              <a:ext cx="72445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11634361" y="7368596"/>
            <a:ext cx="4714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11910983" y="4140782"/>
            <a:ext cx="4161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12999088" y="11577461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12229098" y="2058995"/>
            <a:ext cx="3525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E117F18-5911-C645-AB0A-D611CADE7E53}"/>
              </a:ext>
            </a:extLst>
          </p:cNvPr>
          <p:cNvSpPr/>
          <p:nvPr/>
        </p:nvSpPr>
        <p:spPr>
          <a:xfrm>
            <a:off x="17911482" y="10831176"/>
            <a:ext cx="51752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5D2A8EE-2700-6644-908C-7897567B9A14}"/>
              </a:ext>
            </a:extLst>
          </p:cNvPr>
          <p:cNvSpPr/>
          <p:nvPr/>
        </p:nvSpPr>
        <p:spPr>
          <a:xfrm>
            <a:off x="17911482" y="7407358"/>
            <a:ext cx="51752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E43EA6D2-1FA2-0542-9B35-1C91589A1628}"/>
              </a:ext>
            </a:extLst>
          </p:cNvPr>
          <p:cNvSpPr/>
          <p:nvPr/>
        </p:nvSpPr>
        <p:spPr>
          <a:xfrm rot="5400000">
            <a:off x="19961427" y="5998261"/>
            <a:ext cx="219983" cy="576091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BF799438-30BF-3942-BB05-EEB1DB02B31F}"/>
              </a:ext>
            </a:extLst>
          </p:cNvPr>
          <p:cNvSpPr/>
          <p:nvPr/>
        </p:nvSpPr>
        <p:spPr>
          <a:xfrm rot="5400000">
            <a:off x="19546092" y="8989217"/>
            <a:ext cx="202457" cy="660910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0C49394-E60A-7844-BEE5-FEF215343202}"/>
              </a:ext>
            </a:extLst>
          </p:cNvPr>
          <p:cNvSpPr/>
          <p:nvPr/>
        </p:nvSpPr>
        <p:spPr>
          <a:xfrm>
            <a:off x="18952060" y="3887520"/>
            <a:ext cx="4134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Rectángulo redondeado 46">
            <a:extLst>
              <a:ext uri="{FF2B5EF4-FFF2-40B4-BE49-F238E27FC236}">
                <a16:creationId xmlns:a16="http://schemas.microsoft.com/office/drawing/2014/main" id="{76DE8386-01FB-9941-B110-F89A05225FCF}"/>
              </a:ext>
            </a:extLst>
          </p:cNvPr>
          <p:cNvSpPr/>
          <p:nvPr/>
        </p:nvSpPr>
        <p:spPr>
          <a:xfrm rot="5400000">
            <a:off x="20498898" y="3200887"/>
            <a:ext cx="191348" cy="47146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88AE73E-30FD-3C43-B8AB-7C38DA9F6644}"/>
              </a:ext>
            </a:extLst>
          </p:cNvPr>
          <p:cNvSpPr/>
          <p:nvPr/>
        </p:nvSpPr>
        <p:spPr>
          <a:xfrm>
            <a:off x="18952060" y="1309829"/>
            <a:ext cx="4134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Rectángulo redondeado 48">
            <a:extLst>
              <a:ext uri="{FF2B5EF4-FFF2-40B4-BE49-F238E27FC236}">
                <a16:creationId xmlns:a16="http://schemas.microsoft.com/office/drawing/2014/main" id="{3790903C-3806-C049-B819-F95DF86A3B54}"/>
              </a:ext>
            </a:extLst>
          </p:cNvPr>
          <p:cNvSpPr/>
          <p:nvPr/>
        </p:nvSpPr>
        <p:spPr>
          <a:xfrm rot="5400000">
            <a:off x="20498897" y="623195"/>
            <a:ext cx="191348" cy="471460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7359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0A94E71-3F58-1D40-A37E-BEBC65D9C6E5}"/>
              </a:ext>
            </a:extLst>
          </p:cNvPr>
          <p:cNvGrpSpPr/>
          <p:nvPr/>
        </p:nvGrpSpPr>
        <p:grpSpPr>
          <a:xfrm>
            <a:off x="6135237" y="3716478"/>
            <a:ext cx="6884373" cy="8684098"/>
            <a:chOff x="1683145" y="4236330"/>
            <a:chExt cx="6591813" cy="8315055"/>
          </a:xfrm>
        </p:grpSpPr>
        <p:sp>
          <p:nvSpPr>
            <p:cNvPr id="31" name="Hexagon 42">
              <a:extLst>
                <a:ext uri="{FF2B5EF4-FFF2-40B4-BE49-F238E27FC236}">
                  <a16:creationId xmlns:a16="http://schemas.microsoft.com/office/drawing/2014/main" id="{1A00021C-9381-3C46-992B-B6AF6171EB66}"/>
                </a:ext>
              </a:extLst>
            </p:cNvPr>
            <p:cNvSpPr/>
            <p:nvPr/>
          </p:nvSpPr>
          <p:spPr>
            <a:xfrm>
              <a:off x="1683145" y="4236330"/>
              <a:ext cx="5052635" cy="435571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  <p:sp>
          <p:nvSpPr>
            <p:cNvPr id="32" name="Hexagon 48">
              <a:extLst>
                <a:ext uri="{FF2B5EF4-FFF2-40B4-BE49-F238E27FC236}">
                  <a16:creationId xmlns:a16="http://schemas.microsoft.com/office/drawing/2014/main" id="{60BF5CF1-584B-754B-90C7-7590C05ECDFB}"/>
                </a:ext>
              </a:extLst>
            </p:cNvPr>
            <p:cNvSpPr/>
            <p:nvPr/>
          </p:nvSpPr>
          <p:spPr>
            <a:xfrm>
              <a:off x="3497683" y="7262496"/>
              <a:ext cx="3962992" cy="341637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  <p:sp>
          <p:nvSpPr>
            <p:cNvPr id="33" name="Hexagon 49">
              <a:extLst>
                <a:ext uri="{FF2B5EF4-FFF2-40B4-BE49-F238E27FC236}">
                  <a16:creationId xmlns:a16="http://schemas.microsoft.com/office/drawing/2014/main" id="{D900404E-5A08-C344-B9A2-7DC32E4EB2D1}"/>
                </a:ext>
              </a:extLst>
            </p:cNvPr>
            <p:cNvSpPr/>
            <p:nvPr/>
          </p:nvSpPr>
          <p:spPr>
            <a:xfrm>
              <a:off x="5196601" y="9897631"/>
              <a:ext cx="3078357" cy="2653754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</p:grpSp>
      <p:sp>
        <p:nvSpPr>
          <p:cNvPr id="17" name="Rectangle 140">
            <a:extLst>
              <a:ext uri="{FF2B5EF4-FFF2-40B4-BE49-F238E27FC236}">
                <a16:creationId xmlns:a16="http://schemas.microsoft.com/office/drawing/2014/main" id="{3E8BDB8E-C9FA-A049-AFF9-1A66899EAC8F}"/>
              </a:ext>
            </a:extLst>
          </p:cNvPr>
          <p:cNvSpPr/>
          <p:nvPr/>
        </p:nvSpPr>
        <p:spPr>
          <a:xfrm>
            <a:off x="13019610" y="7751768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EF86B60-965E-8F48-9757-60D997A686E9}"/>
              </a:ext>
            </a:extLst>
          </p:cNvPr>
          <p:cNvSpPr/>
          <p:nvPr/>
        </p:nvSpPr>
        <p:spPr>
          <a:xfrm>
            <a:off x="13019611" y="8382772"/>
            <a:ext cx="63101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Rectangle 140">
            <a:extLst>
              <a:ext uri="{FF2B5EF4-FFF2-40B4-BE49-F238E27FC236}">
                <a16:creationId xmlns:a16="http://schemas.microsoft.com/office/drawing/2014/main" id="{AEFF1DE4-86AC-1B4D-B3C0-470160C98B50}"/>
              </a:ext>
            </a:extLst>
          </p:cNvPr>
          <p:cNvSpPr/>
          <p:nvPr/>
        </p:nvSpPr>
        <p:spPr>
          <a:xfrm>
            <a:off x="13683290" y="10481057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Advocacy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890A5B-E864-CF41-B05C-86502F345FBD}"/>
              </a:ext>
            </a:extLst>
          </p:cNvPr>
          <p:cNvSpPr/>
          <p:nvPr/>
        </p:nvSpPr>
        <p:spPr>
          <a:xfrm>
            <a:off x="13683291" y="11112061"/>
            <a:ext cx="63101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" name="Rectangle 140">
            <a:extLst>
              <a:ext uri="{FF2B5EF4-FFF2-40B4-BE49-F238E27FC236}">
                <a16:creationId xmlns:a16="http://schemas.microsoft.com/office/drawing/2014/main" id="{7A16EAFD-355D-BE43-9A87-ABEF8AAFDB9B}"/>
              </a:ext>
            </a:extLst>
          </p:cNvPr>
          <p:cNvSpPr/>
          <p:nvPr/>
        </p:nvSpPr>
        <p:spPr>
          <a:xfrm>
            <a:off x="12169187" y="5180804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1CD5574-9BA4-B246-8536-9C2E85E045E7}"/>
              </a:ext>
            </a:extLst>
          </p:cNvPr>
          <p:cNvSpPr/>
          <p:nvPr/>
        </p:nvSpPr>
        <p:spPr>
          <a:xfrm>
            <a:off x="12169188" y="5811808"/>
            <a:ext cx="63101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C445B1BA-8007-B74E-820B-9E5253D43022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DBFAE481-6B9A-604A-A47D-00E76B96C53B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" panose="020F0502020204030203" pitchFamily="34" charset="77"/>
              </a:rPr>
              <a:t>Is the set of steps a visitor needs to go through before they can reach the conversion</a:t>
            </a:r>
            <a:endParaRPr lang="en-US" dirty="0">
              <a:latin typeface="Lato" panose="020F05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4" name="TextBox 83">
            <a:extLst>
              <a:ext uri="{FF2B5EF4-FFF2-40B4-BE49-F238E27FC236}">
                <a16:creationId xmlns:a16="http://schemas.microsoft.com/office/drawing/2014/main" id="{100C9EEE-E097-0342-8E00-1B48D6DCE4E4}"/>
              </a:ext>
            </a:extLst>
          </p:cNvPr>
          <p:cNvSpPr txBox="1"/>
          <p:nvPr/>
        </p:nvSpPr>
        <p:spPr>
          <a:xfrm>
            <a:off x="1745171" y="10745862"/>
            <a:ext cx="6887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8" name="Rectangle 140">
            <a:extLst>
              <a:ext uri="{FF2B5EF4-FFF2-40B4-BE49-F238E27FC236}">
                <a16:creationId xmlns:a16="http://schemas.microsoft.com/office/drawing/2014/main" id="{6B0EB68C-AA85-7648-9F92-BFF4A113CE70}"/>
              </a:ext>
            </a:extLst>
          </p:cNvPr>
          <p:cNvSpPr/>
          <p:nvPr/>
        </p:nvSpPr>
        <p:spPr>
          <a:xfrm>
            <a:off x="1745171" y="9999522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1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7F9F58E-A7B3-D444-B30B-C4AC14125613}"/>
              </a:ext>
            </a:extLst>
          </p:cNvPr>
          <p:cNvGrpSpPr/>
          <p:nvPr/>
        </p:nvGrpSpPr>
        <p:grpSpPr>
          <a:xfrm>
            <a:off x="9649612" y="3044252"/>
            <a:ext cx="14728038" cy="8483613"/>
            <a:chOff x="11631052" y="3927120"/>
            <a:chExt cx="12746598" cy="8483613"/>
          </a:xfrm>
        </p:grpSpPr>
        <p:sp>
          <p:nvSpPr>
            <p:cNvPr id="60" name="Freeform 160">
              <a:extLst>
                <a:ext uri="{FF2B5EF4-FFF2-40B4-BE49-F238E27FC236}">
                  <a16:creationId xmlns:a16="http://schemas.microsoft.com/office/drawing/2014/main" id="{3A9E293A-64CF-8C46-9E1C-128FC8358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1052" y="3927120"/>
              <a:ext cx="7147318" cy="2122079"/>
            </a:xfrm>
            <a:custGeom>
              <a:avLst/>
              <a:gdLst>
                <a:gd name="T0" fmla="*/ 418 w 6700"/>
                <a:gd name="T1" fmla="*/ 1988 h 1989"/>
                <a:gd name="T2" fmla="*/ 6291 w 6700"/>
                <a:gd name="T3" fmla="*/ 1988 h 1989"/>
                <a:gd name="T4" fmla="*/ 6699 w 6700"/>
                <a:gd name="T5" fmla="*/ 0 h 1989"/>
                <a:gd name="T6" fmla="*/ 0 w 6700"/>
                <a:gd name="T7" fmla="*/ 0 h 1989"/>
                <a:gd name="T8" fmla="*/ 418 w 6700"/>
                <a:gd name="T9" fmla="*/ 1988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0" h="1989">
                  <a:moveTo>
                    <a:pt x="418" y="1988"/>
                  </a:moveTo>
                  <a:lnTo>
                    <a:pt x="6291" y="1988"/>
                  </a:lnTo>
                  <a:lnTo>
                    <a:pt x="6699" y="0"/>
                  </a:lnTo>
                  <a:lnTo>
                    <a:pt x="0" y="0"/>
                  </a:lnTo>
                  <a:lnTo>
                    <a:pt x="418" y="19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61">
              <a:extLst>
                <a:ext uri="{FF2B5EF4-FFF2-40B4-BE49-F238E27FC236}">
                  <a16:creationId xmlns:a16="http://schemas.microsoft.com/office/drawing/2014/main" id="{7872B1D5-8279-A442-980E-5302C829A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8055" y="6049198"/>
              <a:ext cx="6267429" cy="2122082"/>
            </a:xfrm>
            <a:custGeom>
              <a:avLst/>
              <a:gdLst>
                <a:gd name="T0" fmla="*/ 418 w 5874"/>
                <a:gd name="T1" fmla="*/ 1988 h 1989"/>
                <a:gd name="T2" fmla="*/ 5454 w 5874"/>
                <a:gd name="T3" fmla="*/ 1988 h 1989"/>
                <a:gd name="T4" fmla="*/ 5873 w 5874"/>
                <a:gd name="T5" fmla="*/ 0 h 1989"/>
                <a:gd name="T6" fmla="*/ 0 w 5874"/>
                <a:gd name="T7" fmla="*/ 0 h 1989"/>
                <a:gd name="T8" fmla="*/ 418 w 5874"/>
                <a:gd name="T9" fmla="*/ 1988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4" h="1989">
                  <a:moveTo>
                    <a:pt x="418" y="1988"/>
                  </a:moveTo>
                  <a:lnTo>
                    <a:pt x="5454" y="1988"/>
                  </a:lnTo>
                  <a:lnTo>
                    <a:pt x="5873" y="0"/>
                  </a:lnTo>
                  <a:lnTo>
                    <a:pt x="0" y="0"/>
                  </a:lnTo>
                  <a:lnTo>
                    <a:pt x="418" y="1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62">
              <a:extLst>
                <a:ext uri="{FF2B5EF4-FFF2-40B4-BE49-F238E27FC236}">
                  <a16:creationId xmlns:a16="http://schemas.microsoft.com/office/drawing/2014/main" id="{ED98557F-D6C6-5B45-B12E-5EFD0F8D1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5055" y="8166573"/>
              <a:ext cx="5373427" cy="2122082"/>
            </a:xfrm>
            <a:custGeom>
              <a:avLst/>
              <a:gdLst>
                <a:gd name="T0" fmla="*/ 409 w 5037"/>
                <a:gd name="T1" fmla="*/ 1988 h 1989"/>
                <a:gd name="T2" fmla="*/ 4618 w 5037"/>
                <a:gd name="T3" fmla="*/ 1988 h 1989"/>
                <a:gd name="T4" fmla="*/ 5036 w 5037"/>
                <a:gd name="T5" fmla="*/ 0 h 1989"/>
                <a:gd name="T6" fmla="*/ 0 w 5037"/>
                <a:gd name="T7" fmla="*/ 0 h 1989"/>
                <a:gd name="T8" fmla="*/ 409 w 5037"/>
                <a:gd name="T9" fmla="*/ 1988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7" h="1989">
                  <a:moveTo>
                    <a:pt x="409" y="1988"/>
                  </a:moveTo>
                  <a:lnTo>
                    <a:pt x="4618" y="1988"/>
                  </a:lnTo>
                  <a:lnTo>
                    <a:pt x="5036" y="0"/>
                  </a:lnTo>
                  <a:lnTo>
                    <a:pt x="0" y="0"/>
                  </a:lnTo>
                  <a:lnTo>
                    <a:pt x="409" y="19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163">
              <a:extLst>
                <a:ext uri="{FF2B5EF4-FFF2-40B4-BE49-F238E27FC236}">
                  <a16:creationId xmlns:a16="http://schemas.microsoft.com/office/drawing/2014/main" id="{DFFCA333-F073-324D-A049-5995EBB9E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7941" y="10288654"/>
              <a:ext cx="4493541" cy="2122079"/>
            </a:xfrm>
            <a:custGeom>
              <a:avLst/>
              <a:gdLst>
                <a:gd name="T0" fmla="*/ 0 w 4210"/>
                <a:gd name="T1" fmla="*/ 0 h 1990"/>
                <a:gd name="T2" fmla="*/ 418 w 4210"/>
                <a:gd name="T3" fmla="*/ 1989 h 1990"/>
                <a:gd name="T4" fmla="*/ 3800 w 4210"/>
                <a:gd name="T5" fmla="*/ 1989 h 1990"/>
                <a:gd name="T6" fmla="*/ 4209 w 4210"/>
                <a:gd name="T7" fmla="*/ 0 h 1990"/>
                <a:gd name="T8" fmla="*/ 0 w 4210"/>
                <a:gd name="T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0" h="1990">
                  <a:moveTo>
                    <a:pt x="0" y="0"/>
                  </a:moveTo>
                  <a:lnTo>
                    <a:pt x="418" y="1989"/>
                  </a:lnTo>
                  <a:lnTo>
                    <a:pt x="3800" y="1989"/>
                  </a:lnTo>
                  <a:lnTo>
                    <a:pt x="4209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164">
              <a:extLst>
                <a:ext uri="{FF2B5EF4-FFF2-40B4-BE49-F238E27FC236}">
                  <a16:creationId xmlns:a16="http://schemas.microsoft.com/office/drawing/2014/main" id="{DAB8F83C-ADB3-4D47-922E-7A323997B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3238" y="10288654"/>
              <a:ext cx="6874412" cy="2122079"/>
            </a:xfrm>
            <a:custGeom>
              <a:avLst/>
              <a:gdLst>
                <a:gd name="T0" fmla="*/ 409 w 6441"/>
                <a:gd name="T1" fmla="*/ 0 h 1990"/>
                <a:gd name="T2" fmla="*/ 0 w 6441"/>
                <a:gd name="T3" fmla="*/ 1989 h 1990"/>
                <a:gd name="T4" fmla="*/ 6440 w 6441"/>
                <a:gd name="T5" fmla="*/ 1989 h 1990"/>
                <a:gd name="T6" fmla="*/ 6440 w 6441"/>
                <a:gd name="T7" fmla="*/ 0 h 1990"/>
                <a:gd name="T8" fmla="*/ 409 w 6441"/>
                <a:gd name="T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41" h="1990">
                  <a:moveTo>
                    <a:pt x="409" y="0"/>
                  </a:moveTo>
                  <a:lnTo>
                    <a:pt x="0" y="1989"/>
                  </a:lnTo>
                  <a:lnTo>
                    <a:pt x="6440" y="1989"/>
                  </a:lnTo>
                  <a:lnTo>
                    <a:pt x="6440" y="0"/>
                  </a:lnTo>
                  <a:lnTo>
                    <a:pt x="409" y="0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5" name="Freeform 165">
              <a:extLst>
                <a:ext uri="{FF2B5EF4-FFF2-40B4-BE49-F238E27FC236}">
                  <a16:creationId xmlns:a16="http://schemas.microsoft.com/office/drawing/2014/main" id="{7A4D2799-1D23-A54F-BF2E-F06A4FBB9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6124" y="8166573"/>
              <a:ext cx="6436819" cy="2122082"/>
            </a:xfrm>
            <a:custGeom>
              <a:avLst/>
              <a:gdLst>
                <a:gd name="T0" fmla="*/ 6031 w 6032"/>
                <a:gd name="T1" fmla="*/ 0 h 1989"/>
                <a:gd name="T2" fmla="*/ 418 w 6032"/>
                <a:gd name="T3" fmla="*/ 0 h 1989"/>
                <a:gd name="T4" fmla="*/ 0 w 6032"/>
                <a:gd name="T5" fmla="*/ 1988 h 1989"/>
                <a:gd name="T6" fmla="*/ 6031 w 6032"/>
                <a:gd name="T7" fmla="*/ 1988 h 1989"/>
                <a:gd name="T8" fmla="*/ 6031 w 6032"/>
                <a:gd name="T9" fmla="*/ 0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32" h="1989">
                  <a:moveTo>
                    <a:pt x="6031" y="0"/>
                  </a:moveTo>
                  <a:lnTo>
                    <a:pt x="418" y="0"/>
                  </a:lnTo>
                  <a:lnTo>
                    <a:pt x="0" y="1988"/>
                  </a:lnTo>
                  <a:lnTo>
                    <a:pt x="6031" y="1988"/>
                  </a:lnTo>
                  <a:lnTo>
                    <a:pt x="6031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6" name="Freeform 166">
              <a:extLst>
                <a:ext uri="{FF2B5EF4-FFF2-40B4-BE49-F238E27FC236}">
                  <a16:creationId xmlns:a16="http://schemas.microsoft.com/office/drawing/2014/main" id="{06ACE036-CB1D-4048-86FF-3A074AFF6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3127" y="6049198"/>
              <a:ext cx="5989817" cy="2122082"/>
            </a:xfrm>
            <a:custGeom>
              <a:avLst/>
              <a:gdLst>
                <a:gd name="T0" fmla="*/ 5613 w 5614"/>
                <a:gd name="T1" fmla="*/ 0 h 1989"/>
                <a:gd name="T2" fmla="*/ 409 w 5614"/>
                <a:gd name="T3" fmla="*/ 0 h 1989"/>
                <a:gd name="T4" fmla="*/ 0 w 5614"/>
                <a:gd name="T5" fmla="*/ 1988 h 1989"/>
                <a:gd name="T6" fmla="*/ 5613 w 5614"/>
                <a:gd name="T7" fmla="*/ 1988 h 1989"/>
                <a:gd name="T8" fmla="*/ 5613 w 5614"/>
                <a:gd name="T9" fmla="*/ 0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4" h="1989">
                  <a:moveTo>
                    <a:pt x="5613" y="0"/>
                  </a:moveTo>
                  <a:lnTo>
                    <a:pt x="409" y="0"/>
                  </a:lnTo>
                  <a:lnTo>
                    <a:pt x="0" y="1988"/>
                  </a:lnTo>
                  <a:lnTo>
                    <a:pt x="5613" y="1988"/>
                  </a:lnTo>
                  <a:lnTo>
                    <a:pt x="5613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67" name="Freeform 167">
              <a:extLst>
                <a:ext uri="{FF2B5EF4-FFF2-40B4-BE49-F238E27FC236}">
                  <a16:creationId xmlns:a16="http://schemas.microsoft.com/office/drawing/2014/main" id="{2DE6EDF2-F13F-DE41-B304-A6142B323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0717" y="3927120"/>
              <a:ext cx="5552227" cy="2122079"/>
            </a:xfrm>
            <a:custGeom>
              <a:avLst/>
              <a:gdLst>
                <a:gd name="T0" fmla="*/ 5204 w 5205"/>
                <a:gd name="T1" fmla="*/ 0 h 1989"/>
                <a:gd name="T2" fmla="*/ 418 w 5205"/>
                <a:gd name="T3" fmla="*/ 0 h 1989"/>
                <a:gd name="T4" fmla="*/ 0 w 5205"/>
                <a:gd name="T5" fmla="*/ 1988 h 1989"/>
                <a:gd name="T6" fmla="*/ 5204 w 5205"/>
                <a:gd name="T7" fmla="*/ 1988 h 1989"/>
                <a:gd name="T8" fmla="*/ 5204 w 5205"/>
                <a:gd name="T9" fmla="*/ 0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5" h="1989">
                  <a:moveTo>
                    <a:pt x="5204" y="0"/>
                  </a:moveTo>
                  <a:lnTo>
                    <a:pt x="418" y="0"/>
                  </a:lnTo>
                  <a:lnTo>
                    <a:pt x="0" y="1988"/>
                  </a:lnTo>
                  <a:lnTo>
                    <a:pt x="5204" y="1988"/>
                  </a:lnTo>
                  <a:lnTo>
                    <a:pt x="5204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1091628" y="5040310"/>
            <a:ext cx="7244508" cy="4395411"/>
            <a:chOff x="8523674" y="861425"/>
            <a:chExt cx="7244508" cy="439541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723007" y="861425"/>
              <a:ext cx="6931705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8523674" y="3502510"/>
              <a:ext cx="72445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6670AF04-9F83-BC48-B605-0D6A0C1DE691}"/>
              </a:ext>
            </a:extLst>
          </p:cNvPr>
          <p:cNvGrpSpPr/>
          <p:nvPr/>
        </p:nvGrpSpPr>
        <p:grpSpPr>
          <a:xfrm>
            <a:off x="18502741" y="3349359"/>
            <a:ext cx="4678541" cy="8219019"/>
            <a:chOff x="8336136" y="1733103"/>
            <a:chExt cx="9430983" cy="8219019"/>
          </a:xfrm>
        </p:grpSpPr>
        <p:sp>
          <p:nvSpPr>
            <p:cNvPr id="50" name="Rectangle 140">
              <a:extLst>
                <a:ext uri="{FF2B5EF4-FFF2-40B4-BE49-F238E27FC236}">
                  <a16:creationId xmlns:a16="http://schemas.microsoft.com/office/drawing/2014/main" id="{B65DFA06-1C44-8B49-950D-EA90979C2164}"/>
                </a:ext>
              </a:extLst>
            </p:cNvPr>
            <p:cNvSpPr/>
            <p:nvPr/>
          </p:nvSpPr>
          <p:spPr>
            <a:xfrm>
              <a:off x="8559319" y="6079296"/>
              <a:ext cx="90354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Conversion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2422E927-5019-2641-A2FD-0294209B7B3B}"/>
                </a:ext>
              </a:extLst>
            </p:cNvPr>
            <p:cNvSpPr/>
            <p:nvPr/>
          </p:nvSpPr>
          <p:spPr>
            <a:xfrm>
              <a:off x="8386936" y="6710300"/>
              <a:ext cx="938018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2" name="Rectangle 140">
              <a:extLst>
                <a:ext uri="{FF2B5EF4-FFF2-40B4-BE49-F238E27FC236}">
                  <a16:creationId xmlns:a16="http://schemas.microsoft.com/office/drawing/2014/main" id="{3B2A5E55-8794-CA4E-8E53-A0126AF6DAF4}"/>
                </a:ext>
              </a:extLst>
            </p:cNvPr>
            <p:cNvSpPr/>
            <p:nvPr/>
          </p:nvSpPr>
          <p:spPr>
            <a:xfrm>
              <a:off x="8533920" y="3855181"/>
              <a:ext cx="90354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Consideration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BE3F4249-779E-5544-BB1B-EAFC73003946}"/>
                </a:ext>
              </a:extLst>
            </p:cNvPr>
            <p:cNvSpPr/>
            <p:nvPr/>
          </p:nvSpPr>
          <p:spPr>
            <a:xfrm>
              <a:off x="8361535" y="4486185"/>
              <a:ext cx="938018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4" name="Rectangle 140">
              <a:extLst>
                <a:ext uri="{FF2B5EF4-FFF2-40B4-BE49-F238E27FC236}">
                  <a16:creationId xmlns:a16="http://schemas.microsoft.com/office/drawing/2014/main" id="{C4C43F41-8584-C54B-8455-2687EA741F33}"/>
                </a:ext>
              </a:extLst>
            </p:cNvPr>
            <p:cNvSpPr/>
            <p:nvPr/>
          </p:nvSpPr>
          <p:spPr>
            <a:xfrm>
              <a:off x="8533920" y="8120789"/>
              <a:ext cx="90354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Loyalty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53FD3E34-BB0A-484C-B316-794736D43A6D}"/>
                </a:ext>
              </a:extLst>
            </p:cNvPr>
            <p:cNvSpPr/>
            <p:nvPr/>
          </p:nvSpPr>
          <p:spPr>
            <a:xfrm>
              <a:off x="8361535" y="8751793"/>
              <a:ext cx="938018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6" name="Rectangle 140">
              <a:extLst>
                <a:ext uri="{FF2B5EF4-FFF2-40B4-BE49-F238E27FC236}">
                  <a16:creationId xmlns:a16="http://schemas.microsoft.com/office/drawing/2014/main" id="{710F4DAB-A892-294F-8112-15100FE260B7}"/>
                </a:ext>
              </a:extLst>
            </p:cNvPr>
            <p:cNvSpPr/>
            <p:nvPr/>
          </p:nvSpPr>
          <p:spPr>
            <a:xfrm>
              <a:off x="8508519" y="1733103"/>
              <a:ext cx="90354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6B90D111-1A0A-0045-9C9A-7639FED87719}"/>
                </a:ext>
              </a:extLst>
            </p:cNvPr>
            <p:cNvSpPr/>
            <p:nvPr/>
          </p:nvSpPr>
          <p:spPr>
            <a:xfrm>
              <a:off x="8336136" y="2364107"/>
              <a:ext cx="938018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69" name="Rectangle 140">
            <a:extLst>
              <a:ext uri="{FF2B5EF4-FFF2-40B4-BE49-F238E27FC236}">
                <a16:creationId xmlns:a16="http://schemas.microsoft.com/office/drawing/2014/main" id="{94E88A3D-C6D4-3E4B-B83B-6037D1F4A231}"/>
              </a:ext>
            </a:extLst>
          </p:cNvPr>
          <p:cNvSpPr/>
          <p:nvPr/>
        </p:nvSpPr>
        <p:spPr>
          <a:xfrm>
            <a:off x="12370477" y="3743229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70" name="Rectangle 140">
            <a:extLst>
              <a:ext uri="{FF2B5EF4-FFF2-40B4-BE49-F238E27FC236}">
                <a16:creationId xmlns:a16="http://schemas.microsoft.com/office/drawing/2014/main" id="{5B2779C6-A424-104F-9E32-787165EC23B1}"/>
              </a:ext>
            </a:extLst>
          </p:cNvPr>
          <p:cNvSpPr/>
          <p:nvPr/>
        </p:nvSpPr>
        <p:spPr>
          <a:xfrm>
            <a:off x="12370477" y="5737810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71" name="Rectangle 140">
            <a:extLst>
              <a:ext uri="{FF2B5EF4-FFF2-40B4-BE49-F238E27FC236}">
                <a16:creationId xmlns:a16="http://schemas.microsoft.com/office/drawing/2014/main" id="{24F838EA-692F-2448-A030-844A942D6DE2}"/>
              </a:ext>
            </a:extLst>
          </p:cNvPr>
          <p:cNvSpPr/>
          <p:nvPr/>
        </p:nvSpPr>
        <p:spPr>
          <a:xfrm>
            <a:off x="12370477" y="8341504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72" name="Rectangle 140">
            <a:extLst>
              <a:ext uri="{FF2B5EF4-FFF2-40B4-BE49-F238E27FC236}">
                <a16:creationId xmlns:a16="http://schemas.microsoft.com/office/drawing/2014/main" id="{8626152E-BCDD-324C-85F8-F56B74FA45CE}"/>
              </a:ext>
            </a:extLst>
          </p:cNvPr>
          <p:cNvSpPr/>
          <p:nvPr/>
        </p:nvSpPr>
        <p:spPr>
          <a:xfrm>
            <a:off x="12370477" y="10210135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1207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3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5C9EE6"/>
      </a:accent1>
      <a:accent2>
        <a:srgbClr val="4CCCAC"/>
      </a:accent2>
      <a:accent3>
        <a:srgbClr val="9FD468"/>
      </a:accent3>
      <a:accent4>
        <a:srgbClr val="FCCA5E"/>
      </a:accent4>
      <a:accent5>
        <a:srgbClr val="EA5362"/>
      </a:accent5>
      <a:accent6>
        <a:srgbClr val="52647F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115351</TotalTime>
  <Words>658</Words>
  <Application>Microsoft Macintosh PowerPoint</Application>
  <PresentationFormat>Custom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Lato</vt:lpstr>
      <vt:lpstr>Lato Light</vt:lpstr>
      <vt:lpstr>Montserrat Light</vt:lpstr>
      <vt:lpstr>Poppins</vt:lpstr>
      <vt:lpstr>Poppins Medium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19226</cp:revision>
  <dcterms:created xsi:type="dcterms:W3CDTF">2014-11-12T21:47:38Z</dcterms:created>
  <dcterms:modified xsi:type="dcterms:W3CDTF">2020-07-29T21:59:04Z</dcterms:modified>
  <cp:category/>
</cp:coreProperties>
</file>