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5A5A66"/>
    <a:srgbClr val="000000"/>
    <a:srgbClr val="EFF1F8"/>
    <a:srgbClr val="373737"/>
    <a:srgbClr val="445469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40" autoAdjust="0"/>
    <p:restoredTop sz="96327" autoAdjust="0"/>
  </p:normalViewPr>
  <p:slideViewPr>
    <p:cSldViewPr snapToGrid="0" snapToObjects="1">
      <p:cViewPr varScale="1">
        <p:scale>
          <a:sx n="64" d="100"/>
          <a:sy n="64" d="100"/>
        </p:scale>
        <p:origin x="1040" y="17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6/7/19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522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540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474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224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639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243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59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636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73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Freeform 256"/>
          <p:cNvSpPr>
            <a:spLocks noChangeArrowheads="1"/>
          </p:cNvSpPr>
          <p:nvPr/>
        </p:nvSpPr>
        <p:spPr bwMode="auto">
          <a:xfrm>
            <a:off x="9810155" y="4272733"/>
            <a:ext cx="574680" cy="574677"/>
          </a:xfrm>
          <a:custGeom>
            <a:avLst/>
            <a:gdLst>
              <a:gd name="T0" fmla="*/ 500 w 509"/>
              <a:gd name="T1" fmla="*/ 469 h 506"/>
              <a:gd name="T2" fmla="*/ 500 w 509"/>
              <a:gd name="T3" fmla="*/ 469 h 506"/>
              <a:gd name="T4" fmla="*/ 500 w 509"/>
              <a:gd name="T5" fmla="*/ 499 h 506"/>
              <a:gd name="T6" fmla="*/ 500 w 509"/>
              <a:gd name="T7" fmla="*/ 499 h 506"/>
              <a:gd name="T8" fmla="*/ 484 w 509"/>
              <a:gd name="T9" fmla="*/ 505 h 506"/>
              <a:gd name="T10" fmla="*/ 484 w 509"/>
              <a:gd name="T11" fmla="*/ 505 h 506"/>
              <a:gd name="T12" fmla="*/ 470 w 509"/>
              <a:gd name="T13" fmla="*/ 499 h 506"/>
              <a:gd name="T14" fmla="*/ 255 w 509"/>
              <a:gd name="T15" fmla="*/ 283 h 506"/>
              <a:gd name="T16" fmla="*/ 39 w 509"/>
              <a:gd name="T17" fmla="*/ 499 h 506"/>
              <a:gd name="T18" fmla="*/ 39 w 509"/>
              <a:gd name="T19" fmla="*/ 499 h 506"/>
              <a:gd name="T20" fmla="*/ 24 w 509"/>
              <a:gd name="T21" fmla="*/ 505 h 506"/>
              <a:gd name="T22" fmla="*/ 24 w 509"/>
              <a:gd name="T23" fmla="*/ 505 h 506"/>
              <a:gd name="T24" fmla="*/ 9 w 509"/>
              <a:gd name="T25" fmla="*/ 499 h 506"/>
              <a:gd name="T26" fmla="*/ 9 w 509"/>
              <a:gd name="T27" fmla="*/ 499 h 506"/>
              <a:gd name="T28" fmla="*/ 9 w 509"/>
              <a:gd name="T29" fmla="*/ 469 h 506"/>
              <a:gd name="T30" fmla="*/ 224 w 509"/>
              <a:gd name="T31" fmla="*/ 254 h 506"/>
              <a:gd name="T32" fmla="*/ 9 w 509"/>
              <a:gd name="T33" fmla="*/ 38 h 506"/>
              <a:gd name="T34" fmla="*/ 9 w 509"/>
              <a:gd name="T35" fmla="*/ 38 h 506"/>
              <a:gd name="T36" fmla="*/ 9 w 509"/>
              <a:gd name="T37" fmla="*/ 8 h 506"/>
              <a:gd name="T38" fmla="*/ 9 w 509"/>
              <a:gd name="T39" fmla="*/ 8 h 506"/>
              <a:gd name="T40" fmla="*/ 39 w 509"/>
              <a:gd name="T41" fmla="*/ 8 h 506"/>
              <a:gd name="T42" fmla="*/ 255 w 509"/>
              <a:gd name="T43" fmla="*/ 223 h 506"/>
              <a:gd name="T44" fmla="*/ 470 w 509"/>
              <a:gd name="T45" fmla="*/ 8 h 506"/>
              <a:gd name="T46" fmla="*/ 470 w 509"/>
              <a:gd name="T47" fmla="*/ 8 h 506"/>
              <a:gd name="T48" fmla="*/ 500 w 509"/>
              <a:gd name="T49" fmla="*/ 8 h 506"/>
              <a:gd name="T50" fmla="*/ 500 w 509"/>
              <a:gd name="T51" fmla="*/ 8 h 506"/>
              <a:gd name="T52" fmla="*/ 500 w 509"/>
              <a:gd name="T53" fmla="*/ 38 h 506"/>
              <a:gd name="T54" fmla="*/ 284 w 509"/>
              <a:gd name="T55" fmla="*/ 254 h 506"/>
              <a:gd name="T56" fmla="*/ 500 w 509"/>
              <a:gd name="T57" fmla="*/ 469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09" h="506">
                <a:moveTo>
                  <a:pt x="500" y="469"/>
                </a:moveTo>
                <a:lnTo>
                  <a:pt x="500" y="469"/>
                </a:lnTo>
                <a:cubicBezTo>
                  <a:pt x="508" y="477"/>
                  <a:pt x="508" y="490"/>
                  <a:pt x="500" y="499"/>
                </a:cubicBezTo>
                <a:lnTo>
                  <a:pt x="500" y="499"/>
                </a:lnTo>
                <a:cubicBezTo>
                  <a:pt x="495" y="503"/>
                  <a:pt x="490" y="505"/>
                  <a:pt x="484" y="505"/>
                </a:cubicBezTo>
                <a:lnTo>
                  <a:pt x="484" y="505"/>
                </a:lnTo>
                <a:cubicBezTo>
                  <a:pt x="479" y="505"/>
                  <a:pt x="473" y="503"/>
                  <a:pt x="470" y="499"/>
                </a:cubicBezTo>
                <a:lnTo>
                  <a:pt x="255" y="283"/>
                </a:lnTo>
                <a:lnTo>
                  <a:pt x="39" y="499"/>
                </a:lnTo>
                <a:lnTo>
                  <a:pt x="39" y="499"/>
                </a:lnTo>
                <a:cubicBezTo>
                  <a:pt x="35" y="503"/>
                  <a:pt x="30" y="505"/>
                  <a:pt x="24" y="505"/>
                </a:cubicBezTo>
                <a:lnTo>
                  <a:pt x="24" y="505"/>
                </a:lnTo>
                <a:cubicBezTo>
                  <a:pt x="19" y="505"/>
                  <a:pt x="13" y="503"/>
                  <a:pt x="9" y="499"/>
                </a:cubicBezTo>
                <a:lnTo>
                  <a:pt x="9" y="499"/>
                </a:lnTo>
                <a:cubicBezTo>
                  <a:pt x="0" y="490"/>
                  <a:pt x="0" y="477"/>
                  <a:pt x="9" y="469"/>
                </a:cubicBezTo>
                <a:lnTo>
                  <a:pt x="224" y="254"/>
                </a:lnTo>
                <a:lnTo>
                  <a:pt x="9" y="38"/>
                </a:lnTo>
                <a:lnTo>
                  <a:pt x="9" y="38"/>
                </a:lnTo>
                <a:cubicBezTo>
                  <a:pt x="0" y="30"/>
                  <a:pt x="0" y="16"/>
                  <a:pt x="9" y="8"/>
                </a:cubicBezTo>
                <a:lnTo>
                  <a:pt x="9" y="8"/>
                </a:lnTo>
                <a:cubicBezTo>
                  <a:pt x="17" y="0"/>
                  <a:pt x="31" y="0"/>
                  <a:pt x="39" y="8"/>
                </a:cubicBezTo>
                <a:lnTo>
                  <a:pt x="255" y="223"/>
                </a:lnTo>
                <a:lnTo>
                  <a:pt x="470" y="8"/>
                </a:lnTo>
                <a:lnTo>
                  <a:pt x="470" y="8"/>
                </a:lnTo>
                <a:cubicBezTo>
                  <a:pt x="478" y="0"/>
                  <a:pt x="491" y="0"/>
                  <a:pt x="500" y="8"/>
                </a:cubicBezTo>
                <a:lnTo>
                  <a:pt x="500" y="8"/>
                </a:lnTo>
                <a:cubicBezTo>
                  <a:pt x="508" y="16"/>
                  <a:pt x="508" y="30"/>
                  <a:pt x="500" y="38"/>
                </a:cubicBezTo>
                <a:lnTo>
                  <a:pt x="284" y="254"/>
                </a:lnTo>
                <a:lnTo>
                  <a:pt x="500" y="469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" name="Freeform 257"/>
          <p:cNvSpPr>
            <a:spLocks noChangeArrowheads="1"/>
          </p:cNvSpPr>
          <p:nvPr/>
        </p:nvSpPr>
        <p:spPr bwMode="auto">
          <a:xfrm>
            <a:off x="6581963" y="4602548"/>
            <a:ext cx="314825" cy="309827"/>
          </a:xfrm>
          <a:custGeom>
            <a:avLst/>
            <a:gdLst>
              <a:gd name="T0" fmla="*/ 71 w 280"/>
              <a:gd name="T1" fmla="*/ 42 h 272"/>
              <a:gd name="T2" fmla="*/ 71 w 280"/>
              <a:gd name="T3" fmla="*/ 42 h 272"/>
              <a:gd name="T4" fmla="*/ 71 w 280"/>
              <a:gd name="T5" fmla="*/ 42 h 272"/>
              <a:gd name="T6" fmla="*/ 55 w 280"/>
              <a:gd name="T7" fmla="*/ 49 h 272"/>
              <a:gd name="T8" fmla="*/ 55 w 280"/>
              <a:gd name="T9" fmla="*/ 49 h 272"/>
              <a:gd name="T10" fmla="*/ 55 w 280"/>
              <a:gd name="T11" fmla="*/ 81 h 272"/>
              <a:gd name="T12" fmla="*/ 196 w 280"/>
              <a:gd name="T13" fmla="*/ 220 h 272"/>
              <a:gd name="T14" fmla="*/ 227 w 280"/>
              <a:gd name="T15" fmla="*/ 189 h 272"/>
              <a:gd name="T16" fmla="*/ 87 w 280"/>
              <a:gd name="T17" fmla="*/ 49 h 272"/>
              <a:gd name="T18" fmla="*/ 87 w 280"/>
              <a:gd name="T19" fmla="*/ 49 h 272"/>
              <a:gd name="T20" fmla="*/ 71 w 280"/>
              <a:gd name="T21" fmla="*/ 42 h 272"/>
              <a:gd name="T22" fmla="*/ 196 w 280"/>
              <a:gd name="T23" fmla="*/ 271 h 272"/>
              <a:gd name="T24" fmla="*/ 196 w 280"/>
              <a:gd name="T25" fmla="*/ 271 h 272"/>
              <a:gd name="T26" fmla="*/ 180 w 280"/>
              <a:gd name="T27" fmla="*/ 264 h 272"/>
              <a:gd name="T28" fmla="*/ 26 w 280"/>
              <a:gd name="T29" fmla="*/ 112 h 272"/>
              <a:gd name="T30" fmla="*/ 26 w 280"/>
              <a:gd name="T31" fmla="*/ 112 h 272"/>
              <a:gd name="T32" fmla="*/ 25 w 280"/>
              <a:gd name="T33" fmla="*/ 19 h 272"/>
              <a:gd name="T34" fmla="*/ 25 w 280"/>
              <a:gd name="T35" fmla="*/ 19 h 272"/>
              <a:gd name="T36" fmla="*/ 71 w 280"/>
              <a:gd name="T37" fmla="*/ 0 h 272"/>
              <a:gd name="T38" fmla="*/ 71 w 280"/>
              <a:gd name="T39" fmla="*/ 0 h 272"/>
              <a:gd name="T40" fmla="*/ 118 w 280"/>
              <a:gd name="T41" fmla="*/ 19 h 272"/>
              <a:gd name="T42" fmla="*/ 273 w 280"/>
              <a:gd name="T43" fmla="*/ 175 h 272"/>
              <a:gd name="T44" fmla="*/ 273 w 280"/>
              <a:gd name="T45" fmla="*/ 175 h 272"/>
              <a:gd name="T46" fmla="*/ 279 w 280"/>
              <a:gd name="T47" fmla="*/ 191 h 272"/>
              <a:gd name="T48" fmla="*/ 279 w 280"/>
              <a:gd name="T49" fmla="*/ 191 h 272"/>
              <a:gd name="T50" fmla="*/ 273 w 280"/>
              <a:gd name="T51" fmla="*/ 205 h 272"/>
              <a:gd name="T52" fmla="*/ 210 w 280"/>
              <a:gd name="T53" fmla="*/ 265 h 272"/>
              <a:gd name="T54" fmla="*/ 210 w 280"/>
              <a:gd name="T55" fmla="*/ 265 h 272"/>
              <a:gd name="T56" fmla="*/ 196 w 280"/>
              <a:gd name="T57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0" h="272">
                <a:moveTo>
                  <a:pt x="71" y="42"/>
                </a:moveTo>
                <a:lnTo>
                  <a:pt x="71" y="42"/>
                </a:lnTo>
                <a:lnTo>
                  <a:pt x="71" y="42"/>
                </a:lnTo>
                <a:cubicBezTo>
                  <a:pt x="65" y="42"/>
                  <a:pt x="60" y="45"/>
                  <a:pt x="55" y="49"/>
                </a:cubicBezTo>
                <a:lnTo>
                  <a:pt x="55" y="49"/>
                </a:lnTo>
                <a:cubicBezTo>
                  <a:pt x="47" y="58"/>
                  <a:pt x="47" y="72"/>
                  <a:pt x="55" y="81"/>
                </a:cubicBezTo>
                <a:lnTo>
                  <a:pt x="196" y="220"/>
                </a:lnTo>
                <a:lnTo>
                  <a:pt x="227" y="189"/>
                </a:lnTo>
                <a:lnTo>
                  <a:pt x="87" y="49"/>
                </a:lnTo>
                <a:lnTo>
                  <a:pt x="87" y="49"/>
                </a:lnTo>
                <a:cubicBezTo>
                  <a:pt x="83" y="45"/>
                  <a:pt x="78" y="42"/>
                  <a:pt x="71" y="42"/>
                </a:cubicBezTo>
                <a:close/>
                <a:moveTo>
                  <a:pt x="196" y="271"/>
                </a:moveTo>
                <a:lnTo>
                  <a:pt x="196" y="271"/>
                </a:lnTo>
                <a:cubicBezTo>
                  <a:pt x="190" y="271"/>
                  <a:pt x="185" y="269"/>
                  <a:pt x="180" y="264"/>
                </a:cubicBezTo>
                <a:lnTo>
                  <a:pt x="26" y="112"/>
                </a:lnTo>
                <a:lnTo>
                  <a:pt x="26" y="112"/>
                </a:lnTo>
                <a:cubicBezTo>
                  <a:pt x="0" y="87"/>
                  <a:pt x="0" y="45"/>
                  <a:pt x="25" y="19"/>
                </a:cubicBezTo>
                <a:lnTo>
                  <a:pt x="25" y="19"/>
                </a:lnTo>
                <a:cubicBezTo>
                  <a:pt x="37" y="7"/>
                  <a:pt x="54" y="0"/>
                  <a:pt x="71" y="0"/>
                </a:cubicBezTo>
                <a:lnTo>
                  <a:pt x="71" y="0"/>
                </a:lnTo>
                <a:cubicBezTo>
                  <a:pt x="89" y="0"/>
                  <a:pt x="106" y="6"/>
                  <a:pt x="118" y="19"/>
                </a:cubicBezTo>
                <a:lnTo>
                  <a:pt x="273" y="175"/>
                </a:lnTo>
                <a:lnTo>
                  <a:pt x="273" y="175"/>
                </a:lnTo>
                <a:cubicBezTo>
                  <a:pt x="277" y="179"/>
                  <a:pt x="279" y="184"/>
                  <a:pt x="279" y="191"/>
                </a:cubicBezTo>
                <a:lnTo>
                  <a:pt x="279" y="191"/>
                </a:lnTo>
                <a:cubicBezTo>
                  <a:pt x="279" y="196"/>
                  <a:pt x="277" y="202"/>
                  <a:pt x="273" y="205"/>
                </a:cubicBezTo>
                <a:lnTo>
                  <a:pt x="210" y="265"/>
                </a:lnTo>
                <a:lnTo>
                  <a:pt x="210" y="265"/>
                </a:lnTo>
                <a:cubicBezTo>
                  <a:pt x="206" y="269"/>
                  <a:pt x="200" y="271"/>
                  <a:pt x="196" y="27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" name="Freeform 258"/>
          <p:cNvSpPr>
            <a:spLocks noChangeArrowheads="1"/>
          </p:cNvSpPr>
          <p:nvPr/>
        </p:nvSpPr>
        <p:spPr bwMode="auto">
          <a:xfrm>
            <a:off x="6187186" y="4207767"/>
            <a:ext cx="474733" cy="474736"/>
          </a:xfrm>
          <a:custGeom>
            <a:avLst/>
            <a:gdLst>
              <a:gd name="T0" fmla="*/ 209 w 418"/>
              <a:gd name="T1" fmla="*/ 43 h 418"/>
              <a:gd name="T2" fmla="*/ 209 w 418"/>
              <a:gd name="T3" fmla="*/ 43 h 418"/>
              <a:gd name="T4" fmla="*/ 43 w 418"/>
              <a:gd name="T5" fmla="*/ 208 h 418"/>
              <a:gd name="T6" fmla="*/ 43 w 418"/>
              <a:gd name="T7" fmla="*/ 208 h 418"/>
              <a:gd name="T8" fmla="*/ 209 w 418"/>
              <a:gd name="T9" fmla="*/ 375 h 418"/>
              <a:gd name="T10" fmla="*/ 209 w 418"/>
              <a:gd name="T11" fmla="*/ 375 h 418"/>
              <a:gd name="T12" fmla="*/ 375 w 418"/>
              <a:gd name="T13" fmla="*/ 208 h 418"/>
              <a:gd name="T14" fmla="*/ 375 w 418"/>
              <a:gd name="T15" fmla="*/ 208 h 418"/>
              <a:gd name="T16" fmla="*/ 209 w 418"/>
              <a:gd name="T17" fmla="*/ 43 h 418"/>
              <a:gd name="T18" fmla="*/ 209 w 418"/>
              <a:gd name="T19" fmla="*/ 417 h 418"/>
              <a:gd name="T20" fmla="*/ 209 w 418"/>
              <a:gd name="T21" fmla="*/ 417 h 418"/>
              <a:gd name="T22" fmla="*/ 0 w 418"/>
              <a:gd name="T23" fmla="*/ 208 h 418"/>
              <a:gd name="T24" fmla="*/ 0 w 418"/>
              <a:gd name="T25" fmla="*/ 208 h 418"/>
              <a:gd name="T26" fmla="*/ 209 w 418"/>
              <a:gd name="T27" fmla="*/ 0 h 418"/>
              <a:gd name="T28" fmla="*/ 209 w 418"/>
              <a:gd name="T29" fmla="*/ 0 h 418"/>
              <a:gd name="T30" fmla="*/ 417 w 418"/>
              <a:gd name="T31" fmla="*/ 208 h 418"/>
              <a:gd name="T32" fmla="*/ 417 w 418"/>
              <a:gd name="T33" fmla="*/ 208 h 418"/>
              <a:gd name="T34" fmla="*/ 209 w 418"/>
              <a:gd name="T35" fmla="*/ 417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18" h="418">
                <a:moveTo>
                  <a:pt x="209" y="43"/>
                </a:moveTo>
                <a:lnTo>
                  <a:pt x="209" y="43"/>
                </a:lnTo>
                <a:cubicBezTo>
                  <a:pt x="117" y="43"/>
                  <a:pt x="43" y="117"/>
                  <a:pt x="43" y="208"/>
                </a:cubicBezTo>
                <a:lnTo>
                  <a:pt x="43" y="208"/>
                </a:lnTo>
                <a:cubicBezTo>
                  <a:pt x="43" y="300"/>
                  <a:pt x="117" y="375"/>
                  <a:pt x="209" y="375"/>
                </a:cubicBezTo>
                <a:lnTo>
                  <a:pt x="209" y="375"/>
                </a:lnTo>
                <a:cubicBezTo>
                  <a:pt x="300" y="375"/>
                  <a:pt x="375" y="300"/>
                  <a:pt x="375" y="208"/>
                </a:cubicBezTo>
                <a:lnTo>
                  <a:pt x="375" y="208"/>
                </a:lnTo>
                <a:cubicBezTo>
                  <a:pt x="375" y="117"/>
                  <a:pt x="300" y="43"/>
                  <a:pt x="209" y="43"/>
                </a:cubicBezTo>
                <a:close/>
                <a:moveTo>
                  <a:pt x="209" y="417"/>
                </a:moveTo>
                <a:lnTo>
                  <a:pt x="209" y="417"/>
                </a:lnTo>
                <a:cubicBezTo>
                  <a:pt x="93" y="417"/>
                  <a:pt x="0" y="324"/>
                  <a:pt x="0" y="208"/>
                </a:cubicBezTo>
                <a:lnTo>
                  <a:pt x="0" y="208"/>
                </a:lnTo>
                <a:cubicBezTo>
                  <a:pt x="0" y="93"/>
                  <a:pt x="93" y="0"/>
                  <a:pt x="209" y="0"/>
                </a:cubicBezTo>
                <a:lnTo>
                  <a:pt x="209" y="0"/>
                </a:lnTo>
                <a:cubicBezTo>
                  <a:pt x="324" y="0"/>
                  <a:pt x="417" y="93"/>
                  <a:pt x="417" y="208"/>
                </a:cubicBezTo>
                <a:lnTo>
                  <a:pt x="417" y="208"/>
                </a:lnTo>
                <a:cubicBezTo>
                  <a:pt x="417" y="324"/>
                  <a:pt x="324" y="417"/>
                  <a:pt x="209" y="41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5" name="Freeform 259"/>
          <p:cNvSpPr>
            <a:spLocks noChangeArrowheads="1"/>
          </p:cNvSpPr>
          <p:nvPr/>
        </p:nvSpPr>
        <p:spPr bwMode="auto">
          <a:xfrm>
            <a:off x="13418135" y="4242749"/>
            <a:ext cx="574680" cy="634643"/>
          </a:xfrm>
          <a:custGeom>
            <a:avLst/>
            <a:gdLst>
              <a:gd name="T0" fmla="*/ 461 w 505"/>
              <a:gd name="T1" fmla="*/ 439 h 562"/>
              <a:gd name="T2" fmla="*/ 431 w 505"/>
              <a:gd name="T3" fmla="*/ 439 h 562"/>
              <a:gd name="T4" fmla="*/ 431 w 505"/>
              <a:gd name="T5" fmla="*/ 351 h 562"/>
              <a:gd name="T6" fmla="*/ 431 w 505"/>
              <a:gd name="T7" fmla="*/ 351 h 562"/>
              <a:gd name="T8" fmla="*/ 404 w 505"/>
              <a:gd name="T9" fmla="*/ 324 h 562"/>
              <a:gd name="T10" fmla="*/ 104 w 505"/>
              <a:gd name="T11" fmla="*/ 324 h 562"/>
              <a:gd name="T12" fmla="*/ 104 w 505"/>
              <a:gd name="T13" fmla="*/ 324 h 562"/>
              <a:gd name="T14" fmla="*/ 76 w 505"/>
              <a:gd name="T15" fmla="*/ 351 h 562"/>
              <a:gd name="T16" fmla="*/ 76 w 505"/>
              <a:gd name="T17" fmla="*/ 439 h 562"/>
              <a:gd name="T18" fmla="*/ 43 w 505"/>
              <a:gd name="T19" fmla="*/ 439 h 562"/>
              <a:gd name="T20" fmla="*/ 43 w 505"/>
              <a:gd name="T21" fmla="*/ 174 h 562"/>
              <a:gd name="T22" fmla="*/ 104 w 505"/>
              <a:gd name="T23" fmla="*/ 174 h 562"/>
              <a:gd name="T24" fmla="*/ 404 w 505"/>
              <a:gd name="T25" fmla="*/ 174 h 562"/>
              <a:gd name="T26" fmla="*/ 461 w 505"/>
              <a:gd name="T27" fmla="*/ 174 h 562"/>
              <a:gd name="T28" fmla="*/ 461 w 505"/>
              <a:gd name="T29" fmla="*/ 439 h 562"/>
              <a:gd name="T30" fmla="*/ 389 w 505"/>
              <a:gd name="T31" fmla="*/ 518 h 562"/>
              <a:gd name="T32" fmla="*/ 119 w 505"/>
              <a:gd name="T33" fmla="*/ 518 h 562"/>
              <a:gd name="T34" fmla="*/ 119 w 505"/>
              <a:gd name="T35" fmla="*/ 367 h 562"/>
              <a:gd name="T36" fmla="*/ 389 w 505"/>
              <a:gd name="T37" fmla="*/ 367 h 562"/>
              <a:gd name="T38" fmla="*/ 389 w 505"/>
              <a:gd name="T39" fmla="*/ 518 h 562"/>
              <a:gd name="T40" fmla="*/ 119 w 505"/>
              <a:gd name="T41" fmla="*/ 42 h 562"/>
              <a:gd name="T42" fmla="*/ 389 w 505"/>
              <a:gd name="T43" fmla="*/ 42 h 562"/>
              <a:gd name="T44" fmla="*/ 389 w 505"/>
              <a:gd name="T45" fmla="*/ 131 h 562"/>
              <a:gd name="T46" fmla="*/ 119 w 505"/>
              <a:gd name="T47" fmla="*/ 131 h 562"/>
              <a:gd name="T48" fmla="*/ 119 w 505"/>
              <a:gd name="T49" fmla="*/ 42 h 562"/>
              <a:gd name="T50" fmla="*/ 474 w 505"/>
              <a:gd name="T51" fmla="*/ 131 h 562"/>
              <a:gd name="T52" fmla="*/ 431 w 505"/>
              <a:gd name="T53" fmla="*/ 131 h 562"/>
              <a:gd name="T54" fmla="*/ 431 w 505"/>
              <a:gd name="T55" fmla="*/ 25 h 562"/>
              <a:gd name="T56" fmla="*/ 431 w 505"/>
              <a:gd name="T57" fmla="*/ 25 h 562"/>
              <a:gd name="T58" fmla="*/ 404 w 505"/>
              <a:gd name="T59" fmla="*/ 0 h 562"/>
              <a:gd name="T60" fmla="*/ 104 w 505"/>
              <a:gd name="T61" fmla="*/ 0 h 562"/>
              <a:gd name="T62" fmla="*/ 104 w 505"/>
              <a:gd name="T63" fmla="*/ 0 h 562"/>
              <a:gd name="T64" fmla="*/ 76 w 505"/>
              <a:gd name="T65" fmla="*/ 25 h 562"/>
              <a:gd name="T66" fmla="*/ 76 w 505"/>
              <a:gd name="T67" fmla="*/ 131 h 562"/>
              <a:gd name="T68" fmla="*/ 30 w 505"/>
              <a:gd name="T69" fmla="*/ 131 h 562"/>
              <a:gd name="T70" fmla="*/ 30 w 505"/>
              <a:gd name="T71" fmla="*/ 131 h 562"/>
              <a:gd name="T72" fmla="*/ 0 w 505"/>
              <a:gd name="T73" fmla="*/ 161 h 562"/>
              <a:gd name="T74" fmla="*/ 0 w 505"/>
              <a:gd name="T75" fmla="*/ 452 h 562"/>
              <a:gd name="T76" fmla="*/ 0 w 505"/>
              <a:gd name="T77" fmla="*/ 452 h 562"/>
              <a:gd name="T78" fmla="*/ 30 w 505"/>
              <a:gd name="T79" fmla="*/ 482 h 562"/>
              <a:gd name="T80" fmla="*/ 76 w 505"/>
              <a:gd name="T81" fmla="*/ 482 h 562"/>
              <a:gd name="T82" fmla="*/ 76 w 505"/>
              <a:gd name="T83" fmla="*/ 534 h 562"/>
              <a:gd name="T84" fmla="*/ 76 w 505"/>
              <a:gd name="T85" fmla="*/ 534 h 562"/>
              <a:gd name="T86" fmla="*/ 104 w 505"/>
              <a:gd name="T87" fmla="*/ 561 h 562"/>
              <a:gd name="T88" fmla="*/ 404 w 505"/>
              <a:gd name="T89" fmla="*/ 561 h 562"/>
              <a:gd name="T90" fmla="*/ 404 w 505"/>
              <a:gd name="T91" fmla="*/ 561 h 562"/>
              <a:gd name="T92" fmla="*/ 431 w 505"/>
              <a:gd name="T93" fmla="*/ 534 h 562"/>
              <a:gd name="T94" fmla="*/ 431 w 505"/>
              <a:gd name="T95" fmla="*/ 482 h 562"/>
              <a:gd name="T96" fmla="*/ 474 w 505"/>
              <a:gd name="T97" fmla="*/ 482 h 562"/>
              <a:gd name="T98" fmla="*/ 474 w 505"/>
              <a:gd name="T99" fmla="*/ 482 h 562"/>
              <a:gd name="T100" fmla="*/ 504 w 505"/>
              <a:gd name="T101" fmla="*/ 452 h 562"/>
              <a:gd name="T102" fmla="*/ 504 w 505"/>
              <a:gd name="T103" fmla="*/ 161 h 562"/>
              <a:gd name="T104" fmla="*/ 504 w 505"/>
              <a:gd name="T105" fmla="*/ 161 h 562"/>
              <a:gd name="T106" fmla="*/ 474 w 505"/>
              <a:gd name="T107" fmla="*/ 131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05" h="562">
                <a:moveTo>
                  <a:pt x="461" y="439"/>
                </a:moveTo>
                <a:lnTo>
                  <a:pt x="431" y="439"/>
                </a:lnTo>
                <a:lnTo>
                  <a:pt x="431" y="351"/>
                </a:lnTo>
                <a:lnTo>
                  <a:pt x="431" y="351"/>
                </a:lnTo>
                <a:cubicBezTo>
                  <a:pt x="431" y="335"/>
                  <a:pt x="419" y="324"/>
                  <a:pt x="404" y="324"/>
                </a:cubicBezTo>
                <a:lnTo>
                  <a:pt x="104" y="324"/>
                </a:lnTo>
                <a:lnTo>
                  <a:pt x="104" y="324"/>
                </a:lnTo>
                <a:cubicBezTo>
                  <a:pt x="89" y="324"/>
                  <a:pt x="76" y="335"/>
                  <a:pt x="76" y="351"/>
                </a:cubicBezTo>
                <a:lnTo>
                  <a:pt x="76" y="439"/>
                </a:lnTo>
                <a:lnTo>
                  <a:pt x="43" y="439"/>
                </a:lnTo>
                <a:lnTo>
                  <a:pt x="43" y="174"/>
                </a:lnTo>
                <a:lnTo>
                  <a:pt x="104" y="174"/>
                </a:lnTo>
                <a:lnTo>
                  <a:pt x="404" y="174"/>
                </a:lnTo>
                <a:lnTo>
                  <a:pt x="461" y="174"/>
                </a:lnTo>
                <a:lnTo>
                  <a:pt x="461" y="439"/>
                </a:lnTo>
                <a:close/>
                <a:moveTo>
                  <a:pt x="389" y="518"/>
                </a:moveTo>
                <a:lnTo>
                  <a:pt x="119" y="518"/>
                </a:lnTo>
                <a:lnTo>
                  <a:pt x="119" y="367"/>
                </a:lnTo>
                <a:lnTo>
                  <a:pt x="389" y="367"/>
                </a:lnTo>
                <a:lnTo>
                  <a:pt x="389" y="518"/>
                </a:lnTo>
                <a:close/>
                <a:moveTo>
                  <a:pt x="119" y="42"/>
                </a:moveTo>
                <a:lnTo>
                  <a:pt x="389" y="42"/>
                </a:lnTo>
                <a:lnTo>
                  <a:pt x="389" y="131"/>
                </a:lnTo>
                <a:lnTo>
                  <a:pt x="119" y="131"/>
                </a:lnTo>
                <a:lnTo>
                  <a:pt x="119" y="42"/>
                </a:lnTo>
                <a:close/>
                <a:moveTo>
                  <a:pt x="474" y="131"/>
                </a:moveTo>
                <a:lnTo>
                  <a:pt x="431" y="131"/>
                </a:lnTo>
                <a:lnTo>
                  <a:pt x="431" y="25"/>
                </a:lnTo>
                <a:lnTo>
                  <a:pt x="431" y="25"/>
                </a:lnTo>
                <a:cubicBezTo>
                  <a:pt x="431" y="11"/>
                  <a:pt x="419" y="0"/>
                  <a:pt x="404" y="0"/>
                </a:cubicBezTo>
                <a:lnTo>
                  <a:pt x="104" y="0"/>
                </a:lnTo>
                <a:lnTo>
                  <a:pt x="104" y="0"/>
                </a:lnTo>
                <a:cubicBezTo>
                  <a:pt x="89" y="0"/>
                  <a:pt x="76" y="11"/>
                  <a:pt x="76" y="25"/>
                </a:cubicBezTo>
                <a:lnTo>
                  <a:pt x="76" y="131"/>
                </a:lnTo>
                <a:lnTo>
                  <a:pt x="30" y="131"/>
                </a:lnTo>
                <a:lnTo>
                  <a:pt x="30" y="131"/>
                </a:lnTo>
                <a:cubicBezTo>
                  <a:pt x="13" y="131"/>
                  <a:pt x="0" y="145"/>
                  <a:pt x="0" y="161"/>
                </a:cubicBezTo>
                <a:lnTo>
                  <a:pt x="0" y="452"/>
                </a:lnTo>
                <a:lnTo>
                  <a:pt x="0" y="452"/>
                </a:lnTo>
                <a:cubicBezTo>
                  <a:pt x="0" y="470"/>
                  <a:pt x="13" y="482"/>
                  <a:pt x="30" y="482"/>
                </a:cubicBezTo>
                <a:lnTo>
                  <a:pt x="76" y="482"/>
                </a:lnTo>
                <a:lnTo>
                  <a:pt x="76" y="534"/>
                </a:lnTo>
                <a:lnTo>
                  <a:pt x="76" y="534"/>
                </a:lnTo>
                <a:cubicBezTo>
                  <a:pt x="76" y="549"/>
                  <a:pt x="89" y="561"/>
                  <a:pt x="104" y="561"/>
                </a:cubicBezTo>
                <a:lnTo>
                  <a:pt x="404" y="561"/>
                </a:lnTo>
                <a:lnTo>
                  <a:pt x="404" y="561"/>
                </a:lnTo>
                <a:cubicBezTo>
                  <a:pt x="419" y="561"/>
                  <a:pt x="431" y="549"/>
                  <a:pt x="431" y="534"/>
                </a:cubicBezTo>
                <a:lnTo>
                  <a:pt x="431" y="482"/>
                </a:lnTo>
                <a:lnTo>
                  <a:pt x="474" y="482"/>
                </a:lnTo>
                <a:lnTo>
                  <a:pt x="474" y="482"/>
                </a:lnTo>
                <a:cubicBezTo>
                  <a:pt x="490" y="482"/>
                  <a:pt x="504" y="470"/>
                  <a:pt x="504" y="452"/>
                </a:cubicBezTo>
                <a:lnTo>
                  <a:pt x="504" y="161"/>
                </a:lnTo>
                <a:lnTo>
                  <a:pt x="504" y="161"/>
                </a:lnTo>
                <a:cubicBezTo>
                  <a:pt x="504" y="145"/>
                  <a:pt x="490" y="131"/>
                  <a:pt x="474" y="13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6" name="Freeform 260"/>
          <p:cNvSpPr>
            <a:spLocks noChangeArrowheads="1"/>
          </p:cNvSpPr>
          <p:nvPr/>
        </p:nvSpPr>
        <p:spPr bwMode="auto">
          <a:xfrm>
            <a:off x="13638012" y="4482615"/>
            <a:ext cx="134926" cy="49972"/>
          </a:xfrm>
          <a:custGeom>
            <a:avLst/>
            <a:gdLst>
              <a:gd name="T0" fmla="*/ 99 w 121"/>
              <a:gd name="T1" fmla="*/ 0 h 44"/>
              <a:gd name="T2" fmla="*/ 22 w 121"/>
              <a:gd name="T3" fmla="*/ 0 h 44"/>
              <a:gd name="T4" fmla="*/ 22 w 121"/>
              <a:gd name="T5" fmla="*/ 0 h 44"/>
              <a:gd name="T6" fmla="*/ 0 w 121"/>
              <a:gd name="T7" fmla="*/ 22 h 44"/>
              <a:gd name="T8" fmla="*/ 0 w 121"/>
              <a:gd name="T9" fmla="*/ 22 h 44"/>
              <a:gd name="T10" fmla="*/ 22 w 121"/>
              <a:gd name="T11" fmla="*/ 43 h 44"/>
              <a:gd name="T12" fmla="*/ 99 w 121"/>
              <a:gd name="T13" fmla="*/ 43 h 44"/>
              <a:gd name="T14" fmla="*/ 99 w 121"/>
              <a:gd name="T15" fmla="*/ 43 h 44"/>
              <a:gd name="T16" fmla="*/ 120 w 121"/>
              <a:gd name="T17" fmla="*/ 22 h 44"/>
              <a:gd name="T18" fmla="*/ 120 w 121"/>
              <a:gd name="T19" fmla="*/ 22 h 44"/>
              <a:gd name="T20" fmla="*/ 99 w 121"/>
              <a:gd name="T21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1" h="44">
                <a:moveTo>
                  <a:pt x="99" y="0"/>
                </a:moveTo>
                <a:lnTo>
                  <a:pt x="22" y="0"/>
                </a:lnTo>
                <a:lnTo>
                  <a:pt x="22" y="0"/>
                </a:lnTo>
                <a:cubicBezTo>
                  <a:pt x="10" y="0"/>
                  <a:pt x="0" y="9"/>
                  <a:pt x="0" y="22"/>
                </a:cubicBezTo>
                <a:lnTo>
                  <a:pt x="0" y="22"/>
                </a:lnTo>
                <a:cubicBezTo>
                  <a:pt x="0" y="33"/>
                  <a:pt x="10" y="43"/>
                  <a:pt x="22" y="43"/>
                </a:cubicBezTo>
                <a:lnTo>
                  <a:pt x="99" y="43"/>
                </a:lnTo>
                <a:lnTo>
                  <a:pt x="99" y="43"/>
                </a:lnTo>
                <a:cubicBezTo>
                  <a:pt x="111" y="43"/>
                  <a:pt x="120" y="33"/>
                  <a:pt x="120" y="22"/>
                </a:cubicBezTo>
                <a:lnTo>
                  <a:pt x="120" y="22"/>
                </a:lnTo>
                <a:cubicBezTo>
                  <a:pt x="120" y="9"/>
                  <a:pt x="111" y="0"/>
                  <a:pt x="99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" name="Freeform 261"/>
          <p:cNvSpPr>
            <a:spLocks noChangeArrowheads="1"/>
          </p:cNvSpPr>
          <p:nvPr/>
        </p:nvSpPr>
        <p:spPr bwMode="auto">
          <a:xfrm>
            <a:off x="16921175" y="4317706"/>
            <a:ext cx="749580" cy="479731"/>
          </a:xfrm>
          <a:custGeom>
            <a:avLst/>
            <a:gdLst>
              <a:gd name="T0" fmla="*/ 44 w 663"/>
              <a:gd name="T1" fmla="*/ 64 h 425"/>
              <a:gd name="T2" fmla="*/ 320 w 663"/>
              <a:gd name="T3" fmla="*/ 205 h 425"/>
              <a:gd name="T4" fmla="*/ 321 w 663"/>
              <a:gd name="T5" fmla="*/ 205 h 425"/>
              <a:gd name="T6" fmla="*/ 322 w 663"/>
              <a:gd name="T7" fmla="*/ 206 h 425"/>
              <a:gd name="T8" fmla="*/ 322 w 663"/>
              <a:gd name="T9" fmla="*/ 206 h 425"/>
              <a:gd name="T10" fmla="*/ 324 w 663"/>
              <a:gd name="T11" fmla="*/ 206 h 425"/>
              <a:gd name="T12" fmla="*/ 324 w 663"/>
              <a:gd name="T13" fmla="*/ 206 h 425"/>
              <a:gd name="T14" fmla="*/ 325 w 663"/>
              <a:gd name="T15" fmla="*/ 207 h 425"/>
              <a:gd name="T16" fmla="*/ 326 w 663"/>
              <a:gd name="T17" fmla="*/ 207 h 425"/>
              <a:gd name="T18" fmla="*/ 326 w 663"/>
              <a:gd name="T19" fmla="*/ 207 h 425"/>
              <a:gd name="T20" fmla="*/ 327 w 663"/>
              <a:gd name="T21" fmla="*/ 207 h 425"/>
              <a:gd name="T22" fmla="*/ 328 w 663"/>
              <a:gd name="T23" fmla="*/ 207 h 425"/>
              <a:gd name="T24" fmla="*/ 329 w 663"/>
              <a:gd name="T25" fmla="*/ 208 h 425"/>
              <a:gd name="T26" fmla="*/ 329 w 663"/>
              <a:gd name="T27" fmla="*/ 208 h 425"/>
              <a:gd name="T28" fmla="*/ 330 w 663"/>
              <a:gd name="T29" fmla="*/ 208 h 425"/>
              <a:gd name="T30" fmla="*/ 330 w 663"/>
              <a:gd name="T31" fmla="*/ 208 h 425"/>
              <a:gd name="T32" fmla="*/ 332 w 663"/>
              <a:gd name="T33" fmla="*/ 208 h 425"/>
              <a:gd name="T34" fmla="*/ 332 w 663"/>
              <a:gd name="T35" fmla="*/ 208 h 425"/>
              <a:gd name="T36" fmla="*/ 333 w 663"/>
              <a:gd name="T37" fmla="*/ 207 h 425"/>
              <a:gd name="T38" fmla="*/ 333 w 663"/>
              <a:gd name="T39" fmla="*/ 207 h 425"/>
              <a:gd name="T40" fmla="*/ 335 w 663"/>
              <a:gd name="T41" fmla="*/ 207 h 425"/>
              <a:gd name="T42" fmla="*/ 335 w 663"/>
              <a:gd name="T43" fmla="*/ 207 h 425"/>
              <a:gd name="T44" fmla="*/ 336 w 663"/>
              <a:gd name="T45" fmla="*/ 207 h 425"/>
              <a:gd name="T46" fmla="*/ 336 w 663"/>
              <a:gd name="T47" fmla="*/ 206 h 425"/>
              <a:gd name="T48" fmla="*/ 337 w 663"/>
              <a:gd name="T49" fmla="*/ 206 h 425"/>
              <a:gd name="T50" fmla="*/ 337 w 663"/>
              <a:gd name="T51" fmla="*/ 206 h 425"/>
              <a:gd name="T52" fmla="*/ 339 w 663"/>
              <a:gd name="T53" fmla="*/ 206 h 425"/>
              <a:gd name="T54" fmla="*/ 339 w 663"/>
              <a:gd name="T55" fmla="*/ 206 h 425"/>
              <a:gd name="T56" fmla="*/ 340 w 663"/>
              <a:gd name="T57" fmla="*/ 205 h 425"/>
              <a:gd name="T58" fmla="*/ 340 w 663"/>
              <a:gd name="T59" fmla="*/ 205 h 425"/>
              <a:gd name="T60" fmla="*/ 619 w 663"/>
              <a:gd name="T61" fmla="*/ 381 h 425"/>
              <a:gd name="T62" fmla="*/ 330 w 663"/>
              <a:gd name="T63" fmla="*/ 162 h 425"/>
              <a:gd name="T64" fmla="*/ 564 w 663"/>
              <a:gd name="T65" fmla="*/ 43 h 425"/>
              <a:gd name="T66" fmla="*/ 661 w 663"/>
              <a:gd name="T67" fmla="*/ 30 h 425"/>
              <a:gd name="T68" fmla="*/ 659 w 663"/>
              <a:gd name="T69" fmla="*/ 19 h 425"/>
              <a:gd name="T70" fmla="*/ 656 w 663"/>
              <a:gd name="T71" fmla="*/ 14 h 425"/>
              <a:gd name="T72" fmla="*/ 629 w 663"/>
              <a:gd name="T73" fmla="*/ 0 h 425"/>
              <a:gd name="T74" fmla="*/ 33 w 663"/>
              <a:gd name="T75" fmla="*/ 0 h 425"/>
              <a:gd name="T76" fmla="*/ 7 w 663"/>
              <a:gd name="T77" fmla="*/ 14 h 425"/>
              <a:gd name="T78" fmla="*/ 4 w 663"/>
              <a:gd name="T79" fmla="*/ 19 h 425"/>
              <a:gd name="T80" fmla="*/ 1 w 663"/>
              <a:gd name="T81" fmla="*/ 30 h 425"/>
              <a:gd name="T82" fmla="*/ 1 w 663"/>
              <a:gd name="T83" fmla="*/ 392 h 425"/>
              <a:gd name="T84" fmla="*/ 33 w 663"/>
              <a:gd name="T85" fmla="*/ 424 h 425"/>
              <a:gd name="T86" fmla="*/ 629 w 663"/>
              <a:gd name="T87" fmla="*/ 424 h 425"/>
              <a:gd name="T88" fmla="*/ 662 w 663"/>
              <a:gd name="T89" fmla="*/ 33 h 425"/>
              <a:gd name="T90" fmla="*/ 661 w 663"/>
              <a:gd name="T91" fmla="*/ 30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63" h="425">
                <a:moveTo>
                  <a:pt x="44" y="381"/>
                </a:moveTo>
                <a:lnTo>
                  <a:pt x="44" y="64"/>
                </a:lnTo>
                <a:lnTo>
                  <a:pt x="320" y="205"/>
                </a:lnTo>
                <a:lnTo>
                  <a:pt x="320" y="205"/>
                </a:lnTo>
                <a:lnTo>
                  <a:pt x="321" y="205"/>
                </a:lnTo>
                <a:lnTo>
                  <a:pt x="321" y="205"/>
                </a:lnTo>
                <a:cubicBezTo>
                  <a:pt x="321" y="205"/>
                  <a:pt x="321" y="206"/>
                  <a:pt x="322" y="206"/>
                </a:cubicBezTo>
                <a:lnTo>
                  <a:pt x="322" y="206"/>
                </a:lnTo>
                <a:lnTo>
                  <a:pt x="322" y="206"/>
                </a:lnTo>
                <a:lnTo>
                  <a:pt x="322" y="206"/>
                </a:lnTo>
                <a:cubicBezTo>
                  <a:pt x="323" y="206"/>
                  <a:pt x="323" y="206"/>
                  <a:pt x="324" y="206"/>
                </a:cubicBezTo>
                <a:lnTo>
                  <a:pt x="324" y="206"/>
                </a:lnTo>
                <a:lnTo>
                  <a:pt x="324" y="206"/>
                </a:lnTo>
                <a:lnTo>
                  <a:pt x="324" y="206"/>
                </a:lnTo>
                <a:cubicBezTo>
                  <a:pt x="324" y="206"/>
                  <a:pt x="324" y="206"/>
                  <a:pt x="325" y="206"/>
                </a:cubicBezTo>
                <a:lnTo>
                  <a:pt x="325" y="207"/>
                </a:lnTo>
                <a:lnTo>
                  <a:pt x="325" y="207"/>
                </a:lnTo>
                <a:lnTo>
                  <a:pt x="326" y="207"/>
                </a:lnTo>
                <a:lnTo>
                  <a:pt x="326" y="207"/>
                </a:lnTo>
                <a:lnTo>
                  <a:pt x="326" y="207"/>
                </a:lnTo>
                <a:lnTo>
                  <a:pt x="326" y="207"/>
                </a:lnTo>
                <a:lnTo>
                  <a:pt x="327" y="207"/>
                </a:lnTo>
                <a:lnTo>
                  <a:pt x="327" y="207"/>
                </a:lnTo>
                <a:cubicBezTo>
                  <a:pt x="328" y="207"/>
                  <a:pt x="328" y="207"/>
                  <a:pt x="328" y="207"/>
                </a:cubicBezTo>
                <a:lnTo>
                  <a:pt x="328" y="207"/>
                </a:lnTo>
                <a:cubicBezTo>
                  <a:pt x="328" y="208"/>
                  <a:pt x="328" y="208"/>
                  <a:pt x="329" y="208"/>
                </a:cubicBezTo>
                <a:lnTo>
                  <a:pt x="329" y="208"/>
                </a:lnTo>
                <a:lnTo>
                  <a:pt x="329" y="208"/>
                </a:lnTo>
                <a:lnTo>
                  <a:pt x="329" y="208"/>
                </a:lnTo>
                <a:cubicBezTo>
                  <a:pt x="330" y="208"/>
                  <a:pt x="330" y="208"/>
                  <a:pt x="330" y="208"/>
                </a:cubicBezTo>
                <a:lnTo>
                  <a:pt x="330" y="208"/>
                </a:lnTo>
                <a:lnTo>
                  <a:pt x="330" y="208"/>
                </a:lnTo>
                <a:lnTo>
                  <a:pt x="330" y="208"/>
                </a:lnTo>
                <a:cubicBezTo>
                  <a:pt x="331" y="208"/>
                  <a:pt x="331" y="208"/>
                  <a:pt x="332" y="208"/>
                </a:cubicBezTo>
                <a:lnTo>
                  <a:pt x="332" y="208"/>
                </a:lnTo>
                <a:lnTo>
                  <a:pt x="332" y="208"/>
                </a:lnTo>
                <a:lnTo>
                  <a:pt x="332" y="208"/>
                </a:lnTo>
                <a:cubicBezTo>
                  <a:pt x="332" y="208"/>
                  <a:pt x="332" y="208"/>
                  <a:pt x="333" y="207"/>
                </a:cubicBezTo>
                <a:lnTo>
                  <a:pt x="333" y="207"/>
                </a:lnTo>
                <a:lnTo>
                  <a:pt x="333" y="207"/>
                </a:lnTo>
                <a:lnTo>
                  <a:pt x="333" y="207"/>
                </a:lnTo>
                <a:cubicBezTo>
                  <a:pt x="334" y="207"/>
                  <a:pt x="335" y="207"/>
                  <a:pt x="335" y="207"/>
                </a:cubicBezTo>
                <a:lnTo>
                  <a:pt x="335" y="207"/>
                </a:lnTo>
                <a:lnTo>
                  <a:pt x="335" y="207"/>
                </a:lnTo>
                <a:lnTo>
                  <a:pt x="335" y="207"/>
                </a:lnTo>
                <a:lnTo>
                  <a:pt x="336" y="207"/>
                </a:lnTo>
                <a:lnTo>
                  <a:pt x="336" y="207"/>
                </a:lnTo>
                <a:lnTo>
                  <a:pt x="336" y="206"/>
                </a:lnTo>
                <a:lnTo>
                  <a:pt x="336" y="206"/>
                </a:lnTo>
                <a:cubicBezTo>
                  <a:pt x="337" y="206"/>
                  <a:pt x="337" y="206"/>
                  <a:pt x="337" y="206"/>
                </a:cubicBezTo>
                <a:lnTo>
                  <a:pt x="337" y="206"/>
                </a:lnTo>
                <a:lnTo>
                  <a:pt x="337" y="206"/>
                </a:lnTo>
                <a:lnTo>
                  <a:pt x="337" y="206"/>
                </a:lnTo>
                <a:cubicBezTo>
                  <a:pt x="338" y="206"/>
                  <a:pt x="338" y="206"/>
                  <a:pt x="339" y="206"/>
                </a:cubicBezTo>
                <a:lnTo>
                  <a:pt x="339" y="206"/>
                </a:lnTo>
                <a:lnTo>
                  <a:pt x="339" y="206"/>
                </a:lnTo>
                <a:lnTo>
                  <a:pt x="339" y="206"/>
                </a:lnTo>
                <a:lnTo>
                  <a:pt x="340" y="205"/>
                </a:lnTo>
                <a:lnTo>
                  <a:pt x="340" y="205"/>
                </a:lnTo>
                <a:lnTo>
                  <a:pt x="340" y="205"/>
                </a:lnTo>
                <a:lnTo>
                  <a:pt x="619" y="64"/>
                </a:lnTo>
                <a:lnTo>
                  <a:pt x="619" y="381"/>
                </a:lnTo>
                <a:lnTo>
                  <a:pt x="44" y="381"/>
                </a:lnTo>
                <a:close/>
                <a:moveTo>
                  <a:pt x="330" y="162"/>
                </a:moveTo>
                <a:lnTo>
                  <a:pt x="98" y="43"/>
                </a:lnTo>
                <a:lnTo>
                  <a:pt x="564" y="43"/>
                </a:lnTo>
                <a:lnTo>
                  <a:pt x="330" y="162"/>
                </a:lnTo>
                <a:close/>
                <a:moveTo>
                  <a:pt x="661" y="30"/>
                </a:moveTo>
                <a:lnTo>
                  <a:pt x="661" y="30"/>
                </a:lnTo>
                <a:cubicBezTo>
                  <a:pt x="662" y="26"/>
                  <a:pt x="661" y="23"/>
                  <a:pt x="659" y="19"/>
                </a:cubicBezTo>
                <a:lnTo>
                  <a:pt x="659" y="19"/>
                </a:lnTo>
                <a:cubicBezTo>
                  <a:pt x="658" y="18"/>
                  <a:pt x="657" y="15"/>
                  <a:pt x="656" y="14"/>
                </a:cubicBezTo>
                <a:lnTo>
                  <a:pt x="656" y="14"/>
                </a:lnTo>
                <a:cubicBezTo>
                  <a:pt x="649" y="6"/>
                  <a:pt x="640" y="0"/>
                  <a:pt x="629" y="0"/>
                </a:cubicBezTo>
                <a:lnTo>
                  <a:pt x="33" y="0"/>
                </a:lnTo>
                <a:lnTo>
                  <a:pt x="33" y="0"/>
                </a:lnTo>
                <a:cubicBezTo>
                  <a:pt x="22" y="0"/>
                  <a:pt x="13" y="6"/>
                  <a:pt x="7" y="14"/>
                </a:cubicBezTo>
                <a:lnTo>
                  <a:pt x="7" y="14"/>
                </a:lnTo>
                <a:cubicBezTo>
                  <a:pt x="5" y="15"/>
                  <a:pt x="4" y="18"/>
                  <a:pt x="4" y="19"/>
                </a:cubicBezTo>
                <a:lnTo>
                  <a:pt x="4" y="19"/>
                </a:lnTo>
                <a:cubicBezTo>
                  <a:pt x="2" y="23"/>
                  <a:pt x="0" y="26"/>
                  <a:pt x="1" y="30"/>
                </a:cubicBezTo>
                <a:lnTo>
                  <a:pt x="1" y="30"/>
                </a:lnTo>
                <a:cubicBezTo>
                  <a:pt x="1" y="31"/>
                  <a:pt x="1" y="31"/>
                  <a:pt x="1" y="33"/>
                </a:cubicBezTo>
                <a:lnTo>
                  <a:pt x="1" y="392"/>
                </a:lnTo>
                <a:lnTo>
                  <a:pt x="1" y="392"/>
                </a:lnTo>
                <a:cubicBezTo>
                  <a:pt x="1" y="410"/>
                  <a:pt x="16" y="424"/>
                  <a:pt x="33" y="424"/>
                </a:cubicBezTo>
                <a:lnTo>
                  <a:pt x="629" y="424"/>
                </a:lnTo>
                <a:lnTo>
                  <a:pt x="629" y="424"/>
                </a:lnTo>
                <a:cubicBezTo>
                  <a:pt x="646" y="424"/>
                  <a:pt x="662" y="410"/>
                  <a:pt x="662" y="392"/>
                </a:cubicBezTo>
                <a:lnTo>
                  <a:pt x="662" y="33"/>
                </a:lnTo>
                <a:lnTo>
                  <a:pt x="662" y="33"/>
                </a:lnTo>
                <a:cubicBezTo>
                  <a:pt x="662" y="31"/>
                  <a:pt x="662" y="31"/>
                  <a:pt x="661" y="3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" name="Freeform 262"/>
          <p:cNvSpPr>
            <a:spLocks noChangeArrowheads="1"/>
          </p:cNvSpPr>
          <p:nvPr/>
        </p:nvSpPr>
        <p:spPr bwMode="auto">
          <a:xfrm>
            <a:off x="20374240" y="4252744"/>
            <a:ext cx="634646" cy="734587"/>
          </a:xfrm>
          <a:custGeom>
            <a:avLst/>
            <a:gdLst>
              <a:gd name="T0" fmla="*/ 294 w 562"/>
              <a:gd name="T1" fmla="*/ 435 h 649"/>
              <a:gd name="T2" fmla="*/ 290 w 562"/>
              <a:gd name="T3" fmla="*/ 434 h 649"/>
              <a:gd name="T4" fmla="*/ 287 w 562"/>
              <a:gd name="T5" fmla="*/ 432 h 649"/>
              <a:gd name="T6" fmla="*/ 284 w 562"/>
              <a:gd name="T7" fmla="*/ 432 h 649"/>
              <a:gd name="T8" fmla="*/ 280 w 562"/>
              <a:gd name="T9" fmla="*/ 432 h 649"/>
              <a:gd name="T10" fmla="*/ 276 w 562"/>
              <a:gd name="T11" fmla="*/ 432 h 649"/>
              <a:gd name="T12" fmla="*/ 273 w 562"/>
              <a:gd name="T13" fmla="*/ 433 h 649"/>
              <a:gd name="T14" fmla="*/ 270 w 562"/>
              <a:gd name="T15" fmla="*/ 434 h 649"/>
              <a:gd name="T16" fmla="*/ 267 w 562"/>
              <a:gd name="T17" fmla="*/ 435 h 649"/>
              <a:gd name="T18" fmla="*/ 556 w 562"/>
              <a:gd name="T19" fmla="*/ 639 h 649"/>
              <a:gd name="T20" fmla="*/ 558 w 562"/>
              <a:gd name="T21" fmla="*/ 636 h 649"/>
              <a:gd name="T22" fmla="*/ 560 w 562"/>
              <a:gd name="T23" fmla="*/ 629 h 649"/>
              <a:gd name="T24" fmla="*/ 561 w 562"/>
              <a:gd name="T25" fmla="*/ 627 h 649"/>
              <a:gd name="T26" fmla="*/ 561 w 562"/>
              <a:gd name="T27" fmla="*/ 624 h 649"/>
              <a:gd name="T28" fmla="*/ 560 w 562"/>
              <a:gd name="T29" fmla="*/ 617 h 649"/>
              <a:gd name="T30" fmla="*/ 302 w 562"/>
              <a:gd name="T31" fmla="*/ 14 h 649"/>
              <a:gd name="T32" fmla="*/ 301 w 562"/>
              <a:gd name="T33" fmla="*/ 10 h 649"/>
              <a:gd name="T34" fmla="*/ 298 w 562"/>
              <a:gd name="T35" fmla="*/ 8 h 649"/>
              <a:gd name="T36" fmla="*/ 296 w 562"/>
              <a:gd name="T37" fmla="*/ 5 h 649"/>
              <a:gd name="T38" fmla="*/ 293 w 562"/>
              <a:gd name="T39" fmla="*/ 3 h 649"/>
              <a:gd name="T40" fmla="*/ 290 w 562"/>
              <a:gd name="T41" fmla="*/ 2 h 649"/>
              <a:gd name="T42" fmla="*/ 288 w 562"/>
              <a:gd name="T43" fmla="*/ 1 h 649"/>
              <a:gd name="T44" fmla="*/ 284 w 562"/>
              <a:gd name="T45" fmla="*/ 0 h 649"/>
              <a:gd name="T46" fmla="*/ 280 w 562"/>
              <a:gd name="T47" fmla="*/ 0 h 649"/>
              <a:gd name="T48" fmla="*/ 277 w 562"/>
              <a:gd name="T49" fmla="*/ 0 h 649"/>
              <a:gd name="T50" fmla="*/ 274 w 562"/>
              <a:gd name="T51" fmla="*/ 1 h 649"/>
              <a:gd name="T52" fmla="*/ 271 w 562"/>
              <a:gd name="T53" fmla="*/ 2 h 649"/>
              <a:gd name="T54" fmla="*/ 268 w 562"/>
              <a:gd name="T55" fmla="*/ 3 h 649"/>
              <a:gd name="T56" fmla="*/ 266 w 562"/>
              <a:gd name="T57" fmla="*/ 5 h 649"/>
              <a:gd name="T58" fmla="*/ 263 w 562"/>
              <a:gd name="T59" fmla="*/ 8 h 649"/>
              <a:gd name="T60" fmla="*/ 261 w 562"/>
              <a:gd name="T61" fmla="*/ 10 h 649"/>
              <a:gd name="T62" fmla="*/ 259 w 562"/>
              <a:gd name="T63" fmla="*/ 14 h 649"/>
              <a:gd name="T64" fmla="*/ 1 w 562"/>
              <a:gd name="T65" fmla="*/ 617 h 649"/>
              <a:gd name="T66" fmla="*/ 0 w 562"/>
              <a:gd name="T67" fmla="*/ 621 h 649"/>
              <a:gd name="T68" fmla="*/ 0 w 562"/>
              <a:gd name="T69" fmla="*/ 624 h 649"/>
              <a:gd name="T70" fmla="*/ 0 w 562"/>
              <a:gd name="T71" fmla="*/ 627 h 649"/>
              <a:gd name="T72" fmla="*/ 1 w 562"/>
              <a:gd name="T73" fmla="*/ 631 h 649"/>
              <a:gd name="T74" fmla="*/ 2 w 562"/>
              <a:gd name="T75" fmla="*/ 635 h 649"/>
              <a:gd name="T76" fmla="*/ 3 w 562"/>
              <a:gd name="T77" fmla="*/ 637 h 649"/>
              <a:gd name="T78" fmla="*/ 7 w 562"/>
              <a:gd name="T79" fmla="*/ 641 h 649"/>
              <a:gd name="T80" fmla="*/ 8 w 562"/>
              <a:gd name="T81" fmla="*/ 643 h 649"/>
              <a:gd name="T82" fmla="*/ 14 w 562"/>
              <a:gd name="T83" fmla="*/ 646 h 649"/>
              <a:gd name="T84" fmla="*/ 17 w 562"/>
              <a:gd name="T85" fmla="*/ 647 h 649"/>
              <a:gd name="T86" fmla="*/ 21 w 562"/>
              <a:gd name="T87" fmla="*/ 648 h 649"/>
              <a:gd name="T88" fmla="*/ 24 w 562"/>
              <a:gd name="T89" fmla="*/ 648 h 649"/>
              <a:gd name="T90" fmla="*/ 35 w 562"/>
              <a:gd name="T91" fmla="*/ 645 h 649"/>
              <a:gd name="T92" fmla="*/ 524 w 562"/>
              <a:gd name="T93" fmla="*/ 645 h 649"/>
              <a:gd name="T94" fmla="*/ 526 w 562"/>
              <a:gd name="T95" fmla="*/ 645 h 649"/>
              <a:gd name="T96" fmla="*/ 537 w 562"/>
              <a:gd name="T97" fmla="*/ 648 h 649"/>
              <a:gd name="T98" fmla="*/ 540 w 562"/>
              <a:gd name="T99" fmla="*/ 648 h 649"/>
              <a:gd name="T100" fmla="*/ 544 w 562"/>
              <a:gd name="T101" fmla="*/ 647 h 649"/>
              <a:gd name="T102" fmla="*/ 547 w 562"/>
              <a:gd name="T103" fmla="*/ 646 h 649"/>
              <a:gd name="T104" fmla="*/ 549 w 562"/>
              <a:gd name="T105" fmla="*/ 645 h 649"/>
              <a:gd name="T106" fmla="*/ 554 w 562"/>
              <a:gd name="T107" fmla="*/ 641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62" h="649">
                <a:moveTo>
                  <a:pt x="295" y="435"/>
                </a:moveTo>
                <a:lnTo>
                  <a:pt x="295" y="435"/>
                </a:lnTo>
                <a:cubicBezTo>
                  <a:pt x="295" y="435"/>
                  <a:pt x="295" y="435"/>
                  <a:pt x="294" y="435"/>
                </a:cubicBezTo>
                <a:lnTo>
                  <a:pt x="294" y="435"/>
                </a:lnTo>
                <a:lnTo>
                  <a:pt x="294" y="435"/>
                </a:lnTo>
                <a:lnTo>
                  <a:pt x="294" y="435"/>
                </a:lnTo>
                <a:lnTo>
                  <a:pt x="294" y="435"/>
                </a:lnTo>
                <a:cubicBezTo>
                  <a:pt x="293" y="435"/>
                  <a:pt x="293" y="435"/>
                  <a:pt x="292" y="434"/>
                </a:cubicBezTo>
                <a:lnTo>
                  <a:pt x="292" y="434"/>
                </a:lnTo>
                <a:lnTo>
                  <a:pt x="291" y="434"/>
                </a:lnTo>
                <a:lnTo>
                  <a:pt x="291" y="434"/>
                </a:lnTo>
                <a:lnTo>
                  <a:pt x="290" y="434"/>
                </a:lnTo>
                <a:lnTo>
                  <a:pt x="290" y="434"/>
                </a:lnTo>
                <a:cubicBezTo>
                  <a:pt x="290" y="433"/>
                  <a:pt x="289" y="433"/>
                  <a:pt x="289" y="433"/>
                </a:cubicBezTo>
                <a:lnTo>
                  <a:pt x="289" y="433"/>
                </a:lnTo>
                <a:cubicBezTo>
                  <a:pt x="288" y="433"/>
                  <a:pt x="288" y="433"/>
                  <a:pt x="288" y="432"/>
                </a:cubicBezTo>
                <a:lnTo>
                  <a:pt x="288" y="432"/>
                </a:lnTo>
                <a:cubicBezTo>
                  <a:pt x="287" y="432"/>
                  <a:pt x="287" y="432"/>
                  <a:pt x="287" y="432"/>
                </a:cubicBezTo>
                <a:lnTo>
                  <a:pt x="287" y="432"/>
                </a:lnTo>
                <a:cubicBezTo>
                  <a:pt x="286" y="432"/>
                  <a:pt x="286" y="432"/>
                  <a:pt x="286" y="432"/>
                </a:cubicBezTo>
                <a:lnTo>
                  <a:pt x="286" y="432"/>
                </a:lnTo>
                <a:cubicBezTo>
                  <a:pt x="285" y="432"/>
                  <a:pt x="285" y="432"/>
                  <a:pt x="284" y="432"/>
                </a:cubicBezTo>
                <a:lnTo>
                  <a:pt x="284" y="432"/>
                </a:lnTo>
                <a:lnTo>
                  <a:pt x="284" y="432"/>
                </a:lnTo>
                <a:lnTo>
                  <a:pt x="284" y="432"/>
                </a:lnTo>
                <a:cubicBezTo>
                  <a:pt x="283" y="432"/>
                  <a:pt x="282" y="432"/>
                  <a:pt x="282" y="432"/>
                </a:cubicBezTo>
                <a:lnTo>
                  <a:pt x="282" y="432"/>
                </a:lnTo>
                <a:cubicBezTo>
                  <a:pt x="282" y="432"/>
                  <a:pt x="282" y="432"/>
                  <a:pt x="281" y="432"/>
                </a:cubicBezTo>
                <a:lnTo>
                  <a:pt x="281" y="432"/>
                </a:lnTo>
                <a:cubicBezTo>
                  <a:pt x="280" y="432"/>
                  <a:pt x="280" y="432"/>
                  <a:pt x="280" y="432"/>
                </a:cubicBezTo>
                <a:lnTo>
                  <a:pt x="280" y="432"/>
                </a:lnTo>
                <a:cubicBezTo>
                  <a:pt x="279" y="432"/>
                  <a:pt x="279" y="432"/>
                  <a:pt x="279" y="432"/>
                </a:cubicBezTo>
                <a:lnTo>
                  <a:pt x="279" y="432"/>
                </a:lnTo>
                <a:lnTo>
                  <a:pt x="278" y="432"/>
                </a:lnTo>
                <a:lnTo>
                  <a:pt x="278" y="432"/>
                </a:lnTo>
                <a:cubicBezTo>
                  <a:pt x="277" y="432"/>
                  <a:pt x="277" y="432"/>
                  <a:pt x="276" y="432"/>
                </a:cubicBezTo>
                <a:lnTo>
                  <a:pt x="276" y="432"/>
                </a:lnTo>
                <a:lnTo>
                  <a:pt x="276" y="432"/>
                </a:lnTo>
                <a:lnTo>
                  <a:pt x="276" y="432"/>
                </a:lnTo>
                <a:cubicBezTo>
                  <a:pt x="275" y="432"/>
                  <a:pt x="274" y="432"/>
                  <a:pt x="274" y="432"/>
                </a:cubicBezTo>
                <a:lnTo>
                  <a:pt x="274" y="432"/>
                </a:lnTo>
                <a:cubicBezTo>
                  <a:pt x="274" y="433"/>
                  <a:pt x="274" y="433"/>
                  <a:pt x="273" y="433"/>
                </a:cubicBezTo>
                <a:lnTo>
                  <a:pt x="273" y="433"/>
                </a:lnTo>
                <a:cubicBezTo>
                  <a:pt x="273" y="433"/>
                  <a:pt x="272" y="433"/>
                  <a:pt x="272" y="434"/>
                </a:cubicBezTo>
                <a:lnTo>
                  <a:pt x="272" y="434"/>
                </a:lnTo>
                <a:lnTo>
                  <a:pt x="271" y="434"/>
                </a:lnTo>
                <a:lnTo>
                  <a:pt x="271" y="434"/>
                </a:lnTo>
                <a:lnTo>
                  <a:pt x="270" y="434"/>
                </a:lnTo>
                <a:lnTo>
                  <a:pt x="270" y="434"/>
                </a:lnTo>
                <a:cubicBezTo>
                  <a:pt x="269" y="435"/>
                  <a:pt x="269" y="435"/>
                  <a:pt x="268" y="435"/>
                </a:cubicBezTo>
                <a:lnTo>
                  <a:pt x="268" y="435"/>
                </a:lnTo>
                <a:lnTo>
                  <a:pt x="268" y="435"/>
                </a:lnTo>
                <a:lnTo>
                  <a:pt x="267" y="435"/>
                </a:lnTo>
                <a:lnTo>
                  <a:pt x="267" y="435"/>
                </a:lnTo>
                <a:lnTo>
                  <a:pt x="77" y="561"/>
                </a:lnTo>
                <a:lnTo>
                  <a:pt x="280" y="84"/>
                </a:lnTo>
                <a:lnTo>
                  <a:pt x="484" y="561"/>
                </a:lnTo>
                <a:lnTo>
                  <a:pt x="295" y="435"/>
                </a:lnTo>
                <a:close/>
                <a:moveTo>
                  <a:pt x="556" y="639"/>
                </a:moveTo>
                <a:lnTo>
                  <a:pt x="556" y="639"/>
                </a:lnTo>
                <a:cubicBezTo>
                  <a:pt x="556" y="638"/>
                  <a:pt x="557" y="638"/>
                  <a:pt x="557" y="637"/>
                </a:cubicBezTo>
                <a:lnTo>
                  <a:pt x="557" y="637"/>
                </a:lnTo>
                <a:lnTo>
                  <a:pt x="557" y="637"/>
                </a:lnTo>
                <a:lnTo>
                  <a:pt x="557" y="637"/>
                </a:lnTo>
                <a:cubicBezTo>
                  <a:pt x="558" y="637"/>
                  <a:pt x="558" y="636"/>
                  <a:pt x="558" y="636"/>
                </a:cubicBezTo>
                <a:lnTo>
                  <a:pt x="558" y="636"/>
                </a:lnTo>
                <a:lnTo>
                  <a:pt x="558" y="635"/>
                </a:lnTo>
                <a:lnTo>
                  <a:pt x="558" y="635"/>
                </a:lnTo>
                <a:cubicBezTo>
                  <a:pt x="559" y="635"/>
                  <a:pt x="559" y="635"/>
                  <a:pt x="559" y="634"/>
                </a:cubicBezTo>
                <a:lnTo>
                  <a:pt x="559" y="634"/>
                </a:lnTo>
                <a:cubicBezTo>
                  <a:pt x="559" y="633"/>
                  <a:pt x="560" y="631"/>
                  <a:pt x="560" y="629"/>
                </a:cubicBezTo>
                <a:lnTo>
                  <a:pt x="560" y="629"/>
                </a:lnTo>
                <a:lnTo>
                  <a:pt x="560" y="629"/>
                </a:lnTo>
                <a:lnTo>
                  <a:pt x="560" y="629"/>
                </a:lnTo>
                <a:cubicBezTo>
                  <a:pt x="560" y="629"/>
                  <a:pt x="560" y="628"/>
                  <a:pt x="560" y="627"/>
                </a:cubicBezTo>
                <a:lnTo>
                  <a:pt x="560" y="627"/>
                </a:lnTo>
                <a:lnTo>
                  <a:pt x="561" y="627"/>
                </a:lnTo>
                <a:lnTo>
                  <a:pt x="561" y="627"/>
                </a:lnTo>
                <a:cubicBezTo>
                  <a:pt x="561" y="626"/>
                  <a:pt x="561" y="625"/>
                  <a:pt x="561" y="625"/>
                </a:cubicBezTo>
                <a:lnTo>
                  <a:pt x="561" y="625"/>
                </a:lnTo>
                <a:lnTo>
                  <a:pt x="561" y="624"/>
                </a:lnTo>
                <a:lnTo>
                  <a:pt x="561" y="624"/>
                </a:lnTo>
                <a:lnTo>
                  <a:pt x="561" y="624"/>
                </a:lnTo>
                <a:lnTo>
                  <a:pt x="561" y="624"/>
                </a:lnTo>
                <a:cubicBezTo>
                  <a:pt x="561" y="622"/>
                  <a:pt x="560" y="620"/>
                  <a:pt x="560" y="618"/>
                </a:cubicBezTo>
                <a:lnTo>
                  <a:pt x="560" y="618"/>
                </a:lnTo>
                <a:lnTo>
                  <a:pt x="560" y="618"/>
                </a:lnTo>
                <a:lnTo>
                  <a:pt x="560" y="618"/>
                </a:lnTo>
                <a:cubicBezTo>
                  <a:pt x="560" y="617"/>
                  <a:pt x="560" y="617"/>
                  <a:pt x="560" y="617"/>
                </a:cubicBezTo>
                <a:lnTo>
                  <a:pt x="560" y="617"/>
                </a:lnTo>
                <a:cubicBezTo>
                  <a:pt x="559" y="617"/>
                  <a:pt x="559" y="616"/>
                  <a:pt x="559" y="615"/>
                </a:cubicBezTo>
                <a:lnTo>
                  <a:pt x="559" y="615"/>
                </a:lnTo>
                <a:lnTo>
                  <a:pt x="302" y="15"/>
                </a:lnTo>
                <a:lnTo>
                  <a:pt x="302" y="15"/>
                </a:lnTo>
                <a:cubicBezTo>
                  <a:pt x="302" y="14"/>
                  <a:pt x="302" y="14"/>
                  <a:pt x="302" y="14"/>
                </a:cubicBezTo>
                <a:lnTo>
                  <a:pt x="302" y="14"/>
                </a:lnTo>
                <a:cubicBezTo>
                  <a:pt x="302" y="14"/>
                  <a:pt x="302" y="13"/>
                  <a:pt x="302" y="12"/>
                </a:cubicBezTo>
                <a:lnTo>
                  <a:pt x="302" y="12"/>
                </a:lnTo>
                <a:cubicBezTo>
                  <a:pt x="301" y="12"/>
                  <a:pt x="301" y="12"/>
                  <a:pt x="301" y="12"/>
                </a:cubicBezTo>
                <a:lnTo>
                  <a:pt x="301" y="12"/>
                </a:lnTo>
                <a:cubicBezTo>
                  <a:pt x="301" y="11"/>
                  <a:pt x="301" y="11"/>
                  <a:pt x="301" y="10"/>
                </a:cubicBezTo>
                <a:lnTo>
                  <a:pt x="301" y="10"/>
                </a:lnTo>
                <a:cubicBezTo>
                  <a:pt x="300" y="10"/>
                  <a:pt x="300" y="10"/>
                  <a:pt x="300" y="10"/>
                </a:cubicBezTo>
                <a:lnTo>
                  <a:pt x="300" y="10"/>
                </a:lnTo>
                <a:cubicBezTo>
                  <a:pt x="300" y="9"/>
                  <a:pt x="300" y="9"/>
                  <a:pt x="300" y="9"/>
                </a:cubicBezTo>
                <a:lnTo>
                  <a:pt x="300" y="9"/>
                </a:lnTo>
                <a:cubicBezTo>
                  <a:pt x="299" y="9"/>
                  <a:pt x="299" y="8"/>
                  <a:pt x="298" y="8"/>
                </a:cubicBezTo>
                <a:lnTo>
                  <a:pt x="298" y="8"/>
                </a:lnTo>
                <a:cubicBezTo>
                  <a:pt x="298" y="7"/>
                  <a:pt x="297" y="7"/>
                  <a:pt x="297" y="7"/>
                </a:cubicBezTo>
                <a:lnTo>
                  <a:pt x="297" y="7"/>
                </a:lnTo>
                <a:lnTo>
                  <a:pt x="297" y="6"/>
                </a:lnTo>
                <a:lnTo>
                  <a:pt x="297" y="6"/>
                </a:lnTo>
                <a:cubicBezTo>
                  <a:pt x="296" y="6"/>
                  <a:pt x="296" y="5"/>
                  <a:pt x="296" y="5"/>
                </a:cubicBezTo>
                <a:lnTo>
                  <a:pt x="296" y="5"/>
                </a:lnTo>
                <a:lnTo>
                  <a:pt x="295" y="5"/>
                </a:lnTo>
                <a:lnTo>
                  <a:pt x="295" y="5"/>
                </a:lnTo>
                <a:cubicBezTo>
                  <a:pt x="295" y="4"/>
                  <a:pt x="295" y="4"/>
                  <a:pt x="294" y="4"/>
                </a:cubicBezTo>
                <a:lnTo>
                  <a:pt x="294" y="4"/>
                </a:lnTo>
                <a:cubicBezTo>
                  <a:pt x="294" y="4"/>
                  <a:pt x="293" y="4"/>
                  <a:pt x="293" y="3"/>
                </a:cubicBezTo>
                <a:lnTo>
                  <a:pt x="293" y="3"/>
                </a:lnTo>
                <a:cubicBezTo>
                  <a:pt x="293" y="3"/>
                  <a:pt x="292" y="3"/>
                  <a:pt x="292" y="2"/>
                </a:cubicBezTo>
                <a:lnTo>
                  <a:pt x="292" y="2"/>
                </a:lnTo>
                <a:cubicBezTo>
                  <a:pt x="291" y="2"/>
                  <a:pt x="291" y="2"/>
                  <a:pt x="291" y="2"/>
                </a:cubicBezTo>
                <a:lnTo>
                  <a:pt x="291" y="2"/>
                </a:lnTo>
                <a:lnTo>
                  <a:pt x="290" y="2"/>
                </a:lnTo>
                <a:lnTo>
                  <a:pt x="290" y="2"/>
                </a:lnTo>
                <a:lnTo>
                  <a:pt x="290" y="2"/>
                </a:lnTo>
                <a:lnTo>
                  <a:pt x="290" y="2"/>
                </a:lnTo>
                <a:cubicBezTo>
                  <a:pt x="290" y="2"/>
                  <a:pt x="289" y="1"/>
                  <a:pt x="288" y="1"/>
                </a:cubicBezTo>
                <a:lnTo>
                  <a:pt x="288" y="1"/>
                </a:lnTo>
                <a:lnTo>
                  <a:pt x="288" y="1"/>
                </a:lnTo>
                <a:lnTo>
                  <a:pt x="288" y="1"/>
                </a:lnTo>
                <a:cubicBezTo>
                  <a:pt x="287" y="1"/>
                  <a:pt x="287" y="1"/>
                  <a:pt x="287" y="1"/>
                </a:cubicBezTo>
                <a:lnTo>
                  <a:pt x="287" y="1"/>
                </a:lnTo>
                <a:cubicBezTo>
                  <a:pt x="286" y="1"/>
                  <a:pt x="286" y="1"/>
                  <a:pt x="285" y="1"/>
                </a:cubicBezTo>
                <a:lnTo>
                  <a:pt x="285" y="1"/>
                </a:lnTo>
                <a:cubicBezTo>
                  <a:pt x="285" y="0"/>
                  <a:pt x="285" y="0"/>
                  <a:pt x="284" y="0"/>
                </a:cubicBezTo>
                <a:lnTo>
                  <a:pt x="284" y="0"/>
                </a:lnTo>
                <a:cubicBezTo>
                  <a:pt x="284" y="0"/>
                  <a:pt x="284" y="0"/>
                  <a:pt x="283" y="0"/>
                </a:cubicBezTo>
                <a:lnTo>
                  <a:pt x="283" y="0"/>
                </a:lnTo>
                <a:lnTo>
                  <a:pt x="282" y="0"/>
                </a:lnTo>
                <a:lnTo>
                  <a:pt x="282" y="0"/>
                </a:lnTo>
                <a:cubicBezTo>
                  <a:pt x="282" y="0"/>
                  <a:pt x="281" y="0"/>
                  <a:pt x="280" y="0"/>
                </a:cubicBezTo>
                <a:lnTo>
                  <a:pt x="280" y="0"/>
                </a:lnTo>
                <a:cubicBezTo>
                  <a:pt x="280" y="0"/>
                  <a:pt x="280" y="0"/>
                  <a:pt x="279" y="0"/>
                </a:cubicBezTo>
                <a:lnTo>
                  <a:pt x="279" y="0"/>
                </a:lnTo>
                <a:lnTo>
                  <a:pt x="279" y="0"/>
                </a:lnTo>
                <a:lnTo>
                  <a:pt x="279" y="0"/>
                </a:lnTo>
                <a:cubicBezTo>
                  <a:pt x="278" y="0"/>
                  <a:pt x="277" y="0"/>
                  <a:pt x="277" y="0"/>
                </a:cubicBezTo>
                <a:lnTo>
                  <a:pt x="277" y="0"/>
                </a:lnTo>
                <a:cubicBezTo>
                  <a:pt x="277" y="0"/>
                  <a:pt x="276" y="0"/>
                  <a:pt x="276" y="1"/>
                </a:cubicBezTo>
                <a:lnTo>
                  <a:pt x="276" y="1"/>
                </a:lnTo>
                <a:cubicBezTo>
                  <a:pt x="276" y="1"/>
                  <a:pt x="276" y="1"/>
                  <a:pt x="275" y="1"/>
                </a:cubicBezTo>
                <a:lnTo>
                  <a:pt x="275" y="1"/>
                </a:lnTo>
                <a:cubicBezTo>
                  <a:pt x="274" y="1"/>
                  <a:pt x="274" y="1"/>
                  <a:pt x="274" y="1"/>
                </a:cubicBezTo>
                <a:lnTo>
                  <a:pt x="274" y="1"/>
                </a:lnTo>
                <a:lnTo>
                  <a:pt x="273" y="1"/>
                </a:lnTo>
                <a:lnTo>
                  <a:pt x="273" y="1"/>
                </a:lnTo>
                <a:cubicBezTo>
                  <a:pt x="272" y="1"/>
                  <a:pt x="272" y="2"/>
                  <a:pt x="272" y="2"/>
                </a:cubicBezTo>
                <a:lnTo>
                  <a:pt x="272" y="2"/>
                </a:lnTo>
                <a:cubicBezTo>
                  <a:pt x="271" y="2"/>
                  <a:pt x="271" y="2"/>
                  <a:pt x="271" y="2"/>
                </a:cubicBezTo>
                <a:lnTo>
                  <a:pt x="271" y="2"/>
                </a:lnTo>
                <a:lnTo>
                  <a:pt x="271" y="2"/>
                </a:lnTo>
                <a:lnTo>
                  <a:pt x="271" y="2"/>
                </a:lnTo>
                <a:cubicBezTo>
                  <a:pt x="270" y="2"/>
                  <a:pt x="270" y="2"/>
                  <a:pt x="269" y="2"/>
                </a:cubicBezTo>
                <a:lnTo>
                  <a:pt x="269" y="2"/>
                </a:lnTo>
                <a:cubicBezTo>
                  <a:pt x="269" y="3"/>
                  <a:pt x="269" y="3"/>
                  <a:pt x="268" y="3"/>
                </a:cubicBezTo>
                <a:lnTo>
                  <a:pt x="268" y="3"/>
                </a:lnTo>
                <a:cubicBezTo>
                  <a:pt x="268" y="4"/>
                  <a:pt x="267" y="4"/>
                  <a:pt x="267" y="4"/>
                </a:cubicBezTo>
                <a:lnTo>
                  <a:pt x="267" y="4"/>
                </a:lnTo>
                <a:cubicBezTo>
                  <a:pt x="267" y="4"/>
                  <a:pt x="267" y="4"/>
                  <a:pt x="266" y="5"/>
                </a:cubicBezTo>
                <a:lnTo>
                  <a:pt x="266" y="5"/>
                </a:lnTo>
                <a:lnTo>
                  <a:pt x="266" y="5"/>
                </a:lnTo>
                <a:lnTo>
                  <a:pt x="266" y="5"/>
                </a:lnTo>
                <a:cubicBezTo>
                  <a:pt x="265" y="5"/>
                  <a:pt x="265" y="6"/>
                  <a:pt x="265" y="6"/>
                </a:cubicBezTo>
                <a:lnTo>
                  <a:pt x="265" y="6"/>
                </a:lnTo>
                <a:lnTo>
                  <a:pt x="264" y="7"/>
                </a:lnTo>
                <a:lnTo>
                  <a:pt x="264" y="7"/>
                </a:lnTo>
                <a:cubicBezTo>
                  <a:pt x="263" y="7"/>
                  <a:pt x="263" y="7"/>
                  <a:pt x="263" y="8"/>
                </a:cubicBezTo>
                <a:lnTo>
                  <a:pt x="263" y="8"/>
                </a:lnTo>
                <a:cubicBezTo>
                  <a:pt x="263" y="8"/>
                  <a:pt x="263" y="9"/>
                  <a:pt x="262" y="9"/>
                </a:cubicBezTo>
                <a:lnTo>
                  <a:pt x="262" y="9"/>
                </a:lnTo>
                <a:cubicBezTo>
                  <a:pt x="262" y="9"/>
                  <a:pt x="262" y="9"/>
                  <a:pt x="261" y="10"/>
                </a:cubicBezTo>
                <a:lnTo>
                  <a:pt x="261" y="10"/>
                </a:lnTo>
                <a:lnTo>
                  <a:pt x="261" y="10"/>
                </a:lnTo>
                <a:lnTo>
                  <a:pt x="261" y="10"/>
                </a:lnTo>
                <a:cubicBezTo>
                  <a:pt x="261" y="11"/>
                  <a:pt x="260" y="11"/>
                  <a:pt x="260" y="12"/>
                </a:cubicBezTo>
                <a:lnTo>
                  <a:pt x="260" y="12"/>
                </a:lnTo>
                <a:lnTo>
                  <a:pt x="260" y="12"/>
                </a:lnTo>
                <a:lnTo>
                  <a:pt x="260" y="12"/>
                </a:lnTo>
                <a:cubicBezTo>
                  <a:pt x="260" y="13"/>
                  <a:pt x="259" y="14"/>
                  <a:pt x="259" y="14"/>
                </a:cubicBezTo>
                <a:lnTo>
                  <a:pt x="259" y="14"/>
                </a:lnTo>
                <a:lnTo>
                  <a:pt x="259" y="14"/>
                </a:lnTo>
                <a:lnTo>
                  <a:pt x="2" y="615"/>
                </a:lnTo>
                <a:lnTo>
                  <a:pt x="2" y="615"/>
                </a:lnTo>
                <a:lnTo>
                  <a:pt x="2" y="615"/>
                </a:lnTo>
                <a:lnTo>
                  <a:pt x="2" y="615"/>
                </a:lnTo>
                <a:cubicBezTo>
                  <a:pt x="2" y="616"/>
                  <a:pt x="1" y="617"/>
                  <a:pt x="1" y="617"/>
                </a:cubicBezTo>
                <a:lnTo>
                  <a:pt x="1" y="617"/>
                </a:lnTo>
                <a:lnTo>
                  <a:pt x="1" y="617"/>
                </a:lnTo>
                <a:lnTo>
                  <a:pt x="1" y="617"/>
                </a:lnTo>
                <a:cubicBezTo>
                  <a:pt x="1" y="618"/>
                  <a:pt x="1" y="618"/>
                  <a:pt x="1" y="618"/>
                </a:cubicBezTo>
                <a:lnTo>
                  <a:pt x="1" y="618"/>
                </a:lnTo>
                <a:cubicBezTo>
                  <a:pt x="0" y="619"/>
                  <a:pt x="0" y="620"/>
                  <a:pt x="0" y="621"/>
                </a:cubicBezTo>
                <a:lnTo>
                  <a:pt x="0" y="621"/>
                </a:lnTo>
                <a:cubicBezTo>
                  <a:pt x="0" y="622"/>
                  <a:pt x="0" y="622"/>
                  <a:pt x="0" y="622"/>
                </a:cubicBezTo>
                <a:lnTo>
                  <a:pt x="0" y="622"/>
                </a:lnTo>
                <a:cubicBezTo>
                  <a:pt x="0" y="623"/>
                  <a:pt x="0" y="623"/>
                  <a:pt x="0" y="624"/>
                </a:cubicBezTo>
                <a:lnTo>
                  <a:pt x="0" y="624"/>
                </a:lnTo>
                <a:lnTo>
                  <a:pt x="0" y="624"/>
                </a:lnTo>
                <a:lnTo>
                  <a:pt x="0" y="624"/>
                </a:lnTo>
                <a:lnTo>
                  <a:pt x="0" y="625"/>
                </a:lnTo>
                <a:lnTo>
                  <a:pt x="0" y="625"/>
                </a:lnTo>
                <a:lnTo>
                  <a:pt x="0" y="626"/>
                </a:lnTo>
                <a:lnTo>
                  <a:pt x="0" y="626"/>
                </a:lnTo>
                <a:cubicBezTo>
                  <a:pt x="0" y="627"/>
                  <a:pt x="0" y="627"/>
                  <a:pt x="0" y="627"/>
                </a:cubicBezTo>
                <a:lnTo>
                  <a:pt x="0" y="627"/>
                </a:lnTo>
                <a:cubicBezTo>
                  <a:pt x="0" y="628"/>
                  <a:pt x="0" y="629"/>
                  <a:pt x="0" y="629"/>
                </a:cubicBezTo>
                <a:lnTo>
                  <a:pt x="0" y="629"/>
                </a:lnTo>
                <a:lnTo>
                  <a:pt x="0" y="629"/>
                </a:lnTo>
                <a:lnTo>
                  <a:pt x="0" y="629"/>
                </a:lnTo>
                <a:cubicBezTo>
                  <a:pt x="0" y="630"/>
                  <a:pt x="0" y="630"/>
                  <a:pt x="1" y="631"/>
                </a:cubicBezTo>
                <a:lnTo>
                  <a:pt x="1" y="631"/>
                </a:lnTo>
                <a:lnTo>
                  <a:pt x="1" y="631"/>
                </a:lnTo>
                <a:lnTo>
                  <a:pt x="1" y="631"/>
                </a:lnTo>
                <a:cubicBezTo>
                  <a:pt x="1" y="632"/>
                  <a:pt x="2" y="634"/>
                  <a:pt x="2" y="635"/>
                </a:cubicBezTo>
                <a:lnTo>
                  <a:pt x="2" y="635"/>
                </a:lnTo>
                <a:lnTo>
                  <a:pt x="2" y="635"/>
                </a:lnTo>
                <a:lnTo>
                  <a:pt x="2" y="635"/>
                </a:lnTo>
                <a:cubicBezTo>
                  <a:pt x="2" y="635"/>
                  <a:pt x="3" y="635"/>
                  <a:pt x="3" y="636"/>
                </a:cubicBezTo>
                <a:lnTo>
                  <a:pt x="3" y="636"/>
                </a:lnTo>
                <a:cubicBezTo>
                  <a:pt x="3" y="636"/>
                  <a:pt x="3" y="636"/>
                  <a:pt x="3" y="637"/>
                </a:cubicBezTo>
                <a:lnTo>
                  <a:pt x="3" y="637"/>
                </a:lnTo>
                <a:lnTo>
                  <a:pt x="3" y="637"/>
                </a:lnTo>
                <a:lnTo>
                  <a:pt x="3" y="637"/>
                </a:lnTo>
                <a:cubicBezTo>
                  <a:pt x="4" y="638"/>
                  <a:pt x="4" y="638"/>
                  <a:pt x="4" y="639"/>
                </a:cubicBezTo>
                <a:lnTo>
                  <a:pt x="4" y="639"/>
                </a:lnTo>
                <a:cubicBezTo>
                  <a:pt x="4" y="639"/>
                  <a:pt x="5" y="639"/>
                  <a:pt x="5" y="640"/>
                </a:cubicBezTo>
                <a:lnTo>
                  <a:pt x="5" y="640"/>
                </a:lnTo>
                <a:cubicBezTo>
                  <a:pt x="5" y="640"/>
                  <a:pt x="6" y="640"/>
                  <a:pt x="7" y="641"/>
                </a:cubicBezTo>
                <a:lnTo>
                  <a:pt x="7" y="641"/>
                </a:lnTo>
                <a:lnTo>
                  <a:pt x="7" y="641"/>
                </a:lnTo>
                <a:lnTo>
                  <a:pt x="7" y="641"/>
                </a:lnTo>
                <a:lnTo>
                  <a:pt x="8" y="642"/>
                </a:lnTo>
                <a:lnTo>
                  <a:pt x="8" y="643"/>
                </a:lnTo>
                <a:lnTo>
                  <a:pt x="8" y="643"/>
                </a:lnTo>
                <a:cubicBezTo>
                  <a:pt x="9" y="643"/>
                  <a:pt x="11" y="645"/>
                  <a:pt x="12" y="645"/>
                </a:cubicBezTo>
                <a:lnTo>
                  <a:pt x="12" y="645"/>
                </a:lnTo>
                <a:lnTo>
                  <a:pt x="12" y="645"/>
                </a:lnTo>
                <a:lnTo>
                  <a:pt x="12" y="645"/>
                </a:lnTo>
                <a:cubicBezTo>
                  <a:pt x="13" y="646"/>
                  <a:pt x="13" y="646"/>
                  <a:pt x="14" y="646"/>
                </a:cubicBezTo>
                <a:lnTo>
                  <a:pt x="14" y="646"/>
                </a:lnTo>
                <a:lnTo>
                  <a:pt x="14" y="646"/>
                </a:lnTo>
                <a:lnTo>
                  <a:pt x="14" y="646"/>
                </a:lnTo>
                <a:lnTo>
                  <a:pt x="14" y="646"/>
                </a:lnTo>
                <a:lnTo>
                  <a:pt x="14" y="646"/>
                </a:lnTo>
                <a:cubicBezTo>
                  <a:pt x="15" y="646"/>
                  <a:pt x="15" y="647"/>
                  <a:pt x="16" y="647"/>
                </a:cubicBezTo>
                <a:lnTo>
                  <a:pt x="17" y="647"/>
                </a:lnTo>
                <a:lnTo>
                  <a:pt x="17" y="647"/>
                </a:lnTo>
                <a:cubicBezTo>
                  <a:pt x="17" y="648"/>
                  <a:pt x="18" y="648"/>
                  <a:pt x="19" y="648"/>
                </a:cubicBezTo>
                <a:lnTo>
                  <a:pt x="19" y="648"/>
                </a:lnTo>
                <a:lnTo>
                  <a:pt x="19" y="648"/>
                </a:lnTo>
                <a:cubicBezTo>
                  <a:pt x="20" y="648"/>
                  <a:pt x="20" y="648"/>
                  <a:pt x="21" y="648"/>
                </a:cubicBezTo>
                <a:lnTo>
                  <a:pt x="21" y="648"/>
                </a:lnTo>
                <a:cubicBezTo>
                  <a:pt x="21" y="648"/>
                  <a:pt x="21" y="648"/>
                  <a:pt x="22" y="648"/>
                </a:cubicBezTo>
                <a:lnTo>
                  <a:pt x="22" y="648"/>
                </a:lnTo>
                <a:cubicBezTo>
                  <a:pt x="22" y="648"/>
                  <a:pt x="23" y="648"/>
                  <a:pt x="24" y="648"/>
                </a:cubicBezTo>
                <a:lnTo>
                  <a:pt x="24" y="648"/>
                </a:lnTo>
                <a:lnTo>
                  <a:pt x="24" y="648"/>
                </a:lnTo>
                <a:lnTo>
                  <a:pt x="24" y="648"/>
                </a:lnTo>
                <a:cubicBezTo>
                  <a:pt x="24" y="648"/>
                  <a:pt x="25" y="648"/>
                  <a:pt x="26" y="648"/>
                </a:cubicBezTo>
                <a:lnTo>
                  <a:pt x="26" y="648"/>
                </a:lnTo>
                <a:cubicBezTo>
                  <a:pt x="28" y="648"/>
                  <a:pt x="31" y="647"/>
                  <a:pt x="35" y="646"/>
                </a:cubicBezTo>
                <a:lnTo>
                  <a:pt x="35" y="646"/>
                </a:lnTo>
                <a:lnTo>
                  <a:pt x="35" y="645"/>
                </a:lnTo>
                <a:lnTo>
                  <a:pt x="35" y="645"/>
                </a:lnTo>
                <a:lnTo>
                  <a:pt x="35" y="645"/>
                </a:lnTo>
                <a:lnTo>
                  <a:pt x="35" y="645"/>
                </a:lnTo>
                <a:cubicBezTo>
                  <a:pt x="36" y="645"/>
                  <a:pt x="36" y="645"/>
                  <a:pt x="36" y="645"/>
                </a:cubicBezTo>
                <a:lnTo>
                  <a:pt x="36" y="645"/>
                </a:lnTo>
                <a:lnTo>
                  <a:pt x="281" y="484"/>
                </a:lnTo>
                <a:lnTo>
                  <a:pt x="524" y="645"/>
                </a:lnTo>
                <a:lnTo>
                  <a:pt x="524" y="645"/>
                </a:lnTo>
                <a:lnTo>
                  <a:pt x="524" y="645"/>
                </a:lnTo>
                <a:lnTo>
                  <a:pt x="524" y="645"/>
                </a:lnTo>
                <a:lnTo>
                  <a:pt x="525" y="645"/>
                </a:lnTo>
                <a:lnTo>
                  <a:pt x="525" y="645"/>
                </a:lnTo>
                <a:cubicBezTo>
                  <a:pt x="526" y="645"/>
                  <a:pt x="526" y="645"/>
                  <a:pt x="526" y="645"/>
                </a:cubicBezTo>
                <a:lnTo>
                  <a:pt x="526" y="645"/>
                </a:lnTo>
                <a:lnTo>
                  <a:pt x="526" y="646"/>
                </a:lnTo>
                <a:lnTo>
                  <a:pt x="526" y="646"/>
                </a:lnTo>
                <a:cubicBezTo>
                  <a:pt x="529" y="647"/>
                  <a:pt x="532" y="648"/>
                  <a:pt x="535" y="648"/>
                </a:cubicBezTo>
                <a:lnTo>
                  <a:pt x="535" y="648"/>
                </a:lnTo>
                <a:cubicBezTo>
                  <a:pt x="536" y="648"/>
                  <a:pt x="537" y="648"/>
                  <a:pt x="537" y="648"/>
                </a:cubicBezTo>
                <a:lnTo>
                  <a:pt x="537" y="648"/>
                </a:lnTo>
                <a:lnTo>
                  <a:pt x="537" y="648"/>
                </a:lnTo>
                <a:lnTo>
                  <a:pt x="537" y="648"/>
                </a:lnTo>
                <a:cubicBezTo>
                  <a:pt x="538" y="648"/>
                  <a:pt x="538" y="648"/>
                  <a:pt x="539" y="648"/>
                </a:cubicBezTo>
                <a:lnTo>
                  <a:pt x="539" y="648"/>
                </a:lnTo>
                <a:lnTo>
                  <a:pt x="540" y="648"/>
                </a:lnTo>
                <a:lnTo>
                  <a:pt x="540" y="648"/>
                </a:lnTo>
                <a:cubicBezTo>
                  <a:pt x="540" y="648"/>
                  <a:pt x="541" y="648"/>
                  <a:pt x="542" y="648"/>
                </a:cubicBezTo>
                <a:lnTo>
                  <a:pt x="542" y="648"/>
                </a:lnTo>
                <a:lnTo>
                  <a:pt x="542" y="648"/>
                </a:lnTo>
                <a:cubicBezTo>
                  <a:pt x="543" y="648"/>
                  <a:pt x="543" y="648"/>
                  <a:pt x="544" y="647"/>
                </a:cubicBezTo>
                <a:lnTo>
                  <a:pt x="544" y="647"/>
                </a:lnTo>
                <a:lnTo>
                  <a:pt x="544" y="647"/>
                </a:lnTo>
                <a:lnTo>
                  <a:pt x="544" y="647"/>
                </a:lnTo>
                <a:cubicBezTo>
                  <a:pt x="545" y="647"/>
                  <a:pt x="546" y="646"/>
                  <a:pt x="547" y="646"/>
                </a:cubicBez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cubicBezTo>
                  <a:pt x="547" y="646"/>
                  <a:pt x="548" y="646"/>
                  <a:pt x="549" y="645"/>
                </a:cubicBezTo>
                <a:lnTo>
                  <a:pt x="549" y="645"/>
                </a:lnTo>
                <a:lnTo>
                  <a:pt x="549" y="645"/>
                </a:lnTo>
                <a:lnTo>
                  <a:pt x="549" y="645"/>
                </a:lnTo>
                <a:cubicBezTo>
                  <a:pt x="550" y="645"/>
                  <a:pt x="551" y="643"/>
                  <a:pt x="553" y="643"/>
                </a:cubicBezTo>
                <a:lnTo>
                  <a:pt x="553" y="643"/>
                </a:lnTo>
                <a:cubicBezTo>
                  <a:pt x="553" y="643"/>
                  <a:pt x="553" y="643"/>
                  <a:pt x="553" y="642"/>
                </a:cubicBezTo>
                <a:lnTo>
                  <a:pt x="553" y="642"/>
                </a:lnTo>
                <a:lnTo>
                  <a:pt x="554" y="641"/>
                </a:lnTo>
                <a:lnTo>
                  <a:pt x="554" y="641"/>
                </a:lnTo>
                <a:lnTo>
                  <a:pt x="554" y="641"/>
                </a:lnTo>
                <a:lnTo>
                  <a:pt x="554" y="641"/>
                </a:lnTo>
                <a:cubicBezTo>
                  <a:pt x="555" y="640"/>
                  <a:pt x="555" y="640"/>
                  <a:pt x="556" y="640"/>
                </a:cubicBezTo>
                <a:lnTo>
                  <a:pt x="556" y="640"/>
                </a:lnTo>
                <a:cubicBezTo>
                  <a:pt x="556" y="639"/>
                  <a:pt x="556" y="639"/>
                  <a:pt x="556" y="6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9" name="Freeform 263"/>
          <p:cNvSpPr>
            <a:spLocks noChangeArrowheads="1"/>
          </p:cNvSpPr>
          <p:nvPr/>
        </p:nvSpPr>
        <p:spPr bwMode="auto">
          <a:xfrm>
            <a:off x="5432606" y="3912934"/>
            <a:ext cx="2223756" cy="9084913"/>
          </a:xfrm>
          <a:custGeom>
            <a:avLst/>
            <a:gdLst>
              <a:gd name="T0" fmla="*/ 1963 w 1964"/>
              <a:gd name="T1" fmla="*/ 8016 h 8017"/>
              <a:gd name="T2" fmla="*/ 0 w 1964"/>
              <a:gd name="T3" fmla="*/ 8016 h 8017"/>
              <a:gd name="T4" fmla="*/ 0 w 1964"/>
              <a:gd name="T5" fmla="*/ 0 h 8017"/>
              <a:gd name="T6" fmla="*/ 1963 w 1964"/>
              <a:gd name="T7" fmla="*/ 0 h 8017"/>
              <a:gd name="T8" fmla="*/ 1963 w 1964"/>
              <a:gd name="T9" fmla="*/ 8016 h 8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4" h="8017">
                <a:moveTo>
                  <a:pt x="1963" y="8016"/>
                </a:moveTo>
                <a:lnTo>
                  <a:pt x="0" y="8016"/>
                </a:lnTo>
                <a:lnTo>
                  <a:pt x="0" y="0"/>
                </a:lnTo>
                <a:lnTo>
                  <a:pt x="1963" y="0"/>
                </a:lnTo>
                <a:lnTo>
                  <a:pt x="1963" y="8016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0" name="Freeform 264"/>
          <p:cNvSpPr>
            <a:spLocks noChangeArrowheads="1"/>
          </p:cNvSpPr>
          <p:nvPr/>
        </p:nvSpPr>
        <p:spPr bwMode="auto">
          <a:xfrm>
            <a:off x="8985619" y="3912934"/>
            <a:ext cx="2223753" cy="9084913"/>
          </a:xfrm>
          <a:custGeom>
            <a:avLst/>
            <a:gdLst>
              <a:gd name="T0" fmla="*/ 1963 w 1964"/>
              <a:gd name="T1" fmla="*/ 8016 h 8017"/>
              <a:gd name="T2" fmla="*/ 0 w 1964"/>
              <a:gd name="T3" fmla="*/ 8016 h 8017"/>
              <a:gd name="T4" fmla="*/ 0 w 1964"/>
              <a:gd name="T5" fmla="*/ 0 h 8017"/>
              <a:gd name="T6" fmla="*/ 1963 w 1964"/>
              <a:gd name="T7" fmla="*/ 0 h 8017"/>
              <a:gd name="T8" fmla="*/ 1963 w 1964"/>
              <a:gd name="T9" fmla="*/ 8016 h 8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4" h="8017">
                <a:moveTo>
                  <a:pt x="1963" y="8016"/>
                </a:moveTo>
                <a:lnTo>
                  <a:pt x="0" y="8016"/>
                </a:lnTo>
                <a:lnTo>
                  <a:pt x="0" y="0"/>
                </a:lnTo>
                <a:lnTo>
                  <a:pt x="1963" y="0"/>
                </a:lnTo>
                <a:lnTo>
                  <a:pt x="1963" y="8016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" name="Freeform 265"/>
          <p:cNvSpPr>
            <a:spLocks noChangeArrowheads="1"/>
          </p:cNvSpPr>
          <p:nvPr/>
        </p:nvSpPr>
        <p:spPr bwMode="auto">
          <a:xfrm>
            <a:off x="12588600" y="3912934"/>
            <a:ext cx="2223756" cy="9084913"/>
          </a:xfrm>
          <a:custGeom>
            <a:avLst/>
            <a:gdLst>
              <a:gd name="T0" fmla="*/ 1963 w 1964"/>
              <a:gd name="T1" fmla="*/ 8016 h 8017"/>
              <a:gd name="T2" fmla="*/ 0 w 1964"/>
              <a:gd name="T3" fmla="*/ 8016 h 8017"/>
              <a:gd name="T4" fmla="*/ 0 w 1964"/>
              <a:gd name="T5" fmla="*/ 0 h 8017"/>
              <a:gd name="T6" fmla="*/ 1963 w 1964"/>
              <a:gd name="T7" fmla="*/ 0 h 8017"/>
              <a:gd name="T8" fmla="*/ 1963 w 1964"/>
              <a:gd name="T9" fmla="*/ 8016 h 8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4" h="8017">
                <a:moveTo>
                  <a:pt x="1963" y="8016"/>
                </a:moveTo>
                <a:lnTo>
                  <a:pt x="0" y="8016"/>
                </a:lnTo>
                <a:lnTo>
                  <a:pt x="0" y="0"/>
                </a:lnTo>
                <a:lnTo>
                  <a:pt x="1963" y="0"/>
                </a:lnTo>
                <a:lnTo>
                  <a:pt x="1963" y="8016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2" name="Freeform 266"/>
          <p:cNvSpPr>
            <a:spLocks noChangeArrowheads="1"/>
          </p:cNvSpPr>
          <p:nvPr/>
        </p:nvSpPr>
        <p:spPr bwMode="auto">
          <a:xfrm>
            <a:off x="16186585" y="3912934"/>
            <a:ext cx="2223756" cy="9084913"/>
          </a:xfrm>
          <a:custGeom>
            <a:avLst/>
            <a:gdLst>
              <a:gd name="T0" fmla="*/ 1962 w 1963"/>
              <a:gd name="T1" fmla="*/ 8016 h 8017"/>
              <a:gd name="T2" fmla="*/ 0 w 1963"/>
              <a:gd name="T3" fmla="*/ 8016 h 8017"/>
              <a:gd name="T4" fmla="*/ 0 w 1963"/>
              <a:gd name="T5" fmla="*/ 0 h 8017"/>
              <a:gd name="T6" fmla="*/ 1962 w 1963"/>
              <a:gd name="T7" fmla="*/ 0 h 8017"/>
              <a:gd name="T8" fmla="*/ 1962 w 1963"/>
              <a:gd name="T9" fmla="*/ 8016 h 8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3" h="8017">
                <a:moveTo>
                  <a:pt x="1962" y="8016"/>
                </a:moveTo>
                <a:lnTo>
                  <a:pt x="0" y="8016"/>
                </a:lnTo>
                <a:lnTo>
                  <a:pt x="0" y="0"/>
                </a:lnTo>
                <a:lnTo>
                  <a:pt x="1962" y="0"/>
                </a:lnTo>
                <a:lnTo>
                  <a:pt x="1962" y="8016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3" name="Freeform 267"/>
          <p:cNvSpPr>
            <a:spLocks noChangeArrowheads="1"/>
          </p:cNvSpPr>
          <p:nvPr/>
        </p:nvSpPr>
        <p:spPr bwMode="auto">
          <a:xfrm>
            <a:off x="19579687" y="3912934"/>
            <a:ext cx="2223753" cy="9084913"/>
          </a:xfrm>
          <a:custGeom>
            <a:avLst/>
            <a:gdLst>
              <a:gd name="T0" fmla="*/ 1963 w 1964"/>
              <a:gd name="T1" fmla="*/ 8016 h 8017"/>
              <a:gd name="T2" fmla="*/ 0 w 1964"/>
              <a:gd name="T3" fmla="*/ 8016 h 8017"/>
              <a:gd name="T4" fmla="*/ 0 w 1964"/>
              <a:gd name="T5" fmla="*/ 0 h 8017"/>
              <a:gd name="T6" fmla="*/ 1963 w 1964"/>
              <a:gd name="T7" fmla="*/ 0 h 8017"/>
              <a:gd name="T8" fmla="*/ 1963 w 1964"/>
              <a:gd name="T9" fmla="*/ 8016 h 8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4" h="8017">
                <a:moveTo>
                  <a:pt x="1963" y="8016"/>
                </a:moveTo>
                <a:lnTo>
                  <a:pt x="0" y="8016"/>
                </a:lnTo>
                <a:lnTo>
                  <a:pt x="0" y="0"/>
                </a:lnTo>
                <a:lnTo>
                  <a:pt x="1963" y="0"/>
                </a:lnTo>
                <a:lnTo>
                  <a:pt x="1963" y="8016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" name="Freeform 268"/>
          <p:cNvSpPr>
            <a:spLocks noChangeArrowheads="1"/>
          </p:cNvSpPr>
          <p:nvPr/>
        </p:nvSpPr>
        <p:spPr bwMode="auto">
          <a:xfrm>
            <a:off x="2239396" y="11813509"/>
            <a:ext cx="19898858" cy="939474"/>
          </a:xfrm>
          <a:custGeom>
            <a:avLst/>
            <a:gdLst>
              <a:gd name="T0" fmla="*/ 17560 w 17561"/>
              <a:gd name="T1" fmla="*/ 826 h 827"/>
              <a:gd name="T2" fmla="*/ 0 w 17561"/>
              <a:gd name="T3" fmla="*/ 826 h 827"/>
              <a:gd name="T4" fmla="*/ 0 w 17561"/>
              <a:gd name="T5" fmla="*/ 0 h 827"/>
              <a:gd name="T6" fmla="*/ 17560 w 17561"/>
              <a:gd name="T7" fmla="*/ 0 h 827"/>
              <a:gd name="T8" fmla="*/ 17560 w 17561"/>
              <a:gd name="T9" fmla="*/ 826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61" h="827">
                <a:moveTo>
                  <a:pt x="17560" y="826"/>
                </a:moveTo>
                <a:lnTo>
                  <a:pt x="0" y="826"/>
                </a:lnTo>
                <a:lnTo>
                  <a:pt x="0" y="0"/>
                </a:lnTo>
                <a:lnTo>
                  <a:pt x="17560" y="0"/>
                </a:lnTo>
                <a:lnTo>
                  <a:pt x="17560" y="826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" name="Freeform 269"/>
          <p:cNvSpPr>
            <a:spLocks noChangeArrowheads="1"/>
          </p:cNvSpPr>
          <p:nvPr/>
        </p:nvSpPr>
        <p:spPr bwMode="auto">
          <a:xfrm>
            <a:off x="2239396" y="10649162"/>
            <a:ext cx="19898858" cy="939474"/>
          </a:xfrm>
          <a:custGeom>
            <a:avLst/>
            <a:gdLst>
              <a:gd name="T0" fmla="*/ 17560 w 17561"/>
              <a:gd name="T1" fmla="*/ 827 h 828"/>
              <a:gd name="T2" fmla="*/ 0 w 17561"/>
              <a:gd name="T3" fmla="*/ 827 h 828"/>
              <a:gd name="T4" fmla="*/ 0 w 17561"/>
              <a:gd name="T5" fmla="*/ 0 h 828"/>
              <a:gd name="T6" fmla="*/ 17560 w 17561"/>
              <a:gd name="T7" fmla="*/ 0 h 828"/>
              <a:gd name="T8" fmla="*/ 17560 w 17561"/>
              <a:gd name="T9" fmla="*/ 827 h 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61" h="828">
                <a:moveTo>
                  <a:pt x="17560" y="827"/>
                </a:moveTo>
                <a:lnTo>
                  <a:pt x="0" y="827"/>
                </a:lnTo>
                <a:lnTo>
                  <a:pt x="0" y="0"/>
                </a:lnTo>
                <a:lnTo>
                  <a:pt x="17560" y="0"/>
                </a:lnTo>
                <a:lnTo>
                  <a:pt x="17560" y="827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6" name="Freeform 270"/>
          <p:cNvSpPr>
            <a:spLocks noChangeArrowheads="1"/>
          </p:cNvSpPr>
          <p:nvPr/>
        </p:nvSpPr>
        <p:spPr bwMode="auto">
          <a:xfrm>
            <a:off x="2239396" y="9479817"/>
            <a:ext cx="19898858" cy="939474"/>
          </a:xfrm>
          <a:custGeom>
            <a:avLst/>
            <a:gdLst>
              <a:gd name="T0" fmla="*/ 17560 w 17561"/>
              <a:gd name="T1" fmla="*/ 826 h 827"/>
              <a:gd name="T2" fmla="*/ 0 w 17561"/>
              <a:gd name="T3" fmla="*/ 826 h 827"/>
              <a:gd name="T4" fmla="*/ 0 w 17561"/>
              <a:gd name="T5" fmla="*/ 0 h 827"/>
              <a:gd name="T6" fmla="*/ 17560 w 17561"/>
              <a:gd name="T7" fmla="*/ 0 h 827"/>
              <a:gd name="T8" fmla="*/ 17560 w 17561"/>
              <a:gd name="T9" fmla="*/ 826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61" h="827">
                <a:moveTo>
                  <a:pt x="17560" y="826"/>
                </a:moveTo>
                <a:lnTo>
                  <a:pt x="0" y="826"/>
                </a:lnTo>
                <a:lnTo>
                  <a:pt x="0" y="0"/>
                </a:lnTo>
                <a:lnTo>
                  <a:pt x="17560" y="0"/>
                </a:lnTo>
                <a:lnTo>
                  <a:pt x="17560" y="826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" name="Freeform 271"/>
          <p:cNvSpPr>
            <a:spLocks noChangeArrowheads="1"/>
          </p:cNvSpPr>
          <p:nvPr/>
        </p:nvSpPr>
        <p:spPr bwMode="auto">
          <a:xfrm>
            <a:off x="2239396" y="8310472"/>
            <a:ext cx="19898858" cy="939474"/>
          </a:xfrm>
          <a:custGeom>
            <a:avLst/>
            <a:gdLst>
              <a:gd name="T0" fmla="*/ 17560 w 17561"/>
              <a:gd name="T1" fmla="*/ 826 h 827"/>
              <a:gd name="T2" fmla="*/ 0 w 17561"/>
              <a:gd name="T3" fmla="*/ 826 h 827"/>
              <a:gd name="T4" fmla="*/ 0 w 17561"/>
              <a:gd name="T5" fmla="*/ 0 h 827"/>
              <a:gd name="T6" fmla="*/ 17560 w 17561"/>
              <a:gd name="T7" fmla="*/ 0 h 827"/>
              <a:gd name="T8" fmla="*/ 17560 w 17561"/>
              <a:gd name="T9" fmla="*/ 826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61" h="827">
                <a:moveTo>
                  <a:pt x="17560" y="826"/>
                </a:moveTo>
                <a:lnTo>
                  <a:pt x="0" y="826"/>
                </a:lnTo>
                <a:lnTo>
                  <a:pt x="0" y="0"/>
                </a:lnTo>
                <a:lnTo>
                  <a:pt x="17560" y="0"/>
                </a:lnTo>
                <a:lnTo>
                  <a:pt x="17560" y="826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" name="Freeform 272"/>
          <p:cNvSpPr>
            <a:spLocks noChangeArrowheads="1"/>
          </p:cNvSpPr>
          <p:nvPr/>
        </p:nvSpPr>
        <p:spPr bwMode="auto">
          <a:xfrm>
            <a:off x="2239396" y="7146122"/>
            <a:ext cx="19898858" cy="934478"/>
          </a:xfrm>
          <a:custGeom>
            <a:avLst/>
            <a:gdLst>
              <a:gd name="T0" fmla="*/ 17560 w 17561"/>
              <a:gd name="T1" fmla="*/ 825 h 826"/>
              <a:gd name="T2" fmla="*/ 0 w 17561"/>
              <a:gd name="T3" fmla="*/ 825 h 826"/>
              <a:gd name="T4" fmla="*/ 0 w 17561"/>
              <a:gd name="T5" fmla="*/ 0 h 826"/>
              <a:gd name="T6" fmla="*/ 17560 w 17561"/>
              <a:gd name="T7" fmla="*/ 0 h 826"/>
              <a:gd name="T8" fmla="*/ 17560 w 17561"/>
              <a:gd name="T9" fmla="*/ 82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61" h="826">
                <a:moveTo>
                  <a:pt x="17560" y="825"/>
                </a:moveTo>
                <a:lnTo>
                  <a:pt x="0" y="825"/>
                </a:lnTo>
                <a:lnTo>
                  <a:pt x="0" y="0"/>
                </a:lnTo>
                <a:lnTo>
                  <a:pt x="17560" y="0"/>
                </a:lnTo>
                <a:lnTo>
                  <a:pt x="17560" y="825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" name="Freeform 273"/>
          <p:cNvSpPr>
            <a:spLocks noChangeArrowheads="1"/>
          </p:cNvSpPr>
          <p:nvPr/>
        </p:nvSpPr>
        <p:spPr bwMode="auto">
          <a:xfrm>
            <a:off x="2239396" y="5976777"/>
            <a:ext cx="19898858" cy="939474"/>
          </a:xfrm>
          <a:custGeom>
            <a:avLst/>
            <a:gdLst>
              <a:gd name="T0" fmla="*/ 17560 w 17561"/>
              <a:gd name="T1" fmla="*/ 827 h 828"/>
              <a:gd name="T2" fmla="*/ 0 w 17561"/>
              <a:gd name="T3" fmla="*/ 827 h 828"/>
              <a:gd name="T4" fmla="*/ 0 w 17561"/>
              <a:gd name="T5" fmla="*/ 0 h 828"/>
              <a:gd name="T6" fmla="*/ 17560 w 17561"/>
              <a:gd name="T7" fmla="*/ 0 h 828"/>
              <a:gd name="T8" fmla="*/ 17560 w 17561"/>
              <a:gd name="T9" fmla="*/ 827 h 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61" h="828">
                <a:moveTo>
                  <a:pt x="17560" y="827"/>
                </a:moveTo>
                <a:lnTo>
                  <a:pt x="0" y="827"/>
                </a:lnTo>
                <a:lnTo>
                  <a:pt x="0" y="0"/>
                </a:lnTo>
                <a:lnTo>
                  <a:pt x="17560" y="0"/>
                </a:lnTo>
                <a:lnTo>
                  <a:pt x="17560" y="827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0" name="Freeform 274"/>
          <p:cNvSpPr>
            <a:spLocks noChangeArrowheads="1"/>
          </p:cNvSpPr>
          <p:nvPr/>
        </p:nvSpPr>
        <p:spPr bwMode="auto">
          <a:xfrm>
            <a:off x="5422612" y="5966782"/>
            <a:ext cx="2238746" cy="954467"/>
          </a:xfrm>
          <a:custGeom>
            <a:avLst/>
            <a:gdLst>
              <a:gd name="T0" fmla="*/ 1973 w 1974"/>
              <a:gd name="T1" fmla="*/ 840 h 841"/>
              <a:gd name="T2" fmla="*/ 0 w 1974"/>
              <a:gd name="T3" fmla="*/ 840 h 841"/>
              <a:gd name="T4" fmla="*/ 0 w 1974"/>
              <a:gd name="T5" fmla="*/ 0 h 841"/>
              <a:gd name="T6" fmla="*/ 1973 w 1974"/>
              <a:gd name="T7" fmla="*/ 0 h 841"/>
              <a:gd name="T8" fmla="*/ 1973 w 1974"/>
              <a:gd name="T9" fmla="*/ 840 h 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74" h="841">
                <a:moveTo>
                  <a:pt x="1973" y="840"/>
                </a:moveTo>
                <a:lnTo>
                  <a:pt x="0" y="840"/>
                </a:lnTo>
                <a:lnTo>
                  <a:pt x="0" y="0"/>
                </a:lnTo>
                <a:lnTo>
                  <a:pt x="1973" y="0"/>
                </a:lnTo>
                <a:lnTo>
                  <a:pt x="1973" y="84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1" name="Freeform 275"/>
          <p:cNvSpPr>
            <a:spLocks noChangeArrowheads="1"/>
          </p:cNvSpPr>
          <p:nvPr/>
        </p:nvSpPr>
        <p:spPr bwMode="auto">
          <a:xfrm>
            <a:off x="12588600" y="5966782"/>
            <a:ext cx="2238746" cy="954467"/>
          </a:xfrm>
          <a:custGeom>
            <a:avLst/>
            <a:gdLst>
              <a:gd name="T0" fmla="*/ 1973 w 1974"/>
              <a:gd name="T1" fmla="*/ 840 h 841"/>
              <a:gd name="T2" fmla="*/ 0 w 1974"/>
              <a:gd name="T3" fmla="*/ 840 h 841"/>
              <a:gd name="T4" fmla="*/ 0 w 1974"/>
              <a:gd name="T5" fmla="*/ 0 h 841"/>
              <a:gd name="T6" fmla="*/ 1973 w 1974"/>
              <a:gd name="T7" fmla="*/ 0 h 841"/>
              <a:gd name="T8" fmla="*/ 1973 w 1974"/>
              <a:gd name="T9" fmla="*/ 840 h 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74" h="841">
                <a:moveTo>
                  <a:pt x="1973" y="840"/>
                </a:moveTo>
                <a:lnTo>
                  <a:pt x="0" y="840"/>
                </a:lnTo>
                <a:lnTo>
                  <a:pt x="0" y="0"/>
                </a:lnTo>
                <a:lnTo>
                  <a:pt x="1973" y="0"/>
                </a:lnTo>
                <a:lnTo>
                  <a:pt x="1973" y="84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2" name="Freeform 276"/>
          <p:cNvSpPr>
            <a:spLocks noChangeArrowheads="1"/>
          </p:cNvSpPr>
          <p:nvPr/>
        </p:nvSpPr>
        <p:spPr bwMode="auto">
          <a:xfrm>
            <a:off x="12598594" y="7141126"/>
            <a:ext cx="2238746" cy="954464"/>
          </a:xfrm>
          <a:custGeom>
            <a:avLst/>
            <a:gdLst>
              <a:gd name="T0" fmla="*/ 1974 w 1975"/>
              <a:gd name="T1" fmla="*/ 840 h 841"/>
              <a:gd name="T2" fmla="*/ 0 w 1975"/>
              <a:gd name="T3" fmla="*/ 840 h 841"/>
              <a:gd name="T4" fmla="*/ 0 w 1975"/>
              <a:gd name="T5" fmla="*/ 0 h 841"/>
              <a:gd name="T6" fmla="*/ 1974 w 1975"/>
              <a:gd name="T7" fmla="*/ 0 h 841"/>
              <a:gd name="T8" fmla="*/ 1974 w 1975"/>
              <a:gd name="T9" fmla="*/ 840 h 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75" h="841">
                <a:moveTo>
                  <a:pt x="1974" y="840"/>
                </a:moveTo>
                <a:lnTo>
                  <a:pt x="0" y="840"/>
                </a:lnTo>
                <a:lnTo>
                  <a:pt x="0" y="0"/>
                </a:lnTo>
                <a:lnTo>
                  <a:pt x="1974" y="0"/>
                </a:lnTo>
                <a:lnTo>
                  <a:pt x="1974" y="84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3" name="Freeform 277"/>
          <p:cNvSpPr>
            <a:spLocks noChangeArrowheads="1"/>
          </p:cNvSpPr>
          <p:nvPr/>
        </p:nvSpPr>
        <p:spPr bwMode="auto">
          <a:xfrm>
            <a:off x="8980620" y="8310472"/>
            <a:ext cx="2238746" cy="954464"/>
          </a:xfrm>
          <a:custGeom>
            <a:avLst/>
            <a:gdLst>
              <a:gd name="T0" fmla="*/ 1974 w 1975"/>
              <a:gd name="T1" fmla="*/ 841 h 842"/>
              <a:gd name="T2" fmla="*/ 0 w 1975"/>
              <a:gd name="T3" fmla="*/ 841 h 842"/>
              <a:gd name="T4" fmla="*/ 0 w 1975"/>
              <a:gd name="T5" fmla="*/ 0 h 842"/>
              <a:gd name="T6" fmla="*/ 1974 w 1975"/>
              <a:gd name="T7" fmla="*/ 0 h 842"/>
              <a:gd name="T8" fmla="*/ 1974 w 1975"/>
              <a:gd name="T9" fmla="*/ 841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75" h="842">
                <a:moveTo>
                  <a:pt x="1974" y="841"/>
                </a:moveTo>
                <a:lnTo>
                  <a:pt x="0" y="841"/>
                </a:lnTo>
                <a:lnTo>
                  <a:pt x="0" y="0"/>
                </a:lnTo>
                <a:lnTo>
                  <a:pt x="1974" y="0"/>
                </a:lnTo>
                <a:lnTo>
                  <a:pt x="1974" y="84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4" name="Freeform 278"/>
          <p:cNvSpPr>
            <a:spLocks noChangeArrowheads="1"/>
          </p:cNvSpPr>
          <p:nvPr/>
        </p:nvSpPr>
        <p:spPr bwMode="auto">
          <a:xfrm>
            <a:off x="8980620" y="9499806"/>
            <a:ext cx="2238746" cy="954464"/>
          </a:xfrm>
          <a:custGeom>
            <a:avLst/>
            <a:gdLst>
              <a:gd name="T0" fmla="*/ 1974 w 1975"/>
              <a:gd name="T1" fmla="*/ 841 h 842"/>
              <a:gd name="T2" fmla="*/ 0 w 1975"/>
              <a:gd name="T3" fmla="*/ 841 h 842"/>
              <a:gd name="T4" fmla="*/ 0 w 1975"/>
              <a:gd name="T5" fmla="*/ 0 h 842"/>
              <a:gd name="T6" fmla="*/ 1974 w 1975"/>
              <a:gd name="T7" fmla="*/ 0 h 842"/>
              <a:gd name="T8" fmla="*/ 1974 w 1975"/>
              <a:gd name="T9" fmla="*/ 841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75" h="842">
                <a:moveTo>
                  <a:pt x="1974" y="841"/>
                </a:moveTo>
                <a:lnTo>
                  <a:pt x="0" y="841"/>
                </a:lnTo>
                <a:lnTo>
                  <a:pt x="0" y="0"/>
                </a:lnTo>
                <a:lnTo>
                  <a:pt x="1974" y="0"/>
                </a:lnTo>
                <a:lnTo>
                  <a:pt x="1974" y="84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5" name="Freeform 279"/>
          <p:cNvSpPr>
            <a:spLocks noChangeArrowheads="1"/>
          </p:cNvSpPr>
          <p:nvPr/>
        </p:nvSpPr>
        <p:spPr bwMode="auto">
          <a:xfrm>
            <a:off x="12578605" y="9499806"/>
            <a:ext cx="2238746" cy="954464"/>
          </a:xfrm>
          <a:custGeom>
            <a:avLst/>
            <a:gdLst>
              <a:gd name="T0" fmla="*/ 1974 w 1975"/>
              <a:gd name="T1" fmla="*/ 841 h 842"/>
              <a:gd name="T2" fmla="*/ 0 w 1975"/>
              <a:gd name="T3" fmla="*/ 841 h 842"/>
              <a:gd name="T4" fmla="*/ 0 w 1975"/>
              <a:gd name="T5" fmla="*/ 0 h 842"/>
              <a:gd name="T6" fmla="*/ 1974 w 1975"/>
              <a:gd name="T7" fmla="*/ 0 h 842"/>
              <a:gd name="T8" fmla="*/ 1974 w 1975"/>
              <a:gd name="T9" fmla="*/ 841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75" h="842">
                <a:moveTo>
                  <a:pt x="1974" y="841"/>
                </a:moveTo>
                <a:lnTo>
                  <a:pt x="0" y="841"/>
                </a:lnTo>
                <a:lnTo>
                  <a:pt x="0" y="0"/>
                </a:lnTo>
                <a:lnTo>
                  <a:pt x="1974" y="0"/>
                </a:lnTo>
                <a:lnTo>
                  <a:pt x="1974" y="84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6" name="Freeform 280"/>
          <p:cNvSpPr>
            <a:spLocks noChangeArrowheads="1"/>
          </p:cNvSpPr>
          <p:nvPr/>
        </p:nvSpPr>
        <p:spPr bwMode="auto">
          <a:xfrm>
            <a:off x="16181589" y="9499806"/>
            <a:ext cx="2238746" cy="954464"/>
          </a:xfrm>
          <a:custGeom>
            <a:avLst/>
            <a:gdLst>
              <a:gd name="T0" fmla="*/ 1974 w 1975"/>
              <a:gd name="T1" fmla="*/ 841 h 842"/>
              <a:gd name="T2" fmla="*/ 0 w 1975"/>
              <a:gd name="T3" fmla="*/ 841 h 842"/>
              <a:gd name="T4" fmla="*/ 0 w 1975"/>
              <a:gd name="T5" fmla="*/ 0 h 842"/>
              <a:gd name="T6" fmla="*/ 1974 w 1975"/>
              <a:gd name="T7" fmla="*/ 0 h 842"/>
              <a:gd name="T8" fmla="*/ 1974 w 1975"/>
              <a:gd name="T9" fmla="*/ 841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75" h="842">
                <a:moveTo>
                  <a:pt x="1974" y="841"/>
                </a:moveTo>
                <a:lnTo>
                  <a:pt x="0" y="841"/>
                </a:lnTo>
                <a:lnTo>
                  <a:pt x="0" y="0"/>
                </a:lnTo>
                <a:lnTo>
                  <a:pt x="1974" y="0"/>
                </a:lnTo>
                <a:lnTo>
                  <a:pt x="1974" y="84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" name="Freeform 281"/>
          <p:cNvSpPr>
            <a:spLocks noChangeArrowheads="1"/>
          </p:cNvSpPr>
          <p:nvPr/>
        </p:nvSpPr>
        <p:spPr bwMode="auto">
          <a:xfrm>
            <a:off x="19589681" y="9499806"/>
            <a:ext cx="2238746" cy="954464"/>
          </a:xfrm>
          <a:custGeom>
            <a:avLst/>
            <a:gdLst>
              <a:gd name="T0" fmla="*/ 1973 w 1974"/>
              <a:gd name="T1" fmla="*/ 841 h 842"/>
              <a:gd name="T2" fmla="*/ 0 w 1974"/>
              <a:gd name="T3" fmla="*/ 841 h 842"/>
              <a:gd name="T4" fmla="*/ 0 w 1974"/>
              <a:gd name="T5" fmla="*/ 0 h 842"/>
              <a:gd name="T6" fmla="*/ 1973 w 1974"/>
              <a:gd name="T7" fmla="*/ 0 h 842"/>
              <a:gd name="T8" fmla="*/ 1973 w 1974"/>
              <a:gd name="T9" fmla="*/ 841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74" h="842">
                <a:moveTo>
                  <a:pt x="1973" y="841"/>
                </a:moveTo>
                <a:lnTo>
                  <a:pt x="0" y="841"/>
                </a:lnTo>
                <a:lnTo>
                  <a:pt x="0" y="0"/>
                </a:lnTo>
                <a:lnTo>
                  <a:pt x="1973" y="0"/>
                </a:lnTo>
                <a:lnTo>
                  <a:pt x="1973" y="84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" name="Freeform 282"/>
          <p:cNvSpPr>
            <a:spLocks noChangeArrowheads="1"/>
          </p:cNvSpPr>
          <p:nvPr/>
        </p:nvSpPr>
        <p:spPr bwMode="auto">
          <a:xfrm>
            <a:off x="19589681" y="10654158"/>
            <a:ext cx="2238746" cy="954467"/>
          </a:xfrm>
          <a:custGeom>
            <a:avLst/>
            <a:gdLst>
              <a:gd name="T0" fmla="*/ 1973 w 1974"/>
              <a:gd name="T1" fmla="*/ 841 h 842"/>
              <a:gd name="T2" fmla="*/ 0 w 1974"/>
              <a:gd name="T3" fmla="*/ 841 h 842"/>
              <a:gd name="T4" fmla="*/ 0 w 1974"/>
              <a:gd name="T5" fmla="*/ 0 h 842"/>
              <a:gd name="T6" fmla="*/ 1973 w 1974"/>
              <a:gd name="T7" fmla="*/ 0 h 842"/>
              <a:gd name="T8" fmla="*/ 1973 w 1974"/>
              <a:gd name="T9" fmla="*/ 841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74" h="842">
                <a:moveTo>
                  <a:pt x="1973" y="841"/>
                </a:moveTo>
                <a:lnTo>
                  <a:pt x="0" y="841"/>
                </a:lnTo>
                <a:lnTo>
                  <a:pt x="0" y="0"/>
                </a:lnTo>
                <a:lnTo>
                  <a:pt x="1973" y="0"/>
                </a:lnTo>
                <a:lnTo>
                  <a:pt x="1973" y="841"/>
                </a:lnTo>
              </a:path>
            </a:pathLst>
          </a:custGeom>
          <a:solidFill>
            <a:srgbClr val="6161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8CAC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" name="Freeform 283"/>
          <p:cNvSpPr>
            <a:spLocks noChangeArrowheads="1"/>
          </p:cNvSpPr>
          <p:nvPr/>
        </p:nvSpPr>
        <p:spPr bwMode="auto">
          <a:xfrm>
            <a:off x="5427611" y="9499806"/>
            <a:ext cx="2238746" cy="954464"/>
          </a:xfrm>
          <a:custGeom>
            <a:avLst/>
            <a:gdLst>
              <a:gd name="T0" fmla="*/ 1973 w 1974"/>
              <a:gd name="T1" fmla="*/ 841 h 842"/>
              <a:gd name="T2" fmla="*/ 0 w 1974"/>
              <a:gd name="T3" fmla="*/ 841 h 842"/>
              <a:gd name="T4" fmla="*/ 0 w 1974"/>
              <a:gd name="T5" fmla="*/ 0 h 842"/>
              <a:gd name="T6" fmla="*/ 1973 w 1974"/>
              <a:gd name="T7" fmla="*/ 0 h 842"/>
              <a:gd name="T8" fmla="*/ 1973 w 1974"/>
              <a:gd name="T9" fmla="*/ 841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74" h="842">
                <a:moveTo>
                  <a:pt x="1973" y="841"/>
                </a:moveTo>
                <a:lnTo>
                  <a:pt x="0" y="841"/>
                </a:lnTo>
                <a:lnTo>
                  <a:pt x="0" y="0"/>
                </a:lnTo>
                <a:lnTo>
                  <a:pt x="1973" y="0"/>
                </a:lnTo>
                <a:lnTo>
                  <a:pt x="1973" y="84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" name="Freeform 284"/>
          <p:cNvSpPr>
            <a:spLocks noChangeArrowheads="1"/>
          </p:cNvSpPr>
          <p:nvPr/>
        </p:nvSpPr>
        <p:spPr bwMode="auto">
          <a:xfrm>
            <a:off x="12578605" y="11808513"/>
            <a:ext cx="2238746" cy="954464"/>
          </a:xfrm>
          <a:custGeom>
            <a:avLst/>
            <a:gdLst>
              <a:gd name="T0" fmla="*/ 1974 w 1975"/>
              <a:gd name="T1" fmla="*/ 841 h 842"/>
              <a:gd name="T2" fmla="*/ 0 w 1975"/>
              <a:gd name="T3" fmla="*/ 841 h 842"/>
              <a:gd name="T4" fmla="*/ 0 w 1975"/>
              <a:gd name="T5" fmla="*/ 0 h 842"/>
              <a:gd name="T6" fmla="*/ 1974 w 1975"/>
              <a:gd name="T7" fmla="*/ 0 h 842"/>
              <a:gd name="T8" fmla="*/ 1974 w 1975"/>
              <a:gd name="T9" fmla="*/ 841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75" h="842">
                <a:moveTo>
                  <a:pt x="1974" y="841"/>
                </a:moveTo>
                <a:lnTo>
                  <a:pt x="0" y="841"/>
                </a:lnTo>
                <a:lnTo>
                  <a:pt x="0" y="0"/>
                </a:lnTo>
                <a:lnTo>
                  <a:pt x="1974" y="0"/>
                </a:lnTo>
                <a:lnTo>
                  <a:pt x="1974" y="84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" name="Freeform 285"/>
          <p:cNvSpPr>
            <a:spLocks noChangeArrowheads="1"/>
          </p:cNvSpPr>
          <p:nvPr/>
        </p:nvSpPr>
        <p:spPr bwMode="auto">
          <a:xfrm>
            <a:off x="16181589" y="11808513"/>
            <a:ext cx="2238746" cy="954464"/>
          </a:xfrm>
          <a:custGeom>
            <a:avLst/>
            <a:gdLst>
              <a:gd name="T0" fmla="*/ 1974 w 1975"/>
              <a:gd name="T1" fmla="*/ 841 h 842"/>
              <a:gd name="T2" fmla="*/ 0 w 1975"/>
              <a:gd name="T3" fmla="*/ 841 h 842"/>
              <a:gd name="T4" fmla="*/ 0 w 1975"/>
              <a:gd name="T5" fmla="*/ 0 h 842"/>
              <a:gd name="T6" fmla="*/ 1974 w 1975"/>
              <a:gd name="T7" fmla="*/ 0 h 842"/>
              <a:gd name="T8" fmla="*/ 1974 w 1975"/>
              <a:gd name="T9" fmla="*/ 841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75" h="842">
                <a:moveTo>
                  <a:pt x="1974" y="841"/>
                </a:moveTo>
                <a:lnTo>
                  <a:pt x="0" y="841"/>
                </a:lnTo>
                <a:lnTo>
                  <a:pt x="0" y="0"/>
                </a:lnTo>
                <a:lnTo>
                  <a:pt x="1974" y="0"/>
                </a:lnTo>
                <a:lnTo>
                  <a:pt x="1974" y="84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5" name="Freeform 286"/>
          <p:cNvSpPr>
            <a:spLocks noChangeArrowheads="1"/>
          </p:cNvSpPr>
          <p:nvPr/>
        </p:nvSpPr>
        <p:spPr bwMode="auto">
          <a:xfrm>
            <a:off x="5427611" y="11808513"/>
            <a:ext cx="2238746" cy="954464"/>
          </a:xfrm>
          <a:custGeom>
            <a:avLst/>
            <a:gdLst>
              <a:gd name="T0" fmla="*/ 1973 w 1974"/>
              <a:gd name="T1" fmla="*/ 841 h 842"/>
              <a:gd name="T2" fmla="*/ 0 w 1974"/>
              <a:gd name="T3" fmla="*/ 841 h 842"/>
              <a:gd name="T4" fmla="*/ 0 w 1974"/>
              <a:gd name="T5" fmla="*/ 0 h 842"/>
              <a:gd name="T6" fmla="*/ 1973 w 1974"/>
              <a:gd name="T7" fmla="*/ 0 h 842"/>
              <a:gd name="T8" fmla="*/ 1973 w 1974"/>
              <a:gd name="T9" fmla="*/ 841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74" h="842">
                <a:moveTo>
                  <a:pt x="1973" y="841"/>
                </a:moveTo>
                <a:lnTo>
                  <a:pt x="0" y="841"/>
                </a:lnTo>
                <a:lnTo>
                  <a:pt x="0" y="0"/>
                </a:lnTo>
                <a:lnTo>
                  <a:pt x="1973" y="0"/>
                </a:lnTo>
                <a:lnTo>
                  <a:pt x="1973" y="84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6" name="Freeform 287"/>
          <p:cNvSpPr>
            <a:spLocks noChangeArrowheads="1"/>
          </p:cNvSpPr>
          <p:nvPr/>
        </p:nvSpPr>
        <p:spPr bwMode="auto">
          <a:xfrm>
            <a:off x="16196579" y="8310472"/>
            <a:ext cx="2238746" cy="954464"/>
          </a:xfrm>
          <a:custGeom>
            <a:avLst/>
            <a:gdLst>
              <a:gd name="T0" fmla="*/ 1973 w 1974"/>
              <a:gd name="T1" fmla="*/ 841 h 842"/>
              <a:gd name="T2" fmla="*/ 0 w 1974"/>
              <a:gd name="T3" fmla="*/ 841 h 842"/>
              <a:gd name="T4" fmla="*/ 0 w 1974"/>
              <a:gd name="T5" fmla="*/ 0 h 842"/>
              <a:gd name="T6" fmla="*/ 1973 w 1974"/>
              <a:gd name="T7" fmla="*/ 0 h 842"/>
              <a:gd name="T8" fmla="*/ 1973 w 1974"/>
              <a:gd name="T9" fmla="*/ 841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74" h="842">
                <a:moveTo>
                  <a:pt x="1973" y="841"/>
                </a:moveTo>
                <a:lnTo>
                  <a:pt x="0" y="841"/>
                </a:lnTo>
                <a:lnTo>
                  <a:pt x="0" y="0"/>
                </a:lnTo>
                <a:lnTo>
                  <a:pt x="1973" y="0"/>
                </a:lnTo>
                <a:lnTo>
                  <a:pt x="1973" y="84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7" name="Freeform 288"/>
          <p:cNvSpPr>
            <a:spLocks noChangeArrowheads="1"/>
          </p:cNvSpPr>
          <p:nvPr/>
        </p:nvSpPr>
        <p:spPr bwMode="auto">
          <a:xfrm>
            <a:off x="16191584" y="7141126"/>
            <a:ext cx="2238746" cy="954464"/>
          </a:xfrm>
          <a:custGeom>
            <a:avLst/>
            <a:gdLst>
              <a:gd name="T0" fmla="*/ 1973 w 1974"/>
              <a:gd name="T1" fmla="*/ 840 h 841"/>
              <a:gd name="T2" fmla="*/ 0 w 1974"/>
              <a:gd name="T3" fmla="*/ 840 h 841"/>
              <a:gd name="T4" fmla="*/ 0 w 1974"/>
              <a:gd name="T5" fmla="*/ 0 h 841"/>
              <a:gd name="T6" fmla="*/ 1973 w 1974"/>
              <a:gd name="T7" fmla="*/ 0 h 841"/>
              <a:gd name="T8" fmla="*/ 1973 w 1974"/>
              <a:gd name="T9" fmla="*/ 840 h 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74" h="841">
                <a:moveTo>
                  <a:pt x="1973" y="840"/>
                </a:moveTo>
                <a:lnTo>
                  <a:pt x="0" y="840"/>
                </a:lnTo>
                <a:lnTo>
                  <a:pt x="0" y="0"/>
                </a:lnTo>
                <a:lnTo>
                  <a:pt x="1973" y="0"/>
                </a:lnTo>
                <a:lnTo>
                  <a:pt x="1973" y="84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" name="Freeform 289"/>
          <p:cNvSpPr>
            <a:spLocks noChangeArrowheads="1"/>
          </p:cNvSpPr>
          <p:nvPr/>
        </p:nvSpPr>
        <p:spPr bwMode="auto">
          <a:xfrm>
            <a:off x="19579687" y="7141126"/>
            <a:ext cx="2238746" cy="954464"/>
          </a:xfrm>
          <a:custGeom>
            <a:avLst/>
            <a:gdLst>
              <a:gd name="T0" fmla="*/ 1974 w 1975"/>
              <a:gd name="T1" fmla="*/ 840 h 841"/>
              <a:gd name="T2" fmla="*/ 0 w 1975"/>
              <a:gd name="T3" fmla="*/ 840 h 841"/>
              <a:gd name="T4" fmla="*/ 0 w 1975"/>
              <a:gd name="T5" fmla="*/ 0 h 841"/>
              <a:gd name="T6" fmla="*/ 1974 w 1975"/>
              <a:gd name="T7" fmla="*/ 0 h 841"/>
              <a:gd name="T8" fmla="*/ 1974 w 1975"/>
              <a:gd name="T9" fmla="*/ 840 h 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75" h="841">
                <a:moveTo>
                  <a:pt x="1974" y="840"/>
                </a:moveTo>
                <a:lnTo>
                  <a:pt x="0" y="840"/>
                </a:lnTo>
                <a:lnTo>
                  <a:pt x="0" y="0"/>
                </a:lnTo>
                <a:lnTo>
                  <a:pt x="1974" y="0"/>
                </a:lnTo>
                <a:lnTo>
                  <a:pt x="1974" y="84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" name="CuadroTexto 348"/>
          <p:cNvSpPr txBox="1"/>
          <p:nvPr/>
        </p:nvSpPr>
        <p:spPr>
          <a:xfrm>
            <a:off x="3012320" y="6180966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350" name="CuadroTexto 349"/>
          <p:cNvSpPr txBox="1"/>
          <p:nvPr/>
        </p:nvSpPr>
        <p:spPr>
          <a:xfrm>
            <a:off x="3007936" y="7342523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351" name="CuadroTexto 350"/>
          <p:cNvSpPr txBox="1"/>
          <p:nvPr/>
        </p:nvSpPr>
        <p:spPr>
          <a:xfrm>
            <a:off x="2870813" y="8522242"/>
            <a:ext cx="1928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52" name="CuadroTexto 351"/>
          <p:cNvSpPr txBox="1"/>
          <p:nvPr/>
        </p:nvSpPr>
        <p:spPr>
          <a:xfrm>
            <a:off x="2988153" y="9698790"/>
            <a:ext cx="1739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53" name="CuadroTexto 352"/>
          <p:cNvSpPr txBox="1"/>
          <p:nvPr/>
        </p:nvSpPr>
        <p:spPr>
          <a:xfrm>
            <a:off x="3016336" y="10861063"/>
            <a:ext cx="1669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Five</a:t>
            </a:r>
          </a:p>
        </p:txBody>
      </p:sp>
      <p:sp>
        <p:nvSpPr>
          <p:cNvPr id="354" name="CuadroTexto 353"/>
          <p:cNvSpPr txBox="1"/>
          <p:nvPr/>
        </p:nvSpPr>
        <p:spPr>
          <a:xfrm>
            <a:off x="3132060" y="12017884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Six</a:t>
            </a:r>
          </a:p>
        </p:txBody>
      </p:sp>
      <p:sp>
        <p:nvSpPr>
          <p:cNvPr id="355" name="CuadroTexto 354"/>
          <p:cNvSpPr txBox="1"/>
          <p:nvPr/>
        </p:nvSpPr>
        <p:spPr>
          <a:xfrm>
            <a:off x="5737118" y="5119549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356" name="CuadroTexto 355"/>
          <p:cNvSpPr txBox="1"/>
          <p:nvPr/>
        </p:nvSpPr>
        <p:spPr>
          <a:xfrm>
            <a:off x="9268320" y="5109610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57" name="CuadroTexto 356"/>
          <p:cNvSpPr txBox="1"/>
          <p:nvPr/>
        </p:nvSpPr>
        <p:spPr>
          <a:xfrm>
            <a:off x="12756598" y="5109610"/>
            <a:ext cx="1928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358" name="CuadroTexto 357"/>
          <p:cNvSpPr txBox="1"/>
          <p:nvPr/>
        </p:nvSpPr>
        <p:spPr>
          <a:xfrm>
            <a:off x="16448213" y="5109610"/>
            <a:ext cx="1739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59" name="CuadroTexto 358"/>
          <p:cNvSpPr txBox="1"/>
          <p:nvPr/>
        </p:nvSpPr>
        <p:spPr>
          <a:xfrm>
            <a:off x="19891313" y="5119992"/>
            <a:ext cx="1669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Five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60" name="CuadroTexto 359"/>
          <p:cNvSpPr txBox="1"/>
          <p:nvPr/>
        </p:nvSpPr>
        <p:spPr>
          <a:xfrm>
            <a:off x="9113304" y="755898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  <p:sp>
        <p:nvSpPr>
          <p:cNvPr id="361" name="CuadroTexto 360"/>
          <p:cNvSpPr txBox="1"/>
          <p:nvPr/>
        </p:nvSpPr>
        <p:spPr>
          <a:xfrm>
            <a:off x="2032436" y="2276241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</p:spTree>
    <p:extLst>
      <p:ext uri="{BB962C8B-B14F-4D97-AF65-F5344CB8AC3E}">
        <p14:creationId xmlns:p14="http://schemas.microsoft.com/office/powerpoint/2010/main" val="12226609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Freeform 256"/>
          <p:cNvSpPr>
            <a:spLocks noChangeArrowheads="1"/>
          </p:cNvSpPr>
          <p:nvPr/>
        </p:nvSpPr>
        <p:spPr bwMode="auto">
          <a:xfrm>
            <a:off x="9890480" y="4351103"/>
            <a:ext cx="568409" cy="568406"/>
          </a:xfrm>
          <a:custGeom>
            <a:avLst/>
            <a:gdLst>
              <a:gd name="T0" fmla="*/ 499 w 508"/>
              <a:gd name="T1" fmla="*/ 470 h 507"/>
              <a:gd name="T2" fmla="*/ 499 w 508"/>
              <a:gd name="T3" fmla="*/ 470 h 507"/>
              <a:gd name="T4" fmla="*/ 499 w 508"/>
              <a:gd name="T5" fmla="*/ 500 h 507"/>
              <a:gd name="T6" fmla="*/ 499 w 508"/>
              <a:gd name="T7" fmla="*/ 500 h 507"/>
              <a:gd name="T8" fmla="*/ 484 w 508"/>
              <a:gd name="T9" fmla="*/ 506 h 507"/>
              <a:gd name="T10" fmla="*/ 484 w 508"/>
              <a:gd name="T11" fmla="*/ 506 h 507"/>
              <a:gd name="T12" fmla="*/ 469 w 508"/>
              <a:gd name="T13" fmla="*/ 500 h 507"/>
              <a:gd name="T14" fmla="*/ 253 w 508"/>
              <a:gd name="T15" fmla="*/ 285 h 507"/>
              <a:gd name="T16" fmla="*/ 38 w 508"/>
              <a:gd name="T17" fmla="*/ 500 h 507"/>
              <a:gd name="T18" fmla="*/ 38 w 508"/>
              <a:gd name="T19" fmla="*/ 500 h 507"/>
              <a:gd name="T20" fmla="*/ 23 w 508"/>
              <a:gd name="T21" fmla="*/ 506 h 507"/>
              <a:gd name="T22" fmla="*/ 23 w 508"/>
              <a:gd name="T23" fmla="*/ 506 h 507"/>
              <a:gd name="T24" fmla="*/ 8 w 508"/>
              <a:gd name="T25" fmla="*/ 500 h 507"/>
              <a:gd name="T26" fmla="*/ 8 w 508"/>
              <a:gd name="T27" fmla="*/ 500 h 507"/>
              <a:gd name="T28" fmla="*/ 8 w 508"/>
              <a:gd name="T29" fmla="*/ 470 h 507"/>
              <a:gd name="T30" fmla="*/ 224 w 508"/>
              <a:gd name="T31" fmla="*/ 254 h 507"/>
              <a:gd name="T32" fmla="*/ 8 w 508"/>
              <a:gd name="T33" fmla="*/ 39 h 507"/>
              <a:gd name="T34" fmla="*/ 8 w 508"/>
              <a:gd name="T35" fmla="*/ 39 h 507"/>
              <a:gd name="T36" fmla="*/ 8 w 508"/>
              <a:gd name="T37" fmla="*/ 9 h 507"/>
              <a:gd name="T38" fmla="*/ 8 w 508"/>
              <a:gd name="T39" fmla="*/ 9 h 507"/>
              <a:gd name="T40" fmla="*/ 38 w 508"/>
              <a:gd name="T41" fmla="*/ 9 h 507"/>
              <a:gd name="T42" fmla="*/ 253 w 508"/>
              <a:gd name="T43" fmla="*/ 224 h 507"/>
              <a:gd name="T44" fmla="*/ 469 w 508"/>
              <a:gd name="T45" fmla="*/ 9 h 507"/>
              <a:gd name="T46" fmla="*/ 469 w 508"/>
              <a:gd name="T47" fmla="*/ 9 h 507"/>
              <a:gd name="T48" fmla="*/ 499 w 508"/>
              <a:gd name="T49" fmla="*/ 9 h 507"/>
              <a:gd name="T50" fmla="*/ 499 w 508"/>
              <a:gd name="T51" fmla="*/ 9 h 507"/>
              <a:gd name="T52" fmla="*/ 499 w 508"/>
              <a:gd name="T53" fmla="*/ 39 h 507"/>
              <a:gd name="T54" fmla="*/ 284 w 508"/>
              <a:gd name="T55" fmla="*/ 254 h 507"/>
              <a:gd name="T56" fmla="*/ 499 w 508"/>
              <a:gd name="T57" fmla="*/ 470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08" h="507">
                <a:moveTo>
                  <a:pt x="499" y="470"/>
                </a:moveTo>
                <a:lnTo>
                  <a:pt x="499" y="470"/>
                </a:lnTo>
                <a:cubicBezTo>
                  <a:pt x="507" y="478"/>
                  <a:pt x="507" y="492"/>
                  <a:pt x="499" y="500"/>
                </a:cubicBezTo>
                <a:lnTo>
                  <a:pt x="499" y="500"/>
                </a:lnTo>
                <a:cubicBezTo>
                  <a:pt x="495" y="505"/>
                  <a:pt x="489" y="506"/>
                  <a:pt x="484" y="506"/>
                </a:cubicBezTo>
                <a:lnTo>
                  <a:pt x="484" y="506"/>
                </a:lnTo>
                <a:cubicBezTo>
                  <a:pt x="478" y="506"/>
                  <a:pt x="473" y="505"/>
                  <a:pt x="469" y="500"/>
                </a:cubicBezTo>
                <a:lnTo>
                  <a:pt x="253" y="285"/>
                </a:lnTo>
                <a:lnTo>
                  <a:pt x="38" y="500"/>
                </a:lnTo>
                <a:lnTo>
                  <a:pt x="38" y="500"/>
                </a:lnTo>
                <a:cubicBezTo>
                  <a:pt x="34" y="505"/>
                  <a:pt x="28" y="506"/>
                  <a:pt x="23" y="506"/>
                </a:cubicBezTo>
                <a:lnTo>
                  <a:pt x="23" y="506"/>
                </a:lnTo>
                <a:cubicBezTo>
                  <a:pt x="18" y="506"/>
                  <a:pt x="12" y="505"/>
                  <a:pt x="8" y="500"/>
                </a:cubicBezTo>
                <a:lnTo>
                  <a:pt x="8" y="500"/>
                </a:lnTo>
                <a:cubicBezTo>
                  <a:pt x="0" y="492"/>
                  <a:pt x="0" y="478"/>
                  <a:pt x="8" y="470"/>
                </a:cubicBezTo>
                <a:lnTo>
                  <a:pt x="224" y="254"/>
                </a:lnTo>
                <a:lnTo>
                  <a:pt x="8" y="39"/>
                </a:lnTo>
                <a:lnTo>
                  <a:pt x="8" y="39"/>
                </a:lnTo>
                <a:cubicBezTo>
                  <a:pt x="0" y="31"/>
                  <a:pt x="0" y="18"/>
                  <a:pt x="8" y="9"/>
                </a:cubicBezTo>
                <a:lnTo>
                  <a:pt x="8" y="9"/>
                </a:lnTo>
                <a:cubicBezTo>
                  <a:pt x="16" y="0"/>
                  <a:pt x="30" y="0"/>
                  <a:pt x="38" y="9"/>
                </a:cubicBezTo>
                <a:lnTo>
                  <a:pt x="253" y="224"/>
                </a:lnTo>
                <a:lnTo>
                  <a:pt x="469" y="9"/>
                </a:lnTo>
                <a:lnTo>
                  <a:pt x="469" y="9"/>
                </a:lnTo>
                <a:cubicBezTo>
                  <a:pt x="477" y="0"/>
                  <a:pt x="491" y="0"/>
                  <a:pt x="499" y="9"/>
                </a:cubicBezTo>
                <a:lnTo>
                  <a:pt x="499" y="9"/>
                </a:lnTo>
                <a:cubicBezTo>
                  <a:pt x="507" y="18"/>
                  <a:pt x="507" y="31"/>
                  <a:pt x="499" y="39"/>
                </a:cubicBezTo>
                <a:lnTo>
                  <a:pt x="284" y="254"/>
                </a:lnTo>
                <a:lnTo>
                  <a:pt x="499" y="47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5" name="Freeform 257"/>
          <p:cNvSpPr>
            <a:spLocks noChangeArrowheads="1"/>
          </p:cNvSpPr>
          <p:nvPr/>
        </p:nvSpPr>
        <p:spPr bwMode="auto">
          <a:xfrm>
            <a:off x="6697513" y="4682261"/>
            <a:ext cx="316331" cy="306446"/>
          </a:xfrm>
          <a:custGeom>
            <a:avLst/>
            <a:gdLst>
              <a:gd name="T0" fmla="*/ 72 w 281"/>
              <a:gd name="T1" fmla="*/ 43 h 272"/>
              <a:gd name="T2" fmla="*/ 72 w 281"/>
              <a:gd name="T3" fmla="*/ 43 h 272"/>
              <a:gd name="T4" fmla="*/ 72 w 281"/>
              <a:gd name="T5" fmla="*/ 43 h 272"/>
              <a:gd name="T6" fmla="*/ 55 w 281"/>
              <a:gd name="T7" fmla="*/ 50 h 272"/>
              <a:gd name="T8" fmla="*/ 55 w 281"/>
              <a:gd name="T9" fmla="*/ 50 h 272"/>
              <a:gd name="T10" fmla="*/ 56 w 281"/>
              <a:gd name="T11" fmla="*/ 82 h 272"/>
              <a:gd name="T12" fmla="*/ 196 w 281"/>
              <a:gd name="T13" fmla="*/ 220 h 272"/>
              <a:gd name="T14" fmla="*/ 227 w 281"/>
              <a:gd name="T15" fmla="*/ 190 h 272"/>
              <a:gd name="T16" fmla="*/ 88 w 281"/>
              <a:gd name="T17" fmla="*/ 50 h 272"/>
              <a:gd name="T18" fmla="*/ 88 w 281"/>
              <a:gd name="T19" fmla="*/ 50 h 272"/>
              <a:gd name="T20" fmla="*/ 72 w 281"/>
              <a:gd name="T21" fmla="*/ 43 h 272"/>
              <a:gd name="T22" fmla="*/ 195 w 281"/>
              <a:gd name="T23" fmla="*/ 271 h 272"/>
              <a:gd name="T24" fmla="*/ 195 w 281"/>
              <a:gd name="T25" fmla="*/ 271 h 272"/>
              <a:gd name="T26" fmla="*/ 181 w 281"/>
              <a:gd name="T27" fmla="*/ 265 h 272"/>
              <a:gd name="T28" fmla="*/ 26 w 281"/>
              <a:gd name="T29" fmla="*/ 112 h 272"/>
              <a:gd name="T30" fmla="*/ 26 w 281"/>
              <a:gd name="T31" fmla="*/ 112 h 272"/>
              <a:gd name="T32" fmla="*/ 25 w 281"/>
              <a:gd name="T33" fmla="*/ 20 h 272"/>
              <a:gd name="T34" fmla="*/ 25 w 281"/>
              <a:gd name="T35" fmla="*/ 20 h 272"/>
              <a:gd name="T36" fmla="*/ 71 w 281"/>
              <a:gd name="T37" fmla="*/ 0 h 272"/>
              <a:gd name="T38" fmla="*/ 71 w 281"/>
              <a:gd name="T39" fmla="*/ 0 h 272"/>
              <a:gd name="T40" fmla="*/ 118 w 281"/>
              <a:gd name="T41" fmla="*/ 19 h 272"/>
              <a:gd name="T42" fmla="*/ 273 w 281"/>
              <a:gd name="T43" fmla="*/ 175 h 272"/>
              <a:gd name="T44" fmla="*/ 273 w 281"/>
              <a:gd name="T45" fmla="*/ 175 h 272"/>
              <a:gd name="T46" fmla="*/ 279 w 281"/>
              <a:gd name="T47" fmla="*/ 190 h 272"/>
              <a:gd name="T48" fmla="*/ 279 w 281"/>
              <a:gd name="T49" fmla="*/ 190 h 272"/>
              <a:gd name="T50" fmla="*/ 273 w 281"/>
              <a:gd name="T51" fmla="*/ 206 h 272"/>
              <a:gd name="T52" fmla="*/ 210 w 281"/>
              <a:gd name="T53" fmla="*/ 266 h 272"/>
              <a:gd name="T54" fmla="*/ 210 w 281"/>
              <a:gd name="T55" fmla="*/ 266 h 272"/>
              <a:gd name="T56" fmla="*/ 195 w 281"/>
              <a:gd name="T57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1" h="272">
                <a:moveTo>
                  <a:pt x="72" y="43"/>
                </a:moveTo>
                <a:lnTo>
                  <a:pt x="72" y="43"/>
                </a:lnTo>
                <a:lnTo>
                  <a:pt x="72" y="43"/>
                </a:lnTo>
                <a:cubicBezTo>
                  <a:pt x="66" y="43"/>
                  <a:pt x="60" y="45"/>
                  <a:pt x="55" y="50"/>
                </a:cubicBezTo>
                <a:lnTo>
                  <a:pt x="55" y="50"/>
                </a:lnTo>
                <a:cubicBezTo>
                  <a:pt x="47" y="59"/>
                  <a:pt x="47" y="73"/>
                  <a:pt x="56" y="82"/>
                </a:cubicBezTo>
                <a:lnTo>
                  <a:pt x="196" y="220"/>
                </a:lnTo>
                <a:lnTo>
                  <a:pt x="227" y="190"/>
                </a:lnTo>
                <a:lnTo>
                  <a:pt x="88" y="50"/>
                </a:lnTo>
                <a:lnTo>
                  <a:pt x="88" y="50"/>
                </a:lnTo>
                <a:cubicBezTo>
                  <a:pt x="84" y="45"/>
                  <a:pt x="78" y="43"/>
                  <a:pt x="72" y="43"/>
                </a:cubicBezTo>
                <a:close/>
                <a:moveTo>
                  <a:pt x="195" y="271"/>
                </a:moveTo>
                <a:lnTo>
                  <a:pt x="195" y="271"/>
                </a:lnTo>
                <a:cubicBezTo>
                  <a:pt x="190" y="271"/>
                  <a:pt x="184" y="269"/>
                  <a:pt x="181" y="265"/>
                </a:cubicBezTo>
                <a:lnTo>
                  <a:pt x="26" y="112"/>
                </a:lnTo>
                <a:lnTo>
                  <a:pt x="26" y="112"/>
                </a:lnTo>
                <a:cubicBezTo>
                  <a:pt x="0" y="87"/>
                  <a:pt x="0" y="45"/>
                  <a:pt x="25" y="20"/>
                </a:cubicBezTo>
                <a:lnTo>
                  <a:pt x="25" y="20"/>
                </a:lnTo>
                <a:cubicBezTo>
                  <a:pt x="37" y="8"/>
                  <a:pt x="54" y="0"/>
                  <a:pt x="71" y="0"/>
                </a:cubicBezTo>
                <a:lnTo>
                  <a:pt x="71" y="0"/>
                </a:lnTo>
                <a:cubicBezTo>
                  <a:pt x="89" y="0"/>
                  <a:pt x="106" y="7"/>
                  <a:pt x="118" y="19"/>
                </a:cubicBezTo>
                <a:lnTo>
                  <a:pt x="273" y="175"/>
                </a:lnTo>
                <a:lnTo>
                  <a:pt x="273" y="175"/>
                </a:lnTo>
                <a:cubicBezTo>
                  <a:pt x="277" y="179"/>
                  <a:pt x="280" y="185"/>
                  <a:pt x="279" y="190"/>
                </a:cubicBezTo>
                <a:lnTo>
                  <a:pt x="279" y="190"/>
                </a:lnTo>
                <a:cubicBezTo>
                  <a:pt x="279" y="196"/>
                  <a:pt x="277" y="202"/>
                  <a:pt x="273" y="206"/>
                </a:cubicBezTo>
                <a:lnTo>
                  <a:pt x="210" y="266"/>
                </a:lnTo>
                <a:lnTo>
                  <a:pt x="210" y="266"/>
                </a:lnTo>
                <a:cubicBezTo>
                  <a:pt x="206" y="269"/>
                  <a:pt x="201" y="271"/>
                  <a:pt x="195" y="27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6" name="Freeform 258"/>
          <p:cNvSpPr>
            <a:spLocks noChangeArrowheads="1"/>
          </p:cNvSpPr>
          <p:nvPr/>
        </p:nvSpPr>
        <p:spPr bwMode="auto">
          <a:xfrm>
            <a:off x="6307043" y="4291791"/>
            <a:ext cx="469552" cy="469552"/>
          </a:xfrm>
          <a:custGeom>
            <a:avLst/>
            <a:gdLst>
              <a:gd name="T0" fmla="*/ 209 w 419"/>
              <a:gd name="T1" fmla="*/ 43 h 419"/>
              <a:gd name="T2" fmla="*/ 209 w 419"/>
              <a:gd name="T3" fmla="*/ 43 h 419"/>
              <a:gd name="T4" fmla="*/ 43 w 419"/>
              <a:gd name="T5" fmla="*/ 209 h 419"/>
              <a:gd name="T6" fmla="*/ 43 w 419"/>
              <a:gd name="T7" fmla="*/ 209 h 419"/>
              <a:gd name="T8" fmla="*/ 209 w 419"/>
              <a:gd name="T9" fmla="*/ 375 h 419"/>
              <a:gd name="T10" fmla="*/ 209 w 419"/>
              <a:gd name="T11" fmla="*/ 375 h 419"/>
              <a:gd name="T12" fmla="*/ 375 w 419"/>
              <a:gd name="T13" fmla="*/ 209 h 419"/>
              <a:gd name="T14" fmla="*/ 375 w 419"/>
              <a:gd name="T15" fmla="*/ 209 h 419"/>
              <a:gd name="T16" fmla="*/ 209 w 419"/>
              <a:gd name="T17" fmla="*/ 43 h 419"/>
              <a:gd name="T18" fmla="*/ 209 w 419"/>
              <a:gd name="T19" fmla="*/ 418 h 419"/>
              <a:gd name="T20" fmla="*/ 209 w 419"/>
              <a:gd name="T21" fmla="*/ 418 h 419"/>
              <a:gd name="T22" fmla="*/ 0 w 419"/>
              <a:gd name="T23" fmla="*/ 209 h 419"/>
              <a:gd name="T24" fmla="*/ 0 w 419"/>
              <a:gd name="T25" fmla="*/ 209 h 419"/>
              <a:gd name="T26" fmla="*/ 209 w 419"/>
              <a:gd name="T27" fmla="*/ 0 h 419"/>
              <a:gd name="T28" fmla="*/ 209 w 419"/>
              <a:gd name="T29" fmla="*/ 0 h 419"/>
              <a:gd name="T30" fmla="*/ 418 w 419"/>
              <a:gd name="T31" fmla="*/ 209 h 419"/>
              <a:gd name="T32" fmla="*/ 418 w 419"/>
              <a:gd name="T33" fmla="*/ 209 h 419"/>
              <a:gd name="T34" fmla="*/ 209 w 419"/>
              <a:gd name="T35" fmla="*/ 418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19" h="419">
                <a:moveTo>
                  <a:pt x="209" y="43"/>
                </a:moveTo>
                <a:lnTo>
                  <a:pt x="209" y="43"/>
                </a:lnTo>
                <a:cubicBezTo>
                  <a:pt x="117" y="43"/>
                  <a:pt x="43" y="117"/>
                  <a:pt x="43" y="209"/>
                </a:cubicBezTo>
                <a:lnTo>
                  <a:pt x="43" y="209"/>
                </a:lnTo>
                <a:cubicBezTo>
                  <a:pt x="43" y="301"/>
                  <a:pt x="117" y="375"/>
                  <a:pt x="209" y="375"/>
                </a:cubicBezTo>
                <a:lnTo>
                  <a:pt x="209" y="375"/>
                </a:lnTo>
                <a:cubicBezTo>
                  <a:pt x="300" y="375"/>
                  <a:pt x="375" y="301"/>
                  <a:pt x="375" y="209"/>
                </a:cubicBezTo>
                <a:lnTo>
                  <a:pt x="375" y="209"/>
                </a:lnTo>
                <a:cubicBezTo>
                  <a:pt x="375" y="117"/>
                  <a:pt x="300" y="43"/>
                  <a:pt x="209" y="43"/>
                </a:cubicBezTo>
                <a:close/>
                <a:moveTo>
                  <a:pt x="209" y="418"/>
                </a:moveTo>
                <a:lnTo>
                  <a:pt x="209" y="418"/>
                </a:lnTo>
                <a:cubicBezTo>
                  <a:pt x="94" y="418"/>
                  <a:pt x="0" y="324"/>
                  <a:pt x="0" y="209"/>
                </a:cubicBezTo>
                <a:lnTo>
                  <a:pt x="0" y="209"/>
                </a:lnTo>
                <a:cubicBezTo>
                  <a:pt x="0" y="94"/>
                  <a:pt x="94" y="0"/>
                  <a:pt x="209" y="0"/>
                </a:cubicBezTo>
                <a:lnTo>
                  <a:pt x="209" y="0"/>
                </a:lnTo>
                <a:cubicBezTo>
                  <a:pt x="324" y="0"/>
                  <a:pt x="418" y="94"/>
                  <a:pt x="418" y="209"/>
                </a:cubicBezTo>
                <a:lnTo>
                  <a:pt x="418" y="209"/>
                </a:lnTo>
                <a:cubicBezTo>
                  <a:pt x="418" y="324"/>
                  <a:pt x="324" y="418"/>
                  <a:pt x="209" y="41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" name="Freeform 259"/>
          <p:cNvSpPr>
            <a:spLocks noChangeArrowheads="1"/>
          </p:cNvSpPr>
          <p:nvPr/>
        </p:nvSpPr>
        <p:spPr bwMode="auto">
          <a:xfrm>
            <a:off x="13454149" y="4321447"/>
            <a:ext cx="568406" cy="627718"/>
          </a:xfrm>
          <a:custGeom>
            <a:avLst/>
            <a:gdLst>
              <a:gd name="T0" fmla="*/ 461 w 505"/>
              <a:gd name="T1" fmla="*/ 440 h 562"/>
              <a:gd name="T2" fmla="*/ 431 w 505"/>
              <a:gd name="T3" fmla="*/ 440 h 562"/>
              <a:gd name="T4" fmla="*/ 431 w 505"/>
              <a:gd name="T5" fmla="*/ 351 h 562"/>
              <a:gd name="T6" fmla="*/ 431 w 505"/>
              <a:gd name="T7" fmla="*/ 351 h 562"/>
              <a:gd name="T8" fmla="*/ 404 w 505"/>
              <a:gd name="T9" fmla="*/ 324 h 562"/>
              <a:gd name="T10" fmla="*/ 103 w 505"/>
              <a:gd name="T11" fmla="*/ 324 h 562"/>
              <a:gd name="T12" fmla="*/ 103 w 505"/>
              <a:gd name="T13" fmla="*/ 324 h 562"/>
              <a:gd name="T14" fmla="*/ 77 w 505"/>
              <a:gd name="T15" fmla="*/ 351 h 562"/>
              <a:gd name="T16" fmla="*/ 77 w 505"/>
              <a:gd name="T17" fmla="*/ 440 h 562"/>
              <a:gd name="T18" fmla="*/ 42 w 505"/>
              <a:gd name="T19" fmla="*/ 440 h 562"/>
              <a:gd name="T20" fmla="*/ 42 w 505"/>
              <a:gd name="T21" fmla="*/ 174 h 562"/>
              <a:gd name="T22" fmla="*/ 103 w 505"/>
              <a:gd name="T23" fmla="*/ 174 h 562"/>
              <a:gd name="T24" fmla="*/ 404 w 505"/>
              <a:gd name="T25" fmla="*/ 174 h 562"/>
              <a:gd name="T26" fmla="*/ 461 w 505"/>
              <a:gd name="T27" fmla="*/ 174 h 562"/>
              <a:gd name="T28" fmla="*/ 461 w 505"/>
              <a:gd name="T29" fmla="*/ 440 h 562"/>
              <a:gd name="T30" fmla="*/ 389 w 505"/>
              <a:gd name="T31" fmla="*/ 518 h 562"/>
              <a:gd name="T32" fmla="*/ 120 w 505"/>
              <a:gd name="T33" fmla="*/ 518 h 562"/>
              <a:gd name="T34" fmla="*/ 120 w 505"/>
              <a:gd name="T35" fmla="*/ 367 h 562"/>
              <a:gd name="T36" fmla="*/ 389 w 505"/>
              <a:gd name="T37" fmla="*/ 367 h 562"/>
              <a:gd name="T38" fmla="*/ 389 w 505"/>
              <a:gd name="T39" fmla="*/ 518 h 562"/>
              <a:gd name="T40" fmla="*/ 120 w 505"/>
              <a:gd name="T41" fmla="*/ 43 h 562"/>
              <a:gd name="T42" fmla="*/ 389 w 505"/>
              <a:gd name="T43" fmla="*/ 43 h 562"/>
              <a:gd name="T44" fmla="*/ 389 w 505"/>
              <a:gd name="T45" fmla="*/ 131 h 562"/>
              <a:gd name="T46" fmla="*/ 120 w 505"/>
              <a:gd name="T47" fmla="*/ 131 h 562"/>
              <a:gd name="T48" fmla="*/ 120 w 505"/>
              <a:gd name="T49" fmla="*/ 43 h 562"/>
              <a:gd name="T50" fmla="*/ 474 w 505"/>
              <a:gd name="T51" fmla="*/ 131 h 562"/>
              <a:gd name="T52" fmla="*/ 431 w 505"/>
              <a:gd name="T53" fmla="*/ 131 h 562"/>
              <a:gd name="T54" fmla="*/ 431 w 505"/>
              <a:gd name="T55" fmla="*/ 25 h 562"/>
              <a:gd name="T56" fmla="*/ 431 w 505"/>
              <a:gd name="T57" fmla="*/ 25 h 562"/>
              <a:gd name="T58" fmla="*/ 404 w 505"/>
              <a:gd name="T59" fmla="*/ 0 h 562"/>
              <a:gd name="T60" fmla="*/ 103 w 505"/>
              <a:gd name="T61" fmla="*/ 0 h 562"/>
              <a:gd name="T62" fmla="*/ 103 w 505"/>
              <a:gd name="T63" fmla="*/ 0 h 562"/>
              <a:gd name="T64" fmla="*/ 77 w 505"/>
              <a:gd name="T65" fmla="*/ 25 h 562"/>
              <a:gd name="T66" fmla="*/ 77 w 505"/>
              <a:gd name="T67" fmla="*/ 131 h 562"/>
              <a:gd name="T68" fmla="*/ 29 w 505"/>
              <a:gd name="T69" fmla="*/ 131 h 562"/>
              <a:gd name="T70" fmla="*/ 29 w 505"/>
              <a:gd name="T71" fmla="*/ 131 h 562"/>
              <a:gd name="T72" fmla="*/ 0 w 505"/>
              <a:gd name="T73" fmla="*/ 161 h 562"/>
              <a:gd name="T74" fmla="*/ 0 w 505"/>
              <a:gd name="T75" fmla="*/ 453 h 562"/>
              <a:gd name="T76" fmla="*/ 0 w 505"/>
              <a:gd name="T77" fmla="*/ 453 h 562"/>
              <a:gd name="T78" fmla="*/ 29 w 505"/>
              <a:gd name="T79" fmla="*/ 483 h 562"/>
              <a:gd name="T80" fmla="*/ 77 w 505"/>
              <a:gd name="T81" fmla="*/ 483 h 562"/>
              <a:gd name="T82" fmla="*/ 77 w 505"/>
              <a:gd name="T83" fmla="*/ 534 h 562"/>
              <a:gd name="T84" fmla="*/ 77 w 505"/>
              <a:gd name="T85" fmla="*/ 534 h 562"/>
              <a:gd name="T86" fmla="*/ 103 w 505"/>
              <a:gd name="T87" fmla="*/ 561 h 562"/>
              <a:gd name="T88" fmla="*/ 404 w 505"/>
              <a:gd name="T89" fmla="*/ 561 h 562"/>
              <a:gd name="T90" fmla="*/ 404 w 505"/>
              <a:gd name="T91" fmla="*/ 561 h 562"/>
              <a:gd name="T92" fmla="*/ 431 w 505"/>
              <a:gd name="T93" fmla="*/ 534 h 562"/>
              <a:gd name="T94" fmla="*/ 431 w 505"/>
              <a:gd name="T95" fmla="*/ 483 h 562"/>
              <a:gd name="T96" fmla="*/ 474 w 505"/>
              <a:gd name="T97" fmla="*/ 483 h 562"/>
              <a:gd name="T98" fmla="*/ 474 w 505"/>
              <a:gd name="T99" fmla="*/ 483 h 562"/>
              <a:gd name="T100" fmla="*/ 504 w 505"/>
              <a:gd name="T101" fmla="*/ 453 h 562"/>
              <a:gd name="T102" fmla="*/ 504 w 505"/>
              <a:gd name="T103" fmla="*/ 161 h 562"/>
              <a:gd name="T104" fmla="*/ 504 w 505"/>
              <a:gd name="T105" fmla="*/ 161 h 562"/>
              <a:gd name="T106" fmla="*/ 474 w 505"/>
              <a:gd name="T107" fmla="*/ 131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05" h="562">
                <a:moveTo>
                  <a:pt x="461" y="440"/>
                </a:moveTo>
                <a:lnTo>
                  <a:pt x="431" y="440"/>
                </a:lnTo>
                <a:lnTo>
                  <a:pt x="431" y="351"/>
                </a:lnTo>
                <a:lnTo>
                  <a:pt x="431" y="351"/>
                </a:lnTo>
                <a:cubicBezTo>
                  <a:pt x="431" y="336"/>
                  <a:pt x="419" y="324"/>
                  <a:pt x="404" y="324"/>
                </a:cubicBezTo>
                <a:lnTo>
                  <a:pt x="103" y="324"/>
                </a:lnTo>
                <a:lnTo>
                  <a:pt x="103" y="324"/>
                </a:lnTo>
                <a:cubicBezTo>
                  <a:pt x="89" y="324"/>
                  <a:pt x="77" y="336"/>
                  <a:pt x="77" y="351"/>
                </a:cubicBezTo>
                <a:lnTo>
                  <a:pt x="77" y="440"/>
                </a:lnTo>
                <a:lnTo>
                  <a:pt x="42" y="440"/>
                </a:lnTo>
                <a:lnTo>
                  <a:pt x="42" y="174"/>
                </a:lnTo>
                <a:lnTo>
                  <a:pt x="103" y="174"/>
                </a:lnTo>
                <a:lnTo>
                  <a:pt x="404" y="174"/>
                </a:lnTo>
                <a:lnTo>
                  <a:pt x="461" y="174"/>
                </a:lnTo>
                <a:lnTo>
                  <a:pt x="461" y="440"/>
                </a:lnTo>
                <a:close/>
                <a:moveTo>
                  <a:pt x="389" y="518"/>
                </a:moveTo>
                <a:lnTo>
                  <a:pt x="120" y="518"/>
                </a:lnTo>
                <a:lnTo>
                  <a:pt x="120" y="367"/>
                </a:lnTo>
                <a:lnTo>
                  <a:pt x="389" y="367"/>
                </a:lnTo>
                <a:lnTo>
                  <a:pt x="389" y="518"/>
                </a:lnTo>
                <a:close/>
                <a:moveTo>
                  <a:pt x="120" y="43"/>
                </a:moveTo>
                <a:lnTo>
                  <a:pt x="389" y="43"/>
                </a:lnTo>
                <a:lnTo>
                  <a:pt x="389" y="131"/>
                </a:lnTo>
                <a:lnTo>
                  <a:pt x="120" y="131"/>
                </a:lnTo>
                <a:lnTo>
                  <a:pt x="120" y="43"/>
                </a:lnTo>
                <a:close/>
                <a:moveTo>
                  <a:pt x="474" y="131"/>
                </a:moveTo>
                <a:lnTo>
                  <a:pt x="431" y="131"/>
                </a:lnTo>
                <a:lnTo>
                  <a:pt x="431" y="25"/>
                </a:lnTo>
                <a:lnTo>
                  <a:pt x="431" y="25"/>
                </a:lnTo>
                <a:cubicBezTo>
                  <a:pt x="431" y="11"/>
                  <a:pt x="420" y="0"/>
                  <a:pt x="404" y="0"/>
                </a:cubicBezTo>
                <a:lnTo>
                  <a:pt x="103" y="0"/>
                </a:lnTo>
                <a:lnTo>
                  <a:pt x="103" y="0"/>
                </a:lnTo>
                <a:cubicBezTo>
                  <a:pt x="89" y="0"/>
                  <a:pt x="77" y="11"/>
                  <a:pt x="77" y="25"/>
                </a:cubicBezTo>
                <a:lnTo>
                  <a:pt x="77" y="131"/>
                </a:lnTo>
                <a:lnTo>
                  <a:pt x="29" y="131"/>
                </a:lnTo>
                <a:lnTo>
                  <a:pt x="29" y="131"/>
                </a:lnTo>
                <a:cubicBezTo>
                  <a:pt x="13" y="131"/>
                  <a:pt x="0" y="145"/>
                  <a:pt x="0" y="161"/>
                </a:cubicBezTo>
                <a:lnTo>
                  <a:pt x="0" y="453"/>
                </a:lnTo>
                <a:lnTo>
                  <a:pt x="0" y="453"/>
                </a:lnTo>
                <a:cubicBezTo>
                  <a:pt x="0" y="469"/>
                  <a:pt x="13" y="483"/>
                  <a:pt x="29" y="483"/>
                </a:cubicBezTo>
                <a:lnTo>
                  <a:pt x="77" y="483"/>
                </a:lnTo>
                <a:lnTo>
                  <a:pt x="77" y="534"/>
                </a:lnTo>
                <a:lnTo>
                  <a:pt x="77" y="534"/>
                </a:lnTo>
                <a:cubicBezTo>
                  <a:pt x="77" y="549"/>
                  <a:pt x="89" y="561"/>
                  <a:pt x="103" y="561"/>
                </a:cubicBezTo>
                <a:lnTo>
                  <a:pt x="404" y="561"/>
                </a:lnTo>
                <a:lnTo>
                  <a:pt x="404" y="561"/>
                </a:lnTo>
                <a:cubicBezTo>
                  <a:pt x="419" y="561"/>
                  <a:pt x="431" y="549"/>
                  <a:pt x="431" y="534"/>
                </a:cubicBezTo>
                <a:lnTo>
                  <a:pt x="431" y="483"/>
                </a:lnTo>
                <a:lnTo>
                  <a:pt x="474" y="483"/>
                </a:lnTo>
                <a:lnTo>
                  <a:pt x="474" y="483"/>
                </a:lnTo>
                <a:cubicBezTo>
                  <a:pt x="490" y="483"/>
                  <a:pt x="504" y="469"/>
                  <a:pt x="504" y="453"/>
                </a:cubicBezTo>
                <a:lnTo>
                  <a:pt x="504" y="161"/>
                </a:lnTo>
                <a:lnTo>
                  <a:pt x="504" y="161"/>
                </a:lnTo>
                <a:cubicBezTo>
                  <a:pt x="504" y="145"/>
                  <a:pt x="490" y="131"/>
                  <a:pt x="474" y="13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" name="Freeform 260"/>
          <p:cNvSpPr>
            <a:spLocks noChangeArrowheads="1"/>
          </p:cNvSpPr>
          <p:nvPr/>
        </p:nvSpPr>
        <p:spPr bwMode="auto">
          <a:xfrm>
            <a:off x="13676568" y="4558696"/>
            <a:ext cx="138395" cy="49427"/>
          </a:xfrm>
          <a:custGeom>
            <a:avLst/>
            <a:gdLst>
              <a:gd name="T0" fmla="*/ 99 w 122"/>
              <a:gd name="T1" fmla="*/ 0 h 44"/>
              <a:gd name="T2" fmla="*/ 22 w 122"/>
              <a:gd name="T3" fmla="*/ 0 h 44"/>
              <a:gd name="T4" fmla="*/ 22 w 122"/>
              <a:gd name="T5" fmla="*/ 0 h 44"/>
              <a:gd name="T6" fmla="*/ 0 w 122"/>
              <a:gd name="T7" fmla="*/ 21 h 44"/>
              <a:gd name="T8" fmla="*/ 0 w 122"/>
              <a:gd name="T9" fmla="*/ 21 h 44"/>
              <a:gd name="T10" fmla="*/ 22 w 122"/>
              <a:gd name="T11" fmla="*/ 43 h 44"/>
              <a:gd name="T12" fmla="*/ 99 w 122"/>
              <a:gd name="T13" fmla="*/ 43 h 44"/>
              <a:gd name="T14" fmla="*/ 99 w 122"/>
              <a:gd name="T15" fmla="*/ 43 h 44"/>
              <a:gd name="T16" fmla="*/ 121 w 122"/>
              <a:gd name="T17" fmla="*/ 21 h 44"/>
              <a:gd name="T18" fmla="*/ 121 w 122"/>
              <a:gd name="T19" fmla="*/ 21 h 44"/>
              <a:gd name="T20" fmla="*/ 99 w 122"/>
              <a:gd name="T21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2" h="44">
                <a:moveTo>
                  <a:pt x="99" y="0"/>
                </a:moveTo>
                <a:lnTo>
                  <a:pt x="22" y="0"/>
                </a:lnTo>
                <a:lnTo>
                  <a:pt x="22" y="0"/>
                </a:lnTo>
                <a:cubicBezTo>
                  <a:pt x="10" y="0"/>
                  <a:pt x="0" y="9"/>
                  <a:pt x="0" y="21"/>
                </a:cubicBezTo>
                <a:lnTo>
                  <a:pt x="0" y="21"/>
                </a:lnTo>
                <a:cubicBezTo>
                  <a:pt x="0" y="33"/>
                  <a:pt x="10" y="43"/>
                  <a:pt x="22" y="43"/>
                </a:cubicBezTo>
                <a:lnTo>
                  <a:pt x="99" y="43"/>
                </a:lnTo>
                <a:lnTo>
                  <a:pt x="99" y="43"/>
                </a:lnTo>
                <a:cubicBezTo>
                  <a:pt x="111" y="43"/>
                  <a:pt x="121" y="33"/>
                  <a:pt x="121" y="21"/>
                </a:cubicBezTo>
                <a:lnTo>
                  <a:pt x="121" y="21"/>
                </a:lnTo>
                <a:cubicBezTo>
                  <a:pt x="121" y="9"/>
                  <a:pt x="111" y="0"/>
                  <a:pt x="99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" name="Freeform 261"/>
          <p:cNvSpPr>
            <a:spLocks noChangeArrowheads="1"/>
          </p:cNvSpPr>
          <p:nvPr/>
        </p:nvSpPr>
        <p:spPr bwMode="auto">
          <a:xfrm>
            <a:off x="16923906" y="4400530"/>
            <a:ext cx="741401" cy="474497"/>
          </a:xfrm>
          <a:custGeom>
            <a:avLst/>
            <a:gdLst>
              <a:gd name="T0" fmla="*/ 43 w 661"/>
              <a:gd name="T1" fmla="*/ 64 h 425"/>
              <a:gd name="T2" fmla="*/ 320 w 661"/>
              <a:gd name="T3" fmla="*/ 205 h 425"/>
              <a:gd name="T4" fmla="*/ 320 w 661"/>
              <a:gd name="T5" fmla="*/ 205 h 425"/>
              <a:gd name="T6" fmla="*/ 321 w 661"/>
              <a:gd name="T7" fmla="*/ 205 h 425"/>
              <a:gd name="T8" fmla="*/ 321 w 661"/>
              <a:gd name="T9" fmla="*/ 205 h 425"/>
              <a:gd name="T10" fmla="*/ 323 w 661"/>
              <a:gd name="T11" fmla="*/ 206 h 425"/>
              <a:gd name="T12" fmla="*/ 324 w 661"/>
              <a:gd name="T13" fmla="*/ 206 h 425"/>
              <a:gd name="T14" fmla="*/ 324 w 661"/>
              <a:gd name="T15" fmla="*/ 206 h 425"/>
              <a:gd name="T16" fmla="*/ 325 w 661"/>
              <a:gd name="T17" fmla="*/ 207 h 425"/>
              <a:gd name="T18" fmla="*/ 325 w 661"/>
              <a:gd name="T19" fmla="*/ 207 h 425"/>
              <a:gd name="T20" fmla="*/ 326 w 661"/>
              <a:gd name="T21" fmla="*/ 207 h 425"/>
              <a:gd name="T22" fmla="*/ 326 w 661"/>
              <a:gd name="T23" fmla="*/ 207 h 425"/>
              <a:gd name="T24" fmla="*/ 328 w 661"/>
              <a:gd name="T25" fmla="*/ 207 h 425"/>
              <a:gd name="T26" fmla="*/ 328 w 661"/>
              <a:gd name="T27" fmla="*/ 207 h 425"/>
              <a:gd name="T28" fmla="*/ 330 w 661"/>
              <a:gd name="T29" fmla="*/ 207 h 425"/>
              <a:gd name="T30" fmla="*/ 330 w 661"/>
              <a:gd name="T31" fmla="*/ 207 h 425"/>
              <a:gd name="T32" fmla="*/ 331 w 661"/>
              <a:gd name="T33" fmla="*/ 207 h 425"/>
              <a:gd name="T34" fmla="*/ 331 w 661"/>
              <a:gd name="T35" fmla="*/ 207 h 425"/>
              <a:gd name="T36" fmla="*/ 332 w 661"/>
              <a:gd name="T37" fmla="*/ 207 h 425"/>
              <a:gd name="T38" fmla="*/ 332 w 661"/>
              <a:gd name="T39" fmla="*/ 207 h 425"/>
              <a:gd name="T40" fmla="*/ 334 w 661"/>
              <a:gd name="T41" fmla="*/ 207 h 425"/>
              <a:gd name="T42" fmla="*/ 334 w 661"/>
              <a:gd name="T43" fmla="*/ 207 h 425"/>
              <a:gd name="T44" fmla="*/ 335 w 661"/>
              <a:gd name="T45" fmla="*/ 206 h 425"/>
              <a:gd name="T46" fmla="*/ 335 w 661"/>
              <a:gd name="T47" fmla="*/ 206 h 425"/>
              <a:gd name="T48" fmla="*/ 337 w 661"/>
              <a:gd name="T49" fmla="*/ 206 h 425"/>
              <a:gd name="T50" fmla="*/ 337 w 661"/>
              <a:gd name="T51" fmla="*/ 205 h 425"/>
              <a:gd name="T52" fmla="*/ 338 w 661"/>
              <a:gd name="T53" fmla="*/ 205 h 425"/>
              <a:gd name="T54" fmla="*/ 339 w 661"/>
              <a:gd name="T55" fmla="*/ 205 h 425"/>
              <a:gd name="T56" fmla="*/ 339 w 661"/>
              <a:gd name="T57" fmla="*/ 205 h 425"/>
              <a:gd name="T58" fmla="*/ 618 w 661"/>
              <a:gd name="T59" fmla="*/ 381 h 425"/>
              <a:gd name="T60" fmla="*/ 330 w 661"/>
              <a:gd name="T61" fmla="*/ 161 h 425"/>
              <a:gd name="T62" fmla="*/ 564 w 661"/>
              <a:gd name="T63" fmla="*/ 43 h 425"/>
              <a:gd name="T64" fmla="*/ 660 w 661"/>
              <a:gd name="T65" fmla="*/ 30 h 425"/>
              <a:gd name="T66" fmla="*/ 658 w 661"/>
              <a:gd name="T67" fmla="*/ 19 h 425"/>
              <a:gd name="T68" fmla="*/ 654 w 661"/>
              <a:gd name="T69" fmla="*/ 13 h 425"/>
              <a:gd name="T70" fmla="*/ 627 w 661"/>
              <a:gd name="T71" fmla="*/ 0 h 425"/>
              <a:gd name="T72" fmla="*/ 33 w 661"/>
              <a:gd name="T73" fmla="*/ 0 h 425"/>
              <a:gd name="T74" fmla="*/ 6 w 661"/>
              <a:gd name="T75" fmla="*/ 13 h 425"/>
              <a:gd name="T76" fmla="*/ 3 w 661"/>
              <a:gd name="T77" fmla="*/ 19 h 425"/>
              <a:gd name="T78" fmla="*/ 0 w 661"/>
              <a:gd name="T79" fmla="*/ 30 h 425"/>
              <a:gd name="T80" fmla="*/ 0 w 661"/>
              <a:gd name="T81" fmla="*/ 392 h 425"/>
              <a:gd name="T82" fmla="*/ 33 w 661"/>
              <a:gd name="T83" fmla="*/ 424 h 425"/>
              <a:gd name="T84" fmla="*/ 627 w 661"/>
              <a:gd name="T85" fmla="*/ 424 h 425"/>
              <a:gd name="T86" fmla="*/ 660 w 661"/>
              <a:gd name="T87" fmla="*/ 32 h 425"/>
              <a:gd name="T88" fmla="*/ 660 w 661"/>
              <a:gd name="T89" fmla="*/ 30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1" h="425">
                <a:moveTo>
                  <a:pt x="43" y="381"/>
                </a:moveTo>
                <a:lnTo>
                  <a:pt x="43" y="64"/>
                </a:lnTo>
                <a:lnTo>
                  <a:pt x="320" y="205"/>
                </a:lnTo>
                <a:lnTo>
                  <a:pt x="320" y="205"/>
                </a:lnTo>
                <a:lnTo>
                  <a:pt x="320" y="205"/>
                </a:lnTo>
                <a:lnTo>
                  <a:pt x="320" y="205"/>
                </a:lnTo>
                <a:cubicBezTo>
                  <a:pt x="320" y="205"/>
                  <a:pt x="320" y="205"/>
                  <a:pt x="321" y="205"/>
                </a:cubicBezTo>
                <a:lnTo>
                  <a:pt x="321" y="205"/>
                </a:lnTo>
                <a:lnTo>
                  <a:pt x="321" y="205"/>
                </a:lnTo>
                <a:lnTo>
                  <a:pt x="321" y="205"/>
                </a:lnTo>
                <a:lnTo>
                  <a:pt x="322" y="205"/>
                </a:lnTo>
                <a:lnTo>
                  <a:pt x="323" y="206"/>
                </a:lnTo>
                <a:lnTo>
                  <a:pt x="323" y="206"/>
                </a:lnTo>
                <a:lnTo>
                  <a:pt x="324" y="206"/>
                </a:lnTo>
                <a:lnTo>
                  <a:pt x="324" y="206"/>
                </a:lnTo>
                <a:lnTo>
                  <a:pt x="324" y="206"/>
                </a:lnTo>
                <a:lnTo>
                  <a:pt x="325" y="207"/>
                </a:lnTo>
                <a:lnTo>
                  <a:pt x="325" y="207"/>
                </a:lnTo>
                <a:lnTo>
                  <a:pt x="325" y="207"/>
                </a:lnTo>
                <a:lnTo>
                  <a:pt x="325" y="207"/>
                </a:lnTo>
                <a:cubicBezTo>
                  <a:pt x="326" y="207"/>
                  <a:pt x="326" y="207"/>
                  <a:pt x="326" y="207"/>
                </a:cubicBezTo>
                <a:lnTo>
                  <a:pt x="326" y="207"/>
                </a:lnTo>
                <a:lnTo>
                  <a:pt x="326" y="207"/>
                </a:lnTo>
                <a:lnTo>
                  <a:pt x="326" y="207"/>
                </a:lnTo>
                <a:cubicBezTo>
                  <a:pt x="327" y="207"/>
                  <a:pt x="328" y="207"/>
                  <a:pt x="328" y="207"/>
                </a:cubicBezTo>
                <a:lnTo>
                  <a:pt x="328" y="207"/>
                </a:lnTo>
                <a:lnTo>
                  <a:pt x="328" y="207"/>
                </a:lnTo>
                <a:lnTo>
                  <a:pt x="328" y="207"/>
                </a:lnTo>
                <a:cubicBezTo>
                  <a:pt x="328" y="207"/>
                  <a:pt x="329" y="207"/>
                  <a:pt x="330" y="207"/>
                </a:cubicBezTo>
                <a:lnTo>
                  <a:pt x="330" y="207"/>
                </a:lnTo>
                <a:lnTo>
                  <a:pt x="330" y="207"/>
                </a:lnTo>
                <a:lnTo>
                  <a:pt x="330" y="207"/>
                </a:lnTo>
                <a:lnTo>
                  <a:pt x="331" y="207"/>
                </a:lnTo>
                <a:lnTo>
                  <a:pt x="331" y="207"/>
                </a:lnTo>
                <a:lnTo>
                  <a:pt x="331" y="207"/>
                </a:lnTo>
                <a:lnTo>
                  <a:pt x="331" y="207"/>
                </a:lnTo>
                <a:lnTo>
                  <a:pt x="332" y="207"/>
                </a:lnTo>
                <a:lnTo>
                  <a:pt x="332" y="207"/>
                </a:lnTo>
                <a:lnTo>
                  <a:pt x="332" y="207"/>
                </a:lnTo>
                <a:lnTo>
                  <a:pt x="332" y="207"/>
                </a:lnTo>
                <a:cubicBezTo>
                  <a:pt x="333" y="207"/>
                  <a:pt x="333" y="207"/>
                  <a:pt x="334" y="207"/>
                </a:cubicBezTo>
                <a:lnTo>
                  <a:pt x="334" y="207"/>
                </a:lnTo>
                <a:lnTo>
                  <a:pt x="334" y="207"/>
                </a:lnTo>
                <a:lnTo>
                  <a:pt x="334" y="207"/>
                </a:lnTo>
                <a:cubicBezTo>
                  <a:pt x="335" y="207"/>
                  <a:pt x="335" y="206"/>
                  <a:pt x="335" y="206"/>
                </a:cubicBezTo>
                <a:lnTo>
                  <a:pt x="335" y="206"/>
                </a:lnTo>
                <a:lnTo>
                  <a:pt x="335" y="206"/>
                </a:lnTo>
                <a:lnTo>
                  <a:pt x="335" y="206"/>
                </a:lnTo>
                <a:cubicBezTo>
                  <a:pt x="336" y="206"/>
                  <a:pt x="336" y="206"/>
                  <a:pt x="336" y="206"/>
                </a:cubicBezTo>
                <a:lnTo>
                  <a:pt x="337" y="206"/>
                </a:lnTo>
                <a:lnTo>
                  <a:pt x="337" y="206"/>
                </a:lnTo>
                <a:cubicBezTo>
                  <a:pt x="337" y="205"/>
                  <a:pt x="337" y="205"/>
                  <a:pt x="337" y="205"/>
                </a:cubicBezTo>
                <a:lnTo>
                  <a:pt x="337" y="205"/>
                </a:lnTo>
                <a:cubicBezTo>
                  <a:pt x="338" y="205"/>
                  <a:pt x="338" y="205"/>
                  <a:pt x="338" y="205"/>
                </a:cubicBezTo>
                <a:lnTo>
                  <a:pt x="338" y="205"/>
                </a:lnTo>
                <a:cubicBezTo>
                  <a:pt x="339" y="205"/>
                  <a:pt x="339" y="205"/>
                  <a:pt x="339" y="205"/>
                </a:cubicBezTo>
                <a:lnTo>
                  <a:pt x="339" y="205"/>
                </a:lnTo>
                <a:lnTo>
                  <a:pt x="339" y="205"/>
                </a:lnTo>
                <a:lnTo>
                  <a:pt x="618" y="64"/>
                </a:lnTo>
                <a:lnTo>
                  <a:pt x="618" y="381"/>
                </a:lnTo>
                <a:lnTo>
                  <a:pt x="43" y="381"/>
                </a:lnTo>
                <a:close/>
                <a:moveTo>
                  <a:pt x="330" y="161"/>
                </a:moveTo>
                <a:lnTo>
                  <a:pt x="96" y="43"/>
                </a:lnTo>
                <a:lnTo>
                  <a:pt x="564" y="43"/>
                </a:lnTo>
                <a:lnTo>
                  <a:pt x="330" y="161"/>
                </a:lnTo>
                <a:close/>
                <a:moveTo>
                  <a:pt x="660" y="30"/>
                </a:moveTo>
                <a:lnTo>
                  <a:pt x="660" y="30"/>
                </a:lnTo>
                <a:cubicBezTo>
                  <a:pt x="660" y="26"/>
                  <a:pt x="660" y="22"/>
                  <a:pt x="658" y="19"/>
                </a:cubicBezTo>
                <a:lnTo>
                  <a:pt x="658" y="19"/>
                </a:lnTo>
                <a:cubicBezTo>
                  <a:pt x="657" y="17"/>
                  <a:pt x="656" y="15"/>
                  <a:pt x="654" y="13"/>
                </a:cubicBezTo>
                <a:lnTo>
                  <a:pt x="654" y="13"/>
                </a:lnTo>
                <a:cubicBezTo>
                  <a:pt x="649" y="5"/>
                  <a:pt x="639" y="0"/>
                  <a:pt x="627" y="0"/>
                </a:cubicBezTo>
                <a:lnTo>
                  <a:pt x="33" y="0"/>
                </a:lnTo>
                <a:lnTo>
                  <a:pt x="33" y="0"/>
                </a:lnTo>
                <a:cubicBezTo>
                  <a:pt x="22" y="0"/>
                  <a:pt x="12" y="5"/>
                  <a:pt x="6" y="13"/>
                </a:cubicBezTo>
                <a:lnTo>
                  <a:pt x="6" y="13"/>
                </a:lnTo>
                <a:cubicBezTo>
                  <a:pt x="5" y="15"/>
                  <a:pt x="4" y="17"/>
                  <a:pt x="3" y="19"/>
                </a:cubicBezTo>
                <a:lnTo>
                  <a:pt x="3" y="19"/>
                </a:lnTo>
                <a:cubicBezTo>
                  <a:pt x="0" y="22"/>
                  <a:pt x="0" y="26"/>
                  <a:pt x="0" y="30"/>
                </a:cubicBezTo>
                <a:lnTo>
                  <a:pt x="0" y="30"/>
                </a:lnTo>
                <a:cubicBezTo>
                  <a:pt x="0" y="30"/>
                  <a:pt x="0" y="31"/>
                  <a:pt x="0" y="32"/>
                </a:cubicBezTo>
                <a:lnTo>
                  <a:pt x="0" y="392"/>
                </a:lnTo>
                <a:lnTo>
                  <a:pt x="0" y="392"/>
                </a:lnTo>
                <a:cubicBezTo>
                  <a:pt x="0" y="409"/>
                  <a:pt x="15" y="424"/>
                  <a:pt x="33" y="424"/>
                </a:cubicBezTo>
                <a:lnTo>
                  <a:pt x="627" y="424"/>
                </a:lnTo>
                <a:lnTo>
                  <a:pt x="627" y="424"/>
                </a:lnTo>
                <a:cubicBezTo>
                  <a:pt x="646" y="424"/>
                  <a:pt x="660" y="409"/>
                  <a:pt x="660" y="392"/>
                </a:cubicBezTo>
                <a:lnTo>
                  <a:pt x="660" y="32"/>
                </a:lnTo>
                <a:lnTo>
                  <a:pt x="660" y="32"/>
                </a:lnTo>
                <a:cubicBezTo>
                  <a:pt x="660" y="31"/>
                  <a:pt x="660" y="30"/>
                  <a:pt x="660" y="3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" name="Freeform 262"/>
          <p:cNvSpPr>
            <a:spLocks noChangeArrowheads="1"/>
          </p:cNvSpPr>
          <p:nvPr/>
        </p:nvSpPr>
        <p:spPr bwMode="auto">
          <a:xfrm>
            <a:off x="20334351" y="4331333"/>
            <a:ext cx="627718" cy="726571"/>
          </a:xfrm>
          <a:custGeom>
            <a:avLst/>
            <a:gdLst>
              <a:gd name="T0" fmla="*/ 294 w 562"/>
              <a:gd name="T1" fmla="*/ 436 h 650"/>
              <a:gd name="T2" fmla="*/ 290 w 562"/>
              <a:gd name="T3" fmla="*/ 434 h 650"/>
              <a:gd name="T4" fmla="*/ 286 w 562"/>
              <a:gd name="T5" fmla="*/ 433 h 650"/>
              <a:gd name="T6" fmla="*/ 283 w 562"/>
              <a:gd name="T7" fmla="*/ 432 h 650"/>
              <a:gd name="T8" fmla="*/ 280 w 562"/>
              <a:gd name="T9" fmla="*/ 432 h 650"/>
              <a:gd name="T10" fmla="*/ 277 w 562"/>
              <a:gd name="T11" fmla="*/ 432 h 650"/>
              <a:gd name="T12" fmla="*/ 273 w 562"/>
              <a:gd name="T13" fmla="*/ 434 h 650"/>
              <a:gd name="T14" fmla="*/ 270 w 562"/>
              <a:gd name="T15" fmla="*/ 435 h 650"/>
              <a:gd name="T16" fmla="*/ 268 w 562"/>
              <a:gd name="T17" fmla="*/ 436 h 650"/>
              <a:gd name="T18" fmla="*/ 556 w 562"/>
              <a:gd name="T19" fmla="*/ 640 h 650"/>
              <a:gd name="T20" fmla="*/ 558 w 562"/>
              <a:gd name="T21" fmla="*/ 637 h 650"/>
              <a:gd name="T22" fmla="*/ 560 w 562"/>
              <a:gd name="T23" fmla="*/ 630 h 650"/>
              <a:gd name="T24" fmla="*/ 561 w 562"/>
              <a:gd name="T25" fmla="*/ 627 h 650"/>
              <a:gd name="T26" fmla="*/ 561 w 562"/>
              <a:gd name="T27" fmla="*/ 624 h 650"/>
              <a:gd name="T28" fmla="*/ 560 w 562"/>
              <a:gd name="T29" fmla="*/ 617 h 650"/>
              <a:gd name="T30" fmla="*/ 302 w 562"/>
              <a:gd name="T31" fmla="*/ 14 h 650"/>
              <a:gd name="T32" fmla="*/ 301 w 562"/>
              <a:gd name="T33" fmla="*/ 11 h 650"/>
              <a:gd name="T34" fmla="*/ 298 w 562"/>
              <a:gd name="T35" fmla="*/ 8 h 650"/>
              <a:gd name="T36" fmla="*/ 296 w 562"/>
              <a:gd name="T37" fmla="*/ 5 h 650"/>
              <a:gd name="T38" fmla="*/ 293 w 562"/>
              <a:gd name="T39" fmla="*/ 4 h 650"/>
              <a:gd name="T40" fmla="*/ 290 w 562"/>
              <a:gd name="T41" fmla="*/ 2 h 650"/>
              <a:gd name="T42" fmla="*/ 288 w 562"/>
              <a:gd name="T43" fmla="*/ 1 h 650"/>
              <a:gd name="T44" fmla="*/ 285 w 562"/>
              <a:gd name="T45" fmla="*/ 0 h 650"/>
              <a:gd name="T46" fmla="*/ 281 w 562"/>
              <a:gd name="T47" fmla="*/ 0 h 650"/>
              <a:gd name="T48" fmla="*/ 277 w 562"/>
              <a:gd name="T49" fmla="*/ 0 h 650"/>
              <a:gd name="T50" fmla="*/ 274 w 562"/>
              <a:gd name="T51" fmla="*/ 1 h 650"/>
              <a:gd name="T52" fmla="*/ 272 w 562"/>
              <a:gd name="T53" fmla="*/ 2 h 650"/>
              <a:gd name="T54" fmla="*/ 268 w 562"/>
              <a:gd name="T55" fmla="*/ 4 h 650"/>
              <a:gd name="T56" fmla="*/ 266 w 562"/>
              <a:gd name="T57" fmla="*/ 5 h 650"/>
              <a:gd name="T58" fmla="*/ 263 w 562"/>
              <a:gd name="T59" fmla="*/ 8 h 650"/>
              <a:gd name="T60" fmla="*/ 261 w 562"/>
              <a:gd name="T61" fmla="*/ 11 h 650"/>
              <a:gd name="T62" fmla="*/ 259 w 562"/>
              <a:gd name="T63" fmla="*/ 14 h 650"/>
              <a:gd name="T64" fmla="*/ 2 w 562"/>
              <a:gd name="T65" fmla="*/ 616 h 650"/>
              <a:gd name="T66" fmla="*/ 1 w 562"/>
              <a:gd name="T67" fmla="*/ 618 h 650"/>
              <a:gd name="T68" fmla="*/ 0 w 562"/>
              <a:gd name="T69" fmla="*/ 624 h 650"/>
              <a:gd name="T70" fmla="*/ 0 w 562"/>
              <a:gd name="T71" fmla="*/ 627 h 650"/>
              <a:gd name="T72" fmla="*/ 0 w 562"/>
              <a:gd name="T73" fmla="*/ 630 h 650"/>
              <a:gd name="T74" fmla="*/ 3 w 562"/>
              <a:gd name="T75" fmla="*/ 635 h 650"/>
              <a:gd name="T76" fmla="*/ 4 w 562"/>
              <a:gd name="T77" fmla="*/ 638 h 650"/>
              <a:gd name="T78" fmla="*/ 5 w 562"/>
              <a:gd name="T79" fmla="*/ 640 h 650"/>
              <a:gd name="T80" fmla="*/ 9 w 562"/>
              <a:gd name="T81" fmla="*/ 643 h 650"/>
              <a:gd name="T82" fmla="*/ 14 w 562"/>
              <a:gd name="T83" fmla="*/ 647 h 650"/>
              <a:gd name="T84" fmla="*/ 16 w 562"/>
              <a:gd name="T85" fmla="*/ 648 h 650"/>
              <a:gd name="T86" fmla="*/ 19 w 562"/>
              <a:gd name="T87" fmla="*/ 648 h 650"/>
              <a:gd name="T88" fmla="*/ 23 w 562"/>
              <a:gd name="T89" fmla="*/ 649 h 650"/>
              <a:gd name="T90" fmla="*/ 34 w 562"/>
              <a:gd name="T91" fmla="*/ 646 h 650"/>
              <a:gd name="T92" fmla="*/ 37 w 562"/>
              <a:gd name="T93" fmla="*/ 644 h 650"/>
              <a:gd name="T94" fmla="*/ 525 w 562"/>
              <a:gd name="T95" fmla="*/ 646 h 650"/>
              <a:gd name="T96" fmla="*/ 535 w 562"/>
              <a:gd name="T97" fmla="*/ 649 h 650"/>
              <a:gd name="T98" fmla="*/ 539 w 562"/>
              <a:gd name="T99" fmla="*/ 649 h 650"/>
              <a:gd name="T100" fmla="*/ 543 w 562"/>
              <a:gd name="T101" fmla="*/ 648 h 650"/>
              <a:gd name="T102" fmla="*/ 546 w 562"/>
              <a:gd name="T103" fmla="*/ 647 h 650"/>
              <a:gd name="T104" fmla="*/ 549 w 562"/>
              <a:gd name="T105" fmla="*/ 646 h 650"/>
              <a:gd name="T106" fmla="*/ 553 w 562"/>
              <a:gd name="T107" fmla="*/ 643 h 650"/>
              <a:gd name="T108" fmla="*/ 556 w 562"/>
              <a:gd name="T109" fmla="*/ 640 h 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62" h="650">
                <a:moveTo>
                  <a:pt x="294" y="436"/>
                </a:moveTo>
                <a:lnTo>
                  <a:pt x="294" y="436"/>
                </a:lnTo>
                <a:lnTo>
                  <a:pt x="294" y="436"/>
                </a:lnTo>
                <a:lnTo>
                  <a:pt x="294" y="436"/>
                </a:lnTo>
                <a:lnTo>
                  <a:pt x="294" y="436"/>
                </a:lnTo>
                <a:lnTo>
                  <a:pt x="294" y="436"/>
                </a:lnTo>
                <a:lnTo>
                  <a:pt x="294" y="436"/>
                </a:lnTo>
                <a:cubicBezTo>
                  <a:pt x="294" y="435"/>
                  <a:pt x="293" y="435"/>
                  <a:pt x="292" y="435"/>
                </a:cubicBezTo>
                <a:lnTo>
                  <a:pt x="292" y="435"/>
                </a:lnTo>
                <a:cubicBezTo>
                  <a:pt x="292" y="435"/>
                  <a:pt x="292" y="435"/>
                  <a:pt x="291" y="434"/>
                </a:cubicBezTo>
                <a:lnTo>
                  <a:pt x="291" y="434"/>
                </a:lnTo>
                <a:cubicBezTo>
                  <a:pt x="291" y="434"/>
                  <a:pt x="291" y="434"/>
                  <a:pt x="290" y="434"/>
                </a:cubicBezTo>
                <a:lnTo>
                  <a:pt x="290" y="434"/>
                </a:lnTo>
                <a:lnTo>
                  <a:pt x="289" y="434"/>
                </a:lnTo>
                <a:lnTo>
                  <a:pt x="289" y="434"/>
                </a:lnTo>
                <a:lnTo>
                  <a:pt x="288" y="433"/>
                </a:lnTo>
                <a:lnTo>
                  <a:pt x="288" y="433"/>
                </a:lnTo>
                <a:cubicBezTo>
                  <a:pt x="288" y="433"/>
                  <a:pt x="287" y="433"/>
                  <a:pt x="286" y="433"/>
                </a:cubicBezTo>
                <a:lnTo>
                  <a:pt x="286" y="433"/>
                </a:lnTo>
                <a:lnTo>
                  <a:pt x="286" y="432"/>
                </a:lnTo>
                <a:lnTo>
                  <a:pt x="286" y="432"/>
                </a:lnTo>
                <a:cubicBezTo>
                  <a:pt x="285" y="432"/>
                  <a:pt x="285" y="432"/>
                  <a:pt x="285" y="432"/>
                </a:cubicBezTo>
                <a:lnTo>
                  <a:pt x="285" y="432"/>
                </a:lnTo>
                <a:cubicBezTo>
                  <a:pt x="284" y="432"/>
                  <a:pt x="284" y="432"/>
                  <a:pt x="283" y="432"/>
                </a:cubicBezTo>
                <a:lnTo>
                  <a:pt x="283" y="432"/>
                </a:lnTo>
                <a:cubicBezTo>
                  <a:pt x="283" y="432"/>
                  <a:pt x="283" y="432"/>
                  <a:pt x="282" y="432"/>
                </a:cubicBezTo>
                <a:lnTo>
                  <a:pt x="282" y="432"/>
                </a:lnTo>
                <a:lnTo>
                  <a:pt x="281" y="432"/>
                </a:lnTo>
                <a:lnTo>
                  <a:pt x="281" y="432"/>
                </a:lnTo>
                <a:lnTo>
                  <a:pt x="280" y="432"/>
                </a:lnTo>
                <a:lnTo>
                  <a:pt x="280" y="432"/>
                </a:lnTo>
                <a:lnTo>
                  <a:pt x="279" y="432"/>
                </a:lnTo>
                <a:lnTo>
                  <a:pt x="279" y="432"/>
                </a:lnTo>
                <a:cubicBezTo>
                  <a:pt x="278" y="432"/>
                  <a:pt x="278" y="432"/>
                  <a:pt x="278" y="432"/>
                </a:cubicBezTo>
                <a:lnTo>
                  <a:pt x="278" y="432"/>
                </a:lnTo>
                <a:cubicBezTo>
                  <a:pt x="277" y="432"/>
                  <a:pt x="277" y="432"/>
                  <a:pt x="277" y="432"/>
                </a:cubicBezTo>
                <a:lnTo>
                  <a:pt x="277" y="432"/>
                </a:lnTo>
                <a:cubicBezTo>
                  <a:pt x="276" y="432"/>
                  <a:pt x="276" y="433"/>
                  <a:pt x="276" y="433"/>
                </a:cubicBezTo>
                <a:lnTo>
                  <a:pt x="276" y="433"/>
                </a:lnTo>
                <a:cubicBezTo>
                  <a:pt x="275" y="433"/>
                  <a:pt x="275" y="433"/>
                  <a:pt x="274" y="433"/>
                </a:cubicBezTo>
                <a:lnTo>
                  <a:pt x="274" y="433"/>
                </a:lnTo>
                <a:lnTo>
                  <a:pt x="273" y="434"/>
                </a:lnTo>
                <a:lnTo>
                  <a:pt x="273" y="434"/>
                </a:lnTo>
                <a:lnTo>
                  <a:pt x="272" y="434"/>
                </a:lnTo>
                <a:lnTo>
                  <a:pt x="272" y="434"/>
                </a:lnTo>
                <a:lnTo>
                  <a:pt x="271" y="434"/>
                </a:lnTo>
                <a:lnTo>
                  <a:pt x="271" y="434"/>
                </a:lnTo>
                <a:cubicBezTo>
                  <a:pt x="270" y="435"/>
                  <a:pt x="270" y="435"/>
                  <a:pt x="270" y="435"/>
                </a:cubicBezTo>
                <a:lnTo>
                  <a:pt x="270" y="435"/>
                </a:lnTo>
                <a:cubicBezTo>
                  <a:pt x="269" y="435"/>
                  <a:pt x="268" y="435"/>
                  <a:pt x="268" y="436"/>
                </a:cubicBezTo>
                <a:lnTo>
                  <a:pt x="268" y="436"/>
                </a:lnTo>
                <a:lnTo>
                  <a:pt x="268" y="436"/>
                </a:lnTo>
                <a:lnTo>
                  <a:pt x="268" y="436"/>
                </a:lnTo>
                <a:lnTo>
                  <a:pt x="268" y="436"/>
                </a:lnTo>
                <a:lnTo>
                  <a:pt x="268" y="436"/>
                </a:lnTo>
                <a:lnTo>
                  <a:pt x="77" y="561"/>
                </a:lnTo>
                <a:lnTo>
                  <a:pt x="281" y="85"/>
                </a:lnTo>
                <a:lnTo>
                  <a:pt x="485" y="561"/>
                </a:lnTo>
                <a:lnTo>
                  <a:pt x="294" y="436"/>
                </a:lnTo>
                <a:close/>
                <a:moveTo>
                  <a:pt x="556" y="640"/>
                </a:moveTo>
                <a:lnTo>
                  <a:pt x="556" y="640"/>
                </a:lnTo>
                <a:cubicBezTo>
                  <a:pt x="557" y="639"/>
                  <a:pt x="557" y="638"/>
                  <a:pt x="557" y="638"/>
                </a:cubicBezTo>
                <a:lnTo>
                  <a:pt x="557" y="638"/>
                </a:lnTo>
                <a:lnTo>
                  <a:pt x="557" y="638"/>
                </a:lnTo>
                <a:lnTo>
                  <a:pt x="557" y="638"/>
                </a:lnTo>
                <a:cubicBezTo>
                  <a:pt x="558" y="637"/>
                  <a:pt x="558" y="637"/>
                  <a:pt x="558" y="637"/>
                </a:cubicBezTo>
                <a:lnTo>
                  <a:pt x="558" y="637"/>
                </a:lnTo>
                <a:cubicBezTo>
                  <a:pt x="559" y="636"/>
                  <a:pt x="559" y="636"/>
                  <a:pt x="559" y="636"/>
                </a:cubicBezTo>
                <a:lnTo>
                  <a:pt x="559" y="636"/>
                </a:lnTo>
                <a:cubicBezTo>
                  <a:pt x="559" y="635"/>
                  <a:pt x="559" y="635"/>
                  <a:pt x="559" y="635"/>
                </a:cubicBezTo>
                <a:lnTo>
                  <a:pt x="559" y="635"/>
                </a:lnTo>
                <a:cubicBezTo>
                  <a:pt x="560" y="633"/>
                  <a:pt x="560" y="632"/>
                  <a:pt x="560" y="630"/>
                </a:cubicBezTo>
                <a:lnTo>
                  <a:pt x="560" y="630"/>
                </a:lnTo>
                <a:cubicBezTo>
                  <a:pt x="561" y="630"/>
                  <a:pt x="561" y="629"/>
                  <a:pt x="561" y="629"/>
                </a:cubicBezTo>
                <a:lnTo>
                  <a:pt x="561" y="629"/>
                </a:lnTo>
                <a:cubicBezTo>
                  <a:pt x="561" y="629"/>
                  <a:pt x="561" y="629"/>
                  <a:pt x="561" y="628"/>
                </a:cubicBezTo>
                <a:lnTo>
                  <a:pt x="561" y="628"/>
                </a:lnTo>
                <a:cubicBezTo>
                  <a:pt x="561" y="627"/>
                  <a:pt x="561" y="627"/>
                  <a:pt x="561" y="627"/>
                </a:cubicBezTo>
                <a:lnTo>
                  <a:pt x="561" y="627"/>
                </a:lnTo>
                <a:lnTo>
                  <a:pt x="561" y="626"/>
                </a:lnTo>
                <a:lnTo>
                  <a:pt x="561" y="626"/>
                </a:lnTo>
                <a:cubicBezTo>
                  <a:pt x="561" y="625"/>
                  <a:pt x="561" y="625"/>
                  <a:pt x="561" y="624"/>
                </a:cubicBezTo>
                <a:lnTo>
                  <a:pt x="561" y="624"/>
                </a:lnTo>
                <a:lnTo>
                  <a:pt x="561" y="624"/>
                </a:lnTo>
                <a:lnTo>
                  <a:pt x="561" y="624"/>
                </a:lnTo>
                <a:cubicBezTo>
                  <a:pt x="561" y="622"/>
                  <a:pt x="561" y="621"/>
                  <a:pt x="560" y="619"/>
                </a:cubicBezTo>
                <a:lnTo>
                  <a:pt x="560" y="619"/>
                </a:lnTo>
                <a:cubicBezTo>
                  <a:pt x="560" y="618"/>
                  <a:pt x="560" y="618"/>
                  <a:pt x="560" y="618"/>
                </a:cubicBezTo>
                <a:lnTo>
                  <a:pt x="560" y="618"/>
                </a:lnTo>
                <a:cubicBezTo>
                  <a:pt x="560" y="618"/>
                  <a:pt x="560" y="618"/>
                  <a:pt x="560" y="617"/>
                </a:cubicBezTo>
                <a:lnTo>
                  <a:pt x="560" y="617"/>
                </a:lnTo>
                <a:cubicBezTo>
                  <a:pt x="560" y="616"/>
                  <a:pt x="560" y="616"/>
                  <a:pt x="559" y="616"/>
                </a:cubicBezTo>
                <a:lnTo>
                  <a:pt x="559" y="615"/>
                </a:lnTo>
                <a:lnTo>
                  <a:pt x="303" y="15"/>
                </a:lnTo>
                <a:lnTo>
                  <a:pt x="303" y="15"/>
                </a:lnTo>
                <a:cubicBezTo>
                  <a:pt x="303" y="15"/>
                  <a:pt x="302" y="15"/>
                  <a:pt x="302" y="14"/>
                </a:cubicBezTo>
                <a:lnTo>
                  <a:pt x="302" y="14"/>
                </a:lnTo>
                <a:cubicBezTo>
                  <a:pt x="302" y="13"/>
                  <a:pt x="302" y="13"/>
                  <a:pt x="302" y="13"/>
                </a:cubicBezTo>
                <a:lnTo>
                  <a:pt x="302" y="13"/>
                </a:lnTo>
                <a:cubicBezTo>
                  <a:pt x="302" y="13"/>
                  <a:pt x="302" y="12"/>
                  <a:pt x="301" y="12"/>
                </a:cubicBezTo>
                <a:lnTo>
                  <a:pt x="301" y="12"/>
                </a:lnTo>
                <a:cubicBezTo>
                  <a:pt x="301" y="11"/>
                  <a:pt x="301" y="11"/>
                  <a:pt x="301" y="11"/>
                </a:cubicBezTo>
                <a:lnTo>
                  <a:pt x="301" y="11"/>
                </a:lnTo>
                <a:cubicBezTo>
                  <a:pt x="301" y="10"/>
                  <a:pt x="301" y="10"/>
                  <a:pt x="300" y="10"/>
                </a:cubicBezTo>
                <a:lnTo>
                  <a:pt x="300" y="10"/>
                </a:lnTo>
                <a:cubicBezTo>
                  <a:pt x="300" y="10"/>
                  <a:pt x="300" y="9"/>
                  <a:pt x="299" y="9"/>
                </a:cubicBezTo>
                <a:lnTo>
                  <a:pt x="299" y="9"/>
                </a:lnTo>
                <a:cubicBezTo>
                  <a:pt x="299" y="9"/>
                  <a:pt x="298" y="9"/>
                  <a:pt x="298" y="8"/>
                </a:cubicBezTo>
                <a:lnTo>
                  <a:pt x="298" y="8"/>
                </a:lnTo>
                <a:lnTo>
                  <a:pt x="298" y="7"/>
                </a:lnTo>
                <a:lnTo>
                  <a:pt x="298" y="7"/>
                </a:lnTo>
                <a:cubicBezTo>
                  <a:pt x="297" y="7"/>
                  <a:pt x="297" y="6"/>
                  <a:pt x="297" y="6"/>
                </a:cubicBezTo>
                <a:lnTo>
                  <a:pt x="297" y="6"/>
                </a:lnTo>
                <a:cubicBezTo>
                  <a:pt x="297" y="6"/>
                  <a:pt x="296" y="6"/>
                  <a:pt x="296" y="5"/>
                </a:cubicBezTo>
                <a:lnTo>
                  <a:pt x="296" y="5"/>
                </a:lnTo>
                <a:cubicBezTo>
                  <a:pt x="296" y="5"/>
                  <a:pt x="296" y="5"/>
                  <a:pt x="295" y="5"/>
                </a:cubicBezTo>
                <a:lnTo>
                  <a:pt x="295" y="5"/>
                </a:lnTo>
                <a:cubicBezTo>
                  <a:pt x="295" y="5"/>
                  <a:pt x="294" y="5"/>
                  <a:pt x="294" y="4"/>
                </a:cubicBezTo>
                <a:lnTo>
                  <a:pt x="294" y="4"/>
                </a:lnTo>
                <a:cubicBezTo>
                  <a:pt x="294" y="4"/>
                  <a:pt x="294" y="4"/>
                  <a:pt x="293" y="4"/>
                </a:cubicBezTo>
                <a:lnTo>
                  <a:pt x="293" y="4"/>
                </a:lnTo>
                <a:cubicBezTo>
                  <a:pt x="292" y="4"/>
                  <a:pt x="292" y="4"/>
                  <a:pt x="292" y="3"/>
                </a:cubicBezTo>
                <a:lnTo>
                  <a:pt x="292" y="3"/>
                </a:lnTo>
                <a:cubicBezTo>
                  <a:pt x="292" y="3"/>
                  <a:pt x="291" y="3"/>
                  <a:pt x="291" y="2"/>
                </a:cubicBezTo>
                <a:lnTo>
                  <a:pt x="291" y="2"/>
                </a:lnTo>
                <a:cubicBezTo>
                  <a:pt x="291" y="2"/>
                  <a:pt x="291" y="2"/>
                  <a:pt x="290" y="2"/>
                </a:cubicBezTo>
                <a:lnTo>
                  <a:pt x="290" y="2"/>
                </a:lnTo>
                <a:lnTo>
                  <a:pt x="290" y="2"/>
                </a:lnTo>
                <a:lnTo>
                  <a:pt x="290" y="2"/>
                </a:lnTo>
                <a:cubicBezTo>
                  <a:pt x="289" y="2"/>
                  <a:pt x="289" y="2"/>
                  <a:pt x="289" y="2"/>
                </a:cubicBezTo>
                <a:lnTo>
                  <a:pt x="289" y="2"/>
                </a:lnTo>
                <a:cubicBezTo>
                  <a:pt x="288" y="2"/>
                  <a:pt x="288" y="1"/>
                  <a:pt x="288" y="1"/>
                </a:cubicBezTo>
                <a:lnTo>
                  <a:pt x="288" y="1"/>
                </a:lnTo>
                <a:cubicBezTo>
                  <a:pt x="288" y="1"/>
                  <a:pt x="287" y="1"/>
                  <a:pt x="286" y="1"/>
                </a:cubicBezTo>
                <a:lnTo>
                  <a:pt x="286" y="1"/>
                </a:lnTo>
                <a:lnTo>
                  <a:pt x="286" y="0"/>
                </a:lnTo>
                <a:lnTo>
                  <a:pt x="286" y="0"/>
                </a:lnTo>
                <a:cubicBezTo>
                  <a:pt x="285" y="0"/>
                  <a:pt x="285" y="0"/>
                  <a:pt x="285" y="0"/>
                </a:cubicBezTo>
                <a:lnTo>
                  <a:pt x="285" y="0"/>
                </a:lnTo>
                <a:cubicBezTo>
                  <a:pt x="284" y="0"/>
                  <a:pt x="283" y="0"/>
                  <a:pt x="283" y="0"/>
                </a:cubicBezTo>
                <a:lnTo>
                  <a:pt x="283" y="0"/>
                </a:lnTo>
                <a:cubicBezTo>
                  <a:pt x="283" y="0"/>
                  <a:pt x="283" y="0"/>
                  <a:pt x="282" y="0"/>
                </a:cubicBezTo>
                <a:lnTo>
                  <a:pt x="282" y="0"/>
                </a:lnTo>
                <a:cubicBezTo>
                  <a:pt x="281" y="0"/>
                  <a:pt x="281" y="0"/>
                  <a:pt x="281" y="0"/>
                </a:cubicBezTo>
                <a:lnTo>
                  <a:pt x="281" y="0"/>
                </a:lnTo>
                <a:cubicBezTo>
                  <a:pt x="280" y="0"/>
                  <a:pt x="280" y="0"/>
                  <a:pt x="280" y="0"/>
                </a:cubicBezTo>
                <a:lnTo>
                  <a:pt x="280" y="0"/>
                </a:lnTo>
                <a:cubicBezTo>
                  <a:pt x="279" y="0"/>
                  <a:pt x="279" y="0"/>
                  <a:pt x="278" y="0"/>
                </a:cubicBezTo>
                <a:lnTo>
                  <a:pt x="278" y="0"/>
                </a:lnTo>
                <a:cubicBezTo>
                  <a:pt x="278" y="0"/>
                  <a:pt x="278" y="0"/>
                  <a:pt x="277" y="0"/>
                </a:cubicBezTo>
                <a:lnTo>
                  <a:pt x="277" y="0"/>
                </a:lnTo>
                <a:cubicBezTo>
                  <a:pt x="277" y="0"/>
                  <a:pt x="277" y="0"/>
                  <a:pt x="276" y="0"/>
                </a:cubicBezTo>
                <a:lnTo>
                  <a:pt x="276" y="0"/>
                </a:lnTo>
                <a:lnTo>
                  <a:pt x="275" y="1"/>
                </a:lnTo>
                <a:lnTo>
                  <a:pt x="275" y="1"/>
                </a:lnTo>
                <a:lnTo>
                  <a:pt x="274" y="1"/>
                </a:lnTo>
                <a:lnTo>
                  <a:pt x="274" y="1"/>
                </a:lnTo>
                <a:cubicBezTo>
                  <a:pt x="273" y="1"/>
                  <a:pt x="273" y="2"/>
                  <a:pt x="273" y="2"/>
                </a:cubicBezTo>
                <a:lnTo>
                  <a:pt x="273" y="2"/>
                </a:lnTo>
                <a:cubicBezTo>
                  <a:pt x="272" y="2"/>
                  <a:pt x="272" y="2"/>
                  <a:pt x="272" y="2"/>
                </a:cubicBezTo>
                <a:lnTo>
                  <a:pt x="272" y="2"/>
                </a:lnTo>
                <a:lnTo>
                  <a:pt x="272" y="2"/>
                </a:lnTo>
                <a:lnTo>
                  <a:pt x="272" y="2"/>
                </a:lnTo>
                <a:cubicBezTo>
                  <a:pt x="271" y="2"/>
                  <a:pt x="271" y="2"/>
                  <a:pt x="271" y="2"/>
                </a:cubicBezTo>
                <a:lnTo>
                  <a:pt x="271" y="2"/>
                </a:lnTo>
                <a:cubicBezTo>
                  <a:pt x="270" y="3"/>
                  <a:pt x="270" y="3"/>
                  <a:pt x="270" y="3"/>
                </a:cubicBezTo>
                <a:lnTo>
                  <a:pt x="270" y="3"/>
                </a:lnTo>
                <a:cubicBezTo>
                  <a:pt x="269" y="4"/>
                  <a:pt x="269" y="4"/>
                  <a:pt x="268" y="4"/>
                </a:cubicBezTo>
                <a:lnTo>
                  <a:pt x="268" y="4"/>
                </a:lnTo>
                <a:cubicBezTo>
                  <a:pt x="268" y="4"/>
                  <a:pt x="268" y="4"/>
                  <a:pt x="267" y="4"/>
                </a:cubicBezTo>
                <a:lnTo>
                  <a:pt x="267" y="4"/>
                </a:lnTo>
                <a:cubicBezTo>
                  <a:pt x="267" y="5"/>
                  <a:pt x="267" y="5"/>
                  <a:pt x="267" y="5"/>
                </a:cubicBezTo>
                <a:lnTo>
                  <a:pt x="267" y="5"/>
                </a:lnTo>
                <a:cubicBezTo>
                  <a:pt x="266" y="5"/>
                  <a:pt x="266" y="5"/>
                  <a:pt x="266" y="5"/>
                </a:cubicBezTo>
                <a:lnTo>
                  <a:pt x="266" y="5"/>
                </a:lnTo>
                <a:cubicBezTo>
                  <a:pt x="266" y="6"/>
                  <a:pt x="265" y="6"/>
                  <a:pt x="265" y="6"/>
                </a:cubicBezTo>
                <a:lnTo>
                  <a:pt x="265" y="6"/>
                </a:lnTo>
                <a:cubicBezTo>
                  <a:pt x="264" y="6"/>
                  <a:pt x="264" y="7"/>
                  <a:pt x="264" y="7"/>
                </a:cubicBezTo>
                <a:lnTo>
                  <a:pt x="264" y="7"/>
                </a:lnTo>
                <a:cubicBezTo>
                  <a:pt x="264" y="7"/>
                  <a:pt x="264" y="8"/>
                  <a:pt x="263" y="8"/>
                </a:cubicBezTo>
                <a:lnTo>
                  <a:pt x="263" y="8"/>
                </a:lnTo>
                <a:cubicBezTo>
                  <a:pt x="263" y="9"/>
                  <a:pt x="262" y="9"/>
                  <a:pt x="262" y="9"/>
                </a:cubicBezTo>
                <a:lnTo>
                  <a:pt x="262" y="9"/>
                </a:lnTo>
                <a:lnTo>
                  <a:pt x="262" y="10"/>
                </a:lnTo>
                <a:lnTo>
                  <a:pt x="262" y="10"/>
                </a:lnTo>
                <a:cubicBezTo>
                  <a:pt x="261" y="10"/>
                  <a:pt x="261" y="10"/>
                  <a:pt x="261" y="11"/>
                </a:cubicBezTo>
                <a:lnTo>
                  <a:pt x="261" y="11"/>
                </a:lnTo>
                <a:cubicBezTo>
                  <a:pt x="261" y="11"/>
                  <a:pt x="261" y="11"/>
                  <a:pt x="261" y="12"/>
                </a:cubicBezTo>
                <a:lnTo>
                  <a:pt x="261" y="12"/>
                </a:lnTo>
                <a:cubicBezTo>
                  <a:pt x="260" y="12"/>
                  <a:pt x="260" y="13"/>
                  <a:pt x="260" y="13"/>
                </a:cubicBezTo>
                <a:lnTo>
                  <a:pt x="260" y="13"/>
                </a:lnTo>
                <a:cubicBezTo>
                  <a:pt x="259" y="13"/>
                  <a:pt x="259" y="13"/>
                  <a:pt x="259" y="14"/>
                </a:cubicBezTo>
                <a:lnTo>
                  <a:pt x="259" y="14"/>
                </a:lnTo>
                <a:cubicBezTo>
                  <a:pt x="259" y="15"/>
                  <a:pt x="259" y="15"/>
                  <a:pt x="259" y="15"/>
                </a:cubicBezTo>
                <a:lnTo>
                  <a:pt x="2" y="615"/>
                </a:lnTo>
                <a:lnTo>
                  <a:pt x="2" y="615"/>
                </a:lnTo>
                <a:lnTo>
                  <a:pt x="2" y="616"/>
                </a:lnTo>
                <a:lnTo>
                  <a:pt x="2" y="616"/>
                </a:lnTo>
                <a:cubicBezTo>
                  <a:pt x="1" y="616"/>
                  <a:pt x="1" y="616"/>
                  <a:pt x="1" y="617"/>
                </a:cubicBezTo>
                <a:lnTo>
                  <a:pt x="1" y="617"/>
                </a:lnTo>
                <a:cubicBezTo>
                  <a:pt x="1" y="618"/>
                  <a:pt x="1" y="618"/>
                  <a:pt x="1" y="618"/>
                </a:cubicBezTo>
                <a:lnTo>
                  <a:pt x="1" y="618"/>
                </a:lnTo>
                <a:lnTo>
                  <a:pt x="1" y="618"/>
                </a:lnTo>
                <a:lnTo>
                  <a:pt x="1" y="618"/>
                </a:lnTo>
                <a:cubicBezTo>
                  <a:pt x="1" y="619"/>
                  <a:pt x="0" y="621"/>
                  <a:pt x="0" y="622"/>
                </a:cubicBezTo>
                <a:lnTo>
                  <a:pt x="0" y="622"/>
                </a:lnTo>
                <a:lnTo>
                  <a:pt x="0" y="622"/>
                </a:lnTo>
                <a:lnTo>
                  <a:pt x="0" y="622"/>
                </a:lnTo>
                <a:cubicBezTo>
                  <a:pt x="0" y="622"/>
                  <a:pt x="0" y="623"/>
                  <a:pt x="0" y="624"/>
                </a:cubicBezTo>
                <a:lnTo>
                  <a:pt x="0" y="624"/>
                </a:lnTo>
                <a:lnTo>
                  <a:pt x="0" y="624"/>
                </a:lnTo>
                <a:lnTo>
                  <a:pt x="0" y="624"/>
                </a:lnTo>
                <a:cubicBezTo>
                  <a:pt x="0" y="625"/>
                  <a:pt x="0" y="625"/>
                  <a:pt x="0" y="626"/>
                </a:cubicBezTo>
                <a:lnTo>
                  <a:pt x="0" y="626"/>
                </a:lnTo>
                <a:lnTo>
                  <a:pt x="0" y="627"/>
                </a:lnTo>
                <a:lnTo>
                  <a:pt x="0" y="627"/>
                </a:lnTo>
                <a:cubicBezTo>
                  <a:pt x="0" y="627"/>
                  <a:pt x="0" y="627"/>
                  <a:pt x="0" y="628"/>
                </a:cubicBezTo>
                <a:lnTo>
                  <a:pt x="0" y="628"/>
                </a:lnTo>
                <a:cubicBezTo>
                  <a:pt x="0" y="629"/>
                  <a:pt x="0" y="629"/>
                  <a:pt x="0" y="629"/>
                </a:cubicBezTo>
                <a:lnTo>
                  <a:pt x="0" y="629"/>
                </a:lnTo>
                <a:lnTo>
                  <a:pt x="0" y="630"/>
                </a:lnTo>
                <a:lnTo>
                  <a:pt x="0" y="630"/>
                </a:lnTo>
                <a:cubicBezTo>
                  <a:pt x="1" y="630"/>
                  <a:pt x="1" y="631"/>
                  <a:pt x="1" y="632"/>
                </a:cubicBezTo>
                <a:lnTo>
                  <a:pt x="1" y="632"/>
                </a:lnTo>
                <a:lnTo>
                  <a:pt x="1" y="632"/>
                </a:lnTo>
                <a:lnTo>
                  <a:pt x="1" y="632"/>
                </a:lnTo>
                <a:cubicBezTo>
                  <a:pt x="1" y="633"/>
                  <a:pt x="2" y="634"/>
                  <a:pt x="3" y="635"/>
                </a:cubicBezTo>
                <a:lnTo>
                  <a:pt x="3" y="635"/>
                </a:lnTo>
                <a:cubicBezTo>
                  <a:pt x="3" y="635"/>
                  <a:pt x="3" y="635"/>
                  <a:pt x="3" y="636"/>
                </a:cubicBezTo>
                <a:lnTo>
                  <a:pt x="3" y="636"/>
                </a:lnTo>
                <a:lnTo>
                  <a:pt x="3" y="636"/>
                </a:lnTo>
                <a:lnTo>
                  <a:pt x="3" y="636"/>
                </a:lnTo>
                <a:cubicBezTo>
                  <a:pt x="3" y="637"/>
                  <a:pt x="3" y="637"/>
                  <a:pt x="4" y="638"/>
                </a:cubicBezTo>
                <a:lnTo>
                  <a:pt x="4" y="638"/>
                </a:lnTo>
                <a:lnTo>
                  <a:pt x="4" y="638"/>
                </a:lnTo>
                <a:lnTo>
                  <a:pt x="4" y="638"/>
                </a:lnTo>
                <a:cubicBezTo>
                  <a:pt x="4" y="638"/>
                  <a:pt x="4" y="639"/>
                  <a:pt x="5" y="640"/>
                </a:cubicBezTo>
                <a:lnTo>
                  <a:pt x="5" y="640"/>
                </a:lnTo>
                <a:lnTo>
                  <a:pt x="5" y="640"/>
                </a:lnTo>
                <a:lnTo>
                  <a:pt x="5" y="640"/>
                </a:lnTo>
                <a:lnTo>
                  <a:pt x="6" y="641"/>
                </a:lnTo>
                <a:lnTo>
                  <a:pt x="6" y="641"/>
                </a:lnTo>
                <a:cubicBezTo>
                  <a:pt x="6" y="641"/>
                  <a:pt x="6" y="641"/>
                  <a:pt x="7" y="641"/>
                </a:cubicBezTo>
                <a:lnTo>
                  <a:pt x="7" y="641"/>
                </a:lnTo>
                <a:cubicBezTo>
                  <a:pt x="7" y="642"/>
                  <a:pt x="8" y="642"/>
                  <a:pt x="8" y="643"/>
                </a:cubicBezTo>
                <a:lnTo>
                  <a:pt x="9" y="643"/>
                </a:lnTo>
                <a:lnTo>
                  <a:pt x="9" y="643"/>
                </a:lnTo>
                <a:cubicBezTo>
                  <a:pt x="9" y="644"/>
                  <a:pt x="10" y="645"/>
                  <a:pt x="12" y="646"/>
                </a:cubicBezTo>
                <a:lnTo>
                  <a:pt x="12" y="646"/>
                </a:lnTo>
                <a:lnTo>
                  <a:pt x="12" y="646"/>
                </a:lnTo>
                <a:lnTo>
                  <a:pt x="12" y="646"/>
                </a:lnTo>
                <a:cubicBezTo>
                  <a:pt x="13" y="646"/>
                  <a:pt x="14" y="646"/>
                  <a:pt x="14" y="647"/>
                </a:cubicBezTo>
                <a:lnTo>
                  <a:pt x="14" y="647"/>
                </a:lnTo>
                <a:lnTo>
                  <a:pt x="14" y="647"/>
                </a:lnTo>
                <a:lnTo>
                  <a:pt x="14" y="647"/>
                </a:lnTo>
                <a:cubicBezTo>
                  <a:pt x="14" y="647"/>
                  <a:pt x="14" y="647"/>
                  <a:pt x="15" y="647"/>
                </a:cubicBezTo>
                <a:lnTo>
                  <a:pt x="15" y="647"/>
                </a:lnTo>
                <a:lnTo>
                  <a:pt x="16" y="648"/>
                </a:lnTo>
                <a:lnTo>
                  <a:pt x="16" y="648"/>
                </a:lnTo>
                <a:lnTo>
                  <a:pt x="16" y="648"/>
                </a:lnTo>
                <a:cubicBezTo>
                  <a:pt x="17" y="648"/>
                  <a:pt x="18" y="648"/>
                  <a:pt x="18" y="648"/>
                </a:cubicBezTo>
                <a:lnTo>
                  <a:pt x="18" y="648"/>
                </a:lnTo>
                <a:cubicBezTo>
                  <a:pt x="19" y="648"/>
                  <a:pt x="19" y="648"/>
                  <a:pt x="19" y="648"/>
                </a:cubicBezTo>
                <a:lnTo>
                  <a:pt x="19" y="648"/>
                </a:lnTo>
                <a:cubicBezTo>
                  <a:pt x="20" y="648"/>
                  <a:pt x="20" y="648"/>
                  <a:pt x="21" y="649"/>
                </a:cubicBezTo>
                <a:lnTo>
                  <a:pt x="21" y="649"/>
                </a:lnTo>
                <a:lnTo>
                  <a:pt x="21" y="649"/>
                </a:lnTo>
                <a:lnTo>
                  <a:pt x="21" y="649"/>
                </a:lnTo>
                <a:cubicBezTo>
                  <a:pt x="22" y="649"/>
                  <a:pt x="23" y="649"/>
                  <a:pt x="23" y="649"/>
                </a:cubicBezTo>
                <a:lnTo>
                  <a:pt x="23" y="649"/>
                </a:lnTo>
                <a:cubicBezTo>
                  <a:pt x="23" y="649"/>
                  <a:pt x="23" y="649"/>
                  <a:pt x="24" y="649"/>
                </a:cubicBezTo>
                <a:lnTo>
                  <a:pt x="24" y="649"/>
                </a:lnTo>
                <a:cubicBezTo>
                  <a:pt x="25" y="649"/>
                  <a:pt x="25" y="649"/>
                  <a:pt x="26" y="649"/>
                </a:cubicBezTo>
                <a:lnTo>
                  <a:pt x="26" y="649"/>
                </a:lnTo>
                <a:cubicBezTo>
                  <a:pt x="29" y="648"/>
                  <a:pt x="32" y="648"/>
                  <a:pt x="34" y="646"/>
                </a:cubicBezTo>
                <a:lnTo>
                  <a:pt x="34" y="646"/>
                </a:lnTo>
                <a:cubicBezTo>
                  <a:pt x="35" y="646"/>
                  <a:pt x="35" y="646"/>
                  <a:pt x="35" y="646"/>
                </a:cubicBezTo>
                <a:lnTo>
                  <a:pt x="35" y="646"/>
                </a:lnTo>
                <a:cubicBezTo>
                  <a:pt x="36" y="646"/>
                  <a:pt x="36" y="646"/>
                  <a:pt x="36" y="646"/>
                </a:cubicBezTo>
                <a:lnTo>
                  <a:pt x="36" y="646"/>
                </a:lnTo>
                <a:cubicBezTo>
                  <a:pt x="36" y="645"/>
                  <a:pt x="36" y="645"/>
                  <a:pt x="37" y="644"/>
                </a:cubicBezTo>
                <a:lnTo>
                  <a:pt x="37" y="644"/>
                </a:lnTo>
                <a:lnTo>
                  <a:pt x="281" y="484"/>
                </a:lnTo>
                <a:lnTo>
                  <a:pt x="524" y="644"/>
                </a:lnTo>
                <a:lnTo>
                  <a:pt x="524" y="644"/>
                </a:lnTo>
                <a:lnTo>
                  <a:pt x="524" y="644"/>
                </a:lnTo>
                <a:lnTo>
                  <a:pt x="524" y="644"/>
                </a:lnTo>
                <a:cubicBezTo>
                  <a:pt x="525" y="645"/>
                  <a:pt x="525" y="645"/>
                  <a:pt x="525" y="646"/>
                </a:cubicBezTo>
                <a:lnTo>
                  <a:pt x="525" y="646"/>
                </a:lnTo>
                <a:lnTo>
                  <a:pt x="525" y="646"/>
                </a:lnTo>
                <a:lnTo>
                  <a:pt x="525" y="646"/>
                </a:lnTo>
                <a:cubicBezTo>
                  <a:pt x="526" y="646"/>
                  <a:pt x="526" y="646"/>
                  <a:pt x="527" y="646"/>
                </a:cubicBezTo>
                <a:lnTo>
                  <a:pt x="527" y="646"/>
                </a:lnTo>
                <a:cubicBezTo>
                  <a:pt x="529" y="648"/>
                  <a:pt x="532" y="648"/>
                  <a:pt x="535" y="649"/>
                </a:cubicBezTo>
                <a:lnTo>
                  <a:pt x="535" y="649"/>
                </a:lnTo>
                <a:cubicBezTo>
                  <a:pt x="536" y="649"/>
                  <a:pt x="537" y="649"/>
                  <a:pt x="537" y="649"/>
                </a:cubicBezTo>
                <a:lnTo>
                  <a:pt x="537" y="649"/>
                </a:lnTo>
                <a:cubicBezTo>
                  <a:pt x="538" y="649"/>
                  <a:pt x="538" y="649"/>
                  <a:pt x="538" y="649"/>
                </a:cubicBezTo>
                <a:lnTo>
                  <a:pt x="538" y="649"/>
                </a:lnTo>
                <a:lnTo>
                  <a:pt x="539" y="649"/>
                </a:lnTo>
                <a:lnTo>
                  <a:pt x="539" y="649"/>
                </a:lnTo>
                <a:cubicBezTo>
                  <a:pt x="539" y="649"/>
                  <a:pt x="539" y="649"/>
                  <a:pt x="540" y="649"/>
                </a:cubicBezTo>
                <a:lnTo>
                  <a:pt x="540" y="649"/>
                </a:lnTo>
                <a:cubicBezTo>
                  <a:pt x="541" y="648"/>
                  <a:pt x="541" y="648"/>
                  <a:pt x="542" y="648"/>
                </a:cubicBezTo>
                <a:lnTo>
                  <a:pt x="542" y="648"/>
                </a:lnTo>
                <a:cubicBezTo>
                  <a:pt x="542" y="648"/>
                  <a:pt x="542" y="648"/>
                  <a:pt x="543" y="648"/>
                </a:cubicBezTo>
                <a:lnTo>
                  <a:pt x="543" y="648"/>
                </a:lnTo>
                <a:lnTo>
                  <a:pt x="544" y="648"/>
                </a:lnTo>
                <a:lnTo>
                  <a:pt x="544" y="648"/>
                </a:lnTo>
                <a:lnTo>
                  <a:pt x="544" y="648"/>
                </a:lnTo>
                <a:lnTo>
                  <a:pt x="544" y="648"/>
                </a:lnTo>
                <a:cubicBezTo>
                  <a:pt x="545" y="648"/>
                  <a:pt x="546" y="647"/>
                  <a:pt x="546" y="647"/>
                </a:cubicBezTo>
                <a:lnTo>
                  <a:pt x="546" y="647"/>
                </a:lnTo>
                <a:lnTo>
                  <a:pt x="547" y="647"/>
                </a:lnTo>
                <a:lnTo>
                  <a:pt x="547" y="647"/>
                </a:lnTo>
                <a:lnTo>
                  <a:pt x="547" y="647"/>
                </a:lnTo>
                <a:lnTo>
                  <a:pt x="547" y="647"/>
                </a:lnTo>
                <a:cubicBezTo>
                  <a:pt x="548" y="646"/>
                  <a:pt x="548" y="646"/>
                  <a:pt x="549" y="646"/>
                </a:cubicBezTo>
                <a:lnTo>
                  <a:pt x="549" y="646"/>
                </a:lnTo>
                <a:lnTo>
                  <a:pt x="549" y="646"/>
                </a:lnTo>
                <a:lnTo>
                  <a:pt x="549" y="646"/>
                </a:lnTo>
                <a:cubicBezTo>
                  <a:pt x="550" y="645"/>
                  <a:pt x="551" y="644"/>
                  <a:pt x="552" y="643"/>
                </a:cubicBezTo>
                <a:lnTo>
                  <a:pt x="552" y="643"/>
                </a:lnTo>
                <a:cubicBezTo>
                  <a:pt x="553" y="643"/>
                  <a:pt x="553" y="643"/>
                  <a:pt x="553" y="643"/>
                </a:cubicBezTo>
                <a:lnTo>
                  <a:pt x="553" y="643"/>
                </a:lnTo>
                <a:cubicBezTo>
                  <a:pt x="554" y="643"/>
                  <a:pt x="554" y="642"/>
                  <a:pt x="554" y="641"/>
                </a:cubicBezTo>
                <a:lnTo>
                  <a:pt x="554" y="641"/>
                </a:lnTo>
                <a:lnTo>
                  <a:pt x="555" y="641"/>
                </a:lnTo>
                <a:lnTo>
                  <a:pt x="555" y="641"/>
                </a:lnTo>
                <a:cubicBezTo>
                  <a:pt x="555" y="641"/>
                  <a:pt x="555" y="640"/>
                  <a:pt x="556" y="64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" name="Freeform 263"/>
          <p:cNvSpPr>
            <a:spLocks noChangeArrowheads="1"/>
          </p:cNvSpPr>
          <p:nvPr/>
        </p:nvSpPr>
        <p:spPr bwMode="auto">
          <a:xfrm>
            <a:off x="5555757" y="3995231"/>
            <a:ext cx="2199488" cy="1784304"/>
          </a:xfrm>
          <a:custGeom>
            <a:avLst/>
            <a:gdLst>
              <a:gd name="T0" fmla="*/ 1963 w 1964"/>
              <a:gd name="T1" fmla="*/ 1592 h 1593"/>
              <a:gd name="T2" fmla="*/ 0 w 1964"/>
              <a:gd name="T3" fmla="*/ 1592 h 1593"/>
              <a:gd name="T4" fmla="*/ 0 w 1964"/>
              <a:gd name="T5" fmla="*/ 0 h 1593"/>
              <a:gd name="T6" fmla="*/ 1963 w 1964"/>
              <a:gd name="T7" fmla="*/ 0 h 1593"/>
              <a:gd name="T8" fmla="*/ 1963 w 1964"/>
              <a:gd name="T9" fmla="*/ 1592 h 1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4" h="1593">
                <a:moveTo>
                  <a:pt x="1963" y="1592"/>
                </a:moveTo>
                <a:lnTo>
                  <a:pt x="0" y="1592"/>
                </a:lnTo>
                <a:lnTo>
                  <a:pt x="0" y="0"/>
                </a:lnTo>
                <a:lnTo>
                  <a:pt x="1963" y="0"/>
                </a:lnTo>
                <a:lnTo>
                  <a:pt x="1963" y="1592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" name="Freeform 264"/>
          <p:cNvSpPr>
            <a:spLocks noChangeArrowheads="1"/>
          </p:cNvSpPr>
          <p:nvPr/>
        </p:nvSpPr>
        <p:spPr bwMode="auto">
          <a:xfrm>
            <a:off x="9074941" y="3995231"/>
            <a:ext cx="2199488" cy="1784304"/>
          </a:xfrm>
          <a:custGeom>
            <a:avLst/>
            <a:gdLst>
              <a:gd name="T0" fmla="*/ 1963 w 1964"/>
              <a:gd name="T1" fmla="*/ 1592 h 1593"/>
              <a:gd name="T2" fmla="*/ 0 w 1964"/>
              <a:gd name="T3" fmla="*/ 1592 h 1593"/>
              <a:gd name="T4" fmla="*/ 0 w 1964"/>
              <a:gd name="T5" fmla="*/ 0 h 1593"/>
              <a:gd name="T6" fmla="*/ 1963 w 1964"/>
              <a:gd name="T7" fmla="*/ 0 h 1593"/>
              <a:gd name="T8" fmla="*/ 1963 w 1964"/>
              <a:gd name="T9" fmla="*/ 1592 h 1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4" h="1593">
                <a:moveTo>
                  <a:pt x="1963" y="1592"/>
                </a:moveTo>
                <a:lnTo>
                  <a:pt x="0" y="1592"/>
                </a:lnTo>
                <a:lnTo>
                  <a:pt x="0" y="0"/>
                </a:lnTo>
                <a:lnTo>
                  <a:pt x="1963" y="0"/>
                </a:lnTo>
                <a:lnTo>
                  <a:pt x="1963" y="1592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" name="Freeform 265"/>
          <p:cNvSpPr>
            <a:spLocks noChangeArrowheads="1"/>
          </p:cNvSpPr>
          <p:nvPr/>
        </p:nvSpPr>
        <p:spPr bwMode="auto">
          <a:xfrm>
            <a:off x="12638607" y="3995231"/>
            <a:ext cx="2199491" cy="1784304"/>
          </a:xfrm>
          <a:custGeom>
            <a:avLst/>
            <a:gdLst>
              <a:gd name="T0" fmla="*/ 1962 w 1963"/>
              <a:gd name="T1" fmla="*/ 1592 h 1593"/>
              <a:gd name="T2" fmla="*/ 0 w 1963"/>
              <a:gd name="T3" fmla="*/ 1592 h 1593"/>
              <a:gd name="T4" fmla="*/ 0 w 1963"/>
              <a:gd name="T5" fmla="*/ 0 h 1593"/>
              <a:gd name="T6" fmla="*/ 1962 w 1963"/>
              <a:gd name="T7" fmla="*/ 0 h 1593"/>
              <a:gd name="T8" fmla="*/ 1962 w 1963"/>
              <a:gd name="T9" fmla="*/ 1592 h 1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3" h="1593">
                <a:moveTo>
                  <a:pt x="1962" y="1592"/>
                </a:moveTo>
                <a:lnTo>
                  <a:pt x="0" y="1592"/>
                </a:lnTo>
                <a:lnTo>
                  <a:pt x="0" y="0"/>
                </a:lnTo>
                <a:lnTo>
                  <a:pt x="1962" y="0"/>
                </a:lnTo>
                <a:lnTo>
                  <a:pt x="1962" y="1592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" name="Freeform 266"/>
          <p:cNvSpPr>
            <a:spLocks noChangeArrowheads="1"/>
          </p:cNvSpPr>
          <p:nvPr/>
        </p:nvSpPr>
        <p:spPr bwMode="auto">
          <a:xfrm>
            <a:off x="16197332" y="3995231"/>
            <a:ext cx="2199491" cy="1784304"/>
          </a:xfrm>
          <a:custGeom>
            <a:avLst/>
            <a:gdLst>
              <a:gd name="T0" fmla="*/ 1963 w 1964"/>
              <a:gd name="T1" fmla="*/ 1592 h 1593"/>
              <a:gd name="T2" fmla="*/ 0 w 1964"/>
              <a:gd name="T3" fmla="*/ 1592 h 1593"/>
              <a:gd name="T4" fmla="*/ 0 w 1964"/>
              <a:gd name="T5" fmla="*/ 0 h 1593"/>
              <a:gd name="T6" fmla="*/ 1963 w 1964"/>
              <a:gd name="T7" fmla="*/ 0 h 1593"/>
              <a:gd name="T8" fmla="*/ 1963 w 1964"/>
              <a:gd name="T9" fmla="*/ 1592 h 1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4" h="1593">
                <a:moveTo>
                  <a:pt x="1963" y="1592"/>
                </a:moveTo>
                <a:lnTo>
                  <a:pt x="0" y="1592"/>
                </a:lnTo>
                <a:lnTo>
                  <a:pt x="0" y="0"/>
                </a:lnTo>
                <a:lnTo>
                  <a:pt x="1963" y="0"/>
                </a:lnTo>
                <a:lnTo>
                  <a:pt x="1963" y="1592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2" name="Freeform 267"/>
          <p:cNvSpPr>
            <a:spLocks noChangeArrowheads="1"/>
          </p:cNvSpPr>
          <p:nvPr/>
        </p:nvSpPr>
        <p:spPr bwMode="auto">
          <a:xfrm>
            <a:off x="19548465" y="3995231"/>
            <a:ext cx="2199491" cy="1784304"/>
          </a:xfrm>
          <a:custGeom>
            <a:avLst/>
            <a:gdLst>
              <a:gd name="T0" fmla="*/ 1963 w 1964"/>
              <a:gd name="T1" fmla="*/ 1592 h 1593"/>
              <a:gd name="T2" fmla="*/ 0 w 1964"/>
              <a:gd name="T3" fmla="*/ 1592 h 1593"/>
              <a:gd name="T4" fmla="*/ 0 w 1964"/>
              <a:gd name="T5" fmla="*/ 0 h 1593"/>
              <a:gd name="T6" fmla="*/ 1963 w 1964"/>
              <a:gd name="T7" fmla="*/ 0 h 1593"/>
              <a:gd name="T8" fmla="*/ 1963 w 1964"/>
              <a:gd name="T9" fmla="*/ 1592 h 1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4" h="1593">
                <a:moveTo>
                  <a:pt x="1963" y="1592"/>
                </a:moveTo>
                <a:lnTo>
                  <a:pt x="0" y="1592"/>
                </a:lnTo>
                <a:lnTo>
                  <a:pt x="0" y="0"/>
                </a:lnTo>
                <a:lnTo>
                  <a:pt x="1963" y="0"/>
                </a:lnTo>
                <a:lnTo>
                  <a:pt x="1963" y="1592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3" name="Freeform 268"/>
          <p:cNvSpPr>
            <a:spLocks noChangeArrowheads="1"/>
          </p:cNvSpPr>
          <p:nvPr/>
        </p:nvSpPr>
        <p:spPr bwMode="auto">
          <a:xfrm>
            <a:off x="6667857" y="6031612"/>
            <a:ext cx="7072968" cy="944049"/>
          </a:xfrm>
          <a:custGeom>
            <a:avLst/>
            <a:gdLst>
              <a:gd name="T0" fmla="*/ 6308 w 6309"/>
              <a:gd name="T1" fmla="*/ 841 h 842"/>
              <a:gd name="T2" fmla="*/ 0 w 6309"/>
              <a:gd name="T3" fmla="*/ 841 h 842"/>
              <a:gd name="T4" fmla="*/ 0 w 6309"/>
              <a:gd name="T5" fmla="*/ 0 h 842"/>
              <a:gd name="T6" fmla="*/ 6308 w 6309"/>
              <a:gd name="T7" fmla="*/ 0 h 842"/>
              <a:gd name="T8" fmla="*/ 6308 w 6309"/>
              <a:gd name="T9" fmla="*/ 841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09" h="842">
                <a:moveTo>
                  <a:pt x="6308" y="841"/>
                </a:moveTo>
                <a:lnTo>
                  <a:pt x="0" y="841"/>
                </a:lnTo>
                <a:lnTo>
                  <a:pt x="0" y="0"/>
                </a:lnTo>
                <a:lnTo>
                  <a:pt x="6308" y="0"/>
                </a:lnTo>
                <a:lnTo>
                  <a:pt x="6308" y="84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4" name="Freeform 269"/>
          <p:cNvSpPr>
            <a:spLocks noChangeArrowheads="1"/>
          </p:cNvSpPr>
          <p:nvPr/>
        </p:nvSpPr>
        <p:spPr bwMode="auto">
          <a:xfrm>
            <a:off x="10172214" y="8344783"/>
            <a:ext cx="7117450" cy="944049"/>
          </a:xfrm>
          <a:custGeom>
            <a:avLst/>
            <a:gdLst>
              <a:gd name="T0" fmla="*/ 6350 w 6351"/>
              <a:gd name="T1" fmla="*/ 841 h 842"/>
              <a:gd name="T2" fmla="*/ 0 w 6351"/>
              <a:gd name="T3" fmla="*/ 841 h 842"/>
              <a:gd name="T4" fmla="*/ 0 w 6351"/>
              <a:gd name="T5" fmla="*/ 0 h 842"/>
              <a:gd name="T6" fmla="*/ 6350 w 6351"/>
              <a:gd name="T7" fmla="*/ 0 h 842"/>
              <a:gd name="T8" fmla="*/ 6350 w 6351"/>
              <a:gd name="T9" fmla="*/ 841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51" h="842">
                <a:moveTo>
                  <a:pt x="6350" y="841"/>
                </a:moveTo>
                <a:lnTo>
                  <a:pt x="0" y="841"/>
                </a:lnTo>
                <a:lnTo>
                  <a:pt x="0" y="0"/>
                </a:lnTo>
                <a:lnTo>
                  <a:pt x="6350" y="0"/>
                </a:lnTo>
                <a:lnTo>
                  <a:pt x="6350" y="84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" name="Freeform 270"/>
          <p:cNvSpPr>
            <a:spLocks noChangeArrowheads="1"/>
          </p:cNvSpPr>
          <p:nvPr/>
        </p:nvSpPr>
        <p:spPr bwMode="auto">
          <a:xfrm>
            <a:off x="17304491" y="10667840"/>
            <a:ext cx="3351133" cy="944049"/>
          </a:xfrm>
          <a:custGeom>
            <a:avLst/>
            <a:gdLst>
              <a:gd name="T0" fmla="*/ 2988 w 2989"/>
              <a:gd name="T1" fmla="*/ 841 h 842"/>
              <a:gd name="T2" fmla="*/ 0 w 2989"/>
              <a:gd name="T3" fmla="*/ 841 h 842"/>
              <a:gd name="T4" fmla="*/ 0 w 2989"/>
              <a:gd name="T5" fmla="*/ 0 h 842"/>
              <a:gd name="T6" fmla="*/ 2988 w 2989"/>
              <a:gd name="T7" fmla="*/ 0 h 842"/>
              <a:gd name="T8" fmla="*/ 2988 w 2989"/>
              <a:gd name="T9" fmla="*/ 841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89" h="842">
                <a:moveTo>
                  <a:pt x="2988" y="841"/>
                </a:moveTo>
                <a:lnTo>
                  <a:pt x="0" y="841"/>
                </a:lnTo>
                <a:lnTo>
                  <a:pt x="0" y="0"/>
                </a:lnTo>
                <a:lnTo>
                  <a:pt x="2988" y="0"/>
                </a:lnTo>
                <a:lnTo>
                  <a:pt x="2988" y="841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" name="Freeform 271"/>
          <p:cNvSpPr>
            <a:spLocks noChangeArrowheads="1"/>
          </p:cNvSpPr>
          <p:nvPr/>
        </p:nvSpPr>
        <p:spPr bwMode="auto">
          <a:xfrm>
            <a:off x="6657972" y="9526081"/>
            <a:ext cx="13992711" cy="944052"/>
          </a:xfrm>
          <a:custGeom>
            <a:avLst/>
            <a:gdLst>
              <a:gd name="T0" fmla="*/ 12483 w 12484"/>
              <a:gd name="T1" fmla="*/ 840 h 841"/>
              <a:gd name="T2" fmla="*/ 0 w 12484"/>
              <a:gd name="T3" fmla="*/ 840 h 841"/>
              <a:gd name="T4" fmla="*/ 0 w 12484"/>
              <a:gd name="T5" fmla="*/ 0 h 841"/>
              <a:gd name="T6" fmla="*/ 12483 w 12484"/>
              <a:gd name="T7" fmla="*/ 0 h 841"/>
              <a:gd name="T8" fmla="*/ 12483 w 12484"/>
              <a:gd name="T9" fmla="*/ 840 h 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84" h="841">
                <a:moveTo>
                  <a:pt x="12483" y="840"/>
                </a:moveTo>
                <a:lnTo>
                  <a:pt x="0" y="840"/>
                </a:lnTo>
                <a:lnTo>
                  <a:pt x="0" y="0"/>
                </a:lnTo>
                <a:lnTo>
                  <a:pt x="12483" y="0"/>
                </a:lnTo>
                <a:lnTo>
                  <a:pt x="12483" y="84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7" name="Freeform 272"/>
          <p:cNvSpPr>
            <a:spLocks noChangeArrowheads="1"/>
          </p:cNvSpPr>
          <p:nvPr/>
        </p:nvSpPr>
        <p:spPr bwMode="auto">
          <a:xfrm>
            <a:off x="6657972" y="11809596"/>
            <a:ext cx="10641578" cy="944052"/>
          </a:xfrm>
          <a:custGeom>
            <a:avLst/>
            <a:gdLst>
              <a:gd name="T0" fmla="*/ 9493 w 9494"/>
              <a:gd name="T1" fmla="*/ 840 h 841"/>
              <a:gd name="T2" fmla="*/ 0 w 9494"/>
              <a:gd name="T3" fmla="*/ 840 h 841"/>
              <a:gd name="T4" fmla="*/ 0 w 9494"/>
              <a:gd name="T5" fmla="*/ 0 h 841"/>
              <a:gd name="T6" fmla="*/ 9493 w 9494"/>
              <a:gd name="T7" fmla="*/ 0 h 841"/>
              <a:gd name="T8" fmla="*/ 9493 w 9494"/>
              <a:gd name="T9" fmla="*/ 840 h 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94" h="841">
                <a:moveTo>
                  <a:pt x="9493" y="840"/>
                </a:moveTo>
                <a:lnTo>
                  <a:pt x="0" y="840"/>
                </a:lnTo>
                <a:lnTo>
                  <a:pt x="0" y="0"/>
                </a:lnTo>
                <a:lnTo>
                  <a:pt x="9493" y="0"/>
                </a:lnTo>
                <a:lnTo>
                  <a:pt x="9493" y="84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" name="Freeform 273"/>
          <p:cNvSpPr>
            <a:spLocks noChangeArrowheads="1"/>
          </p:cNvSpPr>
          <p:nvPr/>
        </p:nvSpPr>
        <p:spPr bwMode="auto">
          <a:xfrm>
            <a:off x="13745766" y="7193139"/>
            <a:ext cx="6899973" cy="944052"/>
          </a:xfrm>
          <a:custGeom>
            <a:avLst/>
            <a:gdLst>
              <a:gd name="T0" fmla="*/ 6157 w 6158"/>
              <a:gd name="T1" fmla="*/ 840 h 841"/>
              <a:gd name="T2" fmla="*/ 0 w 6158"/>
              <a:gd name="T3" fmla="*/ 840 h 841"/>
              <a:gd name="T4" fmla="*/ 0 w 6158"/>
              <a:gd name="T5" fmla="*/ 0 h 841"/>
              <a:gd name="T6" fmla="*/ 6157 w 6158"/>
              <a:gd name="T7" fmla="*/ 0 h 841"/>
              <a:gd name="T8" fmla="*/ 6157 w 6158"/>
              <a:gd name="T9" fmla="*/ 840 h 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58" h="841">
                <a:moveTo>
                  <a:pt x="6157" y="840"/>
                </a:moveTo>
                <a:lnTo>
                  <a:pt x="0" y="840"/>
                </a:lnTo>
                <a:lnTo>
                  <a:pt x="0" y="0"/>
                </a:lnTo>
                <a:lnTo>
                  <a:pt x="6157" y="0"/>
                </a:lnTo>
                <a:lnTo>
                  <a:pt x="6157" y="84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" name="Line 274"/>
          <p:cNvSpPr>
            <a:spLocks noChangeShapeType="1"/>
          </p:cNvSpPr>
          <p:nvPr/>
        </p:nvSpPr>
        <p:spPr bwMode="auto">
          <a:xfrm>
            <a:off x="6657972" y="5789420"/>
            <a:ext cx="4944" cy="6983999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" name="Line 275"/>
          <p:cNvSpPr>
            <a:spLocks noChangeShapeType="1"/>
          </p:cNvSpPr>
          <p:nvPr/>
        </p:nvSpPr>
        <p:spPr bwMode="auto">
          <a:xfrm>
            <a:off x="10172214" y="5789420"/>
            <a:ext cx="4941" cy="6983999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1" name="Line 276"/>
          <p:cNvSpPr>
            <a:spLocks noChangeShapeType="1"/>
          </p:cNvSpPr>
          <p:nvPr/>
        </p:nvSpPr>
        <p:spPr bwMode="auto">
          <a:xfrm>
            <a:off x="13735880" y="5789420"/>
            <a:ext cx="4944" cy="6983999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2" name="Line 277"/>
          <p:cNvSpPr>
            <a:spLocks noChangeShapeType="1"/>
          </p:cNvSpPr>
          <p:nvPr/>
        </p:nvSpPr>
        <p:spPr bwMode="auto">
          <a:xfrm>
            <a:off x="17294605" y="5789420"/>
            <a:ext cx="4944" cy="6983999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" name="Line 278"/>
          <p:cNvSpPr>
            <a:spLocks noChangeShapeType="1"/>
          </p:cNvSpPr>
          <p:nvPr/>
        </p:nvSpPr>
        <p:spPr bwMode="auto">
          <a:xfrm>
            <a:off x="20650682" y="5789420"/>
            <a:ext cx="4941" cy="6983999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" name="CuadroTexto 373"/>
          <p:cNvSpPr txBox="1"/>
          <p:nvPr/>
        </p:nvSpPr>
        <p:spPr>
          <a:xfrm>
            <a:off x="9113304" y="636627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  <p:sp>
        <p:nvSpPr>
          <p:cNvPr id="375" name="CuadroTexto 374"/>
          <p:cNvSpPr txBox="1"/>
          <p:nvPr/>
        </p:nvSpPr>
        <p:spPr>
          <a:xfrm>
            <a:off x="2032436" y="2156970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376" name="CuadroTexto 375"/>
          <p:cNvSpPr txBox="1"/>
          <p:nvPr/>
        </p:nvSpPr>
        <p:spPr>
          <a:xfrm>
            <a:off x="2979128" y="6222258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378" name="CuadroTexto 377"/>
          <p:cNvSpPr txBox="1"/>
          <p:nvPr/>
        </p:nvSpPr>
        <p:spPr>
          <a:xfrm>
            <a:off x="2967177" y="7376371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79" name="CuadroTexto 378"/>
          <p:cNvSpPr txBox="1"/>
          <p:nvPr/>
        </p:nvSpPr>
        <p:spPr>
          <a:xfrm>
            <a:off x="2851569" y="8473995"/>
            <a:ext cx="1928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80" name="CuadroTexto 379"/>
          <p:cNvSpPr txBox="1"/>
          <p:nvPr/>
        </p:nvSpPr>
        <p:spPr>
          <a:xfrm>
            <a:off x="2947134" y="9679655"/>
            <a:ext cx="1739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381" name="CuadroTexto 380"/>
          <p:cNvSpPr txBox="1"/>
          <p:nvPr/>
        </p:nvSpPr>
        <p:spPr>
          <a:xfrm>
            <a:off x="2981798" y="10826005"/>
            <a:ext cx="1669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Five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82" name="CuadroTexto 381"/>
          <p:cNvSpPr txBox="1"/>
          <p:nvPr/>
        </p:nvSpPr>
        <p:spPr>
          <a:xfrm>
            <a:off x="3081599" y="11983444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Six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83" name="CuadroTexto 382"/>
          <p:cNvSpPr txBox="1"/>
          <p:nvPr/>
        </p:nvSpPr>
        <p:spPr>
          <a:xfrm>
            <a:off x="5824385" y="5071186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384" name="CuadroTexto 383"/>
          <p:cNvSpPr txBox="1"/>
          <p:nvPr/>
        </p:nvSpPr>
        <p:spPr>
          <a:xfrm>
            <a:off x="9352986" y="5073415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385" name="CuadroTexto 384"/>
          <p:cNvSpPr txBox="1"/>
          <p:nvPr/>
        </p:nvSpPr>
        <p:spPr>
          <a:xfrm>
            <a:off x="12781398" y="5073415"/>
            <a:ext cx="1928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86" name="CuadroTexto 385"/>
          <p:cNvSpPr txBox="1"/>
          <p:nvPr/>
        </p:nvSpPr>
        <p:spPr>
          <a:xfrm>
            <a:off x="16427287" y="5077136"/>
            <a:ext cx="1739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87" name="CuadroTexto 386"/>
          <p:cNvSpPr txBox="1"/>
          <p:nvPr/>
        </p:nvSpPr>
        <p:spPr>
          <a:xfrm>
            <a:off x="19818628" y="5071186"/>
            <a:ext cx="1669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Five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7630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Freeform 202"/>
          <p:cNvSpPr>
            <a:spLocks noChangeArrowheads="1"/>
          </p:cNvSpPr>
          <p:nvPr/>
        </p:nvSpPr>
        <p:spPr bwMode="auto">
          <a:xfrm>
            <a:off x="7826430" y="10928421"/>
            <a:ext cx="564316" cy="564316"/>
          </a:xfrm>
          <a:custGeom>
            <a:avLst/>
            <a:gdLst>
              <a:gd name="T0" fmla="*/ 499 w 508"/>
              <a:gd name="T1" fmla="*/ 469 h 507"/>
              <a:gd name="T2" fmla="*/ 499 w 508"/>
              <a:gd name="T3" fmla="*/ 469 h 507"/>
              <a:gd name="T4" fmla="*/ 499 w 508"/>
              <a:gd name="T5" fmla="*/ 499 h 507"/>
              <a:gd name="T6" fmla="*/ 499 w 508"/>
              <a:gd name="T7" fmla="*/ 499 h 507"/>
              <a:gd name="T8" fmla="*/ 484 w 508"/>
              <a:gd name="T9" fmla="*/ 506 h 507"/>
              <a:gd name="T10" fmla="*/ 484 w 508"/>
              <a:gd name="T11" fmla="*/ 506 h 507"/>
              <a:gd name="T12" fmla="*/ 469 w 508"/>
              <a:gd name="T13" fmla="*/ 499 h 507"/>
              <a:gd name="T14" fmla="*/ 253 w 508"/>
              <a:gd name="T15" fmla="*/ 284 h 507"/>
              <a:gd name="T16" fmla="*/ 38 w 508"/>
              <a:gd name="T17" fmla="*/ 499 h 507"/>
              <a:gd name="T18" fmla="*/ 38 w 508"/>
              <a:gd name="T19" fmla="*/ 499 h 507"/>
              <a:gd name="T20" fmla="*/ 23 w 508"/>
              <a:gd name="T21" fmla="*/ 506 h 507"/>
              <a:gd name="T22" fmla="*/ 23 w 508"/>
              <a:gd name="T23" fmla="*/ 506 h 507"/>
              <a:gd name="T24" fmla="*/ 8 w 508"/>
              <a:gd name="T25" fmla="*/ 499 h 507"/>
              <a:gd name="T26" fmla="*/ 8 w 508"/>
              <a:gd name="T27" fmla="*/ 499 h 507"/>
              <a:gd name="T28" fmla="*/ 8 w 508"/>
              <a:gd name="T29" fmla="*/ 469 h 507"/>
              <a:gd name="T30" fmla="*/ 223 w 508"/>
              <a:gd name="T31" fmla="*/ 254 h 507"/>
              <a:gd name="T32" fmla="*/ 8 w 508"/>
              <a:gd name="T33" fmla="*/ 39 h 507"/>
              <a:gd name="T34" fmla="*/ 8 w 508"/>
              <a:gd name="T35" fmla="*/ 39 h 507"/>
              <a:gd name="T36" fmla="*/ 8 w 508"/>
              <a:gd name="T37" fmla="*/ 8 h 507"/>
              <a:gd name="T38" fmla="*/ 8 w 508"/>
              <a:gd name="T39" fmla="*/ 8 h 507"/>
              <a:gd name="T40" fmla="*/ 38 w 508"/>
              <a:gd name="T41" fmla="*/ 8 h 507"/>
              <a:gd name="T42" fmla="*/ 253 w 508"/>
              <a:gd name="T43" fmla="*/ 224 h 507"/>
              <a:gd name="T44" fmla="*/ 469 w 508"/>
              <a:gd name="T45" fmla="*/ 8 h 507"/>
              <a:gd name="T46" fmla="*/ 469 w 508"/>
              <a:gd name="T47" fmla="*/ 8 h 507"/>
              <a:gd name="T48" fmla="*/ 499 w 508"/>
              <a:gd name="T49" fmla="*/ 8 h 507"/>
              <a:gd name="T50" fmla="*/ 499 w 508"/>
              <a:gd name="T51" fmla="*/ 8 h 507"/>
              <a:gd name="T52" fmla="*/ 499 w 508"/>
              <a:gd name="T53" fmla="*/ 39 h 507"/>
              <a:gd name="T54" fmla="*/ 284 w 508"/>
              <a:gd name="T55" fmla="*/ 254 h 507"/>
              <a:gd name="T56" fmla="*/ 499 w 508"/>
              <a:gd name="T57" fmla="*/ 469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08" h="507">
                <a:moveTo>
                  <a:pt x="499" y="469"/>
                </a:moveTo>
                <a:lnTo>
                  <a:pt x="499" y="469"/>
                </a:lnTo>
                <a:cubicBezTo>
                  <a:pt x="507" y="478"/>
                  <a:pt x="507" y="491"/>
                  <a:pt x="499" y="499"/>
                </a:cubicBezTo>
                <a:lnTo>
                  <a:pt x="499" y="499"/>
                </a:lnTo>
                <a:cubicBezTo>
                  <a:pt x="495" y="503"/>
                  <a:pt x="489" y="506"/>
                  <a:pt x="484" y="506"/>
                </a:cubicBezTo>
                <a:lnTo>
                  <a:pt x="484" y="506"/>
                </a:lnTo>
                <a:cubicBezTo>
                  <a:pt x="478" y="506"/>
                  <a:pt x="473" y="503"/>
                  <a:pt x="469" y="499"/>
                </a:cubicBezTo>
                <a:lnTo>
                  <a:pt x="253" y="284"/>
                </a:lnTo>
                <a:lnTo>
                  <a:pt x="38" y="499"/>
                </a:lnTo>
                <a:lnTo>
                  <a:pt x="38" y="499"/>
                </a:lnTo>
                <a:cubicBezTo>
                  <a:pt x="34" y="503"/>
                  <a:pt x="28" y="506"/>
                  <a:pt x="23" y="506"/>
                </a:cubicBezTo>
                <a:lnTo>
                  <a:pt x="23" y="506"/>
                </a:lnTo>
                <a:cubicBezTo>
                  <a:pt x="17" y="506"/>
                  <a:pt x="12" y="503"/>
                  <a:pt x="8" y="499"/>
                </a:cubicBezTo>
                <a:lnTo>
                  <a:pt x="8" y="499"/>
                </a:lnTo>
                <a:cubicBezTo>
                  <a:pt x="0" y="491"/>
                  <a:pt x="0" y="478"/>
                  <a:pt x="8" y="469"/>
                </a:cubicBezTo>
                <a:lnTo>
                  <a:pt x="223" y="254"/>
                </a:lnTo>
                <a:lnTo>
                  <a:pt x="8" y="39"/>
                </a:lnTo>
                <a:lnTo>
                  <a:pt x="8" y="39"/>
                </a:lnTo>
                <a:cubicBezTo>
                  <a:pt x="0" y="30"/>
                  <a:pt x="0" y="17"/>
                  <a:pt x="8" y="8"/>
                </a:cubicBezTo>
                <a:lnTo>
                  <a:pt x="8" y="8"/>
                </a:lnTo>
                <a:cubicBezTo>
                  <a:pt x="16" y="0"/>
                  <a:pt x="30" y="0"/>
                  <a:pt x="38" y="8"/>
                </a:cubicBezTo>
                <a:lnTo>
                  <a:pt x="253" y="224"/>
                </a:lnTo>
                <a:lnTo>
                  <a:pt x="469" y="8"/>
                </a:lnTo>
                <a:lnTo>
                  <a:pt x="469" y="8"/>
                </a:lnTo>
                <a:cubicBezTo>
                  <a:pt x="477" y="0"/>
                  <a:pt x="491" y="0"/>
                  <a:pt x="499" y="8"/>
                </a:cubicBezTo>
                <a:lnTo>
                  <a:pt x="499" y="8"/>
                </a:lnTo>
                <a:cubicBezTo>
                  <a:pt x="507" y="17"/>
                  <a:pt x="507" y="30"/>
                  <a:pt x="499" y="39"/>
                </a:cubicBezTo>
                <a:lnTo>
                  <a:pt x="284" y="254"/>
                </a:lnTo>
                <a:lnTo>
                  <a:pt x="499" y="469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" name="Freeform 203"/>
          <p:cNvSpPr>
            <a:spLocks noChangeArrowheads="1"/>
          </p:cNvSpPr>
          <p:nvPr/>
        </p:nvSpPr>
        <p:spPr bwMode="auto">
          <a:xfrm>
            <a:off x="4651552" y="11252288"/>
            <a:ext cx="309144" cy="304239"/>
          </a:xfrm>
          <a:custGeom>
            <a:avLst/>
            <a:gdLst>
              <a:gd name="T0" fmla="*/ 72 w 280"/>
              <a:gd name="T1" fmla="*/ 43 h 273"/>
              <a:gd name="T2" fmla="*/ 71 w 280"/>
              <a:gd name="T3" fmla="*/ 43 h 273"/>
              <a:gd name="T4" fmla="*/ 71 w 280"/>
              <a:gd name="T5" fmla="*/ 43 h 273"/>
              <a:gd name="T6" fmla="*/ 55 w 280"/>
              <a:gd name="T7" fmla="*/ 50 h 273"/>
              <a:gd name="T8" fmla="*/ 55 w 280"/>
              <a:gd name="T9" fmla="*/ 50 h 273"/>
              <a:gd name="T10" fmla="*/ 56 w 280"/>
              <a:gd name="T11" fmla="*/ 82 h 273"/>
              <a:gd name="T12" fmla="*/ 196 w 280"/>
              <a:gd name="T13" fmla="*/ 220 h 273"/>
              <a:gd name="T14" fmla="*/ 227 w 280"/>
              <a:gd name="T15" fmla="*/ 190 h 273"/>
              <a:gd name="T16" fmla="*/ 88 w 280"/>
              <a:gd name="T17" fmla="*/ 50 h 273"/>
              <a:gd name="T18" fmla="*/ 88 w 280"/>
              <a:gd name="T19" fmla="*/ 50 h 273"/>
              <a:gd name="T20" fmla="*/ 72 w 280"/>
              <a:gd name="T21" fmla="*/ 43 h 273"/>
              <a:gd name="T22" fmla="*/ 196 w 280"/>
              <a:gd name="T23" fmla="*/ 272 h 273"/>
              <a:gd name="T24" fmla="*/ 196 w 280"/>
              <a:gd name="T25" fmla="*/ 272 h 273"/>
              <a:gd name="T26" fmla="*/ 181 w 280"/>
              <a:gd name="T27" fmla="*/ 266 h 273"/>
              <a:gd name="T28" fmla="*/ 25 w 280"/>
              <a:gd name="T29" fmla="*/ 112 h 273"/>
              <a:gd name="T30" fmla="*/ 25 w 280"/>
              <a:gd name="T31" fmla="*/ 112 h 273"/>
              <a:gd name="T32" fmla="*/ 25 w 280"/>
              <a:gd name="T33" fmla="*/ 20 h 273"/>
              <a:gd name="T34" fmla="*/ 25 w 280"/>
              <a:gd name="T35" fmla="*/ 20 h 273"/>
              <a:gd name="T36" fmla="*/ 71 w 280"/>
              <a:gd name="T37" fmla="*/ 1 h 273"/>
              <a:gd name="T38" fmla="*/ 71 w 280"/>
              <a:gd name="T39" fmla="*/ 1 h 273"/>
              <a:gd name="T40" fmla="*/ 118 w 280"/>
              <a:gd name="T41" fmla="*/ 20 h 273"/>
              <a:gd name="T42" fmla="*/ 273 w 280"/>
              <a:gd name="T43" fmla="*/ 176 h 273"/>
              <a:gd name="T44" fmla="*/ 273 w 280"/>
              <a:gd name="T45" fmla="*/ 176 h 273"/>
              <a:gd name="T46" fmla="*/ 279 w 280"/>
              <a:gd name="T47" fmla="*/ 191 h 273"/>
              <a:gd name="T48" fmla="*/ 279 w 280"/>
              <a:gd name="T49" fmla="*/ 191 h 273"/>
              <a:gd name="T50" fmla="*/ 273 w 280"/>
              <a:gd name="T51" fmla="*/ 206 h 273"/>
              <a:gd name="T52" fmla="*/ 210 w 280"/>
              <a:gd name="T53" fmla="*/ 266 h 273"/>
              <a:gd name="T54" fmla="*/ 210 w 280"/>
              <a:gd name="T55" fmla="*/ 266 h 273"/>
              <a:gd name="T56" fmla="*/ 196 w 280"/>
              <a:gd name="T57" fmla="*/ 272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0" h="273">
                <a:moveTo>
                  <a:pt x="72" y="43"/>
                </a:moveTo>
                <a:lnTo>
                  <a:pt x="71" y="43"/>
                </a:lnTo>
                <a:lnTo>
                  <a:pt x="71" y="43"/>
                </a:lnTo>
                <a:cubicBezTo>
                  <a:pt x="66" y="43"/>
                  <a:pt x="60" y="46"/>
                  <a:pt x="55" y="50"/>
                </a:cubicBezTo>
                <a:lnTo>
                  <a:pt x="55" y="50"/>
                </a:lnTo>
                <a:cubicBezTo>
                  <a:pt x="47" y="59"/>
                  <a:pt x="47" y="73"/>
                  <a:pt x="56" y="82"/>
                </a:cubicBezTo>
                <a:lnTo>
                  <a:pt x="196" y="220"/>
                </a:lnTo>
                <a:lnTo>
                  <a:pt x="227" y="190"/>
                </a:lnTo>
                <a:lnTo>
                  <a:pt x="88" y="50"/>
                </a:lnTo>
                <a:lnTo>
                  <a:pt x="88" y="50"/>
                </a:lnTo>
                <a:cubicBezTo>
                  <a:pt x="83" y="46"/>
                  <a:pt x="78" y="43"/>
                  <a:pt x="72" y="43"/>
                </a:cubicBezTo>
                <a:close/>
                <a:moveTo>
                  <a:pt x="196" y="272"/>
                </a:moveTo>
                <a:lnTo>
                  <a:pt x="196" y="272"/>
                </a:lnTo>
                <a:cubicBezTo>
                  <a:pt x="190" y="272"/>
                  <a:pt x="185" y="269"/>
                  <a:pt x="181" y="266"/>
                </a:cubicBezTo>
                <a:lnTo>
                  <a:pt x="25" y="112"/>
                </a:lnTo>
                <a:lnTo>
                  <a:pt x="25" y="112"/>
                </a:lnTo>
                <a:cubicBezTo>
                  <a:pt x="0" y="87"/>
                  <a:pt x="0" y="46"/>
                  <a:pt x="25" y="20"/>
                </a:cubicBezTo>
                <a:lnTo>
                  <a:pt x="25" y="20"/>
                </a:lnTo>
                <a:cubicBezTo>
                  <a:pt x="37" y="7"/>
                  <a:pt x="54" y="1"/>
                  <a:pt x="71" y="1"/>
                </a:cubicBezTo>
                <a:lnTo>
                  <a:pt x="71" y="1"/>
                </a:lnTo>
                <a:cubicBezTo>
                  <a:pt x="89" y="0"/>
                  <a:pt x="106" y="7"/>
                  <a:pt x="118" y="20"/>
                </a:cubicBezTo>
                <a:lnTo>
                  <a:pt x="273" y="176"/>
                </a:lnTo>
                <a:lnTo>
                  <a:pt x="273" y="176"/>
                </a:lnTo>
                <a:cubicBezTo>
                  <a:pt x="277" y="179"/>
                  <a:pt x="279" y="185"/>
                  <a:pt x="279" y="191"/>
                </a:cubicBezTo>
                <a:lnTo>
                  <a:pt x="279" y="191"/>
                </a:lnTo>
                <a:cubicBezTo>
                  <a:pt x="279" y="196"/>
                  <a:pt x="277" y="202"/>
                  <a:pt x="273" y="206"/>
                </a:cubicBezTo>
                <a:lnTo>
                  <a:pt x="210" y="266"/>
                </a:lnTo>
                <a:lnTo>
                  <a:pt x="210" y="266"/>
                </a:lnTo>
                <a:cubicBezTo>
                  <a:pt x="207" y="270"/>
                  <a:pt x="201" y="272"/>
                  <a:pt x="196" y="27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1" name="Freeform 204"/>
          <p:cNvSpPr>
            <a:spLocks noChangeArrowheads="1"/>
          </p:cNvSpPr>
          <p:nvPr/>
        </p:nvSpPr>
        <p:spPr bwMode="auto">
          <a:xfrm>
            <a:off x="4268800" y="10864631"/>
            <a:ext cx="466171" cy="466171"/>
          </a:xfrm>
          <a:custGeom>
            <a:avLst/>
            <a:gdLst>
              <a:gd name="T0" fmla="*/ 209 w 419"/>
              <a:gd name="T1" fmla="*/ 43 h 419"/>
              <a:gd name="T2" fmla="*/ 209 w 419"/>
              <a:gd name="T3" fmla="*/ 43 h 419"/>
              <a:gd name="T4" fmla="*/ 43 w 419"/>
              <a:gd name="T5" fmla="*/ 209 h 419"/>
              <a:gd name="T6" fmla="*/ 43 w 419"/>
              <a:gd name="T7" fmla="*/ 209 h 419"/>
              <a:gd name="T8" fmla="*/ 209 w 419"/>
              <a:gd name="T9" fmla="*/ 375 h 419"/>
              <a:gd name="T10" fmla="*/ 209 w 419"/>
              <a:gd name="T11" fmla="*/ 375 h 419"/>
              <a:gd name="T12" fmla="*/ 375 w 419"/>
              <a:gd name="T13" fmla="*/ 209 h 419"/>
              <a:gd name="T14" fmla="*/ 375 w 419"/>
              <a:gd name="T15" fmla="*/ 209 h 419"/>
              <a:gd name="T16" fmla="*/ 209 w 419"/>
              <a:gd name="T17" fmla="*/ 43 h 419"/>
              <a:gd name="T18" fmla="*/ 209 w 419"/>
              <a:gd name="T19" fmla="*/ 418 h 419"/>
              <a:gd name="T20" fmla="*/ 209 w 419"/>
              <a:gd name="T21" fmla="*/ 418 h 419"/>
              <a:gd name="T22" fmla="*/ 0 w 419"/>
              <a:gd name="T23" fmla="*/ 209 h 419"/>
              <a:gd name="T24" fmla="*/ 0 w 419"/>
              <a:gd name="T25" fmla="*/ 209 h 419"/>
              <a:gd name="T26" fmla="*/ 209 w 419"/>
              <a:gd name="T27" fmla="*/ 0 h 419"/>
              <a:gd name="T28" fmla="*/ 209 w 419"/>
              <a:gd name="T29" fmla="*/ 0 h 419"/>
              <a:gd name="T30" fmla="*/ 418 w 419"/>
              <a:gd name="T31" fmla="*/ 209 h 419"/>
              <a:gd name="T32" fmla="*/ 418 w 419"/>
              <a:gd name="T33" fmla="*/ 209 h 419"/>
              <a:gd name="T34" fmla="*/ 209 w 419"/>
              <a:gd name="T35" fmla="*/ 418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19" h="419">
                <a:moveTo>
                  <a:pt x="209" y="43"/>
                </a:moveTo>
                <a:lnTo>
                  <a:pt x="209" y="43"/>
                </a:lnTo>
                <a:cubicBezTo>
                  <a:pt x="117" y="43"/>
                  <a:pt x="43" y="118"/>
                  <a:pt x="43" y="209"/>
                </a:cubicBezTo>
                <a:lnTo>
                  <a:pt x="43" y="209"/>
                </a:lnTo>
                <a:cubicBezTo>
                  <a:pt x="43" y="300"/>
                  <a:pt x="117" y="375"/>
                  <a:pt x="209" y="375"/>
                </a:cubicBezTo>
                <a:lnTo>
                  <a:pt x="209" y="375"/>
                </a:lnTo>
                <a:cubicBezTo>
                  <a:pt x="301" y="375"/>
                  <a:pt x="375" y="300"/>
                  <a:pt x="375" y="209"/>
                </a:cubicBezTo>
                <a:lnTo>
                  <a:pt x="375" y="209"/>
                </a:lnTo>
                <a:cubicBezTo>
                  <a:pt x="375" y="118"/>
                  <a:pt x="301" y="43"/>
                  <a:pt x="209" y="43"/>
                </a:cubicBezTo>
                <a:close/>
                <a:moveTo>
                  <a:pt x="209" y="418"/>
                </a:moveTo>
                <a:lnTo>
                  <a:pt x="209" y="418"/>
                </a:lnTo>
                <a:cubicBezTo>
                  <a:pt x="94" y="418"/>
                  <a:pt x="0" y="324"/>
                  <a:pt x="0" y="209"/>
                </a:cubicBezTo>
                <a:lnTo>
                  <a:pt x="0" y="209"/>
                </a:lnTo>
                <a:cubicBezTo>
                  <a:pt x="0" y="94"/>
                  <a:pt x="94" y="0"/>
                  <a:pt x="209" y="0"/>
                </a:cubicBezTo>
                <a:lnTo>
                  <a:pt x="209" y="0"/>
                </a:lnTo>
                <a:cubicBezTo>
                  <a:pt x="324" y="0"/>
                  <a:pt x="418" y="94"/>
                  <a:pt x="418" y="209"/>
                </a:cubicBezTo>
                <a:lnTo>
                  <a:pt x="418" y="209"/>
                </a:lnTo>
                <a:cubicBezTo>
                  <a:pt x="418" y="324"/>
                  <a:pt x="324" y="418"/>
                  <a:pt x="209" y="41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" name="Freeform 205"/>
          <p:cNvSpPr>
            <a:spLocks noChangeArrowheads="1"/>
          </p:cNvSpPr>
          <p:nvPr/>
        </p:nvSpPr>
        <p:spPr bwMode="auto">
          <a:xfrm>
            <a:off x="11364436" y="10898979"/>
            <a:ext cx="564313" cy="628106"/>
          </a:xfrm>
          <a:custGeom>
            <a:avLst/>
            <a:gdLst>
              <a:gd name="T0" fmla="*/ 461 w 505"/>
              <a:gd name="T1" fmla="*/ 441 h 563"/>
              <a:gd name="T2" fmla="*/ 431 w 505"/>
              <a:gd name="T3" fmla="*/ 441 h 563"/>
              <a:gd name="T4" fmla="*/ 431 w 505"/>
              <a:gd name="T5" fmla="*/ 351 h 563"/>
              <a:gd name="T6" fmla="*/ 431 w 505"/>
              <a:gd name="T7" fmla="*/ 351 h 563"/>
              <a:gd name="T8" fmla="*/ 405 w 505"/>
              <a:gd name="T9" fmla="*/ 324 h 563"/>
              <a:gd name="T10" fmla="*/ 105 w 505"/>
              <a:gd name="T11" fmla="*/ 324 h 563"/>
              <a:gd name="T12" fmla="*/ 105 w 505"/>
              <a:gd name="T13" fmla="*/ 324 h 563"/>
              <a:gd name="T14" fmla="*/ 78 w 505"/>
              <a:gd name="T15" fmla="*/ 351 h 563"/>
              <a:gd name="T16" fmla="*/ 78 w 505"/>
              <a:gd name="T17" fmla="*/ 441 h 563"/>
              <a:gd name="T18" fmla="*/ 44 w 505"/>
              <a:gd name="T19" fmla="*/ 441 h 563"/>
              <a:gd name="T20" fmla="*/ 44 w 505"/>
              <a:gd name="T21" fmla="*/ 175 h 563"/>
              <a:gd name="T22" fmla="*/ 105 w 505"/>
              <a:gd name="T23" fmla="*/ 175 h 563"/>
              <a:gd name="T24" fmla="*/ 405 w 505"/>
              <a:gd name="T25" fmla="*/ 175 h 563"/>
              <a:gd name="T26" fmla="*/ 461 w 505"/>
              <a:gd name="T27" fmla="*/ 175 h 563"/>
              <a:gd name="T28" fmla="*/ 461 w 505"/>
              <a:gd name="T29" fmla="*/ 441 h 563"/>
              <a:gd name="T30" fmla="*/ 389 w 505"/>
              <a:gd name="T31" fmla="*/ 519 h 563"/>
              <a:gd name="T32" fmla="*/ 120 w 505"/>
              <a:gd name="T33" fmla="*/ 519 h 563"/>
              <a:gd name="T34" fmla="*/ 120 w 505"/>
              <a:gd name="T35" fmla="*/ 367 h 563"/>
              <a:gd name="T36" fmla="*/ 389 w 505"/>
              <a:gd name="T37" fmla="*/ 367 h 563"/>
              <a:gd name="T38" fmla="*/ 389 w 505"/>
              <a:gd name="T39" fmla="*/ 519 h 563"/>
              <a:gd name="T40" fmla="*/ 120 w 505"/>
              <a:gd name="T41" fmla="*/ 43 h 563"/>
              <a:gd name="T42" fmla="*/ 389 w 505"/>
              <a:gd name="T43" fmla="*/ 43 h 563"/>
              <a:gd name="T44" fmla="*/ 389 w 505"/>
              <a:gd name="T45" fmla="*/ 132 h 563"/>
              <a:gd name="T46" fmla="*/ 120 w 505"/>
              <a:gd name="T47" fmla="*/ 132 h 563"/>
              <a:gd name="T48" fmla="*/ 120 w 505"/>
              <a:gd name="T49" fmla="*/ 43 h 563"/>
              <a:gd name="T50" fmla="*/ 474 w 505"/>
              <a:gd name="T51" fmla="*/ 132 h 563"/>
              <a:gd name="T52" fmla="*/ 431 w 505"/>
              <a:gd name="T53" fmla="*/ 132 h 563"/>
              <a:gd name="T54" fmla="*/ 431 w 505"/>
              <a:gd name="T55" fmla="*/ 25 h 563"/>
              <a:gd name="T56" fmla="*/ 431 w 505"/>
              <a:gd name="T57" fmla="*/ 25 h 563"/>
              <a:gd name="T58" fmla="*/ 405 w 505"/>
              <a:gd name="T59" fmla="*/ 0 h 563"/>
              <a:gd name="T60" fmla="*/ 105 w 505"/>
              <a:gd name="T61" fmla="*/ 0 h 563"/>
              <a:gd name="T62" fmla="*/ 105 w 505"/>
              <a:gd name="T63" fmla="*/ 0 h 563"/>
              <a:gd name="T64" fmla="*/ 78 w 505"/>
              <a:gd name="T65" fmla="*/ 25 h 563"/>
              <a:gd name="T66" fmla="*/ 78 w 505"/>
              <a:gd name="T67" fmla="*/ 132 h 563"/>
              <a:gd name="T68" fmla="*/ 31 w 505"/>
              <a:gd name="T69" fmla="*/ 132 h 563"/>
              <a:gd name="T70" fmla="*/ 31 w 505"/>
              <a:gd name="T71" fmla="*/ 132 h 563"/>
              <a:gd name="T72" fmla="*/ 0 w 505"/>
              <a:gd name="T73" fmla="*/ 162 h 563"/>
              <a:gd name="T74" fmla="*/ 0 w 505"/>
              <a:gd name="T75" fmla="*/ 453 h 563"/>
              <a:gd name="T76" fmla="*/ 0 w 505"/>
              <a:gd name="T77" fmla="*/ 453 h 563"/>
              <a:gd name="T78" fmla="*/ 31 w 505"/>
              <a:gd name="T79" fmla="*/ 483 h 563"/>
              <a:gd name="T80" fmla="*/ 78 w 505"/>
              <a:gd name="T81" fmla="*/ 483 h 563"/>
              <a:gd name="T82" fmla="*/ 78 w 505"/>
              <a:gd name="T83" fmla="*/ 535 h 563"/>
              <a:gd name="T84" fmla="*/ 78 w 505"/>
              <a:gd name="T85" fmla="*/ 535 h 563"/>
              <a:gd name="T86" fmla="*/ 105 w 505"/>
              <a:gd name="T87" fmla="*/ 562 h 563"/>
              <a:gd name="T88" fmla="*/ 405 w 505"/>
              <a:gd name="T89" fmla="*/ 562 h 563"/>
              <a:gd name="T90" fmla="*/ 405 w 505"/>
              <a:gd name="T91" fmla="*/ 562 h 563"/>
              <a:gd name="T92" fmla="*/ 431 w 505"/>
              <a:gd name="T93" fmla="*/ 535 h 563"/>
              <a:gd name="T94" fmla="*/ 431 w 505"/>
              <a:gd name="T95" fmla="*/ 483 h 563"/>
              <a:gd name="T96" fmla="*/ 474 w 505"/>
              <a:gd name="T97" fmla="*/ 483 h 563"/>
              <a:gd name="T98" fmla="*/ 474 w 505"/>
              <a:gd name="T99" fmla="*/ 483 h 563"/>
              <a:gd name="T100" fmla="*/ 504 w 505"/>
              <a:gd name="T101" fmla="*/ 453 h 563"/>
              <a:gd name="T102" fmla="*/ 504 w 505"/>
              <a:gd name="T103" fmla="*/ 162 h 563"/>
              <a:gd name="T104" fmla="*/ 504 w 505"/>
              <a:gd name="T105" fmla="*/ 162 h 563"/>
              <a:gd name="T106" fmla="*/ 474 w 505"/>
              <a:gd name="T107" fmla="*/ 132 h 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05" h="563">
                <a:moveTo>
                  <a:pt x="461" y="441"/>
                </a:moveTo>
                <a:lnTo>
                  <a:pt x="431" y="441"/>
                </a:lnTo>
                <a:lnTo>
                  <a:pt x="431" y="351"/>
                </a:lnTo>
                <a:lnTo>
                  <a:pt x="431" y="351"/>
                </a:lnTo>
                <a:cubicBezTo>
                  <a:pt x="431" y="337"/>
                  <a:pt x="419" y="324"/>
                  <a:pt x="405" y="324"/>
                </a:cubicBezTo>
                <a:lnTo>
                  <a:pt x="105" y="324"/>
                </a:lnTo>
                <a:lnTo>
                  <a:pt x="105" y="324"/>
                </a:lnTo>
                <a:cubicBezTo>
                  <a:pt x="90" y="324"/>
                  <a:pt x="78" y="337"/>
                  <a:pt x="78" y="351"/>
                </a:cubicBezTo>
                <a:lnTo>
                  <a:pt x="78" y="441"/>
                </a:lnTo>
                <a:lnTo>
                  <a:pt x="44" y="441"/>
                </a:lnTo>
                <a:lnTo>
                  <a:pt x="44" y="175"/>
                </a:lnTo>
                <a:lnTo>
                  <a:pt x="105" y="175"/>
                </a:lnTo>
                <a:lnTo>
                  <a:pt x="405" y="175"/>
                </a:lnTo>
                <a:lnTo>
                  <a:pt x="461" y="175"/>
                </a:lnTo>
                <a:lnTo>
                  <a:pt x="461" y="441"/>
                </a:lnTo>
                <a:close/>
                <a:moveTo>
                  <a:pt x="389" y="519"/>
                </a:moveTo>
                <a:lnTo>
                  <a:pt x="120" y="519"/>
                </a:lnTo>
                <a:lnTo>
                  <a:pt x="120" y="367"/>
                </a:lnTo>
                <a:lnTo>
                  <a:pt x="389" y="367"/>
                </a:lnTo>
                <a:lnTo>
                  <a:pt x="389" y="519"/>
                </a:lnTo>
                <a:close/>
                <a:moveTo>
                  <a:pt x="120" y="43"/>
                </a:moveTo>
                <a:lnTo>
                  <a:pt x="389" y="43"/>
                </a:lnTo>
                <a:lnTo>
                  <a:pt x="389" y="132"/>
                </a:lnTo>
                <a:lnTo>
                  <a:pt x="120" y="132"/>
                </a:lnTo>
                <a:lnTo>
                  <a:pt x="120" y="43"/>
                </a:lnTo>
                <a:close/>
                <a:moveTo>
                  <a:pt x="474" y="132"/>
                </a:moveTo>
                <a:lnTo>
                  <a:pt x="431" y="132"/>
                </a:lnTo>
                <a:lnTo>
                  <a:pt x="431" y="25"/>
                </a:lnTo>
                <a:lnTo>
                  <a:pt x="431" y="25"/>
                </a:lnTo>
                <a:cubicBezTo>
                  <a:pt x="431" y="11"/>
                  <a:pt x="420" y="0"/>
                  <a:pt x="405" y="0"/>
                </a:cubicBezTo>
                <a:lnTo>
                  <a:pt x="105" y="0"/>
                </a:lnTo>
                <a:lnTo>
                  <a:pt x="105" y="0"/>
                </a:lnTo>
                <a:cubicBezTo>
                  <a:pt x="89" y="0"/>
                  <a:pt x="78" y="11"/>
                  <a:pt x="78" y="25"/>
                </a:cubicBezTo>
                <a:lnTo>
                  <a:pt x="78" y="132"/>
                </a:lnTo>
                <a:lnTo>
                  <a:pt x="31" y="132"/>
                </a:lnTo>
                <a:lnTo>
                  <a:pt x="31" y="132"/>
                </a:lnTo>
                <a:cubicBezTo>
                  <a:pt x="14" y="132"/>
                  <a:pt x="0" y="145"/>
                  <a:pt x="0" y="162"/>
                </a:cubicBezTo>
                <a:lnTo>
                  <a:pt x="0" y="453"/>
                </a:lnTo>
                <a:lnTo>
                  <a:pt x="0" y="453"/>
                </a:lnTo>
                <a:cubicBezTo>
                  <a:pt x="0" y="470"/>
                  <a:pt x="14" y="483"/>
                  <a:pt x="31" y="483"/>
                </a:cubicBezTo>
                <a:lnTo>
                  <a:pt x="78" y="483"/>
                </a:lnTo>
                <a:lnTo>
                  <a:pt x="78" y="535"/>
                </a:lnTo>
                <a:lnTo>
                  <a:pt x="78" y="535"/>
                </a:lnTo>
                <a:cubicBezTo>
                  <a:pt x="78" y="550"/>
                  <a:pt x="90" y="562"/>
                  <a:pt x="105" y="562"/>
                </a:cubicBezTo>
                <a:lnTo>
                  <a:pt x="405" y="562"/>
                </a:lnTo>
                <a:lnTo>
                  <a:pt x="405" y="562"/>
                </a:lnTo>
                <a:cubicBezTo>
                  <a:pt x="419" y="562"/>
                  <a:pt x="431" y="550"/>
                  <a:pt x="431" y="535"/>
                </a:cubicBezTo>
                <a:lnTo>
                  <a:pt x="431" y="483"/>
                </a:lnTo>
                <a:lnTo>
                  <a:pt x="474" y="483"/>
                </a:lnTo>
                <a:lnTo>
                  <a:pt x="474" y="483"/>
                </a:lnTo>
                <a:cubicBezTo>
                  <a:pt x="490" y="483"/>
                  <a:pt x="504" y="470"/>
                  <a:pt x="504" y="453"/>
                </a:cubicBezTo>
                <a:lnTo>
                  <a:pt x="504" y="162"/>
                </a:lnTo>
                <a:lnTo>
                  <a:pt x="504" y="162"/>
                </a:lnTo>
                <a:cubicBezTo>
                  <a:pt x="504" y="145"/>
                  <a:pt x="490" y="132"/>
                  <a:pt x="474" y="13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3" name="Freeform 206"/>
          <p:cNvSpPr>
            <a:spLocks noChangeArrowheads="1"/>
          </p:cNvSpPr>
          <p:nvPr/>
        </p:nvSpPr>
        <p:spPr bwMode="auto">
          <a:xfrm>
            <a:off x="11580347" y="11134519"/>
            <a:ext cx="132490" cy="49071"/>
          </a:xfrm>
          <a:custGeom>
            <a:avLst/>
            <a:gdLst>
              <a:gd name="T0" fmla="*/ 99 w 121"/>
              <a:gd name="T1" fmla="*/ 0 h 44"/>
              <a:gd name="T2" fmla="*/ 22 w 121"/>
              <a:gd name="T3" fmla="*/ 0 h 44"/>
              <a:gd name="T4" fmla="*/ 22 w 121"/>
              <a:gd name="T5" fmla="*/ 0 h 44"/>
              <a:gd name="T6" fmla="*/ 0 w 121"/>
              <a:gd name="T7" fmla="*/ 21 h 44"/>
              <a:gd name="T8" fmla="*/ 0 w 121"/>
              <a:gd name="T9" fmla="*/ 21 h 44"/>
              <a:gd name="T10" fmla="*/ 22 w 121"/>
              <a:gd name="T11" fmla="*/ 43 h 44"/>
              <a:gd name="T12" fmla="*/ 99 w 121"/>
              <a:gd name="T13" fmla="*/ 43 h 44"/>
              <a:gd name="T14" fmla="*/ 99 w 121"/>
              <a:gd name="T15" fmla="*/ 43 h 44"/>
              <a:gd name="T16" fmla="*/ 120 w 121"/>
              <a:gd name="T17" fmla="*/ 21 h 44"/>
              <a:gd name="T18" fmla="*/ 120 w 121"/>
              <a:gd name="T19" fmla="*/ 21 h 44"/>
              <a:gd name="T20" fmla="*/ 99 w 121"/>
              <a:gd name="T21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1" h="44">
                <a:moveTo>
                  <a:pt x="99" y="0"/>
                </a:moveTo>
                <a:lnTo>
                  <a:pt x="22" y="0"/>
                </a:lnTo>
                <a:lnTo>
                  <a:pt x="22" y="0"/>
                </a:lnTo>
                <a:cubicBezTo>
                  <a:pt x="10" y="0"/>
                  <a:pt x="0" y="10"/>
                  <a:pt x="0" y="21"/>
                </a:cubicBezTo>
                <a:lnTo>
                  <a:pt x="0" y="21"/>
                </a:lnTo>
                <a:cubicBezTo>
                  <a:pt x="0" y="33"/>
                  <a:pt x="10" y="43"/>
                  <a:pt x="22" y="43"/>
                </a:cubicBezTo>
                <a:lnTo>
                  <a:pt x="99" y="43"/>
                </a:lnTo>
                <a:lnTo>
                  <a:pt x="99" y="43"/>
                </a:lnTo>
                <a:cubicBezTo>
                  <a:pt x="111" y="43"/>
                  <a:pt x="120" y="33"/>
                  <a:pt x="120" y="21"/>
                </a:cubicBezTo>
                <a:lnTo>
                  <a:pt x="120" y="21"/>
                </a:lnTo>
                <a:cubicBezTo>
                  <a:pt x="120" y="10"/>
                  <a:pt x="111" y="0"/>
                  <a:pt x="99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4" name="Freeform 207"/>
          <p:cNvSpPr>
            <a:spLocks noChangeArrowheads="1"/>
          </p:cNvSpPr>
          <p:nvPr/>
        </p:nvSpPr>
        <p:spPr bwMode="auto">
          <a:xfrm>
            <a:off x="14809205" y="10972587"/>
            <a:ext cx="736062" cy="471080"/>
          </a:xfrm>
          <a:custGeom>
            <a:avLst/>
            <a:gdLst>
              <a:gd name="T0" fmla="*/ 43 w 662"/>
              <a:gd name="T1" fmla="*/ 63 h 425"/>
              <a:gd name="T2" fmla="*/ 320 w 662"/>
              <a:gd name="T3" fmla="*/ 205 h 425"/>
              <a:gd name="T4" fmla="*/ 320 w 662"/>
              <a:gd name="T5" fmla="*/ 205 h 425"/>
              <a:gd name="T6" fmla="*/ 321 w 662"/>
              <a:gd name="T7" fmla="*/ 205 h 425"/>
              <a:gd name="T8" fmla="*/ 321 w 662"/>
              <a:gd name="T9" fmla="*/ 205 h 425"/>
              <a:gd name="T10" fmla="*/ 322 w 662"/>
              <a:gd name="T11" fmla="*/ 206 h 425"/>
              <a:gd name="T12" fmla="*/ 323 w 662"/>
              <a:gd name="T13" fmla="*/ 206 h 425"/>
              <a:gd name="T14" fmla="*/ 324 w 662"/>
              <a:gd name="T15" fmla="*/ 206 h 425"/>
              <a:gd name="T16" fmla="*/ 324 w 662"/>
              <a:gd name="T17" fmla="*/ 206 h 425"/>
              <a:gd name="T18" fmla="*/ 325 w 662"/>
              <a:gd name="T19" fmla="*/ 206 h 425"/>
              <a:gd name="T20" fmla="*/ 325 w 662"/>
              <a:gd name="T21" fmla="*/ 206 h 425"/>
              <a:gd name="T22" fmla="*/ 327 w 662"/>
              <a:gd name="T23" fmla="*/ 207 h 425"/>
              <a:gd name="T24" fmla="*/ 327 w 662"/>
              <a:gd name="T25" fmla="*/ 207 h 425"/>
              <a:gd name="T26" fmla="*/ 328 w 662"/>
              <a:gd name="T27" fmla="*/ 207 h 425"/>
              <a:gd name="T28" fmla="*/ 328 w 662"/>
              <a:gd name="T29" fmla="*/ 207 h 425"/>
              <a:gd name="T30" fmla="*/ 330 w 662"/>
              <a:gd name="T31" fmla="*/ 207 h 425"/>
              <a:gd name="T32" fmla="*/ 330 w 662"/>
              <a:gd name="T33" fmla="*/ 207 h 425"/>
              <a:gd name="T34" fmla="*/ 331 w 662"/>
              <a:gd name="T35" fmla="*/ 207 h 425"/>
              <a:gd name="T36" fmla="*/ 331 w 662"/>
              <a:gd name="T37" fmla="*/ 207 h 425"/>
              <a:gd name="T38" fmla="*/ 332 w 662"/>
              <a:gd name="T39" fmla="*/ 207 h 425"/>
              <a:gd name="T40" fmla="*/ 333 w 662"/>
              <a:gd name="T41" fmla="*/ 207 h 425"/>
              <a:gd name="T42" fmla="*/ 334 w 662"/>
              <a:gd name="T43" fmla="*/ 206 h 425"/>
              <a:gd name="T44" fmla="*/ 335 w 662"/>
              <a:gd name="T45" fmla="*/ 206 h 425"/>
              <a:gd name="T46" fmla="*/ 335 w 662"/>
              <a:gd name="T47" fmla="*/ 206 h 425"/>
              <a:gd name="T48" fmla="*/ 336 w 662"/>
              <a:gd name="T49" fmla="*/ 206 h 425"/>
              <a:gd name="T50" fmla="*/ 337 w 662"/>
              <a:gd name="T51" fmla="*/ 206 h 425"/>
              <a:gd name="T52" fmla="*/ 338 w 662"/>
              <a:gd name="T53" fmla="*/ 205 h 425"/>
              <a:gd name="T54" fmla="*/ 338 w 662"/>
              <a:gd name="T55" fmla="*/ 205 h 425"/>
              <a:gd name="T56" fmla="*/ 340 w 662"/>
              <a:gd name="T57" fmla="*/ 205 h 425"/>
              <a:gd name="T58" fmla="*/ 340 w 662"/>
              <a:gd name="T59" fmla="*/ 205 h 425"/>
              <a:gd name="T60" fmla="*/ 618 w 662"/>
              <a:gd name="T61" fmla="*/ 63 h 425"/>
              <a:gd name="T62" fmla="*/ 43 w 662"/>
              <a:gd name="T63" fmla="*/ 381 h 425"/>
              <a:gd name="T64" fmla="*/ 97 w 662"/>
              <a:gd name="T65" fmla="*/ 43 h 425"/>
              <a:gd name="T66" fmla="*/ 330 w 662"/>
              <a:gd name="T67" fmla="*/ 162 h 425"/>
              <a:gd name="T68" fmla="*/ 661 w 662"/>
              <a:gd name="T69" fmla="*/ 30 h 425"/>
              <a:gd name="T70" fmla="*/ 658 w 662"/>
              <a:gd name="T71" fmla="*/ 19 h 425"/>
              <a:gd name="T72" fmla="*/ 654 w 662"/>
              <a:gd name="T73" fmla="*/ 14 h 425"/>
              <a:gd name="T74" fmla="*/ 33 w 662"/>
              <a:gd name="T75" fmla="*/ 0 h 425"/>
              <a:gd name="T76" fmla="*/ 6 w 662"/>
              <a:gd name="T77" fmla="*/ 14 h 425"/>
              <a:gd name="T78" fmla="*/ 2 w 662"/>
              <a:gd name="T79" fmla="*/ 19 h 425"/>
              <a:gd name="T80" fmla="*/ 0 w 662"/>
              <a:gd name="T81" fmla="*/ 30 h 425"/>
              <a:gd name="T82" fmla="*/ 0 w 662"/>
              <a:gd name="T83" fmla="*/ 32 h 425"/>
              <a:gd name="T84" fmla="*/ 0 w 662"/>
              <a:gd name="T85" fmla="*/ 392 h 425"/>
              <a:gd name="T86" fmla="*/ 627 w 662"/>
              <a:gd name="T87" fmla="*/ 424 h 425"/>
              <a:gd name="T88" fmla="*/ 661 w 662"/>
              <a:gd name="T89" fmla="*/ 392 h 425"/>
              <a:gd name="T90" fmla="*/ 661 w 662"/>
              <a:gd name="T91" fmla="*/ 32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62" h="425">
                <a:moveTo>
                  <a:pt x="43" y="381"/>
                </a:moveTo>
                <a:lnTo>
                  <a:pt x="43" y="63"/>
                </a:lnTo>
                <a:lnTo>
                  <a:pt x="320" y="205"/>
                </a:lnTo>
                <a:lnTo>
                  <a:pt x="320" y="205"/>
                </a:lnTo>
                <a:lnTo>
                  <a:pt x="320" y="205"/>
                </a:lnTo>
                <a:lnTo>
                  <a:pt x="320" y="205"/>
                </a:lnTo>
                <a:cubicBezTo>
                  <a:pt x="320" y="205"/>
                  <a:pt x="320" y="205"/>
                  <a:pt x="321" y="205"/>
                </a:cubicBezTo>
                <a:lnTo>
                  <a:pt x="321" y="205"/>
                </a:lnTo>
                <a:lnTo>
                  <a:pt x="321" y="205"/>
                </a:lnTo>
                <a:lnTo>
                  <a:pt x="321" y="205"/>
                </a:lnTo>
                <a:cubicBezTo>
                  <a:pt x="322" y="206"/>
                  <a:pt x="322" y="206"/>
                  <a:pt x="322" y="206"/>
                </a:cubicBezTo>
                <a:lnTo>
                  <a:pt x="322" y="206"/>
                </a:lnTo>
                <a:cubicBezTo>
                  <a:pt x="322" y="206"/>
                  <a:pt x="322" y="206"/>
                  <a:pt x="323" y="206"/>
                </a:cubicBezTo>
                <a:lnTo>
                  <a:pt x="323" y="206"/>
                </a:lnTo>
                <a:lnTo>
                  <a:pt x="324" y="206"/>
                </a:lnTo>
                <a:lnTo>
                  <a:pt x="324" y="206"/>
                </a:lnTo>
                <a:lnTo>
                  <a:pt x="324" y="206"/>
                </a:lnTo>
                <a:lnTo>
                  <a:pt x="324" y="206"/>
                </a:lnTo>
                <a:lnTo>
                  <a:pt x="325" y="206"/>
                </a:lnTo>
                <a:lnTo>
                  <a:pt x="325" y="206"/>
                </a:lnTo>
                <a:lnTo>
                  <a:pt x="325" y="206"/>
                </a:lnTo>
                <a:lnTo>
                  <a:pt x="325" y="206"/>
                </a:lnTo>
                <a:cubicBezTo>
                  <a:pt x="326" y="206"/>
                  <a:pt x="326" y="207"/>
                  <a:pt x="327" y="207"/>
                </a:cubicBezTo>
                <a:lnTo>
                  <a:pt x="327" y="207"/>
                </a:lnTo>
                <a:lnTo>
                  <a:pt x="327" y="207"/>
                </a:lnTo>
                <a:lnTo>
                  <a:pt x="327" y="207"/>
                </a:lnTo>
                <a:lnTo>
                  <a:pt x="328" y="207"/>
                </a:lnTo>
                <a:lnTo>
                  <a:pt x="328" y="207"/>
                </a:lnTo>
                <a:lnTo>
                  <a:pt x="328" y="207"/>
                </a:lnTo>
                <a:lnTo>
                  <a:pt x="328" y="207"/>
                </a:lnTo>
                <a:cubicBezTo>
                  <a:pt x="328" y="207"/>
                  <a:pt x="329" y="207"/>
                  <a:pt x="330" y="207"/>
                </a:cubicBezTo>
                <a:lnTo>
                  <a:pt x="330" y="207"/>
                </a:lnTo>
                <a:lnTo>
                  <a:pt x="330" y="207"/>
                </a:lnTo>
                <a:lnTo>
                  <a:pt x="330" y="207"/>
                </a:lnTo>
                <a:cubicBezTo>
                  <a:pt x="330" y="207"/>
                  <a:pt x="330" y="207"/>
                  <a:pt x="331" y="207"/>
                </a:cubicBezTo>
                <a:lnTo>
                  <a:pt x="331" y="207"/>
                </a:lnTo>
                <a:lnTo>
                  <a:pt x="331" y="207"/>
                </a:lnTo>
                <a:lnTo>
                  <a:pt x="331" y="207"/>
                </a:lnTo>
                <a:lnTo>
                  <a:pt x="332" y="207"/>
                </a:lnTo>
                <a:lnTo>
                  <a:pt x="332" y="207"/>
                </a:lnTo>
                <a:cubicBezTo>
                  <a:pt x="333" y="207"/>
                  <a:pt x="333" y="207"/>
                  <a:pt x="333" y="207"/>
                </a:cubicBezTo>
                <a:lnTo>
                  <a:pt x="333" y="207"/>
                </a:lnTo>
                <a:cubicBezTo>
                  <a:pt x="333" y="207"/>
                  <a:pt x="333" y="207"/>
                  <a:pt x="334" y="206"/>
                </a:cubicBezTo>
                <a:lnTo>
                  <a:pt x="334" y="206"/>
                </a:lnTo>
                <a:lnTo>
                  <a:pt x="334" y="206"/>
                </a:lnTo>
                <a:cubicBezTo>
                  <a:pt x="335" y="206"/>
                  <a:pt x="335" y="206"/>
                  <a:pt x="335" y="206"/>
                </a:cubicBezTo>
                <a:lnTo>
                  <a:pt x="335" y="206"/>
                </a:lnTo>
                <a:lnTo>
                  <a:pt x="335" y="206"/>
                </a:lnTo>
                <a:lnTo>
                  <a:pt x="335" y="206"/>
                </a:lnTo>
                <a:cubicBezTo>
                  <a:pt x="336" y="206"/>
                  <a:pt x="336" y="206"/>
                  <a:pt x="336" y="206"/>
                </a:cubicBezTo>
                <a:lnTo>
                  <a:pt x="336" y="206"/>
                </a:lnTo>
                <a:cubicBezTo>
                  <a:pt x="336" y="206"/>
                  <a:pt x="336" y="206"/>
                  <a:pt x="337" y="206"/>
                </a:cubicBezTo>
                <a:lnTo>
                  <a:pt x="337" y="206"/>
                </a:lnTo>
                <a:cubicBezTo>
                  <a:pt x="337" y="206"/>
                  <a:pt x="338" y="206"/>
                  <a:pt x="338" y="205"/>
                </a:cubicBezTo>
                <a:lnTo>
                  <a:pt x="338" y="205"/>
                </a:lnTo>
                <a:lnTo>
                  <a:pt x="338" y="205"/>
                </a:lnTo>
                <a:lnTo>
                  <a:pt x="338" y="205"/>
                </a:lnTo>
                <a:cubicBezTo>
                  <a:pt x="338" y="205"/>
                  <a:pt x="339" y="205"/>
                  <a:pt x="340" y="205"/>
                </a:cubicBezTo>
                <a:lnTo>
                  <a:pt x="340" y="205"/>
                </a:lnTo>
                <a:lnTo>
                  <a:pt x="340" y="205"/>
                </a:lnTo>
                <a:lnTo>
                  <a:pt x="340" y="205"/>
                </a:lnTo>
                <a:lnTo>
                  <a:pt x="618" y="63"/>
                </a:lnTo>
                <a:lnTo>
                  <a:pt x="618" y="381"/>
                </a:lnTo>
                <a:lnTo>
                  <a:pt x="43" y="381"/>
                </a:lnTo>
                <a:close/>
                <a:moveTo>
                  <a:pt x="330" y="162"/>
                </a:moveTo>
                <a:lnTo>
                  <a:pt x="97" y="43"/>
                </a:lnTo>
                <a:lnTo>
                  <a:pt x="564" y="43"/>
                </a:lnTo>
                <a:lnTo>
                  <a:pt x="330" y="162"/>
                </a:lnTo>
                <a:close/>
                <a:moveTo>
                  <a:pt x="661" y="30"/>
                </a:moveTo>
                <a:lnTo>
                  <a:pt x="661" y="30"/>
                </a:lnTo>
                <a:cubicBezTo>
                  <a:pt x="661" y="26"/>
                  <a:pt x="660" y="22"/>
                  <a:pt x="658" y="19"/>
                </a:cubicBezTo>
                <a:lnTo>
                  <a:pt x="658" y="19"/>
                </a:lnTo>
                <a:cubicBezTo>
                  <a:pt x="657" y="17"/>
                  <a:pt x="656" y="15"/>
                  <a:pt x="654" y="14"/>
                </a:cubicBezTo>
                <a:lnTo>
                  <a:pt x="654" y="14"/>
                </a:lnTo>
                <a:cubicBezTo>
                  <a:pt x="649" y="5"/>
                  <a:pt x="639" y="0"/>
                  <a:pt x="627" y="0"/>
                </a:cubicBezTo>
                <a:lnTo>
                  <a:pt x="33" y="0"/>
                </a:lnTo>
                <a:lnTo>
                  <a:pt x="33" y="0"/>
                </a:lnTo>
                <a:cubicBezTo>
                  <a:pt x="22" y="0"/>
                  <a:pt x="12" y="5"/>
                  <a:pt x="6" y="14"/>
                </a:cubicBezTo>
                <a:lnTo>
                  <a:pt x="6" y="14"/>
                </a:lnTo>
                <a:cubicBezTo>
                  <a:pt x="5" y="15"/>
                  <a:pt x="4" y="17"/>
                  <a:pt x="2" y="19"/>
                </a:cubicBezTo>
                <a:lnTo>
                  <a:pt x="2" y="19"/>
                </a:lnTo>
                <a:cubicBezTo>
                  <a:pt x="1" y="22"/>
                  <a:pt x="0" y="26"/>
                  <a:pt x="0" y="30"/>
                </a:cubicBezTo>
                <a:lnTo>
                  <a:pt x="0" y="30"/>
                </a:lnTo>
                <a:cubicBezTo>
                  <a:pt x="0" y="31"/>
                  <a:pt x="0" y="32"/>
                  <a:pt x="0" y="32"/>
                </a:cubicBezTo>
                <a:lnTo>
                  <a:pt x="0" y="392"/>
                </a:lnTo>
                <a:lnTo>
                  <a:pt x="0" y="392"/>
                </a:lnTo>
                <a:cubicBezTo>
                  <a:pt x="0" y="409"/>
                  <a:pt x="15" y="424"/>
                  <a:pt x="33" y="424"/>
                </a:cubicBezTo>
                <a:lnTo>
                  <a:pt x="627" y="424"/>
                </a:lnTo>
                <a:lnTo>
                  <a:pt x="627" y="424"/>
                </a:lnTo>
                <a:cubicBezTo>
                  <a:pt x="646" y="424"/>
                  <a:pt x="661" y="409"/>
                  <a:pt x="661" y="392"/>
                </a:cubicBezTo>
                <a:lnTo>
                  <a:pt x="661" y="32"/>
                </a:lnTo>
                <a:lnTo>
                  <a:pt x="661" y="32"/>
                </a:lnTo>
                <a:cubicBezTo>
                  <a:pt x="661" y="32"/>
                  <a:pt x="661" y="31"/>
                  <a:pt x="661" y="3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" name="Freeform 208"/>
          <p:cNvSpPr>
            <a:spLocks noChangeArrowheads="1"/>
          </p:cNvSpPr>
          <p:nvPr/>
        </p:nvSpPr>
        <p:spPr bwMode="auto">
          <a:xfrm>
            <a:off x="18195090" y="10908793"/>
            <a:ext cx="623197" cy="721342"/>
          </a:xfrm>
          <a:custGeom>
            <a:avLst/>
            <a:gdLst>
              <a:gd name="T0" fmla="*/ 294 w 562"/>
              <a:gd name="T1" fmla="*/ 435 h 649"/>
              <a:gd name="T2" fmla="*/ 290 w 562"/>
              <a:gd name="T3" fmla="*/ 433 h 649"/>
              <a:gd name="T4" fmla="*/ 286 w 562"/>
              <a:gd name="T5" fmla="*/ 432 h 649"/>
              <a:gd name="T6" fmla="*/ 283 w 562"/>
              <a:gd name="T7" fmla="*/ 431 h 649"/>
              <a:gd name="T8" fmla="*/ 280 w 562"/>
              <a:gd name="T9" fmla="*/ 431 h 649"/>
              <a:gd name="T10" fmla="*/ 277 w 562"/>
              <a:gd name="T11" fmla="*/ 432 h 649"/>
              <a:gd name="T12" fmla="*/ 273 w 562"/>
              <a:gd name="T13" fmla="*/ 432 h 649"/>
              <a:gd name="T14" fmla="*/ 270 w 562"/>
              <a:gd name="T15" fmla="*/ 434 h 649"/>
              <a:gd name="T16" fmla="*/ 268 w 562"/>
              <a:gd name="T17" fmla="*/ 435 h 649"/>
              <a:gd name="T18" fmla="*/ 556 w 562"/>
              <a:gd name="T19" fmla="*/ 639 h 649"/>
              <a:gd name="T20" fmla="*/ 558 w 562"/>
              <a:gd name="T21" fmla="*/ 635 h 649"/>
              <a:gd name="T22" fmla="*/ 560 w 562"/>
              <a:gd name="T23" fmla="*/ 629 h 649"/>
              <a:gd name="T24" fmla="*/ 561 w 562"/>
              <a:gd name="T25" fmla="*/ 626 h 649"/>
              <a:gd name="T26" fmla="*/ 561 w 562"/>
              <a:gd name="T27" fmla="*/ 623 h 649"/>
              <a:gd name="T28" fmla="*/ 560 w 562"/>
              <a:gd name="T29" fmla="*/ 616 h 649"/>
              <a:gd name="T30" fmla="*/ 303 w 562"/>
              <a:gd name="T31" fmla="*/ 14 h 649"/>
              <a:gd name="T32" fmla="*/ 301 w 562"/>
              <a:gd name="T33" fmla="*/ 11 h 649"/>
              <a:gd name="T34" fmla="*/ 299 w 562"/>
              <a:gd name="T35" fmla="*/ 8 h 649"/>
              <a:gd name="T36" fmla="*/ 297 w 562"/>
              <a:gd name="T37" fmla="*/ 6 h 649"/>
              <a:gd name="T38" fmla="*/ 294 w 562"/>
              <a:gd name="T39" fmla="*/ 4 h 649"/>
              <a:gd name="T40" fmla="*/ 291 w 562"/>
              <a:gd name="T41" fmla="*/ 2 h 649"/>
              <a:gd name="T42" fmla="*/ 288 w 562"/>
              <a:gd name="T43" fmla="*/ 1 h 649"/>
              <a:gd name="T44" fmla="*/ 284 w 562"/>
              <a:gd name="T45" fmla="*/ 0 h 649"/>
              <a:gd name="T46" fmla="*/ 281 w 562"/>
              <a:gd name="T47" fmla="*/ 0 h 649"/>
              <a:gd name="T48" fmla="*/ 277 w 562"/>
              <a:gd name="T49" fmla="*/ 0 h 649"/>
              <a:gd name="T50" fmla="*/ 274 w 562"/>
              <a:gd name="T51" fmla="*/ 1 h 649"/>
              <a:gd name="T52" fmla="*/ 272 w 562"/>
              <a:gd name="T53" fmla="*/ 1 h 649"/>
              <a:gd name="T54" fmla="*/ 269 w 562"/>
              <a:gd name="T55" fmla="*/ 3 h 649"/>
              <a:gd name="T56" fmla="*/ 266 w 562"/>
              <a:gd name="T57" fmla="*/ 5 h 649"/>
              <a:gd name="T58" fmla="*/ 263 w 562"/>
              <a:gd name="T59" fmla="*/ 7 h 649"/>
              <a:gd name="T60" fmla="*/ 261 w 562"/>
              <a:gd name="T61" fmla="*/ 10 h 649"/>
              <a:gd name="T62" fmla="*/ 260 w 562"/>
              <a:gd name="T63" fmla="*/ 13 h 649"/>
              <a:gd name="T64" fmla="*/ 2 w 562"/>
              <a:gd name="T65" fmla="*/ 615 h 649"/>
              <a:gd name="T66" fmla="*/ 1 w 562"/>
              <a:gd name="T67" fmla="*/ 618 h 649"/>
              <a:gd name="T68" fmla="*/ 0 w 562"/>
              <a:gd name="T69" fmla="*/ 623 h 649"/>
              <a:gd name="T70" fmla="*/ 0 w 562"/>
              <a:gd name="T71" fmla="*/ 626 h 649"/>
              <a:gd name="T72" fmla="*/ 0 w 562"/>
              <a:gd name="T73" fmla="*/ 629 h 649"/>
              <a:gd name="T74" fmla="*/ 3 w 562"/>
              <a:gd name="T75" fmla="*/ 634 h 649"/>
              <a:gd name="T76" fmla="*/ 4 w 562"/>
              <a:gd name="T77" fmla="*/ 637 h 649"/>
              <a:gd name="T78" fmla="*/ 6 w 562"/>
              <a:gd name="T79" fmla="*/ 640 h 649"/>
              <a:gd name="T80" fmla="*/ 9 w 562"/>
              <a:gd name="T81" fmla="*/ 642 h 649"/>
              <a:gd name="T82" fmla="*/ 14 w 562"/>
              <a:gd name="T83" fmla="*/ 646 h 649"/>
              <a:gd name="T84" fmla="*/ 17 w 562"/>
              <a:gd name="T85" fmla="*/ 647 h 649"/>
              <a:gd name="T86" fmla="*/ 19 w 562"/>
              <a:gd name="T87" fmla="*/ 648 h 649"/>
              <a:gd name="T88" fmla="*/ 24 w 562"/>
              <a:gd name="T89" fmla="*/ 648 h 649"/>
              <a:gd name="T90" fmla="*/ 35 w 562"/>
              <a:gd name="T91" fmla="*/ 645 h 649"/>
              <a:gd name="T92" fmla="*/ 37 w 562"/>
              <a:gd name="T93" fmla="*/ 644 h 649"/>
              <a:gd name="T94" fmla="*/ 524 w 562"/>
              <a:gd name="T95" fmla="*/ 644 h 649"/>
              <a:gd name="T96" fmla="*/ 527 w 562"/>
              <a:gd name="T97" fmla="*/ 645 h 649"/>
              <a:gd name="T98" fmla="*/ 538 w 562"/>
              <a:gd name="T99" fmla="*/ 648 h 649"/>
              <a:gd name="T100" fmla="*/ 543 w 562"/>
              <a:gd name="T101" fmla="*/ 647 h 649"/>
              <a:gd name="T102" fmla="*/ 546 w 562"/>
              <a:gd name="T103" fmla="*/ 646 h 649"/>
              <a:gd name="T104" fmla="*/ 549 w 562"/>
              <a:gd name="T105" fmla="*/ 645 h 649"/>
              <a:gd name="T106" fmla="*/ 553 w 562"/>
              <a:gd name="T107" fmla="*/ 642 h 649"/>
              <a:gd name="T108" fmla="*/ 555 w 562"/>
              <a:gd name="T109" fmla="*/ 639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62" h="649">
                <a:moveTo>
                  <a:pt x="294" y="436"/>
                </a:moveTo>
                <a:lnTo>
                  <a:pt x="294" y="436"/>
                </a:lnTo>
                <a:lnTo>
                  <a:pt x="294" y="436"/>
                </a:lnTo>
                <a:lnTo>
                  <a:pt x="294" y="436"/>
                </a:lnTo>
                <a:lnTo>
                  <a:pt x="294" y="436"/>
                </a:lnTo>
                <a:cubicBezTo>
                  <a:pt x="294" y="435"/>
                  <a:pt x="294" y="435"/>
                  <a:pt x="294" y="435"/>
                </a:cubicBezTo>
                <a:lnTo>
                  <a:pt x="294" y="435"/>
                </a:lnTo>
                <a:lnTo>
                  <a:pt x="293" y="434"/>
                </a:lnTo>
                <a:lnTo>
                  <a:pt x="293" y="434"/>
                </a:lnTo>
                <a:cubicBezTo>
                  <a:pt x="292" y="434"/>
                  <a:pt x="292" y="434"/>
                  <a:pt x="291" y="434"/>
                </a:cubicBezTo>
                <a:lnTo>
                  <a:pt x="291" y="434"/>
                </a:lnTo>
                <a:cubicBezTo>
                  <a:pt x="291" y="434"/>
                  <a:pt x="291" y="433"/>
                  <a:pt x="290" y="433"/>
                </a:cubicBezTo>
                <a:lnTo>
                  <a:pt x="290" y="433"/>
                </a:lnTo>
                <a:lnTo>
                  <a:pt x="289" y="432"/>
                </a:lnTo>
                <a:lnTo>
                  <a:pt x="289" y="432"/>
                </a:lnTo>
                <a:lnTo>
                  <a:pt x="288" y="432"/>
                </a:lnTo>
                <a:lnTo>
                  <a:pt x="288" y="432"/>
                </a:lnTo>
                <a:cubicBezTo>
                  <a:pt x="288" y="432"/>
                  <a:pt x="287" y="432"/>
                  <a:pt x="286" y="432"/>
                </a:cubicBezTo>
                <a:lnTo>
                  <a:pt x="286" y="432"/>
                </a:lnTo>
                <a:lnTo>
                  <a:pt x="286" y="432"/>
                </a:lnTo>
                <a:lnTo>
                  <a:pt x="286" y="432"/>
                </a:lnTo>
                <a:cubicBezTo>
                  <a:pt x="285" y="432"/>
                  <a:pt x="285" y="432"/>
                  <a:pt x="284" y="431"/>
                </a:cubicBezTo>
                <a:lnTo>
                  <a:pt x="284" y="431"/>
                </a:lnTo>
                <a:cubicBezTo>
                  <a:pt x="284" y="431"/>
                  <a:pt x="284" y="431"/>
                  <a:pt x="283" y="431"/>
                </a:cubicBezTo>
                <a:lnTo>
                  <a:pt x="283" y="431"/>
                </a:lnTo>
                <a:cubicBezTo>
                  <a:pt x="283" y="431"/>
                  <a:pt x="283" y="431"/>
                  <a:pt x="282" y="431"/>
                </a:cubicBezTo>
                <a:lnTo>
                  <a:pt x="282" y="431"/>
                </a:lnTo>
                <a:lnTo>
                  <a:pt x="282" y="431"/>
                </a:lnTo>
                <a:lnTo>
                  <a:pt x="282" y="431"/>
                </a:lnTo>
                <a:cubicBezTo>
                  <a:pt x="281" y="431"/>
                  <a:pt x="280" y="431"/>
                  <a:pt x="280" y="431"/>
                </a:cubicBezTo>
                <a:lnTo>
                  <a:pt x="280" y="431"/>
                </a:lnTo>
                <a:lnTo>
                  <a:pt x="279" y="431"/>
                </a:lnTo>
                <a:lnTo>
                  <a:pt x="279" y="431"/>
                </a:lnTo>
                <a:cubicBezTo>
                  <a:pt x="278" y="431"/>
                  <a:pt x="278" y="431"/>
                  <a:pt x="278" y="431"/>
                </a:cubicBezTo>
                <a:lnTo>
                  <a:pt x="278" y="431"/>
                </a:lnTo>
                <a:cubicBezTo>
                  <a:pt x="277" y="432"/>
                  <a:pt x="277" y="432"/>
                  <a:pt x="277" y="432"/>
                </a:cubicBezTo>
                <a:lnTo>
                  <a:pt x="277" y="432"/>
                </a:lnTo>
                <a:cubicBezTo>
                  <a:pt x="276" y="432"/>
                  <a:pt x="276" y="432"/>
                  <a:pt x="276" y="432"/>
                </a:cubicBezTo>
                <a:lnTo>
                  <a:pt x="276" y="432"/>
                </a:lnTo>
                <a:cubicBezTo>
                  <a:pt x="275" y="432"/>
                  <a:pt x="275" y="432"/>
                  <a:pt x="274" y="432"/>
                </a:cubicBezTo>
                <a:lnTo>
                  <a:pt x="274" y="432"/>
                </a:lnTo>
                <a:lnTo>
                  <a:pt x="273" y="432"/>
                </a:lnTo>
                <a:lnTo>
                  <a:pt x="273" y="432"/>
                </a:lnTo>
                <a:lnTo>
                  <a:pt x="272" y="433"/>
                </a:lnTo>
                <a:lnTo>
                  <a:pt x="272" y="433"/>
                </a:lnTo>
                <a:lnTo>
                  <a:pt x="271" y="434"/>
                </a:lnTo>
                <a:lnTo>
                  <a:pt x="271" y="434"/>
                </a:lnTo>
                <a:cubicBezTo>
                  <a:pt x="271" y="434"/>
                  <a:pt x="271" y="434"/>
                  <a:pt x="270" y="434"/>
                </a:cubicBezTo>
                <a:lnTo>
                  <a:pt x="270" y="434"/>
                </a:lnTo>
                <a:cubicBezTo>
                  <a:pt x="269" y="434"/>
                  <a:pt x="269" y="435"/>
                  <a:pt x="268" y="435"/>
                </a:cubicBezTo>
                <a:lnTo>
                  <a:pt x="268" y="435"/>
                </a:lnTo>
                <a:lnTo>
                  <a:pt x="268" y="435"/>
                </a:lnTo>
                <a:lnTo>
                  <a:pt x="268" y="435"/>
                </a:lnTo>
                <a:lnTo>
                  <a:pt x="268" y="435"/>
                </a:lnTo>
                <a:cubicBezTo>
                  <a:pt x="268" y="436"/>
                  <a:pt x="268" y="436"/>
                  <a:pt x="268" y="436"/>
                </a:cubicBezTo>
                <a:lnTo>
                  <a:pt x="77" y="561"/>
                </a:lnTo>
                <a:lnTo>
                  <a:pt x="281" y="84"/>
                </a:lnTo>
                <a:lnTo>
                  <a:pt x="484" y="560"/>
                </a:lnTo>
                <a:lnTo>
                  <a:pt x="294" y="436"/>
                </a:lnTo>
                <a:close/>
                <a:moveTo>
                  <a:pt x="556" y="639"/>
                </a:moveTo>
                <a:lnTo>
                  <a:pt x="556" y="639"/>
                </a:lnTo>
                <a:cubicBezTo>
                  <a:pt x="557" y="638"/>
                  <a:pt x="557" y="638"/>
                  <a:pt x="557" y="637"/>
                </a:cubicBezTo>
                <a:lnTo>
                  <a:pt x="557" y="637"/>
                </a:lnTo>
                <a:lnTo>
                  <a:pt x="557" y="637"/>
                </a:lnTo>
                <a:lnTo>
                  <a:pt x="557" y="637"/>
                </a:lnTo>
                <a:cubicBezTo>
                  <a:pt x="557" y="637"/>
                  <a:pt x="558" y="636"/>
                  <a:pt x="558" y="635"/>
                </a:cubicBezTo>
                <a:lnTo>
                  <a:pt x="558" y="635"/>
                </a:lnTo>
                <a:cubicBezTo>
                  <a:pt x="559" y="635"/>
                  <a:pt x="559" y="635"/>
                  <a:pt x="559" y="635"/>
                </a:cubicBezTo>
                <a:lnTo>
                  <a:pt x="559" y="635"/>
                </a:lnTo>
                <a:lnTo>
                  <a:pt x="559" y="634"/>
                </a:lnTo>
                <a:lnTo>
                  <a:pt x="559" y="634"/>
                </a:lnTo>
                <a:cubicBezTo>
                  <a:pt x="560" y="632"/>
                  <a:pt x="560" y="631"/>
                  <a:pt x="560" y="629"/>
                </a:cubicBezTo>
                <a:lnTo>
                  <a:pt x="560" y="629"/>
                </a:lnTo>
                <a:lnTo>
                  <a:pt x="561" y="629"/>
                </a:lnTo>
                <a:lnTo>
                  <a:pt x="561" y="629"/>
                </a:lnTo>
                <a:cubicBezTo>
                  <a:pt x="561" y="628"/>
                  <a:pt x="561" y="627"/>
                  <a:pt x="561" y="627"/>
                </a:cubicBezTo>
                <a:lnTo>
                  <a:pt x="561" y="627"/>
                </a:lnTo>
                <a:lnTo>
                  <a:pt x="561" y="626"/>
                </a:lnTo>
                <a:lnTo>
                  <a:pt x="561" y="626"/>
                </a:lnTo>
                <a:cubicBezTo>
                  <a:pt x="561" y="626"/>
                  <a:pt x="561" y="626"/>
                  <a:pt x="561" y="625"/>
                </a:cubicBezTo>
                <a:lnTo>
                  <a:pt x="561" y="625"/>
                </a:lnTo>
                <a:cubicBezTo>
                  <a:pt x="561" y="624"/>
                  <a:pt x="561" y="624"/>
                  <a:pt x="561" y="624"/>
                </a:cubicBezTo>
                <a:lnTo>
                  <a:pt x="561" y="624"/>
                </a:lnTo>
                <a:lnTo>
                  <a:pt x="561" y="623"/>
                </a:lnTo>
                <a:lnTo>
                  <a:pt x="561" y="623"/>
                </a:lnTo>
                <a:cubicBezTo>
                  <a:pt x="561" y="621"/>
                  <a:pt x="561" y="620"/>
                  <a:pt x="560" y="618"/>
                </a:cubicBezTo>
                <a:lnTo>
                  <a:pt x="560" y="618"/>
                </a:lnTo>
                <a:lnTo>
                  <a:pt x="560" y="617"/>
                </a:lnTo>
                <a:lnTo>
                  <a:pt x="560" y="617"/>
                </a:lnTo>
                <a:lnTo>
                  <a:pt x="560" y="616"/>
                </a:lnTo>
                <a:lnTo>
                  <a:pt x="560" y="616"/>
                </a:lnTo>
                <a:cubicBezTo>
                  <a:pt x="560" y="616"/>
                  <a:pt x="560" y="615"/>
                  <a:pt x="559" y="615"/>
                </a:cubicBezTo>
                <a:lnTo>
                  <a:pt x="559" y="615"/>
                </a:lnTo>
                <a:lnTo>
                  <a:pt x="559" y="615"/>
                </a:lnTo>
                <a:lnTo>
                  <a:pt x="303" y="14"/>
                </a:lnTo>
                <a:lnTo>
                  <a:pt x="303" y="14"/>
                </a:lnTo>
                <a:cubicBezTo>
                  <a:pt x="303" y="13"/>
                  <a:pt x="302" y="13"/>
                  <a:pt x="302" y="13"/>
                </a:cubicBezTo>
                <a:lnTo>
                  <a:pt x="302" y="13"/>
                </a:lnTo>
                <a:lnTo>
                  <a:pt x="302" y="12"/>
                </a:lnTo>
                <a:lnTo>
                  <a:pt x="302" y="12"/>
                </a:lnTo>
                <a:cubicBezTo>
                  <a:pt x="302" y="12"/>
                  <a:pt x="302" y="12"/>
                  <a:pt x="301" y="11"/>
                </a:cubicBezTo>
                <a:lnTo>
                  <a:pt x="301" y="11"/>
                </a:lnTo>
                <a:cubicBezTo>
                  <a:pt x="301" y="11"/>
                  <a:pt x="301" y="11"/>
                  <a:pt x="300" y="10"/>
                </a:cubicBezTo>
                <a:lnTo>
                  <a:pt x="300" y="10"/>
                </a:lnTo>
                <a:lnTo>
                  <a:pt x="300" y="9"/>
                </a:lnTo>
                <a:lnTo>
                  <a:pt x="300" y="9"/>
                </a:lnTo>
                <a:cubicBezTo>
                  <a:pt x="300" y="9"/>
                  <a:pt x="299" y="9"/>
                  <a:pt x="299" y="8"/>
                </a:cubicBezTo>
                <a:lnTo>
                  <a:pt x="299" y="8"/>
                </a:lnTo>
                <a:lnTo>
                  <a:pt x="299" y="7"/>
                </a:lnTo>
                <a:lnTo>
                  <a:pt x="299" y="7"/>
                </a:lnTo>
                <a:cubicBezTo>
                  <a:pt x="298" y="7"/>
                  <a:pt x="298" y="7"/>
                  <a:pt x="297" y="7"/>
                </a:cubicBezTo>
                <a:lnTo>
                  <a:pt x="297" y="7"/>
                </a:lnTo>
                <a:cubicBezTo>
                  <a:pt x="297" y="6"/>
                  <a:pt x="297" y="6"/>
                  <a:pt x="297" y="6"/>
                </a:cubicBezTo>
                <a:lnTo>
                  <a:pt x="297" y="6"/>
                </a:lnTo>
                <a:lnTo>
                  <a:pt x="296" y="5"/>
                </a:lnTo>
                <a:lnTo>
                  <a:pt x="296" y="5"/>
                </a:lnTo>
                <a:cubicBezTo>
                  <a:pt x="295" y="5"/>
                  <a:pt x="295" y="4"/>
                  <a:pt x="295" y="4"/>
                </a:cubicBezTo>
                <a:lnTo>
                  <a:pt x="295" y="4"/>
                </a:lnTo>
                <a:lnTo>
                  <a:pt x="294" y="4"/>
                </a:lnTo>
                <a:lnTo>
                  <a:pt x="294" y="4"/>
                </a:lnTo>
                <a:cubicBezTo>
                  <a:pt x="294" y="3"/>
                  <a:pt x="294" y="3"/>
                  <a:pt x="293" y="3"/>
                </a:cubicBezTo>
                <a:lnTo>
                  <a:pt x="293" y="3"/>
                </a:lnTo>
                <a:cubicBezTo>
                  <a:pt x="293" y="2"/>
                  <a:pt x="293" y="2"/>
                  <a:pt x="292" y="2"/>
                </a:cubicBezTo>
                <a:lnTo>
                  <a:pt x="292" y="2"/>
                </a:lnTo>
                <a:lnTo>
                  <a:pt x="291" y="2"/>
                </a:lnTo>
                <a:lnTo>
                  <a:pt x="291" y="2"/>
                </a:lnTo>
                <a:cubicBezTo>
                  <a:pt x="291" y="2"/>
                  <a:pt x="291" y="1"/>
                  <a:pt x="290" y="1"/>
                </a:cubicBezTo>
                <a:lnTo>
                  <a:pt x="290" y="1"/>
                </a:lnTo>
                <a:lnTo>
                  <a:pt x="290" y="1"/>
                </a:lnTo>
                <a:cubicBezTo>
                  <a:pt x="289" y="1"/>
                  <a:pt x="289" y="1"/>
                  <a:pt x="289" y="1"/>
                </a:cubicBezTo>
                <a:lnTo>
                  <a:pt x="289" y="1"/>
                </a:lnTo>
                <a:cubicBezTo>
                  <a:pt x="288" y="1"/>
                  <a:pt x="288" y="1"/>
                  <a:pt x="288" y="1"/>
                </a:cubicBezTo>
                <a:lnTo>
                  <a:pt x="288" y="1"/>
                </a:lnTo>
                <a:cubicBezTo>
                  <a:pt x="288" y="1"/>
                  <a:pt x="287" y="0"/>
                  <a:pt x="286" y="0"/>
                </a:cubicBezTo>
                <a:lnTo>
                  <a:pt x="286" y="0"/>
                </a:lnTo>
                <a:cubicBezTo>
                  <a:pt x="286" y="0"/>
                  <a:pt x="286" y="0"/>
                  <a:pt x="285" y="0"/>
                </a:cubicBezTo>
                <a:lnTo>
                  <a:pt x="285" y="0"/>
                </a:lnTo>
                <a:lnTo>
                  <a:pt x="284" y="0"/>
                </a:lnTo>
                <a:lnTo>
                  <a:pt x="284" y="0"/>
                </a:lnTo>
                <a:lnTo>
                  <a:pt x="283" y="0"/>
                </a:lnTo>
                <a:lnTo>
                  <a:pt x="283" y="0"/>
                </a:lnTo>
                <a:lnTo>
                  <a:pt x="282" y="0"/>
                </a:lnTo>
                <a:lnTo>
                  <a:pt x="282" y="0"/>
                </a:lnTo>
                <a:cubicBezTo>
                  <a:pt x="282" y="0"/>
                  <a:pt x="282" y="0"/>
                  <a:pt x="281" y="0"/>
                </a:cubicBezTo>
                <a:lnTo>
                  <a:pt x="281" y="0"/>
                </a:lnTo>
                <a:cubicBezTo>
                  <a:pt x="280" y="0"/>
                  <a:pt x="280" y="0"/>
                  <a:pt x="280" y="0"/>
                </a:cubicBezTo>
                <a:lnTo>
                  <a:pt x="280" y="0"/>
                </a:lnTo>
                <a:cubicBezTo>
                  <a:pt x="279" y="0"/>
                  <a:pt x="279" y="0"/>
                  <a:pt x="278" y="0"/>
                </a:cubicBezTo>
                <a:lnTo>
                  <a:pt x="278" y="0"/>
                </a:lnTo>
                <a:cubicBezTo>
                  <a:pt x="278" y="0"/>
                  <a:pt x="278" y="0"/>
                  <a:pt x="277" y="0"/>
                </a:cubicBezTo>
                <a:lnTo>
                  <a:pt x="277" y="0"/>
                </a:lnTo>
                <a:cubicBezTo>
                  <a:pt x="277" y="0"/>
                  <a:pt x="277" y="0"/>
                  <a:pt x="276" y="0"/>
                </a:cubicBezTo>
                <a:lnTo>
                  <a:pt x="276" y="0"/>
                </a:lnTo>
                <a:lnTo>
                  <a:pt x="275" y="0"/>
                </a:lnTo>
                <a:lnTo>
                  <a:pt x="275" y="0"/>
                </a:lnTo>
                <a:lnTo>
                  <a:pt x="274" y="1"/>
                </a:lnTo>
                <a:lnTo>
                  <a:pt x="274" y="1"/>
                </a:lnTo>
                <a:cubicBezTo>
                  <a:pt x="273" y="1"/>
                  <a:pt x="273" y="1"/>
                  <a:pt x="273" y="1"/>
                </a:cubicBezTo>
                <a:lnTo>
                  <a:pt x="273" y="1"/>
                </a:lnTo>
                <a:cubicBezTo>
                  <a:pt x="272" y="1"/>
                  <a:pt x="272" y="1"/>
                  <a:pt x="272" y="1"/>
                </a:cubicBezTo>
                <a:lnTo>
                  <a:pt x="272" y="1"/>
                </a:lnTo>
                <a:lnTo>
                  <a:pt x="272" y="1"/>
                </a:lnTo>
                <a:lnTo>
                  <a:pt x="272" y="1"/>
                </a:lnTo>
                <a:cubicBezTo>
                  <a:pt x="271" y="1"/>
                  <a:pt x="271" y="2"/>
                  <a:pt x="271" y="2"/>
                </a:cubicBezTo>
                <a:lnTo>
                  <a:pt x="271" y="2"/>
                </a:lnTo>
                <a:lnTo>
                  <a:pt x="270" y="2"/>
                </a:lnTo>
                <a:lnTo>
                  <a:pt x="270" y="2"/>
                </a:lnTo>
                <a:cubicBezTo>
                  <a:pt x="269" y="2"/>
                  <a:pt x="269" y="2"/>
                  <a:pt x="269" y="3"/>
                </a:cubicBezTo>
                <a:lnTo>
                  <a:pt x="269" y="3"/>
                </a:lnTo>
                <a:cubicBezTo>
                  <a:pt x="268" y="3"/>
                  <a:pt x="268" y="3"/>
                  <a:pt x="267" y="4"/>
                </a:cubicBezTo>
                <a:lnTo>
                  <a:pt x="267" y="4"/>
                </a:lnTo>
                <a:lnTo>
                  <a:pt x="267" y="4"/>
                </a:lnTo>
                <a:lnTo>
                  <a:pt x="267" y="4"/>
                </a:lnTo>
                <a:cubicBezTo>
                  <a:pt x="266" y="4"/>
                  <a:pt x="266" y="5"/>
                  <a:pt x="266" y="5"/>
                </a:cubicBezTo>
                <a:lnTo>
                  <a:pt x="266" y="5"/>
                </a:lnTo>
                <a:lnTo>
                  <a:pt x="265" y="6"/>
                </a:lnTo>
                <a:lnTo>
                  <a:pt x="265" y="6"/>
                </a:lnTo>
                <a:cubicBezTo>
                  <a:pt x="264" y="6"/>
                  <a:pt x="264" y="6"/>
                  <a:pt x="264" y="7"/>
                </a:cubicBezTo>
                <a:lnTo>
                  <a:pt x="264" y="7"/>
                </a:lnTo>
                <a:cubicBezTo>
                  <a:pt x="264" y="7"/>
                  <a:pt x="264" y="7"/>
                  <a:pt x="263" y="7"/>
                </a:cubicBezTo>
                <a:lnTo>
                  <a:pt x="263" y="7"/>
                </a:lnTo>
                <a:lnTo>
                  <a:pt x="262" y="8"/>
                </a:lnTo>
                <a:lnTo>
                  <a:pt x="262" y="8"/>
                </a:lnTo>
                <a:cubicBezTo>
                  <a:pt x="262" y="9"/>
                  <a:pt x="262" y="9"/>
                  <a:pt x="262" y="9"/>
                </a:cubicBezTo>
                <a:lnTo>
                  <a:pt x="262" y="9"/>
                </a:lnTo>
                <a:cubicBezTo>
                  <a:pt x="261" y="9"/>
                  <a:pt x="261" y="10"/>
                  <a:pt x="261" y="10"/>
                </a:cubicBezTo>
                <a:lnTo>
                  <a:pt x="261" y="10"/>
                </a:lnTo>
                <a:cubicBezTo>
                  <a:pt x="261" y="11"/>
                  <a:pt x="261" y="11"/>
                  <a:pt x="261" y="11"/>
                </a:cubicBezTo>
                <a:lnTo>
                  <a:pt x="261" y="11"/>
                </a:lnTo>
                <a:cubicBezTo>
                  <a:pt x="260" y="12"/>
                  <a:pt x="260" y="12"/>
                  <a:pt x="260" y="12"/>
                </a:cubicBezTo>
                <a:lnTo>
                  <a:pt x="260" y="12"/>
                </a:lnTo>
                <a:lnTo>
                  <a:pt x="260" y="13"/>
                </a:lnTo>
                <a:lnTo>
                  <a:pt x="260" y="13"/>
                </a:lnTo>
                <a:cubicBezTo>
                  <a:pt x="259" y="13"/>
                  <a:pt x="259" y="13"/>
                  <a:pt x="259" y="14"/>
                </a:cubicBezTo>
                <a:lnTo>
                  <a:pt x="2" y="615"/>
                </a:lnTo>
                <a:lnTo>
                  <a:pt x="2" y="615"/>
                </a:lnTo>
                <a:lnTo>
                  <a:pt x="2" y="615"/>
                </a:lnTo>
                <a:lnTo>
                  <a:pt x="2" y="615"/>
                </a:lnTo>
                <a:cubicBezTo>
                  <a:pt x="1" y="615"/>
                  <a:pt x="1" y="616"/>
                  <a:pt x="1" y="616"/>
                </a:cubicBezTo>
                <a:lnTo>
                  <a:pt x="1" y="616"/>
                </a:lnTo>
                <a:lnTo>
                  <a:pt x="1" y="617"/>
                </a:lnTo>
                <a:lnTo>
                  <a:pt x="1" y="617"/>
                </a:lnTo>
                <a:cubicBezTo>
                  <a:pt x="1" y="617"/>
                  <a:pt x="1" y="617"/>
                  <a:pt x="1" y="618"/>
                </a:cubicBezTo>
                <a:lnTo>
                  <a:pt x="1" y="618"/>
                </a:lnTo>
                <a:cubicBezTo>
                  <a:pt x="0" y="619"/>
                  <a:pt x="0" y="620"/>
                  <a:pt x="0" y="621"/>
                </a:cubicBezTo>
                <a:lnTo>
                  <a:pt x="0" y="621"/>
                </a:lnTo>
                <a:lnTo>
                  <a:pt x="0" y="621"/>
                </a:lnTo>
                <a:lnTo>
                  <a:pt x="0" y="621"/>
                </a:lnTo>
                <a:cubicBezTo>
                  <a:pt x="0" y="622"/>
                  <a:pt x="0" y="623"/>
                  <a:pt x="0" y="623"/>
                </a:cubicBezTo>
                <a:lnTo>
                  <a:pt x="0" y="623"/>
                </a:lnTo>
                <a:lnTo>
                  <a:pt x="0" y="624"/>
                </a:lnTo>
                <a:lnTo>
                  <a:pt x="0" y="624"/>
                </a:lnTo>
                <a:cubicBezTo>
                  <a:pt x="0" y="624"/>
                  <a:pt x="0" y="624"/>
                  <a:pt x="0" y="625"/>
                </a:cubicBezTo>
                <a:lnTo>
                  <a:pt x="0" y="625"/>
                </a:lnTo>
                <a:cubicBezTo>
                  <a:pt x="0" y="626"/>
                  <a:pt x="0" y="626"/>
                  <a:pt x="0" y="626"/>
                </a:cubicBezTo>
                <a:lnTo>
                  <a:pt x="0" y="626"/>
                </a:lnTo>
                <a:lnTo>
                  <a:pt x="0" y="627"/>
                </a:lnTo>
                <a:lnTo>
                  <a:pt x="0" y="627"/>
                </a:lnTo>
                <a:cubicBezTo>
                  <a:pt x="0" y="627"/>
                  <a:pt x="0" y="628"/>
                  <a:pt x="0" y="629"/>
                </a:cubicBezTo>
                <a:lnTo>
                  <a:pt x="0" y="629"/>
                </a:lnTo>
                <a:lnTo>
                  <a:pt x="0" y="629"/>
                </a:lnTo>
                <a:lnTo>
                  <a:pt x="0" y="629"/>
                </a:lnTo>
                <a:cubicBezTo>
                  <a:pt x="1" y="629"/>
                  <a:pt x="1" y="630"/>
                  <a:pt x="1" y="631"/>
                </a:cubicBezTo>
                <a:lnTo>
                  <a:pt x="1" y="631"/>
                </a:lnTo>
                <a:lnTo>
                  <a:pt x="1" y="631"/>
                </a:lnTo>
                <a:lnTo>
                  <a:pt x="1" y="631"/>
                </a:lnTo>
                <a:cubicBezTo>
                  <a:pt x="1" y="632"/>
                  <a:pt x="2" y="634"/>
                  <a:pt x="3" y="634"/>
                </a:cubicBezTo>
                <a:lnTo>
                  <a:pt x="3" y="634"/>
                </a:lnTo>
                <a:cubicBezTo>
                  <a:pt x="3" y="635"/>
                  <a:pt x="3" y="635"/>
                  <a:pt x="3" y="635"/>
                </a:cubicBezTo>
                <a:lnTo>
                  <a:pt x="3" y="635"/>
                </a:lnTo>
                <a:lnTo>
                  <a:pt x="3" y="635"/>
                </a:lnTo>
                <a:lnTo>
                  <a:pt x="3" y="635"/>
                </a:lnTo>
                <a:cubicBezTo>
                  <a:pt x="3" y="636"/>
                  <a:pt x="3" y="637"/>
                  <a:pt x="4" y="637"/>
                </a:cubicBezTo>
                <a:lnTo>
                  <a:pt x="4" y="637"/>
                </a:lnTo>
                <a:lnTo>
                  <a:pt x="4" y="637"/>
                </a:lnTo>
                <a:lnTo>
                  <a:pt x="4" y="637"/>
                </a:lnTo>
                <a:cubicBezTo>
                  <a:pt x="4" y="638"/>
                  <a:pt x="4" y="638"/>
                  <a:pt x="5" y="639"/>
                </a:cubicBezTo>
                <a:lnTo>
                  <a:pt x="5" y="639"/>
                </a:lnTo>
                <a:lnTo>
                  <a:pt x="5" y="639"/>
                </a:lnTo>
                <a:cubicBezTo>
                  <a:pt x="6" y="640"/>
                  <a:pt x="6" y="640"/>
                  <a:pt x="6" y="640"/>
                </a:cubicBezTo>
                <a:lnTo>
                  <a:pt x="6" y="640"/>
                </a:lnTo>
                <a:cubicBezTo>
                  <a:pt x="6" y="640"/>
                  <a:pt x="6" y="640"/>
                  <a:pt x="7" y="640"/>
                </a:cubicBezTo>
                <a:lnTo>
                  <a:pt x="7" y="640"/>
                </a:lnTo>
                <a:cubicBezTo>
                  <a:pt x="7" y="641"/>
                  <a:pt x="7" y="642"/>
                  <a:pt x="8" y="642"/>
                </a:cubicBezTo>
                <a:lnTo>
                  <a:pt x="8" y="642"/>
                </a:lnTo>
                <a:cubicBezTo>
                  <a:pt x="8" y="642"/>
                  <a:pt x="8" y="642"/>
                  <a:pt x="9" y="642"/>
                </a:cubicBezTo>
                <a:lnTo>
                  <a:pt x="9" y="642"/>
                </a:lnTo>
                <a:cubicBezTo>
                  <a:pt x="9" y="643"/>
                  <a:pt x="11" y="644"/>
                  <a:pt x="12" y="645"/>
                </a:cubicBezTo>
                <a:lnTo>
                  <a:pt x="12" y="645"/>
                </a:lnTo>
                <a:lnTo>
                  <a:pt x="12" y="645"/>
                </a:lnTo>
                <a:lnTo>
                  <a:pt x="12" y="645"/>
                </a:lnTo>
                <a:cubicBezTo>
                  <a:pt x="13" y="645"/>
                  <a:pt x="14" y="646"/>
                  <a:pt x="14" y="646"/>
                </a:cubicBezTo>
                <a:lnTo>
                  <a:pt x="14" y="646"/>
                </a:lnTo>
                <a:lnTo>
                  <a:pt x="14" y="646"/>
                </a:lnTo>
                <a:lnTo>
                  <a:pt x="14" y="646"/>
                </a:lnTo>
                <a:lnTo>
                  <a:pt x="14" y="646"/>
                </a:lnTo>
                <a:lnTo>
                  <a:pt x="14" y="646"/>
                </a:lnTo>
                <a:cubicBezTo>
                  <a:pt x="15" y="646"/>
                  <a:pt x="16" y="646"/>
                  <a:pt x="17" y="647"/>
                </a:cubicBezTo>
                <a:lnTo>
                  <a:pt x="17" y="647"/>
                </a:lnTo>
                <a:lnTo>
                  <a:pt x="17" y="647"/>
                </a:lnTo>
                <a:lnTo>
                  <a:pt x="17" y="647"/>
                </a:lnTo>
                <a:cubicBezTo>
                  <a:pt x="17" y="647"/>
                  <a:pt x="18" y="647"/>
                  <a:pt x="19" y="647"/>
                </a:cubicBezTo>
                <a:lnTo>
                  <a:pt x="19" y="648"/>
                </a:lnTo>
                <a:lnTo>
                  <a:pt x="19" y="648"/>
                </a:lnTo>
                <a:cubicBezTo>
                  <a:pt x="20" y="648"/>
                  <a:pt x="20" y="648"/>
                  <a:pt x="21" y="648"/>
                </a:cubicBezTo>
                <a:lnTo>
                  <a:pt x="21" y="648"/>
                </a:lnTo>
                <a:cubicBezTo>
                  <a:pt x="22" y="648"/>
                  <a:pt x="22" y="648"/>
                  <a:pt x="22" y="648"/>
                </a:cubicBezTo>
                <a:lnTo>
                  <a:pt x="22" y="648"/>
                </a:lnTo>
                <a:cubicBezTo>
                  <a:pt x="22" y="648"/>
                  <a:pt x="23" y="648"/>
                  <a:pt x="24" y="648"/>
                </a:cubicBezTo>
                <a:lnTo>
                  <a:pt x="24" y="648"/>
                </a:lnTo>
                <a:lnTo>
                  <a:pt x="24" y="648"/>
                </a:lnTo>
                <a:lnTo>
                  <a:pt x="24" y="648"/>
                </a:lnTo>
                <a:cubicBezTo>
                  <a:pt x="25" y="648"/>
                  <a:pt x="25" y="648"/>
                  <a:pt x="26" y="648"/>
                </a:cubicBezTo>
                <a:lnTo>
                  <a:pt x="26" y="648"/>
                </a:lnTo>
                <a:cubicBezTo>
                  <a:pt x="29" y="648"/>
                  <a:pt x="32" y="646"/>
                  <a:pt x="35" y="645"/>
                </a:cubicBezTo>
                <a:lnTo>
                  <a:pt x="35" y="645"/>
                </a:lnTo>
                <a:lnTo>
                  <a:pt x="35" y="645"/>
                </a:lnTo>
                <a:lnTo>
                  <a:pt x="35" y="645"/>
                </a:lnTo>
                <a:cubicBezTo>
                  <a:pt x="36" y="645"/>
                  <a:pt x="36" y="645"/>
                  <a:pt x="36" y="645"/>
                </a:cubicBezTo>
                <a:lnTo>
                  <a:pt x="36" y="645"/>
                </a:lnTo>
                <a:cubicBezTo>
                  <a:pt x="36" y="645"/>
                  <a:pt x="36" y="644"/>
                  <a:pt x="37" y="644"/>
                </a:cubicBezTo>
                <a:lnTo>
                  <a:pt x="37" y="644"/>
                </a:lnTo>
                <a:lnTo>
                  <a:pt x="37" y="644"/>
                </a:lnTo>
                <a:lnTo>
                  <a:pt x="281" y="484"/>
                </a:lnTo>
                <a:lnTo>
                  <a:pt x="524" y="644"/>
                </a:lnTo>
                <a:lnTo>
                  <a:pt x="524" y="644"/>
                </a:lnTo>
                <a:lnTo>
                  <a:pt x="524" y="644"/>
                </a:lnTo>
                <a:lnTo>
                  <a:pt x="524" y="644"/>
                </a:lnTo>
                <a:cubicBezTo>
                  <a:pt x="525" y="644"/>
                  <a:pt x="525" y="645"/>
                  <a:pt x="525" y="645"/>
                </a:cubicBezTo>
                <a:lnTo>
                  <a:pt x="525" y="645"/>
                </a:lnTo>
                <a:lnTo>
                  <a:pt x="525" y="645"/>
                </a:lnTo>
                <a:lnTo>
                  <a:pt x="525" y="645"/>
                </a:lnTo>
                <a:cubicBezTo>
                  <a:pt x="526" y="645"/>
                  <a:pt x="526" y="645"/>
                  <a:pt x="527" y="645"/>
                </a:cubicBezTo>
                <a:lnTo>
                  <a:pt x="527" y="645"/>
                </a:lnTo>
                <a:cubicBezTo>
                  <a:pt x="529" y="646"/>
                  <a:pt x="532" y="648"/>
                  <a:pt x="535" y="648"/>
                </a:cubicBezTo>
                <a:lnTo>
                  <a:pt x="535" y="648"/>
                </a:lnTo>
                <a:cubicBezTo>
                  <a:pt x="536" y="648"/>
                  <a:pt x="536" y="648"/>
                  <a:pt x="537" y="648"/>
                </a:cubicBezTo>
                <a:lnTo>
                  <a:pt x="537" y="648"/>
                </a:lnTo>
                <a:lnTo>
                  <a:pt x="538" y="648"/>
                </a:lnTo>
                <a:lnTo>
                  <a:pt x="538" y="648"/>
                </a:lnTo>
                <a:cubicBezTo>
                  <a:pt x="538" y="648"/>
                  <a:pt x="539" y="648"/>
                  <a:pt x="540" y="648"/>
                </a:cubicBezTo>
                <a:lnTo>
                  <a:pt x="540" y="648"/>
                </a:lnTo>
                <a:lnTo>
                  <a:pt x="540" y="648"/>
                </a:lnTo>
                <a:lnTo>
                  <a:pt x="540" y="648"/>
                </a:lnTo>
                <a:cubicBezTo>
                  <a:pt x="541" y="648"/>
                  <a:pt x="541" y="648"/>
                  <a:pt x="542" y="648"/>
                </a:cubicBezTo>
                <a:lnTo>
                  <a:pt x="543" y="647"/>
                </a:lnTo>
                <a:lnTo>
                  <a:pt x="543" y="647"/>
                </a:lnTo>
                <a:lnTo>
                  <a:pt x="544" y="647"/>
                </a:lnTo>
                <a:lnTo>
                  <a:pt x="544" y="647"/>
                </a:lnTo>
                <a:lnTo>
                  <a:pt x="544" y="647"/>
                </a:lnTo>
                <a:lnTo>
                  <a:pt x="544" y="647"/>
                </a:lnTo>
                <a:cubicBezTo>
                  <a:pt x="545" y="646"/>
                  <a:pt x="546" y="646"/>
                  <a:pt x="546" y="646"/>
                </a:cubicBezTo>
                <a:lnTo>
                  <a:pt x="546" y="646"/>
                </a:ln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cubicBezTo>
                  <a:pt x="547" y="646"/>
                  <a:pt x="548" y="645"/>
                  <a:pt x="549" y="645"/>
                </a:cubicBezTo>
                <a:lnTo>
                  <a:pt x="549" y="645"/>
                </a:lnTo>
                <a:lnTo>
                  <a:pt x="549" y="645"/>
                </a:lnTo>
                <a:lnTo>
                  <a:pt x="549" y="645"/>
                </a:lnTo>
                <a:cubicBezTo>
                  <a:pt x="551" y="644"/>
                  <a:pt x="551" y="643"/>
                  <a:pt x="552" y="642"/>
                </a:cubicBezTo>
                <a:lnTo>
                  <a:pt x="552" y="642"/>
                </a:lnTo>
                <a:lnTo>
                  <a:pt x="553" y="642"/>
                </a:lnTo>
                <a:lnTo>
                  <a:pt x="553" y="642"/>
                </a:lnTo>
                <a:cubicBezTo>
                  <a:pt x="554" y="642"/>
                  <a:pt x="554" y="641"/>
                  <a:pt x="554" y="641"/>
                </a:cubicBezTo>
                <a:lnTo>
                  <a:pt x="554" y="641"/>
                </a:lnTo>
                <a:cubicBezTo>
                  <a:pt x="554" y="640"/>
                  <a:pt x="555" y="640"/>
                  <a:pt x="555" y="640"/>
                </a:cubicBezTo>
                <a:lnTo>
                  <a:pt x="555" y="640"/>
                </a:lnTo>
                <a:cubicBezTo>
                  <a:pt x="555" y="640"/>
                  <a:pt x="555" y="640"/>
                  <a:pt x="555" y="639"/>
                </a:cubicBezTo>
                <a:lnTo>
                  <a:pt x="555" y="639"/>
                </a:lnTo>
                <a:cubicBezTo>
                  <a:pt x="556" y="639"/>
                  <a:pt x="556" y="639"/>
                  <a:pt x="556" y="6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" name="Freeform 209"/>
          <p:cNvSpPr>
            <a:spLocks noChangeArrowheads="1"/>
          </p:cNvSpPr>
          <p:nvPr/>
        </p:nvSpPr>
        <p:spPr bwMode="auto">
          <a:xfrm>
            <a:off x="8091413" y="5560077"/>
            <a:ext cx="7066194" cy="937254"/>
          </a:xfrm>
          <a:custGeom>
            <a:avLst/>
            <a:gdLst>
              <a:gd name="T0" fmla="*/ 5930 w 6351"/>
              <a:gd name="T1" fmla="*/ 841 h 842"/>
              <a:gd name="T2" fmla="*/ 0 w 6351"/>
              <a:gd name="T3" fmla="*/ 841 h 842"/>
              <a:gd name="T4" fmla="*/ 0 w 6351"/>
              <a:gd name="T5" fmla="*/ 0 h 842"/>
              <a:gd name="T6" fmla="*/ 5930 w 6351"/>
              <a:gd name="T7" fmla="*/ 0 h 842"/>
              <a:gd name="T8" fmla="*/ 5930 w 6351"/>
              <a:gd name="T9" fmla="*/ 0 h 842"/>
              <a:gd name="T10" fmla="*/ 6350 w 6351"/>
              <a:gd name="T11" fmla="*/ 421 h 842"/>
              <a:gd name="T12" fmla="*/ 6350 w 6351"/>
              <a:gd name="T13" fmla="*/ 421 h 842"/>
              <a:gd name="T14" fmla="*/ 5930 w 6351"/>
              <a:gd name="T15" fmla="*/ 841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351" h="842">
                <a:moveTo>
                  <a:pt x="5930" y="841"/>
                </a:moveTo>
                <a:lnTo>
                  <a:pt x="0" y="841"/>
                </a:lnTo>
                <a:lnTo>
                  <a:pt x="0" y="0"/>
                </a:lnTo>
                <a:lnTo>
                  <a:pt x="5930" y="0"/>
                </a:lnTo>
                <a:lnTo>
                  <a:pt x="5930" y="0"/>
                </a:lnTo>
                <a:cubicBezTo>
                  <a:pt x="6162" y="0"/>
                  <a:pt x="6350" y="188"/>
                  <a:pt x="6350" y="421"/>
                </a:cubicBezTo>
                <a:lnTo>
                  <a:pt x="6350" y="421"/>
                </a:lnTo>
                <a:cubicBezTo>
                  <a:pt x="6350" y="652"/>
                  <a:pt x="6162" y="841"/>
                  <a:pt x="5930" y="84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" name="Freeform 210"/>
          <p:cNvSpPr>
            <a:spLocks noChangeArrowheads="1"/>
          </p:cNvSpPr>
          <p:nvPr/>
        </p:nvSpPr>
        <p:spPr bwMode="auto">
          <a:xfrm>
            <a:off x="15182143" y="7866404"/>
            <a:ext cx="3326999" cy="937254"/>
          </a:xfrm>
          <a:custGeom>
            <a:avLst/>
            <a:gdLst>
              <a:gd name="T0" fmla="*/ 2568 w 2990"/>
              <a:gd name="T1" fmla="*/ 840 h 841"/>
              <a:gd name="T2" fmla="*/ 0 w 2990"/>
              <a:gd name="T3" fmla="*/ 840 h 841"/>
              <a:gd name="T4" fmla="*/ 0 w 2990"/>
              <a:gd name="T5" fmla="*/ 0 h 841"/>
              <a:gd name="T6" fmla="*/ 2568 w 2990"/>
              <a:gd name="T7" fmla="*/ 0 h 841"/>
              <a:gd name="T8" fmla="*/ 2568 w 2990"/>
              <a:gd name="T9" fmla="*/ 0 h 841"/>
              <a:gd name="T10" fmla="*/ 2989 w 2990"/>
              <a:gd name="T11" fmla="*/ 420 h 841"/>
              <a:gd name="T12" fmla="*/ 2989 w 2990"/>
              <a:gd name="T13" fmla="*/ 420 h 841"/>
              <a:gd name="T14" fmla="*/ 2568 w 2990"/>
              <a:gd name="T15" fmla="*/ 840 h 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90" h="841">
                <a:moveTo>
                  <a:pt x="2568" y="840"/>
                </a:moveTo>
                <a:lnTo>
                  <a:pt x="0" y="840"/>
                </a:lnTo>
                <a:lnTo>
                  <a:pt x="0" y="0"/>
                </a:lnTo>
                <a:lnTo>
                  <a:pt x="2568" y="0"/>
                </a:lnTo>
                <a:lnTo>
                  <a:pt x="2568" y="0"/>
                </a:lnTo>
                <a:cubicBezTo>
                  <a:pt x="2801" y="0"/>
                  <a:pt x="2989" y="187"/>
                  <a:pt x="2989" y="420"/>
                </a:cubicBezTo>
                <a:lnTo>
                  <a:pt x="2989" y="420"/>
                </a:lnTo>
                <a:cubicBezTo>
                  <a:pt x="2989" y="651"/>
                  <a:pt x="2801" y="840"/>
                  <a:pt x="2568" y="84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" name="Freeform 211"/>
          <p:cNvSpPr>
            <a:spLocks noChangeArrowheads="1"/>
          </p:cNvSpPr>
          <p:nvPr/>
        </p:nvSpPr>
        <p:spPr bwMode="auto">
          <a:xfrm>
            <a:off x="4617201" y="6732870"/>
            <a:ext cx="13891942" cy="937251"/>
          </a:xfrm>
          <a:custGeom>
            <a:avLst/>
            <a:gdLst>
              <a:gd name="T0" fmla="*/ 12062 w 12484"/>
              <a:gd name="T1" fmla="*/ 840 h 841"/>
              <a:gd name="T2" fmla="*/ 0 w 12484"/>
              <a:gd name="T3" fmla="*/ 840 h 841"/>
              <a:gd name="T4" fmla="*/ 0 w 12484"/>
              <a:gd name="T5" fmla="*/ 0 h 841"/>
              <a:gd name="T6" fmla="*/ 12062 w 12484"/>
              <a:gd name="T7" fmla="*/ 0 h 841"/>
              <a:gd name="T8" fmla="*/ 12062 w 12484"/>
              <a:gd name="T9" fmla="*/ 0 h 841"/>
              <a:gd name="T10" fmla="*/ 12483 w 12484"/>
              <a:gd name="T11" fmla="*/ 420 h 841"/>
              <a:gd name="T12" fmla="*/ 12483 w 12484"/>
              <a:gd name="T13" fmla="*/ 420 h 841"/>
              <a:gd name="T14" fmla="*/ 12062 w 12484"/>
              <a:gd name="T15" fmla="*/ 840 h 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484" h="841">
                <a:moveTo>
                  <a:pt x="12062" y="840"/>
                </a:moveTo>
                <a:lnTo>
                  <a:pt x="0" y="840"/>
                </a:lnTo>
                <a:lnTo>
                  <a:pt x="0" y="0"/>
                </a:lnTo>
                <a:lnTo>
                  <a:pt x="12062" y="0"/>
                </a:lnTo>
                <a:lnTo>
                  <a:pt x="12062" y="0"/>
                </a:lnTo>
                <a:cubicBezTo>
                  <a:pt x="12295" y="0"/>
                  <a:pt x="12483" y="188"/>
                  <a:pt x="12483" y="420"/>
                </a:cubicBezTo>
                <a:lnTo>
                  <a:pt x="12483" y="420"/>
                </a:lnTo>
                <a:cubicBezTo>
                  <a:pt x="12483" y="652"/>
                  <a:pt x="12295" y="840"/>
                  <a:pt x="12062" y="84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9" name="Freeform 212"/>
          <p:cNvSpPr>
            <a:spLocks noChangeArrowheads="1"/>
          </p:cNvSpPr>
          <p:nvPr/>
        </p:nvSpPr>
        <p:spPr bwMode="auto">
          <a:xfrm>
            <a:off x="4617201" y="8999941"/>
            <a:ext cx="10564942" cy="937251"/>
          </a:xfrm>
          <a:custGeom>
            <a:avLst/>
            <a:gdLst>
              <a:gd name="T0" fmla="*/ 9073 w 9494"/>
              <a:gd name="T1" fmla="*/ 841 h 842"/>
              <a:gd name="T2" fmla="*/ 0 w 9494"/>
              <a:gd name="T3" fmla="*/ 841 h 842"/>
              <a:gd name="T4" fmla="*/ 0 w 9494"/>
              <a:gd name="T5" fmla="*/ 0 h 842"/>
              <a:gd name="T6" fmla="*/ 9073 w 9494"/>
              <a:gd name="T7" fmla="*/ 0 h 842"/>
              <a:gd name="T8" fmla="*/ 9073 w 9494"/>
              <a:gd name="T9" fmla="*/ 0 h 842"/>
              <a:gd name="T10" fmla="*/ 9493 w 9494"/>
              <a:gd name="T11" fmla="*/ 420 h 842"/>
              <a:gd name="T12" fmla="*/ 9493 w 9494"/>
              <a:gd name="T13" fmla="*/ 420 h 842"/>
              <a:gd name="T14" fmla="*/ 9073 w 9494"/>
              <a:gd name="T15" fmla="*/ 841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494" h="842">
                <a:moveTo>
                  <a:pt x="9073" y="841"/>
                </a:moveTo>
                <a:lnTo>
                  <a:pt x="0" y="841"/>
                </a:lnTo>
                <a:lnTo>
                  <a:pt x="0" y="0"/>
                </a:lnTo>
                <a:lnTo>
                  <a:pt x="9073" y="0"/>
                </a:lnTo>
                <a:lnTo>
                  <a:pt x="9073" y="0"/>
                </a:lnTo>
                <a:cubicBezTo>
                  <a:pt x="9306" y="0"/>
                  <a:pt x="9493" y="188"/>
                  <a:pt x="9493" y="420"/>
                </a:cubicBezTo>
                <a:lnTo>
                  <a:pt x="9493" y="420"/>
                </a:lnTo>
                <a:cubicBezTo>
                  <a:pt x="9493" y="653"/>
                  <a:pt x="9306" y="841"/>
                  <a:pt x="9073" y="84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0" name="Freeform 213"/>
          <p:cNvSpPr>
            <a:spLocks noChangeArrowheads="1"/>
          </p:cNvSpPr>
          <p:nvPr/>
        </p:nvSpPr>
        <p:spPr bwMode="auto">
          <a:xfrm>
            <a:off x="11634324" y="4416729"/>
            <a:ext cx="6869910" cy="937251"/>
          </a:xfrm>
          <a:custGeom>
            <a:avLst/>
            <a:gdLst>
              <a:gd name="T0" fmla="*/ 5753 w 6174"/>
              <a:gd name="T1" fmla="*/ 841 h 842"/>
              <a:gd name="T2" fmla="*/ 0 w 6174"/>
              <a:gd name="T3" fmla="*/ 841 h 842"/>
              <a:gd name="T4" fmla="*/ 0 w 6174"/>
              <a:gd name="T5" fmla="*/ 0 h 842"/>
              <a:gd name="T6" fmla="*/ 5753 w 6174"/>
              <a:gd name="T7" fmla="*/ 0 h 842"/>
              <a:gd name="T8" fmla="*/ 5753 w 6174"/>
              <a:gd name="T9" fmla="*/ 0 h 842"/>
              <a:gd name="T10" fmla="*/ 6173 w 6174"/>
              <a:gd name="T11" fmla="*/ 421 h 842"/>
              <a:gd name="T12" fmla="*/ 6173 w 6174"/>
              <a:gd name="T13" fmla="*/ 421 h 842"/>
              <a:gd name="T14" fmla="*/ 5753 w 6174"/>
              <a:gd name="T15" fmla="*/ 841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74" h="842">
                <a:moveTo>
                  <a:pt x="5753" y="841"/>
                </a:moveTo>
                <a:lnTo>
                  <a:pt x="0" y="841"/>
                </a:lnTo>
                <a:lnTo>
                  <a:pt x="0" y="0"/>
                </a:lnTo>
                <a:lnTo>
                  <a:pt x="5753" y="0"/>
                </a:lnTo>
                <a:lnTo>
                  <a:pt x="5753" y="0"/>
                </a:lnTo>
                <a:cubicBezTo>
                  <a:pt x="5985" y="0"/>
                  <a:pt x="6173" y="189"/>
                  <a:pt x="6173" y="421"/>
                </a:cubicBezTo>
                <a:lnTo>
                  <a:pt x="6173" y="421"/>
                </a:lnTo>
                <a:cubicBezTo>
                  <a:pt x="6173" y="653"/>
                  <a:pt x="5985" y="841"/>
                  <a:pt x="5753" y="84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1" name="Line 214"/>
          <p:cNvSpPr>
            <a:spLocks noChangeShapeType="1"/>
          </p:cNvSpPr>
          <p:nvPr/>
        </p:nvSpPr>
        <p:spPr bwMode="auto">
          <a:xfrm>
            <a:off x="15172329" y="7866404"/>
            <a:ext cx="4906" cy="2659637"/>
          </a:xfrm>
          <a:prstGeom prst="line">
            <a:avLst/>
          </a:prstGeom>
          <a:noFill/>
          <a:ln w="111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2" name="Line 215"/>
          <p:cNvSpPr>
            <a:spLocks noChangeShapeType="1"/>
          </p:cNvSpPr>
          <p:nvPr/>
        </p:nvSpPr>
        <p:spPr bwMode="auto">
          <a:xfrm>
            <a:off x="11649046" y="4500148"/>
            <a:ext cx="4906" cy="6025893"/>
          </a:xfrm>
          <a:prstGeom prst="line">
            <a:avLst/>
          </a:prstGeom>
          <a:noFill/>
          <a:ln w="1116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" name="Line 216"/>
          <p:cNvSpPr>
            <a:spLocks noChangeShapeType="1"/>
          </p:cNvSpPr>
          <p:nvPr/>
        </p:nvSpPr>
        <p:spPr bwMode="auto">
          <a:xfrm>
            <a:off x="8106135" y="5564985"/>
            <a:ext cx="4906" cy="4961055"/>
          </a:xfrm>
          <a:prstGeom prst="line">
            <a:avLst/>
          </a:prstGeom>
          <a:noFill/>
          <a:ln w="111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4" name="Line 217"/>
          <p:cNvSpPr>
            <a:spLocks noChangeShapeType="1"/>
          </p:cNvSpPr>
          <p:nvPr/>
        </p:nvSpPr>
        <p:spPr bwMode="auto">
          <a:xfrm>
            <a:off x="4627015" y="6767218"/>
            <a:ext cx="4909" cy="3758823"/>
          </a:xfrm>
          <a:prstGeom prst="line">
            <a:avLst/>
          </a:prstGeom>
          <a:noFill/>
          <a:ln w="111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5" name="Line 218"/>
          <p:cNvSpPr>
            <a:spLocks noChangeShapeType="1"/>
          </p:cNvSpPr>
          <p:nvPr/>
        </p:nvSpPr>
        <p:spPr bwMode="auto">
          <a:xfrm>
            <a:off x="4627015" y="8999941"/>
            <a:ext cx="4909" cy="1526100"/>
          </a:xfrm>
          <a:prstGeom prst="line">
            <a:avLst/>
          </a:prstGeom>
          <a:noFill/>
          <a:ln w="11160" cap="flat">
            <a:solidFill>
              <a:srgbClr val="45547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8" name="CuadroTexto 297"/>
          <p:cNvSpPr txBox="1"/>
          <p:nvPr/>
        </p:nvSpPr>
        <p:spPr>
          <a:xfrm>
            <a:off x="9113304" y="880467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  <p:sp>
        <p:nvSpPr>
          <p:cNvPr id="299" name="CuadroTexto 298"/>
          <p:cNvSpPr txBox="1"/>
          <p:nvPr/>
        </p:nvSpPr>
        <p:spPr>
          <a:xfrm>
            <a:off x="2032436" y="2400810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300" name="CuadroTexto 299"/>
          <p:cNvSpPr txBox="1"/>
          <p:nvPr/>
        </p:nvSpPr>
        <p:spPr>
          <a:xfrm>
            <a:off x="3927262" y="11629700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301" name="CuadroTexto 300"/>
          <p:cNvSpPr txBox="1"/>
          <p:nvPr/>
        </p:nvSpPr>
        <p:spPr>
          <a:xfrm>
            <a:off x="7254780" y="11628755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02" name="CuadroTexto 301"/>
          <p:cNvSpPr txBox="1"/>
          <p:nvPr/>
        </p:nvSpPr>
        <p:spPr>
          <a:xfrm>
            <a:off x="10689585" y="11628756"/>
            <a:ext cx="1928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03" name="CuadroTexto 302"/>
          <p:cNvSpPr txBox="1"/>
          <p:nvPr/>
        </p:nvSpPr>
        <p:spPr>
          <a:xfrm>
            <a:off x="14312353" y="11628756"/>
            <a:ext cx="1739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312" name="CuadroTexto 311"/>
          <p:cNvSpPr txBox="1"/>
          <p:nvPr/>
        </p:nvSpPr>
        <p:spPr>
          <a:xfrm>
            <a:off x="17669710" y="11628755"/>
            <a:ext cx="1669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Five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13" name="CuadroTexto 312"/>
          <p:cNvSpPr txBox="1"/>
          <p:nvPr/>
        </p:nvSpPr>
        <p:spPr>
          <a:xfrm>
            <a:off x="11928749" y="4559962"/>
            <a:ext cx="1891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  <a:endParaRPr lang="en-US" sz="3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14" name="CuadroTexto 313"/>
          <p:cNvSpPr txBox="1"/>
          <p:nvPr/>
        </p:nvSpPr>
        <p:spPr>
          <a:xfrm>
            <a:off x="8376319" y="5736316"/>
            <a:ext cx="1920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315" name="CuadroTexto 314"/>
          <p:cNvSpPr txBox="1"/>
          <p:nvPr/>
        </p:nvSpPr>
        <p:spPr>
          <a:xfrm>
            <a:off x="4926251" y="6902142"/>
            <a:ext cx="2178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3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16" name="CuadroTexto 315"/>
          <p:cNvSpPr txBox="1"/>
          <p:nvPr/>
        </p:nvSpPr>
        <p:spPr>
          <a:xfrm>
            <a:off x="15599911" y="8019040"/>
            <a:ext cx="1960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317" name="CuadroTexto 316"/>
          <p:cNvSpPr txBox="1"/>
          <p:nvPr/>
        </p:nvSpPr>
        <p:spPr>
          <a:xfrm>
            <a:off x="4946553" y="9176178"/>
            <a:ext cx="1882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Five</a:t>
            </a:r>
            <a:endParaRPr lang="en-US" sz="3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2771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8"/>
          <p:cNvSpPr>
            <a:spLocks noChangeArrowheads="1"/>
          </p:cNvSpPr>
          <p:nvPr/>
        </p:nvSpPr>
        <p:spPr bwMode="auto">
          <a:xfrm>
            <a:off x="4860243" y="11482233"/>
            <a:ext cx="325140" cy="319980"/>
          </a:xfrm>
          <a:custGeom>
            <a:avLst/>
            <a:gdLst>
              <a:gd name="T0" fmla="*/ 71 w 280"/>
              <a:gd name="T1" fmla="*/ 43 h 273"/>
              <a:gd name="T2" fmla="*/ 71 w 280"/>
              <a:gd name="T3" fmla="*/ 43 h 273"/>
              <a:gd name="T4" fmla="*/ 71 w 280"/>
              <a:gd name="T5" fmla="*/ 43 h 273"/>
              <a:gd name="T6" fmla="*/ 55 w 280"/>
              <a:gd name="T7" fmla="*/ 50 h 273"/>
              <a:gd name="T8" fmla="*/ 55 w 280"/>
              <a:gd name="T9" fmla="*/ 50 h 273"/>
              <a:gd name="T10" fmla="*/ 55 w 280"/>
              <a:gd name="T11" fmla="*/ 82 h 273"/>
              <a:gd name="T12" fmla="*/ 195 w 280"/>
              <a:gd name="T13" fmla="*/ 220 h 273"/>
              <a:gd name="T14" fmla="*/ 227 w 280"/>
              <a:gd name="T15" fmla="*/ 190 h 273"/>
              <a:gd name="T16" fmla="*/ 87 w 280"/>
              <a:gd name="T17" fmla="*/ 50 h 273"/>
              <a:gd name="T18" fmla="*/ 87 w 280"/>
              <a:gd name="T19" fmla="*/ 50 h 273"/>
              <a:gd name="T20" fmla="*/ 71 w 280"/>
              <a:gd name="T21" fmla="*/ 43 h 273"/>
              <a:gd name="T22" fmla="*/ 195 w 280"/>
              <a:gd name="T23" fmla="*/ 272 h 273"/>
              <a:gd name="T24" fmla="*/ 195 w 280"/>
              <a:gd name="T25" fmla="*/ 272 h 273"/>
              <a:gd name="T26" fmla="*/ 180 w 280"/>
              <a:gd name="T27" fmla="*/ 266 h 273"/>
              <a:gd name="T28" fmla="*/ 26 w 280"/>
              <a:gd name="T29" fmla="*/ 112 h 273"/>
              <a:gd name="T30" fmla="*/ 26 w 280"/>
              <a:gd name="T31" fmla="*/ 112 h 273"/>
              <a:gd name="T32" fmla="*/ 25 w 280"/>
              <a:gd name="T33" fmla="*/ 20 h 273"/>
              <a:gd name="T34" fmla="*/ 25 w 280"/>
              <a:gd name="T35" fmla="*/ 20 h 273"/>
              <a:gd name="T36" fmla="*/ 71 w 280"/>
              <a:gd name="T37" fmla="*/ 1 h 273"/>
              <a:gd name="T38" fmla="*/ 71 w 280"/>
              <a:gd name="T39" fmla="*/ 1 h 273"/>
              <a:gd name="T40" fmla="*/ 118 w 280"/>
              <a:gd name="T41" fmla="*/ 20 h 273"/>
              <a:gd name="T42" fmla="*/ 273 w 280"/>
              <a:gd name="T43" fmla="*/ 176 h 273"/>
              <a:gd name="T44" fmla="*/ 273 w 280"/>
              <a:gd name="T45" fmla="*/ 176 h 273"/>
              <a:gd name="T46" fmla="*/ 279 w 280"/>
              <a:gd name="T47" fmla="*/ 191 h 273"/>
              <a:gd name="T48" fmla="*/ 279 w 280"/>
              <a:gd name="T49" fmla="*/ 191 h 273"/>
              <a:gd name="T50" fmla="*/ 273 w 280"/>
              <a:gd name="T51" fmla="*/ 206 h 273"/>
              <a:gd name="T52" fmla="*/ 210 w 280"/>
              <a:gd name="T53" fmla="*/ 266 h 273"/>
              <a:gd name="T54" fmla="*/ 210 w 280"/>
              <a:gd name="T55" fmla="*/ 266 h 273"/>
              <a:gd name="T56" fmla="*/ 195 w 280"/>
              <a:gd name="T57" fmla="*/ 272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0" h="273">
                <a:moveTo>
                  <a:pt x="71" y="43"/>
                </a:moveTo>
                <a:lnTo>
                  <a:pt x="71" y="43"/>
                </a:lnTo>
                <a:lnTo>
                  <a:pt x="71" y="43"/>
                </a:lnTo>
                <a:cubicBezTo>
                  <a:pt x="65" y="43"/>
                  <a:pt x="60" y="46"/>
                  <a:pt x="55" y="50"/>
                </a:cubicBezTo>
                <a:lnTo>
                  <a:pt x="55" y="50"/>
                </a:lnTo>
                <a:cubicBezTo>
                  <a:pt x="47" y="59"/>
                  <a:pt x="47" y="73"/>
                  <a:pt x="55" y="82"/>
                </a:cubicBezTo>
                <a:lnTo>
                  <a:pt x="195" y="220"/>
                </a:lnTo>
                <a:lnTo>
                  <a:pt x="227" y="190"/>
                </a:lnTo>
                <a:lnTo>
                  <a:pt x="87" y="50"/>
                </a:lnTo>
                <a:lnTo>
                  <a:pt x="87" y="50"/>
                </a:lnTo>
                <a:cubicBezTo>
                  <a:pt x="83" y="46"/>
                  <a:pt x="78" y="43"/>
                  <a:pt x="71" y="43"/>
                </a:cubicBezTo>
                <a:close/>
                <a:moveTo>
                  <a:pt x="195" y="272"/>
                </a:moveTo>
                <a:lnTo>
                  <a:pt x="195" y="272"/>
                </a:lnTo>
                <a:cubicBezTo>
                  <a:pt x="190" y="272"/>
                  <a:pt x="184" y="269"/>
                  <a:pt x="180" y="266"/>
                </a:cubicBezTo>
                <a:lnTo>
                  <a:pt x="26" y="112"/>
                </a:lnTo>
                <a:lnTo>
                  <a:pt x="26" y="112"/>
                </a:lnTo>
                <a:cubicBezTo>
                  <a:pt x="0" y="87"/>
                  <a:pt x="0" y="46"/>
                  <a:pt x="25" y="20"/>
                </a:cubicBezTo>
                <a:lnTo>
                  <a:pt x="25" y="20"/>
                </a:lnTo>
                <a:cubicBezTo>
                  <a:pt x="37" y="7"/>
                  <a:pt x="54" y="1"/>
                  <a:pt x="71" y="1"/>
                </a:cubicBezTo>
                <a:lnTo>
                  <a:pt x="71" y="1"/>
                </a:lnTo>
                <a:cubicBezTo>
                  <a:pt x="89" y="0"/>
                  <a:pt x="106" y="7"/>
                  <a:pt x="118" y="20"/>
                </a:cubicBezTo>
                <a:lnTo>
                  <a:pt x="273" y="176"/>
                </a:lnTo>
                <a:lnTo>
                  <a:pt x="273" y="176"/>
                </a:lnTo>
                <a:cubicBezTo>
                  <a:pt x="277" y="179"/>
                  <a:pt x="279" y="185"/>
                  <a:pt x="279" y="191"/>
                </a:cubicBezTo>
                <a:lnTo>
                  <a:pt x="279" y="191"/>
                </a:lnTo>
                <a:cubicBezTo>
                  <a:pt x="279" y="196"/>
                  <a:pt x="277" y="202"/>
                  <a:pt x="273" y="206"/>
                </a:cubicBezTo>
                <a:lnTo>
                  <a:pt x="210" y="266"/>
                </a:lnTo>
                <a:lnTo>
                  <a:pt x="210" y="266"/>
                </a:lnTo>
                <a:cubicBezTo>
                  <a:pt x="206" y="270"/>
                  <a:pt x="200" y="272"/>
                  <a:pt x="195" y="27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9"/>
          <p:cNvSpPr>
            <a:spLocks noChangeArrowheads="1"/>
          </p:cNvSpPr>
          <p:nvPr/>
        </p:nvSpPr>
        <p:spPr bwMode="auto">
          <a:xfrm>
            <a:off x="4457687" y="11069355"/>
            <a:ext cx="490291" cy="490294"/>
          </a:xfrm>
          <a:custGeom>
            <a:avLst/>
            <a:gdLst>
              <a:gd name="T0" fmla="*/ 209 w 418"/>
              <a:gd name="T1" fmla="*/ 43 h 419"/>
              <a:gd name="T2" fmla="*/ 209 w 418"/>
              <a:gd name="T3" fmla="*/ 43 h 419"/>
              <a:gd name="T4" fmla="*/ 42 w 418"/>
              <a:gd name="T5" fmla="*/ 209 h 419"/>
              <a:gd name="T6" fmla="*/ 42 w 418"/>
              <a:gd name="T7" fmla="*/ 209 h 419"/>
              <a:gd name="T8" fmla="*/ 209 w 418"/>
              <a:gd name="T9" fmla="*/ 375 h 419"/>
              <a:gd name="T10" fmla="*/ 209 w 418"/>
              <a:gd name="T11" fmla="*/ 375 h 419"/>
              <a:gd name="T12" fmla="*/ 374 w 418"/>
              <a:gd name="T13" fmla="*/ 209 h 419"/>
              <a:gd name="T14" fmla="*/ 374 w 418"/>
              <a:gd name="T15" fmla="*/ 209 h 419"/>
              <a:gd name="T16" fmla="*/ 209 w 418"/>
              <a:gd name="T17" fmla="*/ 43 h 419"/>
              <a:gd name="T18" fmla="*/ 209 w 418"/>
              <a:gd name="T19" fmla="*/ 418 h 419"/>
              <a:gd name="T20" fmla="*/ 209 w 418"/>
              <a:gd name="T21" fmla="*/ 418 h 419"/>
              <a:gd name="T22" fmla="*/ 0 w 418"/>
              <a:gd name="T23" fmla="*/ 209 h 419"/>
              <a:gd name="T24" fmla="*/ 0 w 418"/>
              <a:gd name="T25" fmla="*/ 209 h 419"/>
              <a:gd name="T26" fmla="*/ 209 w 418"/>
              <a:gd name="T27" fmla="*/ 0 h 419"/>
              <a:gd name="T28" fmla="*/ 209 w 418"/>
              <a:gd name="T29" fmla="*/ 0 h 419"/>
              <a:gd name="T30" fmla="*/ 417 w 418"/>
              <a:gd name="T31" fmla="*/ 209 h 419"/>
              <a:gd name="T32" fmla="*/ 417 w 418"/>
              <a:gd name="T33" fmla="*/ 209 h 419"/>
              <a:gd name="T34" fmla="*/ 209 w 418"/>
              <a:gd name="T35" fmla="*/ 418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18" h="419">
                <a:moveTo>
                  <a:pt x="209" y="43"/>
                </a:moveTo>
                <a:lnTo>
                  <a:pt x="209" y="43"/>
                </a:lnTo>
                <a:cubicBezTo>
                  <a:pt x="117" y="43"/>
                  <a:pt x="42" y="118"/>
                  <a:pt x="42" y="209"/>
                </a:cubicBezTo>
                <a:lnTo>
                  <a:pt x="42" y="209"/>
                </a:lnTo>
                <a:cubicBezTo>
                  <a:pt x="42" y="300"/>
                  <a:pt x="117" y="375"/>
                  <a:pt x="209" y="375"/>
                </a:cubicBezTo>
                <a:lnTo>
                  <a:pt x="209" y="375"/>
                </a:lnTo>
                <a:cubicBezTo>
                  <a:pt x="300" y="375"/>
                  <a:pt x="374" y="300"/>
                  <a:pt x="374" y="209"/>
                </a:cubicBezTo>
                <a:lnTo>
                  <a:pt x="374" y="209"/>
                </a:lnTo>
                <a:cubicBezTo>
                  <a:pt x="374" y="118"/>
                  <a:pt x="300" y="43"/>
                  <a:pt x="209" y="43"/>
                </a:cubicBezTo>
                <a:close/>
                <a:moveTo>
                  <a:pt x="209" y="418"/>
                </a:moveTo>
                <a:lnTo>
                  <a:pt x="209" y="418"/>
                </a:lnTo>
                <a:cubicBezTo>
                  <a:pt x="93" y="418"/>
                  <a:pt x="0" y="324"/>
                  <a:pt x="0" y="209"/>
                </a:cubicBezTo>
                <a:lnTo>
                  <a:pt x="0" y="209"/>
                </a:lnTo>
                <a:cubicBezTo>
                  <a:pt x="0" y="94"/>
                  <a:pt x="93" y="0"/>
                  <a:pt x="209" y="0"/>
                </a:cubicBezTo>
                <a:lnTo>
                  <a:pt x="209" y="0"/>
                </a:lnTo>
                <a:cubicBezTo>
                  <a:pt x="324" y="0"/>
                  <a:pt x="417" y="94"/>
                  <a:pt x="417" y="209"/>
                </a:cubicBezTo>
                <a:lnTo>
                  <a:pt x="417" y="209"/>
                </a:lnTo>
                <a:cubicBezTo>
                  <a:pt x="417" y="324"/>
                  <a:pt x="324" y="418"/>
                  <a:pt x="209" y="41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4" name="Freeform 204"/>
          <p:cNvSpPr>
            <a:spLocks noChangeArrowheads="1"/>
          </p:cNvSpPr>
          <p:nvPr/>
        </p:nvSpPr>
        <p:spPr bwMode="auto">
          <a:xfrm>
            <a:off x="8075528" y="11136449"/>
            <a:ext cx="593514" cy="593510"/>
          </a:xfrm>
          <a:custGeom>
            <a:avLst/>
            <a:gdLst>
              <a:gd name="T0" fmla="*/ 500 w 509"/>
              <a:gd name="T1" fmla="*/ 469 h 507"/>
              <a:gd name="T2" fmla="*/ 500 w 509"/>
              <a:gd name="T3" fmla="*/ 469 h 507"/>
              <a:gd name="T4" fmla="*/ 500 w 509"/>
              <a:gd name="T5" fmla="*/ 499 h 507"/>
              <a:gd name="T6" fmla="*/ 500 w 509"/>
              <a:gd name="T7" fmla="*/ 499 h 507"/>
              <a:gd name="T8" fmla="*/ 485 w 509"/>
              <a:gd name="T9" fmla="*/ 506 h 507"/>
              <a:gd name="T10" fmla="*/ 485 w 509"/>
              <a:gd name="T11" fmla="*/ 506 h 507"/>
              <a:gd name="T12" fmla="*/ 469 w 509"/>
              <a:gd name="T13" fmla="*/ 499 h 507"/>
              <a:gd name="T14" fmla="*/ 254 w 509"/>
              <a:gd name="T15" fmla="*/ 284 h 507"/>
              <a:gd name="T16" fmla="*/ 39 w 509"/>
              <a:gd name="T17" fmla="*/ 499 h 507"/>
              <a:gd name="T18" fmla="*/ 39 w 509"/>
              <a:gd name="T19" fmla="*/ 499 h 507"/>
              <a:gd name="T20" fmla="*/ 24 w 509"/>
              <a:gd name="T21" fmla="*/ 506 h 507"/>
              <a:gd name="T22" fmla="*/ 24 w 509"/>
              <a:gd name="T23" fmla="*/ 506 h 507"/>
              <a:gd name="T24" fmla="*/ 9 w 509"/>
              <a:gd name="T25" fmla="*/ 499 h 507"/>
              <a:gd name="T26" fmla="*/ 9 w 509"/>
              <a:gd name="T27" fmla="*/ 499 h 507"/>
              <a:gd name="T28" fmla="*/ 9 w 509"/>
              <a:gd name="T29" fmla="*/ 469 h 507"/>
              <a:gd name="T30" fmla="*/ 224 w 509"/>
              <a:gd name="T31" fmla="*/ 254 h 507"/>
              <a:gd name="T32" fmla="*/ 9 w 509"/>
              <a:gd name="T33" fmla="*/ 39 h 507"/>
              <a:gd name="T34" fmla="*/ 9 w 509"/>
              <a:gd name="T35" fmla="*/ 39 h 507"/>
              <a:gd name="T36" fmla="*/ 9 w 509"/>
              <a:gd name="T37" fmla="*/ 8 h 507"/>
              <a:gd name="T38" fmla="*/ 9 w 509"/>
              <a:gd name="T39" fmla="*/ 8 h 507"/>
              <a:gd name="T40" fmla="*/ 39 w 509"/>
              <a:gd name="T41" fmla="*/ 8 h 507"/>
              <a:gd name="T42" fmla="*/ 254 w 509"/>
              <a:gd name="T43" fmla="*/ 224 h 507"/>
              <a:gd name="T44" fmla="*/ 469 w 509"/>
              <a:gd name="T45" fmla="*/ 8 h 507"/>
              <a:gd name="T46" fmla="*/ 469 w 509"/>
              <a:gd name="T47" fmla="*/ 8 h 507"/>
              <a:gd name="T48" fmla="*/ 500 w 509"/>
              <a:gd name="T49" fmla="*/ 8 h 507"/>
              <a:gd name="T50" fmla="*/ 500 w 509"/>
              <a:gd name="T51" fmla="*/ 8 h 507"/>
              <a:gd name="T52" fmla="*/ 500 w 509"/>
              <a:gd name="T53" fmla="*/ 39 h 507"/>
              <a:gd name="T54" fmla="*/ 285 w 509"/>
              <a:gd name="T55" fmla="*/ 254 h 507"/>
              <a:gd name="T56" fmla="*/ 500 w 509"/>
              <a:gd name="T57" fmla="*/ 469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09" h="507">
                <a:moveTo>
                  <a:pt x="500" y="469"/>
                </a:moveTo>
                <a:lnTo>
                  <a:pt x="500" y="469"/>
                </a:lnTo>
                <a:cubicBezTo>
                  <a:pt x="508" y="478"/>
                  <a:pt x="508" y="491"/>
                  <a:pt x="500" y="499"/>
                </a:cubicBezTo>
                <a:lnTo>
                  <a:pt x="500" y="499"/>
                </a:lnTo>
                <a:cubicBezTo>
                  <a:pt x="496" y="503"/>
                  <a:pt x="490" y="506"/>
                  <a:pt x="485" y="506"/>
                </a:cubicBezTo>
                <a:lnTo>
                  <a:pt x="485" y="506"/>
                </a:lnTo>
                <a:cubicBezTo>
                  <a:pt x="479" y="506"/>
                  <a:pt x="474" y="503"/>
                  <a:pt x="469" y="499"/>
                </a:cubicBezTo>
                <a:lnTo>
                  <a:pt x="254" y="284"/>
                </a:lnTo>
                <a:lnTo>
                  <a:pt x="39" y="499"/>
                </a:lnTo>
                <a:lnTo>
                  <a:pt x="39" y="499"/>
                </a:lnTo>
                <a:cubicBezTo>
                  <a:pt x="35" y="503"/>
                  <a:pt x="29" y="506"/>
                  <a:pt x="24" y="506"/>
                </a:cubicBezTo>
                <a:lnTo>
                  <a:pt x="24" y="506"/>
                </a:lnTo>
                <a:cubicBezTo>
                  <a:pt x="18" y="506"/>
                  <a:pt x="13" y="503"/>
                  <a:pt x="9" y="499"/>
                </a:cubicBezTo>
                <a:lnTo>
                  <a:pt x="9" y="499"/>
                </a:lnTo>
                <a:cubicBezTo>
                  <a:pt x="0" y="491"/>
                  <a:pt x="0" y="478"/>
                  <a:pt x="9" y="469"/>
                </a:cubicBezTo>
                <a:lnTo>
                  <a:pt x="224" y="254"/>
                </a:lnTo>
                <a:lnTo>
                  <a:pt x="9" y="39"/>
                </a:lnTo>
                <a:lnTo>
                  <a:pt x="9" y="39"/>
                </a:lnTo>
                <a:cubicBezTo>
                  <a:pt x="0" y="30"/>
                  <a:pt x="0" y="17"/>
                  <a:pt x="9" y="8"/>
                </a:cubicBezTo>
                <a:lnTo>
                  <a:pt x="9" y="8"/>
                </a:lnTo>
                <a:cubicBezTo>
                  <a:pt x="17" y="0"/>
                  <a:pt x="31" y="0"/>
                  <a:pt x="39" y="8"/>
                </a:cubicBezTo>
                <a:lnTo>
                  <a:pt x="254" y="224"/>
                </a:lnTo>
                <a:lnTo>
                  <a:pt x="469" y="8"/>
                </a:lnTo>
                <a:lnTo>
                  <a:pt x="469" y="8"/>
                </a:lnTo>
                <a:cubicBezTo>
                  <a:pt x="478" y="0"/>
                  <a:pt x="491" y="0"/>
                  <a:pt x="500" y="8"/>
                </a:cubicBezTo>
                <a:lnTo>
                  <a:pt x="500" y="8"/>
                </a:lnTo>
                <a:cubicBezTo>
                  <a:pt x="508" y="17"/>
                  <a:pt x="508" y="30"/>
                  <a:pt x="500" y="39"/>
                </a:cubicBezTo>
                <a:lnTo>
                  <a:pt x="285" y="254"/>
                </a:lnTo>
                <a:lnTo>
                  <a:pt x="500" y="469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" name="Freeform 205"/>
          <p:cNvSpPr>
            <a:spLocks noChangeArrowheads="1"/>
          </p:cNvSpPr>
          <p:nvPr/>
        </p:nvSpPr>
        <p:spPr bwMode="auto">
          <a:xfrm>
            <a:off x="11796592" y="11105483"/>
            <a:ext cx="588351" cy="660605"/>
          </a:xfrm>
          <a:custGeom>
            <a:avLst/>
            <a:gdLst>
              <a:gd name="T0" fmla="*/ 460 w 504"/>
              <a:gd name="T1" fmla="*/ 441 h 563"/>
              <a:gd name="T2" fmla="*/ 431 w 504"/>
              <a:gd name="T3" fmla="*/ 441 h 563"/>
              <a:gd name="T4" fmla="*/ 431 w 504"/>
              <a:gd name="T5" fmla="*/ 351 h 563"/>
              <a:gd name="T6" fmla="*/ 431 w 504"/>
              <a:gd name="T7" fmla="*/ 351 h 563"/>
              <a:gd name="T8" fmla="*/ 404 w 504"/>
              <a:gd name="T9" fmla="*/ 324 h 563"/>
              <a:gd name="T10" fmla="*/ 105 w 504"/>
              <a:gd name="T11" fmla="*/ 324 h 563"/>
              <a:gd name="T12" fmla="*/ 105 w 504"/>
              <a:gd name="T13" fmla="*/ 324 h 563"/>
              <a:gd name="T14" fmla="*/ 77 w 504"/>
              <a:gd name="T15" fmla="*/ 351 h 563"/>
              <a:gd name="T16" fmla="*/ 77 w 504"/>
              <a:gd name="T17" fmla="*/ 441 h 563"/>
              <a:gd name="T18" fmla="*/ 43 w 504"/>
              <a:gd name="T19" fmla="*/ 441 h 563"/>
              <a:gd name="T20" fmla="*/ 43 w 504"/>
              <a:gd name="T21" fmla="*/ 175 h 563"/>
              <a:gd name="T22" fmla="*/ 105 w 504"/>
              <a:gd name="T23" fmla="*/ 175 h 563"/>
              <a:gd name="T24" fmla="*/ 404 w 504"/>
              <a:gd name="T25" fmla="*/ 175 h 563"/>
              <a:gd name="T26" fmla="*/ 460 w 504"/>
              <a:gd name="T27" fmla="*/ 175 h 563"/>
              <a:gd name="T28" fmla="*/ 460 w 504"/>
              <a:gd name="T29" fmla="*/ 441 h 563"/>
              <a:gd name="T30" fmla="*/ 389 w 504"/>
              <a:gd name="T31" fmla="*/ 519 h 563"/>
              <a:gd name="T32" fmla="*/ 120 w 504"/>
              <a:gd name="T33" fmla="*/ 519 h 563"/>
              <a:gd name="T34" fmla="*/ 120 w 504"/>
              <a:gd name="T35" fmla="*/ 367 h 563"/>
              <a:gd name="T36" fmla="*/ 389 w 504"/>
              <a:gd name="T37" fmla="*/ 367 h 563"/>
              <a:gd name="T38" fmla="*/ 389 w 504"/>
              <a:gd name="T39" fmla="*/ 519 h 563"/>
              <a:gd name="T40" fmla="*/ 120 w 504"/>
              <a:gd name="T41" fmla="*/ 43 h 563"/>
              <a:gd name="T42" fmla="*/ 389 w 504"/>
              <a:gd name="T43" fmla="*/ 43 h 563"/>
              <a:gd name="T44" fmla="*/ 389 w 504"/>
              <a:gd name="T45" fmla="*/ 132 h 563"/>
              <a:gd name="T46" fmla="*/ 120 w 504"/>
              <a:gd name="T47" fmla="*/ 132 h 563"/>
              <a:gd name="T48" fmla="*/ 120 w 504"/>
              <a:gd name="T49" fmla="*/ 43 h 563"/>
              <a:gd name="T50" fmla="*/ 473 w 504"/>
              <a:gd name="T51" fmla="*/ 132 h 563"/>
              <a:gd name="T52" fmla="*/ 431 w 504"/>
              <a:gd name="T53" fmla="*/ 132 h 563"/>
              <a:gd name="T54" fmla="*/ 431 w 504"/>
              <a:gd name="T55" fmla="*/ 25 h 563"/>
              <a:gd name="T56" fmla="*/ 431 w 504"/>
              <a:gd name="T57" fmla="*/ 25 h 563"/>
              <a:gd name="T58" fmla="*/ 404 w 504"/>
              <a:gd name="T59" fmla="*/ 0 h 563"/>
              <a:gd name="T60" fmla="*/ 105 w 504"/>
              <a:gd name="T61" fmla="*/ 0 h 563"/>
              <a:gd name="T62" fmla="*/ 105 w 504"/>
              <a:gd name="T63" fmla="*/ 0 h 563"/>
              <a:gd name="T64" fmla="*/ 77 w 504"/>
              <a:gd name="T65" fmla="*/ 25 h 563"/>
              <a:gd name="T66" fmla="*/ 77 w 504"/>
              <a:gd name="T67" fmla="*/ 132 h 563"/>
              <a:gd name="T68" fmla="*/ 30 w 504"/>
              <a:gd name="T69" fmla="*/ 132 h 563"/>
              <a:gd name="T70" fmla="*/ 30 w 504"/>
              <a:gd name="T71" fmla="*/ 132 h 563"/>
              <a:gd name="T72" fmla="*/ 0 w 504"/>
              <a:gd name="T73" fmla="*/ 162 h 563"/>
              <a:gd name="T74" fmla="*/ 0 w 504"/>
              <a:gd name="T75" fmla="*/ 453 h 563"/>
              <a:gd name="T76" fmla="*/ 0 w 504"/>
              <a:gd name="T77" fmla="*/ 453 h 563"/>
              <a:gd name="T78" fmla="*/ 30 w 504"/>
              <a:gd name="T79" fmla="*/ 483 h 563"/>
              <a:gd name="T80" fmla="*/ 77 w 504"/>
              <a:gd name="T81" fmla="*/ 483 h 563"/>
              <a:gd name="T82" fmla="*/ 77 w 504"/>
              <a:gd name="T83" fmla="*/ 535 h 563"/>
              <a:gd name="T84" fmla="*/ 77 w 504"/>
              <a:gd name="T85" fmla="*/ 535 h 563"/>
              <a:gd name="T86" fmla="*/ 105 w 504"/>
              <a:gd name="T87" fmla="*/ 562 h 563"/>
              <a:gd name="T88" fmla="*/ 404 w 504"/>
              <a:gd name="T89" fmla="*/ 562 h 563"/>
              <a:gd name="T90" fmla="*/ 404 w 504"/>
              <a:gd name="T91" fmla="*/ 562 h 563"/>
              <a:gd name="T92" fmla="*/ 431 w 504"/>
              <a:gd name="T93" fmla="*/ 535 h 563"/>
              <a:gd name="T94" fmla="*/ 431 w 504"/>
              <a:gd name="T95" fmla="*/ 483 h 563"/>
              <a:gd name="T96" fmla="*/ 473 w 504"/>
              <a:gd name="T97" fmla="*/ 483 h 563"/>
              <a:gd name="T98" fmla="*/ 473 w 504"/>
              <a:gd name="T99" fmla="*/ 483 h 563"/>
              <a:gd name="T100" fmla="*/ 503 w 504"/>
              <a:gd name="T101" fmla="*/ 453 h 563"/>
              <a:gd name="T102" fmla="*/ 503 w 504"/>
              <a:gd name="T103" fmla="*/ 162 h 563"/>
              <a:gd name="T104" fmla="*/ 503 w 504"/>
              <a:gd name="T105" fmla="*/ 162 h 563"/>
              <a:gd name="T106" fmla="*/ 473 w 504"/>
              <a:gd name="T107" fmla="*/ 132 h 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04" h="563">
                <a:moveTo>
                  <a:pt x="460" y="441"/>
                </a:moveTo>
                <a:lnTo>
                  <a:pt x="431" y="441"/>
                </a:lnTo>
                <a:lnTo>
                  <a:pt x="431" y="351"/>
                </a:lnTo>
                <a:lnTo>
                  <a:pt x="431" y="351"/>
                </a:lnTo>
                <a:cubicBezTo>
                  <a:pt x="431" y="337"/>
                  <a:pt x="419" y="324"/>
                  <a:pt x="404" y="324"/>
                </a:cubicBezTo>
                <a:lnTo>
                  <a:pt x="105" y="324"/>
                </a:lnTo>
                <a:lnTo>
                  <a:pt x="105" y="324"/>
                </a:lnTo>
                <a:cubicBezTo>
                  <a:pt x="89" y="324"/>
                  <a:pt x="77" y="337"/>
                  <a:pt x="77" y="351"/>
                </a:cubicBezTo>
                <a:lnTo>
                  <a:pt x="77" y="441"/>
                </a:lnTo>
                <a:lnTo>
                  <a:pt x="43" y="441"/>
                </a:lnTo>
                <a:lnTo>
                  <a:pt x="43" y="175"/>
                </a:lnTo>
                <a:lnTo>
                  <a:pt x="105" y="175"/>
                </a:lnTo>
                <a:lnTo>
                  <a:pt x="404" y="175"/>
                </a:lnTo>
                <a:lnTo>
                  <a:pt x="460" y="175"/>
                </a:lnTo>
                <a:lnTo>
                  <a:pt x="460" y="441"/>
                </a:lnTo>
                <a:close/>
                <a:moveTo>
                  <a:pt x="389" y="519"/>
                </a:moveTo>
                <a:lnTo>
                  <a:pt x="120" y="519"/>
                </a:lnTo>
                <a:lnTo>
                  <a:pt x="120" y="367"/>
                </a:lnTo>
                <a:lnTo>
                  <a:pt x="389" y="367"/>
                </a:lnTo>
                <a:lnTo>
                  <a:pt x="389" y="519"/>
                </a:lnTo>
                <a:close/>
                <a:moveTo>
                  <a:pt x="120" y="43"/>
                </a:moveTo>
                <a:lnTo>
                  <a:pt x="389" y="43"/>
                </a:lnTo>
                <a:lnTo>
                  <a:pt x="389" y="132"/>
                </a:lnTo>
                <a:lnTo>
                  <a:pt x="120" y="132"/>
                </a:lnTo>
                <a:lnTo>
                  <a:pt x="120" y="43"/>
                </a:lnTo>
                <a:close/>
                <a:moveTo>
                  <a:pt x="473" y="132"/>
                </a:moveTo>
                <a:lnTo>
                  <a:pt x="431" y="132"/>
                </a:lnTo>
                <a:lnTo>
                  <a:pt x="431" y="25"/>
                </a:lnTo>
                <a:lnTo>
                  <a:pt x="431" y="25"/>
                </a:lnTo>
                <a:cubicBezTo>
                  <a:pt x="431" y="11"/>
                  <a:pt x="419" y="0"/>
                  <a:pt x="404" y="0"/>
                </a:cubicBezTo>
                <a:lnTo>
                  <a:pt x="105" y="0"/>
                </a:lnTo>
                <a:lnTo>
                  <a:pt x="105" y="0"/>
                </a:lnTo>
                <a:cubicBezTo>
                  <a:pt x="89" y="0"/>
                  <a:pt x="77" y="11"/>
                  <a:pt x="77" y="25"/>
                </a:cubicBezTo>
                <a:lnTo>
                  <a:pt x="77" y="132"/>
                </a:lnTo>
                <a:lnTo>
                  <a:pt x="30" y="132"/>
                </a:lnTo>
                <a:lnTo>
                  <a:pt x="30" y="132"/>
                </a:lnTo>
                <a:cubicBezTo>
                  <a:pt x="14" y="132"/>
                  <a:pt x="0" y="145"/>
                  <a:pt x="0" y="162"/>
                </a:cubicBezTo>
                <a:lnTo>
                  <a:pt x="0" y="453"/>
                </a:lnTo>
                <a:lnTo>
                  <a:pt x="0" y="453"/>
                </a:lnTo>
                <a:cubicBezTo>
                  <a:pt x="0" y="470"/>
                  <a:pt x="14" y="483"/>
                  <a:pt x="30" y="483"/>
                </a:cubicBezTo>
                <a:lnTo>
                  <a:pt x="77" y="483"/>
                </a:lnTo>
                <a:lnTo>
                  <a:pt x="77" y="535"/>
                </a:lnTo>
                <a:lnTo>
                  <a:pt x="77" y="535"/>
                </a:lnTo>
                <a:cubicBezTo>
                  <a:pt x="77" y="550"/>
                  <a:pt x="89" y="562"/>
                  <a:pt x="105" y="562"/>
                </a:cubicBezTo>
                <a:lnTo>
                  <a:pt x="404" y="562"/>
                </a:lnTo>
                <a:lnTo>
                  <a:pt x="404" y="562"/>
                </a:lnTo>
                <a:cubicBezTo>
                  <a:pt x="419" y="562"/>
                  <a:pt x="431" y="550"/>
                  <a:pt x="431" y="535"/>
                </a:cubicBezTo>
                <a:lnTo>
                  <a:pt x="431" y="483"/>
                </a:lnTo>
                <a:lnTo>
                  <a:pt x="473" y="483"/>
                </a:lnTo>
                <a:lnTo>
                  <a:pt x="473" y="483"/>
                </a:lnTo>
                <a:cubicBezTo>
                  <a:pt x="490" y="483"/>
                  <a:pt x="503" y="470"/>
                  <a:pt x="503" y="453"/>
                </a:cubicBezTo>
                <a:lnTo>
                  <a:pt x="503" y="162"/>
                </a:lnTo>
                <a:lnTo>
                  <a:pt x="503" y="162"/>
                </a:lnTo>
                <a:cubicBezTo>
                  <a:pt x="503" y="145"/>
                  <a:pt x="490" y="132"/>
                  <a:pt x="473" y="13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" name="Freeform 206"/>
          <p:cNvSpPr>
            <a:spLocks noChangeArrowheads="1"/>
          </p:cNvSpPr>
          <p:nvPr/>
        </p:nvSpPr>
        <p:spPr bwMode="auto">
          <a:xfrm>
            <a:off x="12028834" y="11353210"/>
            <a:ext cx="139348" cy="51610"/>
          </a:xfrm>
          <a:custGeom>
            <a:avLst/>
            <a:gdLst>
              <a:gd name="T0" fmla="*/ 99 w 121"/>
              <a:gd name="T1" fmla="*/ 0 h 44"/>
              <a:gd name="T2" fmla="*/ 21 w 121"/>
              <a:gd name="T3" fmla="*/ 0 h 44"/>
              <a:gd name="T4" fmla="*/ 21 w 121"/>
              <a:gd name="T5" fmla="*/ 0 h 44"/>
              <a:gd name="T6" fmla="*/ 0 w 121"/>
              <a:gd name="T7" fmla="*/ 21 h 44"/>
              <a:gd name="T8" fmla="*/ 0 w 121"/>
              <a:gd name="T9" fmla="*/ 21 h 44"/>
              <a:gd name="T10" fmla="*/ 21 w 121"/>
              <a:gd name="T11" fmla="*/ 43 h 44"/>
              <a:gd name="T12" fmla="*/ 99 w 121"/>
              <a:gd name="T13" fmla="*/ 43 h 44"/>
              <a:gd name="T14" fmla="*/ 99 w 121"/>
              <a:gd name="T15" fmla="*/ 43 h 44"/>
              <a:gd name="T16" fmla="*/ 120 w 121"/>
              <a:gd name="T17" fmla="*/ 21 h 44"/>
              <a:gd name="T18" fmla="*/ 120 w 121"/>
              <a:gd name="T19" fmla="*/ 21 h 44"/>
              <a:gd name="T20" fmla="*/ 99 w 121"/>
              <a:gd name="T21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1" h="44">
                <a:moveTo>
                  <a:pt x="99" y="0"/>
                </a:moveTo>
                <a:lnTo>
                  <a:pt x="21" y="0"/>
                </a:lnTo>
                <a:lnTo>
                  <a:pt x="21" y="0"/>
                </a:lnTo>
                <a:cubicBezTo>
                  <a:pt x="10" y="0"/>
                  <a:pt x="0" y="10"/>
                  <a:pt x="0" y="21"/>
                </a:cubicBezTo>
                <a:lnTo>
                  <a:pt x="0" y="21"/>
                </a:lnTo>
                <a:cubicBezTo>
                  <a:pt x="0" y="33"/>
                  <a:pt x="10" y="43"/>
                  <a:pt x="21" y="43"/>
                </a:cubicBezTo>
                <a:lnTo>
                  <a:pt x="99" y="43"/>
                </a:lnTo>
                <a:lnTo>
                  <a:pt x="99" y="43"/>
                </a:lnTo>
                <a:cubicBezTo>
                  <a:pt x="110" y="43"/>
                  <a:pt x="120" y="33"/>
                  <a:pt x="120" y="21"/>
                </a:cubicBezTo>
                <a:lnTo>
                  <a:pt x="120" y="21"/>
                </a:lnTo>
                <a:cubicBezTo>
                  <a:pt x="120" y="10"/>
                  <a:pt x="110" y="0"/>
                  <a:pt x="99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7" name="Freeform 207"/>
          <p:cNvSpPr>
            <a:spLocks noChangeArrowheads="1"/>
          </p:cNvSpPr>
          <p:nvPr/>
        </p:nvSpPr>
        <p:spPr bwMode="auto">
          <a:xfrm>
            <a:off x="15419595" y="11188059"/>
            <a:ext cx="774146" cy="495453"/>
          </a:xfrm>
          <a:custGeom>
            <a:avLst/>
            <a:gdLst>
              <a:gd name="T0" fmla="*/ 43 w 662"/>
              <a:gd name="T1" fmla="*/ 63 h 425"/>
              <a:gd name="T2" fmla="*/ 320 w 662"/>
              <a:gd name="T3" fmla="*/ 205 h 425"/>
              <a:gd name="T4" fmla="*/ 320 w 662"/>
              <a:gd name="T5" fmla="*/ 205 h 425"/>
              <a:gd name="T6" fmla="*/ 322 w 662"/>
              <a:gd name="T7" fmla="*/ 205 h 425"/>
              <a:gd name="T8" fmla="*/ 322 w 662"/>
              <a:gd name="T9" fmla="*/ 205 h 425"/>
              <a:gd name="T10" fmla="*/ 323 w 662"/>
              <a:gd name="T11" fmla="*/ 206 h 425"/>
              <a:gd name="T12" fmla="*/ 325 w 662"/>
              <a:gd name="T13" fmla="*/ 206 h 425"/>
              <a:gd name="T14" fmla="*/ 325 w 662"/>
              <a:gd name="T15" fmla="*/ 206 h 425"/>
              <a:gd name="T16" fmla="*/ 326 w 662"/>
              <a:gd name="T17" fmla="*/ 206 h 425"/>
              <a:gd name="T18" fmla="*/ 326 w 662"/>
              <a:gd name="T19" fmla="*/ 206 h 425"/>
              <a:gd name="T20" fmla="*/ 327 w 662"/>
              <a:gd name="T21" fmla="*/ 207 h 425"/>
              <a:gd name="T22" fmla="*/ 328 w 662"/>
              <a:gd name="T23" fmla="*/ 207 h 425"/>
              <a:gd name="T24" fmla="*/ 329 w 662"/>
              <a:gd name="T25" fmla="*/ 207 h 425"/>
              <a:gd name="T26" fmla="*/ 329 w 662"/>
              <a:gd name="T27" fmla="*/ 207 h 425"/>
              <a:gd name="T28" fmla="*/ 330 w 662"/>
              <a:gd name="T29" fmla="*/ 207 h 425"/>
              <a:gd name="T30" fmla="*/ 330 w 662"/>
              <a:gd name="T31" fmla="*/ 207 h 425"/>
              <a:gd name="T32" fmla="*/ 331 w 662"/>
              <a:gd name="T33" fmla="*/ 207 h 425"/>
              <a:gd name="T34" fmla="*/ 332 w 662"/>
              <a:gd name="T35" fmla="*/ 207 h 425"/>
              <a:gd name="T36" fmla="*/ 333 w 662"/>
              <a:gd name="T37" fmla="*/ 207 h 425"/>
              <a:gd name="T38" fmla="*/ 333 w 662"/>
              <a:gd name="T39" fmla="*/ 207 h 425"/>
              <a:gd name="T40" fmla="*/ 334 w 662"/>
              <a:gd name="T41" fmla="*/ 206 h 425"/>
              <a:gd name="T42" fmla="*/ 336 w 662"/>
              <a:gd name="T43" fmla="*/ 206 h 425"/>
              <a:gd name="T44" fmla="*/ 336 w 662"/>
              <a:gd name="T45" fmla="*/ 206 h 425"/>
              <a:gd name="T46" fmla="*/ 337 w 662"/>
              <a:gd name="T47" fmla="*/ 206 h 425"/>
              <a:gd name="T48" fmla="*/ 338 w 662"/>
              <a:gd name="T49" fmla="*/ 206 h 425"/>
              <a:gd name="T50" fmla="*/ 339 w 662"/>
              <a:gd name="T51" fmla="*/ 205 h 425"/>
              <a:gd name="T52" fmla="*/ 339 w 662"/>
              <a:gd name="T53" fmla="*/ 205 h 425"/>
              <a:gd name="T54" fmla="*/ 340 w 662"/>
              <a:gd name="T55" fmla="*/ 205 h 425"/>
              <a:gd name="T56" fmla="*/ 340 w 662"/>
              <a:gd name="T57" fmla="*/ 205 h 425"/>
              <a:gd name="T58" fmla="*/ 618 w 662"/>
              <a:gd name="T59" fmla="*/ 63 h 425"/>
              <a:gd name="T60" fmla="*/ 43 w 662"/>
              <a:gd name="T61" fmla="*/ 381 h 425"/>
              <a:gd name="T62" fmla="*/ 98 w 662"/>
              <a:gd name="T63" fmla="*/ 43 h 425"/>
              <a:gd name="T64" fmla="*/ 330 w 662"/>
              <a:gd name="T65" fmla="*/ 162 h 425"/>
              <a:gd name="T66" fmla="*/ 661 w 662"/>
              <a:gd name="T67" fmla="*/ 30 h 425"/>
              <a:gd name="T68" fmla="*/ 659 w 662"/>
              <a:gd name="T69" fmla="*/ 19 h 425"/>
              <a:gd name="T70" fmla="*/ 655 w 662"/>
              <a:gd name="T71" fmla="*/ 14 h 425"/>
              <a:gd name="T72" fmla="*/ 34 w 662"/>
              <a:gd name="T73" fmla="*/ 0 h 425"/>
              <a:gd name="T74" fmla="*/ 7 w 662"/>
              <a:gd name="T75" fmla="*/ 14 h 425"/>
              <a:gd name="T76" fmla="*/ 3 w 662"/>
              <a:gd name="T77" fmla="*/ 19 h 425"/>
              <a:gd name="T78" fmla="*/ 1 w 662"/>
              <a:gd name="T79" fmla="*/ 30 h 425"/>
              <a:gd name="T80" fmla="*/ 0 w 662"/>
              <a:gd name="T81" fmla="*/ 32 h 425"/>
              <a:gd name="T82" fmla="*/ 0 w 662"/>
              <a:gd name="T83" fmla="*/ 392 h 425"/>
              <a:gd name="T84" fmla="*/ 628 w 662"/>
              <a:gd name="T85" fmla="*/ 424 h 425"/>
              <a:gd name="T86" fmla="*/ 661 w 662"/>
              <a:gd name="T87" fmla="*/ 392 h 425"/>
              <a:gd name="T88" fmla="*/ 661 w 662"/>
              <a:gd name="T89" fmla="*/ 32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2" h="425">
                <a:moveTo>
                  <a:pt x="43" y="381"/>
                </a:moveTo>
                <a:lnTo>
                  <a:pt x="43" y="63"/>
                </a:lnTo>
                <a:lnTo>
                  <a:pt x="320" y="205"/>
                </a:lnTo>
                <a:lnTo>
                  <a:pt x="320" y="205"/>
                </a:lnTo>
                <a:lnTo>
                  <a:pt x="320" y="205"/>
                </a:lnTo>
                <a:lnTo>
                  <a:pt x="320" y="205"/>
                </a:lnTo>
                <a:cubicBezTo>
                  <a:pt x="321" y="205"/>
                  <a:pt x="322" y="205"/>
                  <a:pt x="322" y="205"/>
                </a:cubicBezTo>
                <a:lnTo>
                  <a:pt x="322" y="205"/>
                </a:lnTo>
                <a:lnTo>
                  <a:pt x="322" y="205"/>
                </a:lnTo>
                <a:lnTo>
                  <a:pt x="322" y="205"/>
                </a:lnTo>
                <a:cubicBezTo>
                  <a:pt x="322" y="206"/>
                  <a:pt x="323" y="206"/>
                  <a:pt x="323" y="206"/>
                </a:cubicBezTo>
                <a:lnTo>
                  <a:pt x="323" y="206"/>
                </a:lnTo>
                <a:lnTo>
                  <a:pt x="323" y="206"/>
                </a:lnTo>
                <a:cubicBezTo>
                  <a:pt x="323" y="206"/>
                  <a:pt x="324" y="206"/>
                  <a:pt x="325" y="206"/>
                </a:cubicBezTo>
                <a:lnTo>
                  <a:pt x="325" y="206"/>
                </a:lnTo>
                <a:lnTo>
                  <a:pt x="325" y="206"/>
                </a:lnTo>
                <a:lnTo>
                  <a:pt x="325" y="206"/>
                </a:lnTo>
                <a:cubicBezTo>
                  <a:pt x="325" y="206"/>
                  <a:pt x="325" y="206"/>
                  <a:pt x="326" y="206"/>
                </a:cubicBezTo>
                <a:lnTo>
                  <a:pt x="326" y="206"/>
                </a:lnTo>
                <a:lnTo>
                  <a:pt x="326" y="206"/>
                </a:lnTo>
                <a:cubicBezTo>
                  <a:pt x="327" y="206"/>
                  <a:pt x="327" y="207"/>
                  <a:pt x="327" y="207"/>
                </a:cubicBezTo>
                <a:lnTo>
                  <a:pt x="327" y="207"/>
                </a:lnTo>
                <a:cubicBezTo>
                  <a:pt x="327" y="207"/>
                  <a:pt x="327" y="207"/>
                  <a:pt x="328" y="207"/>
                </a:cubicBezTo>
                <a:lnTo>
                  <a:pt x="328" y="207"/>
                </a:lnTo>
                <a:cubicBezTo>
                  <a:pt x="328" y="207"/>
                  <a:pt x="328" y="207"/>
                  <a:pt x="329" y="207"/>
                </a:cubicBezTo>
                <a:lnTo>
                  <a:pt x="329" y="207"/>
                </a:lnTo>
                <a:lnTo>
                  <a:pt x="329" y="207"/>
                </a:lnTo>
                <a:lnTo>
                  <a:pt x="329" y="207"/>
                </a:lnTo>
                <a:cubicBezTo>
                  <a:pt x="329" y="207"/>
                  <a:pt x="329" y="207"/>
                  <a:pt x="330" y="207"/>
                </a:cubicBezTo>
                <a:lnTo>
                  <a:pt x="330" y="207"/>
                </a:lnTo>
                <a:lnTo>
                  <a:pt x="330" y="207"/>
                </a:lnTo>
                <a:lnTo>
                  <a:pt x="330" y="207"/>
                </a:lnTo>
                <a:cubicBezTo>
                  <a:pt x="331" y="207"/>
                  <a:pt x="331" y="207"/>
                  <a:pt x="331" y="207"/>
                </a:cubicBezTo>
                <a:lnTo>
                  <a:pt x="331" y="207"/>
                </a:lnTo>
                <a:cubicBezTo>
                  <a:pt x="332" y="207"/>
                  <a:pt x="332" y="207"/>
                  <a:pt x="332" y="207"/>
                </a:cubicBezTo>
                <a:lnTo>
                  <a:pt x="332" y="207"/>
                </a:lnTo>
                <a:lnTo>
                  <a:pt x="333" y="207"/>
                </a:lnTo>
                <a:lnTo>
                  <a:pt x="333" y="207"/>
                </a:lnTo>
                <a:lnTo>
                  <a:pt x="333" y="207"/>
                </a:lnTo>
                <a:lnTo>
                  <a:pt x="333" y="207"/>
                </a:lnTo>
                <a:cubicBezTo>
                  <a:pt x="334" y="207"/>
                  <a:pt x="334" y="207"/>
                  <a:pt x="334" y="206"/>
                </a:cubicBezTo>
                <a:lnTo>
                  <a:pt x="334" y="206"/>
                </a:lnTo>
                <a:lnTo>
                  <a:pt x="334" y="206"/>
                </a:lnTo>
                <a:cubicBezTo>
                  <a:pt x="335" y="206"/>
                  <a:pt x="336" y="206"/>
                  <a:pt x="336" y="206"/>
                </a:cubicBezTo>
                <a:lnTo>
                  <a:pt x="336" y="206"/>
                </a:lnTo>
                <a:lnTo>
                  <a:pt x="336" y="206"/>
                </a:lnTo>
                <a:lnTo>
                  <a:pt x="336" y="206"/>
                </a:lnTo>
                <a:lnTo>
                  <a:pt x="337" y="206"/>
                </a:lnTo>
                <a:lnTo>
                  <a:pt x="337" y="206"/>
                </a:lnTo>
                <a:cubicBezTo>
                  <a:pt x="338" y="206"/>
                  <a:pt x="338" y="206"/>
                  <a:pt x="338" y="206"/>
                </a:cubicBezTo>
                <a:lnTo>
                  <a:pt x="338" y="206"/>
                </a:lnTo>
                <a:cubicBezTo>
                  <a:pt x="338" y="206"/>
                  <a:pt x="338" y="206"/>
                  <a:pt x="339" y="205"/>
                </a:cubicBezTo>
                <a:lnTo>
                  <a:pt x="339" y="205"/>
                </a:lnTo>
                <a:lnTo>
                  <a:pt x="339" y="205"/>
                </a:lnTo>
                <a:lnTo>
                  <a:pt x="339" y="205"/>
                </a:lnTo>
                <a:cubicBezTo>
                  <a:pt x="339" y="205"/>
                  <a:pt x="339" y="205"/>
                  <a:pt x="340" y="205"/>
                </a:cubicBezTo>
                <a:lnTo>
                  <a:pt x="340" y="205"/>
                </a:lnTo>
                <a:lnTo>
                  <a:pt x="340" y="205"/>
                </a:lnTo>
                <a:lnTo>
                  <a:pt x="340" y="205"/>
                </a:lnTo>
                <a:lnTo>
                  <a:pt x="618" y="63"/>
                </a:lnTo>
                <a:lnTo>
                  <a:pt x="618" y="381"/>
                </a:lnTo>
                <a:lnTo>
                  <a:pt x="43" y="381"/>
                </a:lnTo>
                <a:close/>
                <a:moveTo>
                  <a:pt x="330" y="162"/>
                </a:moveTo>
                <a:lnTo>
                  <a:pt x="98" y="43"/>
                </a:lnTo>
                <a:lnTo>
                  <a:pt x="564" y="43"/>
                </a:lnTo>
                <a:lnTo>
                  <a:pt x="330" y="162"/>
                </a:lnTo>
                <a:close/>
                <a:moveTo>
                  <a:pt x="661" y="30"/>
                </a:moveTo>
                <a:lnTo>
                  <a:pt x="661" y="30"/>
                </a:lnTo>
                <a:cubicBezTo>
                  <a:pt x="661" y="26"/>
                  <a:pt x="661" y="22"/>
                  <a:pt x="659" y="19"/>
                </a:cubicBezTo>
                <a:lnTo>
                  <a:pt x="659" y="19"/>
                </a:lnTo>
                <a:cubicBezTo>
                  <a:pt x="658" y="17"/>
                  <a:pt x="657" y="15"/>
                  <a:pt x="655" y="14"/>
                </a:cubicBezTo>
                <a:lnTo>
                  <a:pt x="655" y="14"/>
                </a:lnTo>
                <a:cubicBezTo>
                  <a:pt x="649" y="5"/>
                  <a:pt x="639" y="0"/>
                  <a:pt x="628" y="0"/>
                </a:cubicBezTo>
                <a:lnTo>
                  <a:pt x="34" y="0"/>
                </a:lnTo>
                <a:lnTo>
                  <a:pt x="34" y="0"/>
                </a:lnTo>
                <a:cubicBezTo>
                  <a:pt x="23" y="0"/>
                  <a:pt x="13" y="5"/>
                  <a:pt x="7" y="14"/>
                </a:cubicBezTo>
                <a:lnTo>
                  <a:pt x="7" y="14"/>
                </a:lnTo>
                <a:cubicBezTo>
                  <a:pt x="5" y="15"/>
                  <a:pt x="4" y="17"/>
                  <a:pt x="3" y="19"/>
                </a:cubicBezTo>
                <a:lnTo>
                  <a:pt x="3" y="19"/>
                </a:lnTo>
                <a:cubicBezTo>
                  <a:pt x="1" y="22"/>
                  <a:pt x="0" y="26"/>
                  <a:pt x="1" y="30"/>
                </a:cubicBezTo>
                <a:lnTo>
                  <a:pt x="1" y="30"/>
                </a:lnTo>
                <a:cubicBezTo>
                  <a:pt x="1" y="31"/>
                  <a:pt x="0" y="32"/>
                  <a:pt x="0" y="32"/>
                </a:cubicBezTo>
                <a:lnTo>
                  <a:pt x="0" y="392"/>
                </a:lnTo>
                <a:lnTo>
                  <a:pt x="0" y="392"/>
                </a:lnTo>
                <a:cubicBezTo>
                  <a:pt x="0" y="409"/>
                  <a:pt x="16" y="424"/>
                  <a:pt x="34" y="424"/>
                </a:cubicBezTo>
                <a:lnTo>
                  <a:pt x="628" y="424"/>
                </a:lnTo>
                <a:lnTo>
                  <a:pt x="628" y="424"/>
                </a:lnTo>
                <a:cubicBezTo>
                  <a:pt x="646" y="424"/>
                  <a:pt x="661" y="409"/>
                  <a:pt x="661" y="392"/>
                </a:cubicBezTo>
                <a:lnTo>
                  <a:pt x="661" y="32"/>
                </a:lnTo>
                <a:lnTo>
                  <a:pt x="661" y="32"/>
                </a:lnTo>
                <a:cubicBezTo>
                  <a:pt x="661" y="32"/>
                  <a:pt x="661" y="31"/>
                  <a:pt x="661" y="3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8" name="Freeform 208"/>
          <p:cNvSpPr>
            <a:spLocks noChangeArrowheads="1"/>
          </p:cNvSpPr>
          <p:nvPr/>
        </p:nvSpPr>
        <p:spPr bwMode="auto">
          <a:xfrm>
            <a:off x="18985826" y="11115805"/>
            <a:ext cx="655445" cy="758661"/>
          </a:xfrm>
          <a:custGeom>
            <a:avLst/>
            <a:gdLst>
              <a:gd name="T0" fmla="*/ 294 w 562"/>
              <a:gd name="T1" fmla="*/ 435 h 649"/>
              <a:gd name="T2" fmla="*/ 290 w 562"/>
              <a:gd name="T3" fmla="*/ 433 h 649"/>
              <a:gd name="T4" fmla="*/ 286 w 562"/>
              <a:gd name="T5" fmla="*/ 432 h 649"/>
              <a:gd name="T6" fmla="*/ 283 w 562"/>
              <a:gd name="T7" fmla="*/ 431 h 649"/>
              <a:gd name="T8" fmla="*/ 280 w 562"/>
              <a:gd name="T9" fmla="*/ 431 h 649"/>
              <a:gd name="T10" fmla="*/ 276 w 562"/>
              <a:gd name="T11" fmla="*/ 432 h 649"/>
              <a:gd name="T12" fmla="*/ 273 w 562"/>
              <a:gd name="T13" fmla="*/ 432 h 649"/>
              <a:gd name="T14" fmla="*/ 270 w 562"/>
              <a:gd name="T15" fmla="*/ 434 h 649"/>
              <a:gd name="T16" fmla="*/ 268 w 562"/>
              <a:gd name="T17" fmla="*/ 435 h 649"/>
              <a:gd name="T18" fmla="*/ 556 w 562"/>
              <a:gd name="T19" fmla="*/ 639 h 649"/>
              <a:gd name="T20" fmla="*/ 558 w 562"/>
              <a:gd name="T21" fmla="*/ 635 h 649"/>
              <a:gd name="T22" fmla="*/ 561 w 562"/>
              <a:gd name="T23" fmla="*/ 629 h 649"/>
              <a:gd name="T24" fmla="*/ 561 w 562"/>
              <a:gd name="T25" fmla="*/ 626 h 649"/>
              <a:gd name="T26" fmla="*/ 561 w 562"/>
              <a:gd name="T27" fmla="*/ 623 h 649"/>
              <a:gd name="T28" fmla="*/ 559 w 562"/>
              <a:gd name="T29" fmla="*/ 616 h 649"/>
              <a:gd name="T30" fmla="*/ 302 w 562"/>
              <a:gd name="T31" fmla="*/ 14 h 649"/>
              <a:gd name="T32" fmla="*/ 301 w 562"/>
              <a:gd name="T33" fmla="*/ 11 h 649"/>
              <a:gd name="T34" fmla="*/ 299 w 562"/>
              <a:gd name="T35" fmla="*/ 8 h 649"/>
              <a:gd name="T36" fmla="*/ 296 w 562"/>
              <a:gd name="T37" fmla="*/ 6 h 649"/>
              <a:gd name="T38" fmla="*/ 294 w 562"/>
              <a:gd name="T39" fmla="*/ 4 h 649"/>
              <a:gd name="T40" fmla="*/ 291 w 562"/>
              <a:gd name="T41" fmla="*/ 2 h 649"/>
              <a:gd name="T42" fmla="*/ 287 w 562"/>
              <a:gd name="T43" fmla="*/ 1 h 649"/>
              <a:gd name="T44" fmla="*/ 284 w 562"/>
              <a:gd name="T45" fmla="*/ 0 h 649"/>
              <a:gd name="T46" fmla="*/ 280 w 562"/>
              <a:gd name="T47" fmla="*/ 0 h 649"/>
              <a:gd name="T48" fmla="*/ 277 w 562"/>
              <a:gd name="T49" fmla="*/ 0 h 649"/>
              <a:gd name="T50" fmla="*/ 274 w 562"/>
              <a:gd name="T51" fmla="*/ 1 h 649"/>
              <a:gd name="T52" fmla="*/ 271 w 562"/>
              <a:gd name="T53" fmla="*/ 1 h 649"/>
              <a:gd name="T54" fmla="*/ 268 w 562"/>
              <a:gd name="T55" fmla="*/ 3 h 649"/>
              <a:gd name="T56" fmla="*/ 265 w 562"/>
              <a:gd name="T57" fmla="*/ 5 h 649"/>
              <a:gd name="T58" fmla="*/ 263 w 562"/>
              <a:gd name="T59" fmla="*/ 7 h 649"/>
              <a:gd name="T60" fmla="*/ 261 w 562"/>
              <a:gd name="T61" fmla="*/ 10 h 649"/>
              <a:gd name="T62" fmla="*/ 259 w 562"/>
              <a:gd name="T63" fmla="*/ 13 h 649"/>
              <a:gd name="T64" fmla="*/ 1 w 562"/>
              <a:gd name="T65" fmla="*/ 615 h 649"/>
              <a:gd name="T66" fmla="*/ 0 w 562"/>
              <a:gd name="T67" fmla="*/ 618 h 649"/>
              <a:gd name="T68" fmla="*/ 0 w 562"/>
              <a:gd name="T69" fmla="*/ 623 h 649"/>
              <a:gd name="T70" fmla="*/ 0 w 562"/>
              <a:gd name="T71" fmla="*/ 626 h 649"/>
              <a:gd name="T72" fmla="*/ 0 w 562"/>
              <a:gd name="T73" fmla="*/ 629 h 649"/>
              <a:gd name="T74" fmla="*/ 2 w 562"/>
              <a:gd name="T75" fmla="*/ 634 h 649"/>
              <a:gd name="T76" fmla="*/ 3 w 562"/>
              <a:gd name="T77" fmla="*/ 637 h 649"/>
              <a:gd name="T78" fmla="*/ 6 w 562"/>
              <a:gd name="T79" fmla="*/ 640 h 649"/>
              <a:gd name="T80" fmla="*/ 8 w 562"/>
              <a:gd name="T81" fmla="*/ 642 h 649"/>
              <a:gd name="T82" fmla="*/ 14 w 562"/>
              <a:gd name="T83" fmla="*/ 646 h 649"/>
              <a:gd name="T84" fmla="*/ 16 w 562"/>
              <a:gd name="T85" fmla="*/ 647 h 649"/>
              <a:gd name="T86" fmla="*/ 19 w 562"/>
              <a:gd name="T87" fmla="*/ 648 h 649"/>
              <a:gd name="T88" fmla="*/ 23 w 562"/>
              <a:gd name="T89" fmla="*/ 648 h 649"/>
              <a:gd name="T90" fmla="*/ 34 w 562"/>
              <a:gd name="T91" fmla="*/ 645 h 649"/>
              <a:gd name="T92" fmla="*/ 36 w 562"/>
              <a:gd name="T93" fmla="*/ 644 h 649"/>
              <a:gd name="T94" fmla="*/ 524 w 562"/>
              <a:gd name="T95" fmla="*/ 644 h 649"/>
              <a:gd name="T96" fmla="*/ 526 w 562"/>
              <a:gd name="T97" fmla="*/ 645 h 649"/>
              <a:gd name="T98" fmla="*/ 537 w 562"/>
              <a:gd name="T99" fmla="*/ 648 h 649"/>
              <a:gd name="T100" fmla="*/ 541 w 562"/>
              <a:gd name="T101" fmla="*/ 648 h 649"/>
              <a:gd name="T102" fmla="*/ 544 w 562"/>
              <a:gd name="T103" fmla="*/ 647 h 649"/>
              <a:gd name="T104" fmla="*/ 546 w 562"/>
              <a:gd name="T105" fmla="*/ 646 h 649"/>
              <a:gd name="T106" fmla="*/ 552 w 562"/>
              <a:gd name="T107" fmla="*/ 642 h 649"/>
              <a:gd name="T108" fmla="*/ 554 w 562"/>
              <a:gd name="T109" fmla="*/ 640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62" h="649">
                <a:moveTo>
                  <a:pt x="294" y="436"/>
                </a:moveTo>
                <a:lnTo>
                  <a:pt x="294" y="436"/>
                </a:lnTo>
                <a:lnTo>
                  <a:pt x="294" y="436"/>
                </a:lnTo>
                <a:lnTo>
                  <a:pt x="294" y="436"/>
                </a:lnTo>
                <a:lnTo>
                  <a:pt x="294" y="436"/>
                </a:lnTo>
                <a:cubicBezTo>
                  <a:pt x="294" y="435"/>
                  <a:pt x="294" y="435"/>
                  <a:pt x="294" y="435"/>
                </a:cubicBezTo>
                <a:lnTo>
                  <a:pt x="294" y="435"/>
                </a:lnTo>
                <a:cubicBezTo>
                  <a:pt x="293" y="435"/>
                  <a:pt x="293" y="434"/>
                  <a:pt x="292" y="434"/>
                </a:cubicBezTo>
                <a:lnTo>
                  <a:pt x="292" y="434"/>
                </a:lnTo>
                <a:cubicBezTo>
                  <a:pt x="291" y="434"/>
                  <a:pt x="291" y="434"/>
                  <a:pt x="291" y="434"/>
                </a:cubicBezTo>
                <a:lnTo>
                  <a:pt x="291" y="434"/>
                </a:lnTo>
                <a:lnTo>
                  <a:pt x="290" y="433"/>
                </a:lnTo>
                <a:lnTo>
                  <a:pt x="290" y="433"/>
                </a:lnTo>
                <a:cubicBezTo>
                  <a:pt x="290" y="433"/>
                  <a:pt x="289" y="432"/>
                  <a:pt x="288" y="432"/>
                </a:cubicBezTo>
                <a:lnTo>
                  <a:pt x="288" y="432"/>
                </a:lnTo>
                <a:lnTo>
                  <a:pt x="288" y="432"/>
                </a:lnTo>
                <a:lnTo>
                  <a:pt x="288" y="432"/>
                </a:lnTo>
                <a:cubicBezTo>
                  <a:pt x="287" y="432"/>
                  <a:pt x="286" y="432"/>
                  <a:pt x="286" y="432"/>
                </a:cubicBezTo>
                <a:lnTo>
                  <a:pt x="286" y="432"/>
                </a:lnTo>
                <a:cubicBezTo>
                  <a:pt x="286" y="432"/>
                  <a:pt x="286" y="432"/>
                  <a:pt x="285" y="432"/>
                </a:cubicBezTo>
                <a:lnTo>
                  <a:pt x="285" y="432"/>
                </a:lnTo>
                <a:cubicBezTo>
                  <a:pt x="285" y="432"/>
                  <a:pt x="285" y="432"/>
                  <a:pt x="284" y="431"/>
                </a:cubicBezTo>
                <a:lnTo>
                  <a:pt x="284" y="431"/>
                </a:lnTo>
                <a:lnTo>
                  <a:pt x="283" y="431"/>
                </a:lnTo>
                <a:lnTo>
                  <a:pt x="283" y="431"/>
                </a:lnTo>
                <a:cubicBezTo>
                  <a:pt x="283" y="431"/>
                  <a:pt x="282" y="431"/>
                  <a:pt x="281" y="431"/>
                </a:cubicBezTo>
                <a:lnTo>
                  <a:pt x="281" y="431"/>
                </a:lnTo>
                <a:lnTo>
                  <a:pt x="281" y="431"/>
                </a:lnTo>
                <a:lnTo>
                  <a:pt x="281" y="431"/>
                </a:lnTo>
                <a:cubicBezTo>
                  <a:pt x="280" y="431"/>
                  <a:pt x="280" y="431"/>
                  <a:pt x="280" y="431"/>
                </a:cubicBezTo>
                <a:lnTo>
                  <a:pt x="280" y="431"/>
                </a:lnTo>
                <a:cubicBezTo>
                  <a:pt x="279" y="431"/>
                  <a:pt x="279" y="431"/>
                  <a:pt x="279" y="431"/>
                </a:cubicBezTo>
                <a:lnTo>
                  <a:pt x="279" y="431"/>
                </a:lnTo>
                <a:cubicBezTo>
                  <a:pt x="278" y="431"/>
                  <a:pt x="278" y="431"/>
                  <a:pt x="277" y="431"/>
                </a:cubicBezTo>
                <a:lnTo>
                  <a:pt x="277" y="431"/>
                </a:lnTo>
                <a:cubicBezTo>
                  <a:pt x="277" y="432"/>
                  <a:pt x="277" y="432"/>
                  <a:pt x="276" y="432"/>
                </a:cubicBezTo>
                <a:lnTo>
                  <a:pt x="276" y="432"/>
                </a:lnTo>
                <a:lnTo>
                  <a:pt x="275" y="432"/>
                </a:lnTo>
                <a:lnTo>
                  <a:pt x="275" y="432"/>
                </a:lnTo>
                <a:lnTo>
                  <a:pt x="274" y="432"/>
                </a:lnTo>
                <a:lnTo>
                  <a:pt x="274" y="432"/>
                </a:lnTo>
                <a:lnTo>
                  <a:pt x="273" y="432"/>
                </a:lnTo>
                <a:lnTo>
                  <a:pt x="273" y="432"/>
                </a:lnTo>
                <a:cubicBezTo>
                  <a:pt x="272" y="432"/>
                  <a:pt x="272" y="433"/>
                  <a:pt x="272" y="433"/>
                </a:cubicBezTo>
                <a:lnTo>
                  <a:pt x="272" y="433"/>
                </a:lnTo>
                <a:cubicBezTo>
                  <a:pt x="271" y="433"/>
                  <a:pt x="271" y="434"/>
                  <a:pt x="270" y="434"/>
                </a:cubicBezTo>
                <a:lnTo>
                  <a:pt x="270" y="434"/>
                </a:lnTo>
                <a:lnTo>
                  <a:pt x="270" y="434"/>
                </a:lnTo>
                <a:lnTo>
                  <a:pt x="270" y="434"/>
                </a:lnTo>
                <a:cubicBezTo>
                  <a:pt x="269" y="434"/>
                  <a:pt x="269" y="435"/>
                  <a:pt x="268" y="435"/>
                </a:cubicBezTo>
                <a:lnTo>
                  <a:pt x="268" y="435"/>
                </a:lnTo>
                <a:lnTo>
                  <a:pt x="268" y="435"/>
                </a:lnTo>
                <a:lnTo>
                  <a:pt x="268" y="435"/>
                </a:lnTo>
                <a:lnTo>
                  <a:pt x="268" y="435"/>
                </a:lnTo>
                <a:cubicBezTo>
                  <a:pt x="268" y="436"/>
                  <a:pt x="268" y="436"/>
                  <a:pt x="268" y="436"/>
                </a:cubicBezTo>
                <a:lnTo>
                  <a:pt x="77" y="561"/>
                </a:lnTo>
                <a:lnTo>
                  <a:pt x="280" y="84"/>
                </a:lnTo>
                <a:lnTo>
                  <a:pt x="484" y="560"/>
                </a:lnTo>
                <a:lnTo>
                  <a:pt x="294" y="436"/>
                </a:lnTo>
                <a:close/>
                <a:moveTo>
                  <a:pt x="556" y="639"/>
                </a:moveTo>
                <a:lnTo>
                  <a:pt x="556" y="639"/>
                </a:lnTo>
                <a:cubicBezTo>
                  <a:pt x="556" y="638"/>
                  <a:pt x="557" y="638"/>
                  <a:pt x="557" y="637"/>
                </a:cubicBezTo>
                <a:lnTo>
                  <a:pt x="557" y="637"/>
                </a:lnTo>
                <a:lnTo>
                  <a:pt x="557" y="637"/>
                </a:lnTo>
                <a:lnTo>
                  <a:pt x="557" y="637"/>
                </a:lnTo>
                <a:cubicBezTo>
                  <a:pt x="557" y="637"/>
                  <a:pt x="557" y="636"/>
                  <a:pt x="558" y="635"/>
                </a:cubicBezTo>
                <a:lnTo>
                  <a:pt x="558" y="635"/>
                </a:lnTo>
                <a:lnTo>
                  <a:pt x="558" y="635"/>
                </a:lnTo>
                <a:lnTo>
                  <a:pt x="558" y="635"/>
                </a:lnTo>
                <a:lnTo>
                  <a:pt x="559" y="634"/>
                </a:lnTo>
                <a:lnTo>
                  <a:pt x="559" y="634"/>
                </a:lnTo>
                <a:cubicBezTo>
                  <a:pt x="559" y="632"/>
                  <a:pt x="560" y="631"/>
                  <a:pt x="561" y="629"/>
                </a:cubicBezTo>
                <a:lnTo>
                  <a:pt x="561" y="629"/>
                </a:lnTo>
                <a:lnTo>
                  <a:pt x="561" y="629"/>
                </a:lnTo>
                <a:lnTo>
                  <a:pt x="561" y="629"/>
                </a:lnTo>
                <a:cubicBezTo>
                  <a:pt x="561" y="628"/>
                  <a:pt x="561" y="627"/>
                  <a:pt x="561" y="627"/>
                </a:cubicBezTo>
                <a:lnTo>
                  <a:pt x="561" y="627"/>
                </a:lnTo>
                <a:lnTo>
                  <a:pt x="561" y="626"/>
                </a:lnTo>
                <a:lnTo>
                  <a:pt x="561" y="626"/>
                </a:lnTo>
                <a:cubicBezTo>
                  <a:pt x="561" y="626"/>
                  <a:pt x="561" y="626"/>
                  <a:pt x="561" y="625"/>
                </a:cubicBezTo>
                <a:lnTo>
                  <a:pt x="561" y="625"/>
                </a:lnTo>
                <a:cubicBezTo>
                  <a:pt x="561" y="624"/>
                  <a:pt x="561" y="624"/>
                  <a:pt x="561" y="624"/>
                </a:cubicBezTo>
                <a:lnTo>
                  <a:pt x="561" y="624"/>
                </a:lnTo>
                <a:lnTo>
                  <a:pt x="561" y="623"/>
                </a:lnTo>
                <a:lnTo>
                  <a:pt x="561" y="623"/>
                </a:lnTo>
                <a:cubicBezTo>
                  <a:pt x="561" y="621"/>
                  <a:pt x="561" y="620"/>
                  <a:pt x="560" y="618"/>
                </a:cubicBezTo>
                <a:lnTo>
                  <a:pt x="560" y="618"/>
                </a:lnTo>
                <a:lnTo>
                  <a:pt x="560" y="617"/>
                </a:lnTo>
                <a:lnTo>
                  <a:pt x="560" y="617"/>
                </a:lnTo>
                <a:cubicBezTo>
                  <a:pt x="560" y="617"/>
                  <a:pt x="560" y="616"/>
                  <a:pt x="559" y="616"/>
                </a:cubicBezTo>
                <a:lnTo>
                  <a:pt x="559" y="616"/>
                </a:lnTo>
                <a:lnTo>
                  <a:pt x="559" y="615"/>
                </a:lnTo>
                <a:lnTo>
                  <a:pt x="559" y="615"/>
                </a:lnTo>
                <a:lnTo>
                  <a:pt x="559" y="615"/>
                </a:lnTo>
                <a:lnTo>
                  <a:pt x="302" y="14"/>
                </a:lnTo>
                <a:lnTo>
                  <a:pt x="302" y="14"/>
                </a:lnTo>
                <a:cubicBezTo>
                  <a:pt x="302" y="13"/>
                  <a:pt x="302" y="13"/>
                  <a:pt x="302" y="13"/>
                </a:cubicBezTo>
                <a:lnTo>
                  <a:pt x="302" y="13"/>
                </a:lnTo>
                <a:lnTo>
                  <a:pt x="302" y="12"/>
                </a:lnTo>
                <a:lnTo>
                  <a:pt x="302" y="12"/>
                </a:lnTo>
                <a:cubicBezTo>
                  <a:pt x="301" y="12"/>
                  <a:pt x="301" y="12"/>
                  <a:pt x="301" y="11"/>
                </a:cubicBezTo>
                <a:lnTo>
                  <a:pt x="301" y="11"/>
                </a:lnTo>
                <a:cubicBezTo>
                  <a:pt x="301" y="11"/>
                  <a:pt x="301" y="11"/>
                  <a:pt x="301" y="10"/>
                </a:cubicBezTo>
                <a:lnTo>
                  <a:pt x="301" y="10"/>
                </a:lnTo>
                <a:cubicBezTo>
                  <a:pt x="300" y="10"/>
                  <a:pt x="300" y="9"/>
                  <a:pt x="299" y="9"/>
                </a:cubicBezTo>
                <a:lnTo>
                  <a:pt x="299" y="9"/>
                </a:lnTo>
                <a:cubicBezTo>
                  <a:pt x="299" y="9"/>
                  <a:pt x="299" y="9"/>
                  <a:pt x="299" y="8"/>
                </a:cubicBezTo>
                <a:lnTo>
                  <a:pt x="299" y="8"/>
                </a:lnTo>
                <a:lnTo>
                  <a:pt x="298" y="7"/>
                </a:lnTo>
                <a:lnTo>
                  <a:pt x="298" y="7"/>
                </a:lnTo>
                <a:lnTo>
                  <a:pt x="297" y="7"/>
                </a:lnTo>
                <a:lnTo>
                  <a:pt x="297" y="7"/>
                </a:lnTo>
                <a:cubicBezTo>
                  <a:pt x="297" y="6"/>
                  <a:pt x="297" y="6"/>
                  <a:pt x="296" y="6"/>
                </a:cubicBezTo>
                <a:lnTo>
                  <a:pt x="296" y="6"/>
                </a:lnTo>
                <a:lnTo>
                  <a:pt x="296" y="5"/>
                </a:lnTo>
                <a:lnTo>
                  <a:pt x="296" y="5"/>
                </a:lnTo>
                <a:cubicBezTo>
                  <a:pt x="295" y="5"/>
                  <a:pt x="295" y="4"/>
                  <a:pt x="294" y="4"/>
                </a:cubicBezTo>
                <a:lnTo>
                  <a:pt x="294" y="4"/>
                </a:lnTo>
                <a:lnTo>
                  <a:pt x="294" y="4"/>
                </a:lnTo>
                <a:lnTo>
                  <a:pt x="294" y="4"/>
                </a:lnTo>
                <a:cubicBezTo>
                  <a:pt x="293" y="3"/>
                  <a:pt x="293" y="3"/>
                  <a:pt x="293" y="3"/>
                </a:cubicBezTo>
                <a:lnTo>
                  <a:pt x="293" y="3"/>
                </a:lnTo>
                <a:cubicBezTo>
                  <a:pt x="293" y="2"/>
                  <a:pt x="292" y="2"/>
                  <a:pt x="292" y="2"/>
                </a:cubicBezTo>
                <a:lnTo>
                  <a:pt x="292" y="2"/>
                </a:lnTo>
                <a:cubicBezTo>
                  <a:pt x="291" y="2"/>
                  <a:pt x="291" y="2"/>
                  <a:pt x="291" y="2"/>
                </a:cubicBezTo>
                <a:lnTo>
                  <a:pt x="291" y="2"/>
                </a:lnTo>
                <a:cubicBezTo>
                  <a:pt x="290" y="2"/>
                  <a:pt x="290" y="1"/>
                  <a:pt x="290" y="1"/>
                </a:cubicBezTo>
                <a:lnTo>
                  <a:pt x="290" y="1"/>
                </a:lnTo>
                <a:lnTo>
                  <a:pt x="290" y="1"/>
                </a:lnTo>
                <a:cubicBezTo>
                  <a:pt x="289" y="1"/>
                  <a:pt x="289" y="1"/>
                  <a:pt x="288" y="1"/>
                </a:cubicBezTo>
                <a:lnTo>
                  <a:pt x="288" y="1"/>
                </a:lnTo>
                <a:cubicBezTo>
                  <a:pt x="288" y="1"/>
                  <a:pt x="288" y="1"/>
                  <a:pt x="287" y="1"/>
                </a:cubicBezTo>
                <a:lnTo>
                  <a:pt x="287" y="1"/>
                </a:lnTo>
                <a:lnTo>
                  <a:pt x="286" y="0"/>
                </a:lnTo>
                <a:lnTo>
                  <a:pt x="286" y="0"/>
                </a:lnTo>
                <a:lnTo>
                  <a:pt x="285" y="0"/>
                </a:lnTo>
                <a:lnTo>
                  <a:pt x="285" y="0"/>
                </a:lnTo>
                <a:cubicBezTo>
                  <a:pt x="285" y="0"/>
                  <a:pt x="285" y="0"/>
                  <a:pt x="284" y="0"/>
                </a:cubicBezTo>
                <a:lnTo>
                  <a:pt x="284" y="0"/>
                </a:lnTo>
                <a:cubicBezTo>
                  <a:pt x="283" y="0"/>
                  <a:pt x="283" y="0"/>
                  <a:pt x="283" y="0"/>
                </a:cubicBezTo>
                <a:lnTo>
                  <a:pt x="283" y="0"/>
                </a:lnTo>
                <a:cubicBezTo>
                  <a:pt x="282" y="0"/>
                  <a:pt x="282" y="0"/>
                  <a:pt x="281" y="0"/>
                </a:cubicBezTo>
                <a:lnTo>
                  <a:pt x="281" y="0"/>
                </a:lnTo>
                <a:cubicBezTo>
                  <a:pt x="281" y="0"/>
                  <a:pt x="281" y="0"/>
                  <a:pt x="280" y="0"/>
                </a:cubicBezTo>
                <a:lnTo>
                  <a:pt x="280" y="0"/>
                </a:lnTo>
                <a:cubicBezTo>
                  <a:pt x="280" y="0"/>
                  <a:pt x="280" y="0"/>
                  <a:pt x="279" y="0"/>
                </a:cubicBezTo>
                <a:lnTo>
                  <a:pt x="279" y="0"/>
                </a:lnTo>
                <a:cubicBezTo>
                  <a:pt x="279" y="0"/>
                  <a:pt x="279" y="0"/>
                  <a:pt x="278" y="0"/>
                </a:cubicBezTo>
                <a:lnTo>
                  <a:pt x="278" y="0"/>
                </a:lnTo>
                <a:lnTo>
                  <a:pt x="277" y="0"/>
                </a:lnTo>
                <a:lnTo>
                  <a:pt x="277" y="0"/>
                </a:lnTo>
                <a:lnTo>
                  <a:pt x="276" y="0"/>
                </a:lnTo>
                <a:lnTo>
                  <a:pt x="276" y="0"/>
                </a:lnTo>
                <a:cubicBezTo>
                  <a:pt x="275" y="0"/>
                  <a:pt x="275" y="0"/>
                  <a:pt x="275" y="0"/>
                </a:cubicBezTo>
                <a:lnTo>
                  <a:pt x="275" y="0"/>
                </a:lnTo>
                <a:cubicBezTo>
                  <a:pt x="274" y="0"/>
                  <a:pt x="274" y="1"/>
                  <a:pt x="274" y="1"/>
                </a:cubicBezTo>
                <a:lnTo>
                  <a:pt x="274" y="1"/>
                </a:lnTo>
                <a:cubicBezTo>
                  <a:pt x="273" y="1"/>
                  <a:pt x="273" y="1"/>
                  <a:pt x="272" y="1"/>
                </a:cubicBezTo>
                <a:lnTo>
                  <a:pt x="272" y="1"/>
                </a:lnTo>
                <a:cubicBezTo>
                  <a:pt x="272" y="1"/>
                  <a:pt x="272" y="1"/>
                  <a:pt x="271" y="1"/>
                </a:cubicBezTo>
                <a:lnTo>
                  <a:pt x="271" y="1"/>
                </a:lnTo>
                <a:lnTo>
                  <a:pt x="271" y="1"/>
                </a:lnTo>
                <a:lnTo>
                  <a:pt x="271" y="1"/>
                </a:lnTo>
                <a:cubicBezTo>
                  <a:pt x="270" y="1"/>
                  <a:pt x="270" y="2"/>
                  <a:pt x="270" y="2"/>
                </a:cubicBezTo>
                <a:lnTo>
                  <a:pt x="270" y="2"/>
                </a:lnTo>
                <a:lnTo>
                  <a:pt x="269" y="2"/>
                </a:lnTo>
                <a:lnTo>
                  <a:pt x="269" y="2"/>
                </a:lnTo>
                <a:cubicBezTo>
                  <a:pt x="269" y="2"/>
                  <a:pt x="269" y="2"/>
                  <a:pt x="268" y="3"/>
                </a:cubicBezTo>
                <a:lnTo>
                  <a:pt x="268" y="3"/>
                </a:lnTo>
                <a:cubicBezTo>
                  <a:pt x="268" y="3"/>
                  <a:pt x="268" y="3"/>
                  <a:pt x="268" y="4"/>
                </a:cubicBezTo>
                <a:lnTo>
                  <a:pt x="268" y="4"/>
                </a:lnTo>
                <a:cubicBezTo>
                  <a:pt x="267" y="4"/>
                  <a:pt x="266" y="4"/>
                  <a:pt x="266" y="4"/>
                </a:cubicBezTo>
                <a:lnTo>
                  <a:pt x="266" y="4"/>
                </a:lnTo>
                <a:cubicBezTo>
                  <a:pt x="266" y="4"/>
                  <a:pt x="266" y="5"/>
                  <a:pt x="265" y="5"/>
                </a:cubicBezTo>
                <a:lnTo>
                  <a:pt x="265" y="5"/>
                </a:lnTo>
                <a:lnTo>
                  <a:pt x="264" y="6"/>
                </a:lnTo>
                <a:lnTo>
                  <a:pt x="264" y="6"/>
                </a:lnTo>
                <a:cubicBezTo>
                  <a:pt x="264" y="6"/>
                  <a:pt x="264" y="6"/>
                  <a:pt x="264" y="7"/>
                </a:cubicBezTo>
                <a:lnTo>
                  <a:pt x="264" y="7"/>
                </a:lnTo>
                <a:cubicBezTo>
                  <a:pt x="263" y="7"/>
                  <a:pt x="263" y="7"/>
                  <a:pt x="263" y="7"/>
                </a:cubicBezTo>
                <a:lnTo>
                  <a:pt x="263" y="7"/>
                </a:lnTo>
                <a:lnTo>
                  <a:pt x="262" y="8"/>
                </a:lnTo>
                <a:lnTo>
                  <a:pt x="262" y="8"/>
                </a:lnTo>
                <a:cubicBezTo>
                  <a:pt x="262" y="9"/>
                  <a:pt x="261" y="9"/>
                  <a:pt x="261" y="9"/>
                </a:cubicBezTo>
                <a:lnTo>
                  <a:pt x="261" y="9"/>
                </a:lnTo>
                <a:lnTo>
                  <a:pt x="261" y="10"/>
                </a:lnTo>
                <a:lnTo>
                  <a:pt x="261" y="10"/>
                </a:lnTo>
                <a:cubicBezTo>
                  <a:pt x="260" y="11"/>
                  <a:pt x="260" y="11"/>
                  <a:pt x="260" y="11"/>
                </a:cubicBezTo>
                <a:lnTo>
                  <a:pt x="260" y="11"/>
                </a:lnTo>
                <a:cubicBezTo>
                  <a:pt x="259" y="12"/>
                  <a:pt x="259" y="12"/>
                  <a:pt x="259" y="12"/>
                </a:cubicBezTo>
                <a:lnTo>
                  <a:pt x="259" y="12"/>
                </a:lnTo>
                <a:lnTo>
                  <a:pt x="259" y="13"/>
                </a:lnTo>
                <a:lnTo>
                  <a:pt x="259" y="13"/>
                </a:lnTo>
                <a:cubicBezTo>
                  <a:pt x="259" y="13"/>
                  <a:pt x="259" y="13"/>
                  <a:pt x="258" y="14"/>
                </a:cubicBezTo>
                <a:lnTo>
                  <a:pt x="1" y="615"/>
                </a:lnTo>
                <a:lnTo>
                  <a:pt x="1" y="615"/>
                </a:lnTo>
                <a:lnTo>
                  <a:pt x="1" y="615"/>
                </a:lnTo>
                <a:lnTo>
                  <a:pt x="1" y="615"/>
                </a:lnTo>
                <a:lnTo>
                  <a:pt x="1" y="616"/>
                </a:lnTo>
                <a:lnTo>
                  <a:pt x="1" y="616"/>
                </a:lnTo>
                <a:lnTo>
                  <a:pt x="1" y="617"/>
                </a:lnTo>
                <a:lnTo>
                  <a:pt x="1" y="617"/>
                </a:lnTo>
                <a:cubicBezTo>
                  <a:pt x="0" y="617"/>
                  <a:pt x="0" y="617"/>
                  <a:pt x="0" y="618"/>
                </a:cubicBezTo>
                <a:lnTo>
                  <a:pt x="0" y="618"/>
                </a:lnTo>
                <a:cubicBezTo>
                  <a:pt x="0" y="619"/>
                  <a:pt x="0" y="620"/>
                  <a:pt x="0" y="621"/>
                </a:cubicBezTo>
                <a:lnTo>
                  <a:pt x="0" y="621"/>
                </a:lnTo>
                <a:lnTo>
                  <a:pt x="0" y="621"/>
                </a:lnTo>
                <a:lnTo>
                  <a:pt x="0" y="621"/>
                </a:lnTo>
                <a:cubicBezTo>
                  <a:pt x="0" y="622"/>
                  <a:pt x="0" y="623"/>
                  <a:pt x="0" y="623"/>
                </a:cubicBezTo>
                <a:lnTo>
                  <a:pt x="0" y="623"/>
                </a:lnTo>
                <a:lnTo>
                  <a:pt x="0" y="624"/>
                </a:lnTo>
                <a:lnTo>
                  <a:pt x="0" y="624"/>
                </a:lnTo>
                <a:cubicBezTo>
                  <a:pt x="0" y="624"/>
                  <a:pt x="0" y="624"/>
                  <a:pt x="0" y="625"/>
                </a:cubicBezTo>
                <a:lnTo>
                  <a:pt x="0" y="625"/>
                </a:lnTo>
                <a:cubicBezTo>
                  <a:pt x="0" y="626"/>
                  <a:pt x="0" y="626"/>
                  <a:pt x="0" y="626"/>
                </a:cubicBezTo>
                <a:lnTo>
                  <a:pt x="0" y="626"/>
                </a:lnTo>
                <a:lnTo>
                  <a:pt x="0" y="627"/>
                </a:lnTo>
                <a:lnTo>
                  <a:pt x="0" y="627"/>
                </a:lnTo>
                <a:cubicBezTo>
                  <a:pt x="0" y="627"/>
                  <a:pt x="0" y="628"/>
                  <a:pt x="0" y="629"/>
                </a:cubicBezTo>
                <a:lnTo>
                  <a:pt x="0" y="629"/>
                </a:lnTo>
                <a:lnTo>
                  <a:pt x="0" y="629"/>
                </a:lnTo>
                <a:lnTo>
                  <a:pt x="0" y="629"/>
                </a:lnTo>
                <a:cubicBezTo>
                  <a:pt x="0" y="629"/>
                  <a:pt x="0" y="630"/>
                  <a:pt x="0" y="631"/>
                </a:cubicBezTo>
                <a:lnTo>
                  <a:pt x="0" y="631"/>
                </a:lnTo>
                <a:lnTo>
                  <a:pt x="0" y="631"/>
                </a:lnTo>
                <a:lnTo>
                  <a:pt x="0" y="631"/>
                </a:lnTo>
                <a:cubicBezTo>
                  <a:pt x="1" y="632"/>
                  <a:pt x="1" y="634"/>
                  <a:pt x="2" y="634"/>
                </a:cubicBezTo>
                <a:lnTo>
                  <a:pt x="2" y="634"/>
                </a:lnTo>
                <a:cubicBezTo>
                  <a:pt x="2" y="635"/>
                  <a:pt x="2" y="635"/>
                  <a:pt x="2" y="635"/>
                </a:cubicBezTo>
                <a:lnTo>
                  <a:pt x="2" y="635"/>
                </a:lnTo>
                <a:cubicBezTo>
                  <a:pt x="2" y="635"/>
                  <a:pt x="2" y="635"/>
                  <a:pt x="3" y="635"/>
                </a:cubicBezTo>
                <a:lnTo>
                  <a:pt x="3" y="635"/>
                </a:lnTo>
                <a:cubicBezTo>
                  <a:pt x="3" y="636"/>
                  <a:pt x="3" y="637"/>
                  <a:pt x="3" y="637"/>
                </a:cubicBezTo>
                <a:lnTo>
                  <a:pt x="3" y="637"/>
                </a:lnTo>
                <a:lnTo>
                  <a:pt x="3" y="637"/>
                </a:lnTo>
                <a:lnTo>
                  <a:pt x="3" y="637"/>
                </a:lnTo>
                <a:cubicBezTo>
                  <a:pt x="4" y="638"/>
                  <a:pt x="4" y="638"/>
                  <a:pt x="5" y="639"/>
                </a:cubicBezTo>
                <a:lnTo>
                  <a:pt x="5" y="639"/>
                </a:lnTo>
                <a:lnTo>
                  <a:pt x="5" y="639"/>
                </a:lnTo>
                <a:cubicBezTo>
                  <a:pt x="5" y="640"/>
                  <a:pt x="6" y="640"/>
                  <a:pt x="6" y="640"/>
                </a:cubicBezTo>
                <a:lnTo>
                  <a:pt x="6" y="640"/>
                </a:lnTo>
                <a:lnTo>
                  <a:pt x="6" y="640"/>
                </a:lnTo>
                <a:lnTo>
                  <a:pt x="6" y="640"/>
                </a:lnTo>
                <a:cubicBezTo>
                  <a:pt x="7" y="641"/>
                  <a:pt x="7" y="642"/>
                  <a:pt x="8" y="642"/>
                </a:cubicBezTo>
                <a:lnTo>
                  <a:pt x="8" y="642"/>
                </a:lnTo>
                <a:lnTo>
                  <a:pt x="8" y="642"/>
                </a:lnTo>
                <a:lnTo>
                  <a:pt x="8" y="642"/>
                </a:lnTo>
                <a:cubicBezTo>
                  <a:pt x="10" y="643"/>
                  <a:pt x="11" y="644"/>
                  <a:pt x="12" y="645"/>
                </a:cubicBezTo>
                <a:lnTo>
                  <a:pt x="12" y="645"/>
                </a:lnTo>
                <a:lnTo>
                  <a:pt x="12" y="645"/>
                </a:lnTo>
                <a:lnTo>
                  <a:pt x="12" y="645"/>
                </a:lnTo>
                <a:cubicBezTo>
                  <a:pt x="12" y="645"/>
                  <a:pt x="13" y="646"/>
                  <a:pt x="14" y="646"/>
                </a:cubicBezTo>
                <a:lnTo>
                  <a:pt x="14" y="646"/>
                </a:lnTo>
                <a:lnTo>
                  <a:pt x="14" y="646"/>
                </a:lnTo>
                <a:lnTo>
                  <a:pt x="14" y="646"/>
                </a:lnTo>
                <a:lnTo>
                  <a:pt x="14" y="646"/>
                </a:lnTo>
                <a:lnTo>
                  <a:pt x="14" y="646"/>
                </a:lnTo>
                <a:cubicBezTo>
                  <a:pt x="15" y="646"/>
                  <a:pt x="16" y="646"/>
                  <a:pt x="16" y="647"/>
                </a:cubicBezTo>
                <a:lnTo>
                  <a:pt x="16" y="647"/>
                </a:lnTo>
                <a:lnTo>
                  <a:pt x="16" y="647"/>
                </a:lnTo>
                <a:lnTo>
                  <a:pt x="16" y="647"/>
                </a:lnTo>
                <a:cubicBezTo>
                  <a:pt x="17" y="647"/>
                  <a:pt x="17" y="647"/>
                  <a:pt x="19" y="647"/>
                </a:cubicBezTo>
                <a:lnTo>
                  <a:pt x="19" y="647"/>
                </a:lnTo>
                <a:lnTo>
                  <a:pt x="19" y="648"/>
                </a:lnTo>
                <a:lnTo>
                  <a:pt x="19" y="648"/>
                </a:lnTo>
                <a:cubicBezTo>
                  <a:pt x="19" y="648"/>
                  <a:pt x="20" y="648"/>
                  <a:pt x="21" y="648"/>
                </a:cubicBezTo>
                <a:lnTo>
                  <a:pt x="21" y="648"/>
                </a:lnTo>
                <a:cubicBezTo>
                  <a:pt x="21" y="648"/>
                  <a:pt x="21" y="648"/>
                  <a:pt x="22" y="648"/>
                </a:cubicBezTo>
                <a:lnTo>
                  <a:pt x="22" y="648"/>
                </a:lnTo>
                <a:cubicBezTo>
                  <a:pt x="22" y="648"/>
                  <a:pt x="22" y="648"/>
                  <a:pt x="23" y="648"/>
                </a:cubicBezTo>
                <a:lnTo>
                  <a:pt x="23" y="648"/>
                </a:lnTo>
                <a:lnTo>
                  <a:pt x="23" y="648"/>
                </a:lnTo>
                <a:lnTo>
                  <a:pt x="23" y="648"/>
                </a:lnTo>
                <a:cubicBezTo>
                  <a:pt x="24" y="648"/>
                  <a:pt x="25" y="648"/>
                  <a:pt x="25" y="648"/>
                </a:cubicBezTo>
                <a:lnTo>
                  <a:pt x="25" y="648"/>
                </a:lnTo>
                <a:cubicBezTo>
                  <a:pt x="28" y="648"/>
                  <a:pt x="32" y="646"/>
                  <a:pt x="34" y="645"/>
                </a:cubicBezTo>
                <a:lnTo>
                  <a:pt x="34" y="645"/>
                </a:lnTo>
                <a:cubicBezTo>
                  <a:pt x="34" y="645"/>
                  <a:pt x="34" y="645"/>
                  <a:pt x="35" y="645"/>
                </a:cubicBezTo>
                <a:lnTo>
                  <a:pt x="35" y="645"/>
                </a:lnTo>
                <a:lnTo>
                  <a:pt x="35" y="645"/>
                </a:lnTo>
                <a:cubicBezTo>
                  <a:pt x="36" y="645"/>
                  <a:pt x="36" y="644"/>
                  <a:pt x="36" y="644"/>
                </a:cubicBezTo>
                <a:lnTo>
                  <a:pt x="36" y="644"/>
                </a:lnTo>
                <a:lnTo>
                  <a:pt x="36" y="644"/>
                </a:lnTo>
                <a:lnTo>
                  <a:pt x="281" y="484"/>
                </a:lnTo>
                <a:lnTo>
                  <a:pt x="524" y="644"/>
                </a:lnTo>
                <a:lnTo>
                  <a:pt x="524" y="644"/>
                </a:lnTo>
                <a:lnTo>
                  <a:pt x="524" y="644"/>
                </a:lnTo>
                <a:lnTo>
                  <a:pt x="524" y="644"/>
                </a:lnTo>
                <a:cubicBezTo>
                  <a:pt x="524" y="644"/>
                  <a:pt x="524" y="645"/>
                  <a:pt x="525" y="645"/>
                </a:cubicBezTo>
                <a:lnTo>
                  <a:pt x="525" y="645"/>
                </a:lnTo>
                <a:cubicBezTo>
                  <a:pt x="525" y="645"/>
                  <a:pt x="525" y="645"/>
                  <a:pt x="526" y="645"/>
                </a:cubicBezTo>
                <a:lnTo>
                  <a:pt x="526" y="645"/>
                </a:lnTo>
                <a:lnTo>
                  <a:pt x="526" y="645"/>
                </a:lnTo>
                <a:lnTo>
                  <a:pt x="526" y="645"/>
                </a:lnTo>
                <a:cubicBezTo>
                  <a:pt x="529" y="646"/>
                  <a:pt x="532" y="648"/>
                  <a:pt x="535" y="648"/>
                </a:cubicBezTo>
                <a:lnTo>
                  <a:pt x="535" y="648"/>
                </a:lnTo>
                <a:cubicBezTo>
                  <a:pt x="535" y="648"/>
                  <a:pt x="536" y="648"/>
                  <a:pt x="537" y="648"/>
                </a:cubicBezTo>
                <a:lnTo>
                  <a:pt x="537" y="648"/>
                </a:lnTo>
                <a:lnTo>
                  <a:pt x="537" y="648"/>
                </a:lnTo>
                <a:lnTo>
                  <a:pt x="537" y="648"/>
                </a:lnTo>
                <a:cubicBezTo>
                  <a:pt x="538" y="648"/>
                  <a:pt x="538" y="648"/>
                  <a:pt x="539" y="648"/>
                </a:cubicBezTo>
                <a:lnTo>
                  <a:pt x="539" y="648"/>
                </a:lnTo>
                <a:lnTo>
                  <a:pt x="540" y="648"/>
                </a:lnTo>
                <a:lnTo>
                  <a:pt x="540" y="648"/>
                </a:lnTo>
                <a:lnTo>
                  <a:pt x="541" y="648"/>
                </a:lnTo>
                <a:lnTo>
                  <a:pt x="541" y="648"/>
                </a:lnTo>
                <a:lnTo>
                  <a:pt x="542" y="647"/>
                </a:lnTo>
                <a:lnTo>
                  <a:pt x="542" y="647"/>
                </a:lnTo>
                <a:cubicBezTo>
                  <a:pt x="543" y="647"/>
                  <a:pt x="543" y="647"/>
                  <a:pt x="544" y="647"/>
                </a:cubicBezTo>
                <a:lnTo>
                  <a:pt x="544" y="647"/>
                </a:lnTo>
                <a:lnTo>
                  <a:pt x="544" y="647"/>
                </a:lnTo>
                <a:lnTo>
                  <a:pt x="544" y="647"/>
                </a:lnTo>
                <a:cubicBezTo>
                  <a:pt x="545" y="646"/>
                  <a:pt x="545" y="646"/>
                  <a:pt x="546" y="646"/>
                </a:cubicBezTo>
                <a:lnTo>
                  <a:pt x="546" y="646"/>
                </a:lnTo>
                <a:lnTo>
                  <a:pt x="546" y="646"/>
                </a:lnTo>
                <a:lnTo>
                  <a:pt x="546" y="646"/>
                </a:lnTo>
                <a:lnTo>
                  <a:pt x="546" y="646"/>
                </a:lnTo>
                <a:lnTo>
                  <a:pt x="546" y="646"/>
                </a:lnTo>
                <a:cubicBezTo>
                  <a:pt x="547" y="646"/>
                  <a:pt x="548" y="645"/>
                  <a:pt x="548" y="645"/>
                </a:cubicBezTo>
                <a:lnTo>
                  <a:pt x="548" y="645"/>
                </a:lnTo>
                <a:lnTo>
                  <a:pt x="549" y="645"/>
                </a:lnTo>
                <a:lnTo>
                  <a:pt x="549" y="645"/>
                </a:lnTo>
                <a:cubicBezTo>
                  <a:pt x="550" y="644"/>
                  <a:pt x="551" y="643"/>
                  <a:pt x="552" y="642"/>
                </a:cubicBezTo>
                <a:lnTo>
                  <a:pt x="552" y="642"/>
                </a:lnTo>
                <a:lnTo>
                  <a:pt x="552" y="642"/>
                </a:lnTo>
                <a:lnTo>
                  <a:pt x="552" y="642"/>
                </a:lnTo>
                <a:cubicBezTo>
                  <a:pt x="553" y="642"/>
                  <a:pt x="554" y="641"/>
                  <a:pt x="554" y="641"/>
                </a:cubicBezTo>
                <a:lnTo>
                  <a:pt x="554" y="641"/>
                </a:lnTo>
                <a:cubicBezTo>
                  <a:pt x="554" y="640"/>
                  <a:pt x="554" y="640"/>
                  <a:pt x="554" y="640"/>
                </a:cubicBezTo>
                <a:lnTo>
                  <a:pt x="554" y="640"/>
                </a:lnTo>
                <a:cubicBezTo>
                  <a:pt x="555" y="640"/>
                  <a:pt x="555" y="640"/>
                  <a:pt x="556" y="6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" name="Freeform 209"/>
          <p:cNvSpPr>
            <a:spLocks noChangeArrowheads="1"/>
          </p:cNvSpPr>
          <p:nvPr/>
        </p:nvSpPr>
        <p:spPr bwMode="auto">
          <a:xfrm>
            <a:off x="8359383" y="5495504"/>
            <a:ext cx="7431802" cy="985748"/>
          </a:xfrm>
          <a:custGeom>
            <a:avLst/>
            <a:gdLst>
              <a:gd name="T0" fmla="*/ 6044 w 6351"/>
              <a:gd name="T1" fmla="*/ 841 h 842"/>
              <a:gd name="T2" fmla="*/ 0 w 6351"/>
              <a:gd name="T3" fmla="*/ 841 h 842"/>
              <a:gd name="T4" fmla="*/ 0 w 6351"/>
              <a:gd name="T5" fmla="*/ 0 h 842"/>
              <a:gd name="T6" fmla="*/ 6044 w 6351"/>
              <a:gd name="T7" fmla="*/ 0 h 842"/>
              <a:gd name="T8" fmla="*/ 6350 w 6351"/>
              <a:gd name="T9" fmla="*/ 412 h 842"/>
              <a:gd name="T10" fmla="*/ 6044 w 6351"/>
              <a:gd name="T11" fmla="*/ 841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351" h="842">
                <a:moveTo>
                  <a:pt x="6044" y="841"/>
                </a:moveTo>
                <a:lnTo>
                  <a:pt x="0" y="841"/>
                </a:lnTo>
                <a:lnTo>
                  <a:pt x="0" y="0"/>
                </a:lnTo>
                <a:lnTo>
                  <a:pt x="6044" y="0"/>
                </a:lnTo>
                <a:lnTo>
                  <a:pt x="6350" y="412"/>
                </a:lnTo>
                <a:lnTo>
                  <a:pt x="6044" y="84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" name="Freeform 210"/>
          <p:cNvSpPr>
            <a:spLocks noChangeArrowheads="1"/>
          </p:cNvSpPr>
          <p:nvPr/>
        </p:nvSpPr>
        <p:spPr bwMode="auto">
          <a:xfrm>
            <a:off x="15816988" y="7916002"/>
            <a:ext cx="3499140" cy="985744"/>
          </a:xfrm>
          <a:custGeom>
            <a:avLst/>
            <a:gdLst>
              <a:gd name="T0" fmla="*/ 2784 w 2989"/>
              <a:gd name="T1" fmla="*/ 840 h 841"/>
              <a:gd name="T2" fmla="*/ 0 w 2989"/>
              <a:gd name="T3" fmla="*/ 840 h 841"/>
              <a:gd name="T4" fmla="*/ 0 w 2989"/>
              <a:gd name="T5" fmla="*/ 0 h 841"/>
              <a:gd name="T6" fmla="*/ 2784 w 2989"/>
              <a:gd name="T7" fmla="*/ 0 h 841"/>
              <a:gd name="T8" fmla="*/ 2988 w 2989"/>
              <a:gd name="T9" fmla="*/ 417 h 841"/>
              <a:gd name="T10" fmla="*/ 2784 w 2989"/>
              <a:gd name="T11" fmla="*/ 840 h 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89" h="841">
                <a:moveTo>
                  <a:pt x="2784" y="840"/>
                </a:moveTo>
                <a:lnTo>
                  <a:pt x="0" y="840"/>
                </a:lnTo>
                <a:lnTo>
                  <a:pt x="0" y="0"/>
                </a:lnTo>
                <a:lnTo>
                  <a:pt x="2784" y="0"/>
                </a:lnTo>
                <a:lnTo>
                  <a:pt x="2988" y="417"/>
                </a:lnTo>
                <a:lnTo>
                  <a:pt x="2784" y="84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8" name="Freeform 211"/>
          <p:cNvSpPr>
            <a:spLocks noChangeArrowheads="1"/>
          </p:cNvSpPr>
          <p:nvPr/>
        </p:nvSpPr>
        <p:spPr bwMode="auto">
          <a:xfrm>
            <a:off x="4700251" y="6723815"/>
            <a:ext cx="14610717" cy="985748"/>
          </a:xfrm>
          <a:custGeom>
            <a:avLst/>
            <a:gdLst>
              <a:gd name="T0" fmla="*/ 12177 w 12484"/>
              <a:gd name="T1" fmla="*/ 840 h 841"/>
              <a:gd name="T2" fmla="*/ 0 w 12484"/>
              <a:gd name="T3" fmla="*/ 840 h 841"/>
              <a:gd name="T4" fmla="*/ 0 w 12484"/>
              <a:gd name="T5" fmla="*/ 0 h 841"/>
              <a:gd name="T6" fmla="*/ 12177 w 12484"/>
              <a:gd name="T7" fmla="*/ 0 h 841"/>
              <a:gd name="T8" fmla="*/ 12483 w 12484"/>
              <a:gd name="T9" fmla="*/ 409 h 841"/>
              <a:gd name="T10" fmla="*/ 12177 w 12484"/>
              <a:gd name="T11" fmla="*/ 840 h 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84" h="841">
                <a:moveTo>
                  <a:pt x="12177" y="840"/>
                </a:moveTo>
                <a:lnTo>
                  <a:pt x="0" y="840"/>
                </a:lnTo>
                <a:lnTo>
                  <a:pt x="0" y="0"/>
                </a:lnTo>
                <a:lnTo>
                  <a:pt x="12177" y="0"/>
                </a:lnTo>
                <a:lnTo>
                  <a:pt x="12483" y="409"/>
                </a:lnTo>
                <a:lnTo>
                  <a:pt x="12177" y="84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9" name="Freeform 212"/>
          <p:cNvSpPr>
            <a:spLocks noChangeArrowheads="1"/>
          </p:cNvSpPr>
          <p:nvPr/>
        </p:nvSpPr>
        <p:spPr bwMode="auto">
          <a:xfrm>
            <a:off x="4700251" y="9108185"/>
            <a:ext cx="11111577" cy="985748"/>
          </a:xfrm>
          <a:custGeom>
            <a:avLst/>
            <a:gdLst>
              <a:gd name="T0" fmla="*/ 9289 w 9494"/>
              <a:gd name="T1" fmla="*/ 841 h 842"/>
              <a:gd name="T2" fmla="*/ 0 w 9494"/>
              <a:gd name="T3" fmla="*/ 841 h 842"/>
              <a:gd name="T4" fmla="*/ 0 w 9494"/>
              <a:gd name="T5" fmla="*/ 0 h 842"/>
              <a:gd name="T6" fmla="*/ 9289 w 9494"/>
              <a:gd name="T7" fmla="*/ 0 h 842"/>
              <a:gd name="T8" fmla="*/ 9493 w 9494"/>
              <a:gd name="T9" fmla="*/ 408 h 842"/>
              <a:gd name="T10" fmla="*/ 9289 w 9494"/>
              <a:gd name="T11" fmla="*/ 841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494" h="842">
                <a:moveTo>
                  <a:pt x="9289" y="841"/>
                </a:moveTo>
                <a:lnTo>
                  <a:pt x="0" y="841"/>
                </a:lnTo>
                <a:lnTo>
                  <a:pt x="0" y="0"/>
                </a:lnTo>
                <a:lnTo>
                  <a:pt x="9289" y="0"/>
                </a:lnTo>
                <a:lnTo>
                  <a:pt x="9493" y="408"/>
                </a:lnTo>
                <a:lnTo>
                  <a:pt x="9289" y="84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0" name="Freeform 213"/>
          <p:cNvSpPr>
            <a:spLocks noChangeArrowheads="1"/>
          </p:cNvSpPr>
          <p:nvPr/>
        </p:nvSpPr>
        <p:spPr bwMode="auto">
          <a:xfrm>
            <a:off x="12080443" y="4287836"/>
            <a:ext cx="7225363" cy="985748"/>
          </a:xfrm>
          <a:custGeom>
            <a:avLst/>
            <a:gdLst>
              <a:gd name="T0" fmla="*/ 5867 w 6174"/>
              <a:gd name="T1" fmla="*/ 841 h 842"/>
              <a:gd name="T2" fmla="*/ 0 w 6174"/>
              <a:gd name="T3" fmla="*/ 841 h 842"/>
              <a:gd name="T4" fmla="*/ 0 w 6174"/>
              <a:gd name="T5" fmla="*/ 0 h 842"/>
              <a:gd name="T6" fmla="*/ 5867 w 6174"/>
              <a:gd name="T7" fmla="*/ 0 h 842"/>
              <a:gd name="T8" fmla="*/ 6173 w 6174"/>
              <a:gd name="T9" fmla="*/ 399 h 842"/>
              <a:gd name="T10" fmla="*/ 5867 w 6174"/>
              <a:gd name="T11" fmla="*/ 841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74" h="842">
                <a:moveTo>
                  <a:pt x="5867" y="841"/>
                </a:moveTo>
                <a:lnTo>
                  <a:pt x="0" y="841"/>
                </a:lnTo>
                <a:lnTo>
                  <a:pt x="0" y="0"/>
                </a:lnTo>
                <a:lnTo>
                  <a:pt x="5867" y="0"/>
                </a:lnTo>
                <a:lnTo>
                  <a:pt x="6173" y="399"/>
                </a:lnTo>
                <a:lnTo>
                  <a:pt x="5867" y="84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" name="CuadroTexto 307"/>
          <p:cNvSpPr txBox="1"/>
          <p:nvPr/>
        </p:nvSpPr>
        <p:spPr>
          <a:xfrm>
            <a:off x="9113304" y="880467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  <p:sp>
        <p:nvSpPr>
          <p:cNvPr id="309" name="CuadroTexto 308"/>
          <p:cNvSpPr txBox="1"/>
          <p:nvPr/>
        </p:nvSpPr>
        <p:spPr>
          <a:xfrm>
            <a:off x="2032436" y="2400810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310" name="CuadroTexto 309"/>
          <p:cNvSpPr txBox="1"/>
          <p:nvPr/>
        </p:nvSpPr>
        <p:spPr>
          <a:xfrm>
            <a:off x="4017285" y="11907463"/>
            <a:ext cx="1891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311" name="CuadroTexto 310"/>
          <p:cNvSpPr txBox="1"/>
          <p:nvPr/>
        </p:nvSpPr>
        <p:spPr>
          <a:xfrm>
            <a:off x="7411925" y="11916293"/>
            <a:ext cx="1920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18" name="CuadroTexto 317"/>
          <p:cNvSpPr txBox="1"/>
          <p:nvPr/>
        </p:nvSpPr>
        <p:spPr>
          <a:xfrm>
            <a:off x="11009106" y="11907135"/>
            <a:ext cx="2178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19" name="CuadroTexto 318"/>
          <p:cNvSpPr txBox="1"/>
          <p:nvPr/>
        </p:nvSpPr>
        <p:spPr>
          <a:xfrm>
            <a:off x="14826271" y="11905320"/>
            <a:ext cx="1960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20" name="CuadroTexto 319"/>
          <p:cNvSpPr txBox="1"/>
          <p:nvPr/>
        </p:nvSpPr>
        <p:spPr>
          <a:xfrm>
            <a:off x="18372424" y="11908147"/>
            <a:ext cx="1882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>
                <a:latin typeface="Lato" charset="0"/>
                <a:ea typeface="Lato" charset="0"/>
                <a:cs typeface="Lato" charset="0"/>
              </a:rPr>
              <a:t>Title Five</a:t>
            </a:r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21" name="CuadroTexto 320"/>
          <p:cNvSpPr txBox="1"/>
          <p:nvPr/>
        </p:nvSpPr>
        <p:spPr>
          <a:xfrm>
            <a:off x="12384943" y="4452988"/>
            <a:ext cx="1891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  <a:endParaRPr lang="en-US" sz="3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22" name="CuadroTexto 321"/>
          <p:cNvSpPr txBox="1"/>
          <p:nvPr/>
        </p:nvSpPr>
        <p:spPr>
          <a:xfrm>
            <a:off x="8669042" y="5697257"/>
            <a:ext cx="1920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323" name="CuadroTexto 322"/>
          <p:cNvSpPr txBox="1"/>
          <p:nvPr/>
        </p:nvSpPr>
        <p:spPr>
          <a:xfrm>
            <a:off x="5185383" y="6924301"/>
            <a:ext cx="2178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3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24" name="CuadroTexto 323"/>
          <p:cNvSpPr txBox="1"/>
          <p:nvPr/>
        </p:nvSpPr>
        <p:spPr>
          <a:xfrm>
            <a:off x="16193741" y="8103872"/>
            <a:ext cx="1960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325" name="CuadroTexto 324"/>
          <p:cNvSpPr txBox="1"/>
          <p:nvPr/>
        </p:nvSpPr>
        <p:spPr>
          <a:xfrm>
            <a:off x="5185383" y="9308671"/>
            <a:ext cx="1882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Five</a:t>
            </a:r>
            <a:endParaRPr lang="en-US" sz="3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0350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Freeform 233"/>
          <p:cNvSpPr>
            <a:spLocks noChangeArrowheads="1"/>
          </p:cNvSpPr>
          <p:nvPr/>
        </p:nvSpPr>
        <p:spPr bwMode="auto">
          <a:xfrm>
            <a:off x="9784168" y="4190135"/>
            <a:ext cx="587750" cy="587750"/>
          </a:xfrm>
          <a:custGeom>
            <a:avLst/>
            <a:gdLst>
              <a:gd name="T0" fmla="*/ 500 w 509"/>
              <a:gd name="T1" fmla="*/ 469 h 507"/>
              <a:gd name="T2" fmla="*/ 500 w 509"/>
              <a:gd name="T3" fmla="*/ 469 h 507"/>
              <a:gd name="T4" fmla="*/ 500 w 509"/>
              <a:gd name="T5" fmla="*/ 500 h 507"/>
              <a:gd name="T6" fmla="*/ 500 w 509"/>
              <a:gd name="T7" fmla="*/ 500 h 507"/>
              <a:gd name="T8" fmla="*/ 484 w 509"/>
              <a:gd name="T9" fmla="*/ 506 h 507"/>
              <a:gd name="T10" fmla="*/ 484 w 509"/>
              <a:gd name="T11" fmla="*/ 506 h 507"/>
              <a:gd name="T12" fmla="*/ 470 w 509"/>
              <a:gd name="T13" fmla="*/ 500 h 507"/>
              <a:gd name="T14" fmla="*/ 254 w 509"/>
              <a:gd name="T15" fmla="*/ 285 h 507"/>
              <a:gd name="T16" fmla="*/ 39 w 509"/>
              <a:gd name="T17" fmla="*/ 500 h 507"/>
              <a:gd name="T18" fmla="*/ 39 w 509"/>
              <a:gd name="T19" fmla="*/ 500 h 507"/>
              <a:gd name="T20" fmla="*/ 24 w 509"/>
              <a:gd name="T21" fmla="*/ 506 h 507"/>
              <a:gd name="T22" fmla="*/ 24 w 509"/>
              <a:gd name="T23" fmla="*/ 506 h 507"/>
              <a:gd name="T24" fmla="*/ 8 w 509"/>
              <a:gd name="T25" fmla="*/ 500 h 507"/>
              <a:gd name="T26" fmla="*/ 8 w 509"/>
              <a:gd name="T27" fmla="*/ 500 h 507"/>
              <a:gd name="T28" fmla="*/ 8 w 509"/>
              <a:gd name="T29" fmla="*/ 469 h 507"/>
              <a:gd name="T30" fmla="*/ 224 w 509"/>
              <a:gd name="T31" fmla="*/ 254 h 507"/>
              <a:gd name="T32" fmla="*/ 8 w 509"/>
              <a:gd name="T33" fmla="*/ 39 h 507"/>
              <a:gd name="T34" fmla="*/ 8 w 509"/>
              <a:gd name="T35" fmla="*/ 39 h 507"/>
              <a:gd name="T36" fmla="*/ 8 w 509"/>
              <a:gd name="T37" fmla="*/ 9 h 507"/>
              <a:gd name="T38" fmla="*/ 8 w 509"/>
              <a:gd name="T39" fmla="*/ 9 h 507"/>
              <a:gd name="T40" fmla="*/ 39 w 509"/>
              <a:gd name="T41" fmla="*/ 9 h 507"/>
              <a:gd name="T42" fmla="*/ 254 w 509"/>
              <a:gd name="T43" fmla="*/ 224 h 507"/>
              <a:gd name="T44" fmla="*/ 470 w 509"/>
              <a:gd name="T45" fmla="*/ 9 h 507"/>
              <a:gd name="T46" fmla="*/ 470 w 509"/>
              <a:gd name="T47" fmla="*/ 9 h 507"/>
              <a:gd name="T48" fmla="*/ 500 w 509"/>
              <a:gd name="T49" fmla="*/ 9 h 507"/>
              <a:gd name="T50" fmla="*/ 500 w 509"/>
              <a:gd name="T51" fmla="*/ 9 h 507"/>
              <a:gd name="T52" fmla="*/ 500 w 509"/>
              <a:gd name="T53" fmla="*/ 39 h 507"/>
              <a:gd name="T54" fmla="*/ 284 w 509"/>
              <a:gd name="T55" fmla="*/ 254 h 507"/>
              <a:gd name="T56" fmla="*/ 500 w 509"/>
              <a:gd name="T57" fmla="*/ 469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09" h="507">
                <a:moveTo>
                  <a:pt x="500" y="469"/>
                </a:moveTo>
                <a:lnTo>
                  <a:pt x="500" y="469"/>
                </a:lnTo>
                <a:cubicBezTo>
                  <a:pt x="508" y="478"/>
                  <a:pt x="508" y="491"/>
                  <a:pt x="500" y="500"/>
                </a:cubicBezTo>
                <a:lnTo>
                  <a:pt x="500" y="500"/>
                </a:lnTo>
                <a:cubicBezTo>
                  <a:pt x="495" y="504"/>
                  <a:pt x="490" y="506"/>
                  <a:pt x="484" y="506"/>
                </a:cubicBezTo>
                <a:lnTo>
                  <a:pt x="484" y="506"/>
                </a:lnTo>
                <a:cubicBezTo>
                  <a:pt x="479" y="506"/>
                  <a:pt x="473" y="504"/>
                  <a:pt x="470" y="500"/>
                </a:cubicBezTo>
                <a:lnTo>
                  <a:pt x="254" y="285"/>
                </a:lnTo>
                <a:lnTo>
                  <a:pt x="39" y="500"/>
                </a:lnTo>
                <a:lnTo>
                  <a:pt x="39" y="500"/>
                </a:lnTo>
                <a:cubicBezTo>
                  <a:pt x="35" y="504"/>
                  <a:pt x="29" y="506"/>
                  <a:pt x="24" y="506"/>
                </a:cubicBezTo>
                <a:lnTo>
                  <a:pt x="24" y="506"/>
                </a:lnTo>
                <a:cubicBezTo>
                  <a:pt x="18" y="506"/>
                  <a:pt x="13" y="504"/>
                  <a:pt x="8" y="500"/>
                </a:cubicBezTo>
                <a:lnTo>
                  <a:pt x="8" y="500"/>
                </a:lnTo>
                <a:cubicBezTo>
                  <a:pt x="0" y="491"/>
                  <a:pt x="0" y="478"/>
                  <a:pt x="8" y="469"/>
                </a:cubicBezTo>
                <a:lnTo>
                  <a:pt x="224" y="254"/>
                </a:lnTo>
                <a:lnTo>
                  <a:pt x="8" y="39"/>
                </a:lnTo>
                <a:lnTo>
                  <a:pt x="8" y="39"/>
                </a:lnTo>
                <a:cubicBezTo>
                  <a:pt x="0" y="31"/>
                  <a:pt x="0" y="18"/>
                  <a:pt x="8" y="9"/>
                </a:cubicBezTo>
                <a:lnTo>
                  <a:pt x="8" y="9"/>
                </a:lnTo>
                <a:cubicBezTo>
                  <a:pt x="17" y="0"/>
                  <a:pt x="31" y="0"/>
                  <a:pt x="39" y="9"/>
                </a:cubicBezTo>
                <a:lnTo>
                  <a:pt x="254" y="224"/>
                </a:lnTo>
                <a:lnTo>
                  <a:pt x="470" y="9"/>
                </a:lnTo>
                <a:lnTo>
                  <a:pt x="470" y="9"/>
                </a:lnTo>
                <a:cubicBezTo>
                  <a:pt x="478" y="0"/>
                  <a:pt x="491" y="0"/>
                  <a:pt x="500" y="9"/>
                </a:cubicBezTo>
                <a:lnTo>
                  <a:pt x="500" y="9"/>
                </a:lnTo>
                <a:cubicBezTo>
                  <a:pt x="508" y="18"/>
                  <a:pt x="508" y="31"/>
                  <a:pt x="500" y="39"/>
                </a:cubicBezTo>
                <a:lnTo>
                  <a:pt x="284" y="254"/>
                </a:lnTo>
                <a:lnTo>
                  <a:pt x="500" y="469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" name="Freeform 234"/>
          <p:cNvSpPr>
            <a:spLocks noChangeArrowheads="1"/>
          </p:cNvSpPr>
          <p:nvPr/>
        </p:nvSpPr>
        <p:spPr bwMode="auto">
          <a:xfrm>
            <a:off x="6482556" y="4532563"/>
            <a:ext cx="321985" cy="316873"/>
          </a:xfrm>
          <a:custGeom>
            <a:avLst/>
            <a:gdLst>
              <a:gd name="T0" fmla="*/ 71 w 280"/>
              <a:gd name="T1" fmla="*/ 43 h 272"/>
              <a:gd name="T2" fmla="*/ 71 w 280"/>
              <a:gd name="T3" fmla="*/ 43 h 272"/>
              <a:gd name="T4" fmla="*/ 71 w 280"/>
              <a:gd name="T5" fmla="*/ 43 h 272"/>
              <a:gd name="T6" fmla="*/ 55 w 280"/>
              <a:gd name="T7" fmla="*/ 49 h 272"/>
              <a:gd name="T8" fmla="*/ 55 w 280"/>
              <a:gd name="T9" fmla="*/ 49 h 272"/>
              <a:gd name="T10" fmla="*/ 55 w 280"/>
              <a:gd name="T11" fmla="*/ 81 h 272"/>
              <a:gd name="T12" fmla="*/ 195 w 280"/>
              <a:gd name="T13" fmla="*/ 219 h 272"/>
              <a:gd name="T14" fmla="*/ 227 w 280"/>
              <a:gd name="T15" fmla="*/ 190 h 272"/>
              <a:gd name="T16" fmla="*/ 87 w 280"/>
              <a:gd name="T17" fmla="*/ 49 h 272"/>
              <a:gd name="T18" fmla="*/ 87 w 280"/>
              <a:gd name="T19" fmla="*/ 49 h 272"/>
              <a:gd name="T20" fmla="*/ 71 w 280"/>
              <a:gd name="T21" fmla="*/ 43 h 272"/>
              <a:gd name="T22" fmla="*/ 195 w 280"/>
              <a:gd name="T23" fmla="*/ 271 h 272"/>
              <a:gd name="T24" fmla="*/ 195 w 280"/>
              <a:gd name="T25" fmla="*/ 271 h 272"/>
              <a:gd name="T26" fmla="*/ 180 w 280"/>
              <a:gd name="T27" fmla="*/ 265 h 272"/>
              <a:gd name="T28" fmla="*/ 25 w 280"/>
              <a:gd name="T29" fmla="*/ 112 h 272"/>
              <a:gd name="T30" fmla="*/ 25 w 280"/>
              <a:gd name="T31" fmla="*/ 112 h 272"/>
              <a:gd name="T32" fmla="*/ 25 w 280"/>
              <a:gd name="T33" fmla="*/ 19 h 272"/>
              <a:gd name="T34" fmla="*/ 25 w 280"/>
              <a:gd name="T35" fmla="*/ 19 h 272"/>
              <a:gd name="T36" fmla="*/ 71 w 280"/>
              <a:gd name="T37" fmla="*/ 0 h 272"/>
              <a:gd name="T38" fmla="*/ 71 w 280"/>
              <a:gd name="T39" fmla="*/ 0 h 272"/>
              <a:gd name="T40" fmla="*/ 118 w 280"/>
              <a:gd name="T41" fmla="*/ 19 h 272"/>
              <a:gd name="T42" fmla="*/ 273 w 280"/>
              <a:gd name="T43" fmla="*/ 175 h 272"/>
              <a:gd name="T44" fmla="*/ 273 w 280"/>
              <a:gd name="T45" fmla="*/ 175 h 272"/>
              <a:gd name="T46" fmla="*/ 279 w 280"/>
              <a:gd name="T47" fmla="*/ 190 h 272"/>
              <a:gd name="T48" fmla="*/ 279 w 280"/>
              <a:gd name="T49" fmla="*/ 190 h 272"/>
              <a:gd name="T50" fmla="*/ 272 w 280"/>
              <a:gd name="T51" fmla="*/ 206 h 272"/>
              <a:gd name="T52" fmla="*/ 210 w 280"/>
              <a:gd name="T53" fmla="*/ 265 h 272"/>
              <a:gd name="T54" fmla="*/ 210 w 280"/>
              <a:gd name="T55" fmla="*/ 265 h 272"/>
              <a:gd name="T56" fmla="*/ 195 w 280"/>
              <a:gd name="T57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0" h="272">
                <a:moveTo>
                  <a:pt x="71" y="43"/>
                </a:moveTo>
                <a:lnTo>
                  <a:pt x="71" y="43"/>
                </a:lnTo>
                <a:lnTo>
                  <a:pt x="71" y="43"/>
                </a:lnTo>
                <a:cubicBezTo>
                  <a:pt x="65" y="43"/>
                  <a:pt x="60" y="45"/>
                  <a:pt x="55" y="49"/>
                </a:cubicBezTo>
                <a:lnTo>
                  <a:pt x="55" y="49"/>
                </a:lnTo>
                <a:cubicBezTo>
                  <a:pt x="47" y="58"/>
                  <a:pt x="47" y="73"/>
                  <a:pt x="55" y="81"/>
                </a:cubicBezTo>
                <a:lnTo>
                  <a:pt x="195" y="219"/>
                </a:lnTo>
                <a:lnTo>
                  <a:pt x="227" y="190"/>
                </a:lnTo>
                <a:lnTo>
                  <a:pt x="87" y="49"/>
                </a:lnTo>
                <a:lnTo>
                  <a:pt x="87" y="49"/>
                </a:lnTo>
                <a:cubicBezTo>
                  <a:pt x="83" y="45"/>
                  <a:pt x="77" y="43"/>
                  <a:pt x="71" y="43"/>
                </a:cubicBezTo>
                <a:close/>
                <a:moveTo>
                  <a:pt x="195" y="271"/>
                </a:moveTo>
                <a:lnTo>
                  <a:pt x="195" y="271"/>
                </a:lnTo>
                <a:cubicBezTo>
                  <a:pt x="190" y="271"/>
                  <a:pt x="185" y="269"/>
                  <a:pt x="180" y="265"/>
                </a:cubicBezTo>
                <a:lnTo>
                  <a:pt x="25" y="112"/>
                </a:lnTo>
                <a:lnTo>
                  <a:pt x="25" y="112"/>
                </a:lnTo>
                <a:cubicBezTo>
                  <a:pt x="0" y="87"/>
                  <a:pt x="0" y="45"/>
                  <a:pt x="25" y="19"/>
                </a:cubicBezTo>
                <a:lnTo>
                  <a:pt x="25" y="19"/>
                </a:lnTo>
                <a:cubicBezTo>
                  <a:pt x="37" y="7"/>
                  <a:pt x="54" y="0"/>
                  <a:pt x="71" y="0"/>
                </a:cubicBezTo>
                <a:lnTo>
                  <a:pt x="71" y="0"/>
                </a:lnTo>
                <a:cubicBezTo>
                  <a:pt x="88" y="0"/>
                  <a:pt x="105" y="7"/>
                  <a:pt x="118" y="19"/>
                </a:cubicBezTo>
                <a:lnTo>
                  <a:pt x="273" y="175"/>
                </a:lnTo>
                <a:lnTo>
                  <a:pt x="273" y="175"/>
                </a:lnTo>
                <a:cubicBezTo>
                  <a:pt x="277" y="179"/>
                  <a:pt x="279" y="185"/>
                  <a:pt x="279" y="190"/>
                </a:cubicBezTo>
                <a:lnTo>
                  <a:pt x="279" y="190"/>
                </a:lnTo>
                <a:cubicBezTo>
                  <a:pt x="279" y="196"/>
                  <a:pt x="277" y="202"/>
                  <a:pt x="272" y="206"/>
                </a:cubicBezTo>
                <a:lnTo>
                  <a:pt x="210" y="265"/>
                </a:lnTo>
                <a:lnTo>
                  <a:pt x="210" y="265"/>
                </a:lnTo>
                <a:cubicBezTo>
                  <a:pt x="206" y="269"/>
                  <a:pt x="200" y="271"/>
                  <a:pt x="195" y="27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" name="Freeform 235"/>
          <p:cNvSpPr>
            <a:spLocks noChangeArrowheads="1"/>
          </p:cNvSpPr>
          <p:nvPr/>
        </p:nvSpPr>
        <p:spPr bwMode="auto">
          <a:xfrm>
            <a:off x="6078800" y="4128804"/>
            <a:ext cx="485529" cy="485533"/>
          </a:xfrm>
          <a:custGeom>
            <a:avLst/>
            <a:gdLst>
              <a:gd name="T0" fmla="*/ 209 w 419"/>
              <a:gd name="T1" fmla="*/ 42 h 419"/>
              <a:gd name="T2" fmla="*/ 209 w 419"/>
              <a:gd name="T3" fmla="*/ 42 h 419"/>
              <a:gd name="T4" fmla="*/ 44 w 419"/>
              <a:gd name="T5" fmla="*/ 209 h 419"/>
              <a:gd name="T6" fmla="*/ 44 w 419"/>
              <a:gd name="T7" fmla="*/ 209 h 419"/>
              <a:gd name="T8" fmla="*/ 209 w 419"/>
              <a:gd name="T9" fmla="*/ 375 h 419"/>
              <a:gd name="T10" fmla="*/ 209 w 419"/>
              <a:gd name="T11" fmla="*/ 375 h 419"/>
              <a:gd name="T12" fmla="*/ 375 w 419"/>
              <a:gd name="T13" fmla="*/ 209 h 419"/>
              <a:gd name="T14" fmla="*/ 375 w 419"/>
              <a:gd name="T15" fmla="*/ 209 h 419"/>
              <a:gd name="T16" fmla="*/ 209 w 419"/>
              <a:gd name="T17" fmla="*/ 42 h 419"/>
              <a:gd name="T18" fmla="*/ 209 w 419"/>
              <a:gd name="T19" fmla="*/ 418 h 419"/>
              <a:gd name="T20" fmla="*/ 209 w 419"/>
              <a:gd name="T21" fmla="*/ 418 h 419"/>
              <a:gd name="T22" fmla="*/ 0 w 419"/>
              <a:gd name="T23" fmla="*/ 209 h 419"/>
              <a:gd name="T24" fmla="*/ 0 w 419"/>
              <a:gd name="T25" fmla="*/ 209 h 419"/>
              <a:gd name="T26" fmla="*/ 209 w 419"/>
              <a:gd name="T27" fmla="*/ 0 h 419"/>
              <a:gd name="T28" fmla="*/ 209 w 419"/>
              <a:gd name="T29" fmla="*/ 0 h 419"/>
              <a:gd name="T30" fmla="*/ 418 w 419"/>
              <a:gd name="T31" fmla="*/ 209 h 419"/>
              <a:gd name="T32" fmla="*/ 418 w 419"/>
              <a:gd name="T33" fmla="*/ 209 h 419"/>
              <a:gd name="T34" fmla="*/ 209 w 419"/>
              <a:gd name="T35" fmla="*/ 418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19" h="419">
                <a:moveTo>
                  <a:pt x="209" y="42"/>
                </a:moveTo>
                <a:lnTo>
                  <a:pt x="209" y="42"/>
                </a:lnTo>
                <a:cubicBezTo>
                  <a:pt x="118" y="42"/>
                  <a:pt x="44" y="117"/>
                  <a:pt x="44" y="209"/>
                </a:cubicBezTo>
                <a:lnTo>
                  <a:pt x="44" y="209"/>
                </a:lnTo>
                <a:cubicBezTo>
                  <a:pt x="44" y="300"/>
                  <a:pt x="118" y="375"/>
                  <a:pt x="209" y="375"/>
                </a:cubicBezTo>
                <a:lnTo>
                  <a:pt x="209" y="375"/>
                </a:lnTo>
                <a:cubicBezTo>
                  <a:pt x="301" y="375"/>
                  <a:pt x="375" y="300"/>
                  <a:pt x="375" y="209"/>
                </a:cubicBezTo>
                <a:lnTo>
                  <a:pt x="375" y="209"/>
                </a:lnTo>
                <a:cubicBezTo>
                  <a:pt x="375" y="117"/>
                  <a:pt x="301" y="42"/>
                  <a:pt x="209" y="42"/>
                </a:cubicBezTo>
                <a:close/>
                <a:moveTo>
                  <a:pt x="209" y="418"/>
                </a:moveTo>
                <a:lnTo>
                  <a:pt x="209" y="418"/>
                </a:lnTo>
                <a:cubicBezTo>
                  <a:pt x="94" y="418"/>
                  <a:pt x="0" y="323"/>
                  <a:pt x="0" y="209"/>
                </a:cubicBezTo>
                <a:lnTo>
                  <a:pt x="0" y="209"/>
                </a:lnTo>
                <a:cubicBezTo>
                  <a:pt x="0" y="94"/>
                  <a:pt x="94" y="0"/>
                  <a:pt x="209" y="0"/>
                </a:cubicBezTo>
                <a:lnTo>
                  <a:pt x="209" y="0"/>
                </a:lnTo>
                <a:cubicBezTo>
                  <a:pt x="325" y="0"/>
                  <a:pt x="418" y="94"/>
                  <a:pt x="418" y="209"/>
                </a:cubicBezTo>
                <a:lnTo>
                  <a:pt x="418" y="209"/>
                </a:lnTo>
                <a:cubicBezTo>
                  <a:pt x="418" y="323"/>
                  <a:pt x="325" y="418"/>
                  <a:pt x="209" y="41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" name="Freeform 236"/>
          <p:cNvSpPr>
            <a:spLocks noChangeArrowheads="1"/>
          </p:cNvSpPr>
          <p:nvPr/>
        </p:nvSpPr>
        <p:spPr bwMode="auto">
          <a:xfrm>
            <a:off x="13474204" y="4164582"/>
            <a:ext cx="587750" cy="649077"/>
          </a:xfrm>
          <a:custGeom>
            <a:avLst/>
            <a:gdLst>
              <a:gd name="T0" fmla="*/ 462 w 506"/>
              <a:gd name="T1" fmla="*/ 440 h 562"/>
              <a:gd name="T2" fmla="*/ 432 w 506"/>
              <a:gd name="T3" fmla="*/ 440 h 562"/>
              <a:gd name="T4" fmla="*/ 432 w 506"/>
              <a:gd name="T5" fmla="*/ 350 h 562"/>
              <a:gd name="T6" fmla="*/ 432 w 506"/>
              <a:gd name="T7" fmla="*/ 350 h 562"/>
              <a:gd name="T8" fmla="*/ 405 w 506"/>
              <a:gd name="T9" fmla="*/ 324 h 562"/>
              <a:gd name="T10" fmla="*/ 104 w 506"/>
              <a:gd name="T11" fmla="*/ 324 h 562"/>
              <a:gd name="T12" fmla="*/ 104 w 506"/>
              <a:gd name="T13" fmla="*/ 324 h 562"/>
              <a:gd name="T14" fmla="*/ 77 w 506"/>
              <a:gd name="T15" fmla="*/ 350 h 562"/>
              <a:gd name="T16" fmla="*/ 77 w 506"/>
              <a:gd name="T17" fmla="*/ 440 h 562"/>
              <a:gd name="T18" fmla="*/ 43 w 506"/>
              <a:gd name="T19" fmla="*/ 440 h 562"/>
              <a:gd name="T20" fmla="*/ 43 w 506"/>
              <a:gd name="T21" fmla="*/ 174 h 562"/>
              <a:gd name="T22" fmla="*/ 104 w 506"/>
              <a:gd name="T23" fmla="*/ 174 h 562"/>
              <a:gd name="T24" fmla="*/ 405 w 506"/>
              <a:gd name="T25" fmla="*/ 174 h 562"/>
              <a:gd name="T26" fmla="*/ 462 w 506"/>
              <a:gd name="T27" fmla="*/ 174 h 562"/>
              <a:gd name="T28" fmla="*/ 462 w 506"/>
              <a:gd name="T29" fmla="*/ 440 h 562"/>
              <a:gd name="T30" fmla="*/ 390 w 506"/>
              <a:gd name="T31" fmla="*/ 518 h 562"/>
              <a:gd name="T32" fmla="*/ 120 w 506"/>
              <a:gd name="T33" fmla="*/ 518 h 562"/>
              <a:gd name="T34" fmla="*/ 120 w 506"/>
              <a:gd name="T35" fmla="*/ 366 h 562"/>
              <a:gd name="T36" fmla="*/ 390 w 506"/>
              <a:gd name="T37" fmla="*/ 366 h 562"/>
              <a:gd name="T38" fmla="*/ 390 w 506"/>
              <a:gd name="T39" fmla="*/ 518 h 562"/>
              <a:gd name="T40" fmla="*/ 120 w 506"/>
              <a:gd name="T41" fmla="*/ 43 h 562"/>
              <a:gd name="T42" fmla="*/ 390 w 506"/>
              <a:gd name="T43" fmla="*/ 43 h 562"/>
              <a:gd name="T44" fmla="*/ 390 w 506"/>
              <a:gd name="T45" fmla="*/ 131 h 562"/>
              <a:gd name="T46" fmla="*/ 120 w 506"/>
              <a:gd name="T47" fmla="*/ 131 h 562"/>
              <a:gd name="T48" fmla="*/ 120 w 506"/>
              <a:gd name="T49" fmla="*/ 43 h 562"/>
              <a:gd name="T50" fmla="*/ 475 w 506"/>
              <a:gd name="T51" fmla="*/ 131 h 562"/>
              <a:gd name="T52" fmla="*/ 432 w 506"/>
              <a:gd name="T53" fmla="*/ 131 h 562"/>
              <a:gd name="T54" fmla="*/ 432 w 506"/>
              <a:gd name="T55" fmla="*/ 25 h 562"/>
              <a:gd name="T56" fmla="*/ 432 w 506"/>
              <a:gd name="T57" fmla="*/ 25 h 562"/>
              <a:gd name="T58" fmla="*/ 405 w 506"/>
              <a:gd name="T59" fmla="*/ 0 h 562"/>
              <a:gd name="T60" fmla="*/ 104 w 506"/>
              <a:gd name="T61" fmla="*/ 0 h 562"/>
              <a:gd name="T62" fmla="*/ 104 w 506"/>
              <a:gd name="T63" fmla="*/ 0 h 562"/>
              <a:gd name="T64" fmla="*/ 77 w 506"/>
              <a:gd name="T65" fmla="*/ 25 h 562"/>
              <a:gd name="T66" fmla="*/ 77 w 506"/>
              <a:gd name="T67" fmla="*/ 131 h 562"/>
              <a:gd name="T68" fmla="*/ 30 w 506"/>
              <a:gd name="T69" fmla="*/ 131 h 562"/>
              <a:gd name="T70" fmla="*/ 30 w 506"/>
              <a:gd name="T71" fmla="*/ 131 h 562"/>
              <a:gd name="T72" fmla="*/ 0 w 506"/>
              <a:gd name="T73" fmla="*/ 161 h 562"/>
              <a:gd name="T74" fmla="*/ 0 w 506"/>
              <a:gd name="T75" fmla="*/ 453 h 562"/>
              <a:gd name="T76" fmla="*/ 0 w 506"/>
              <a:gd name="T77" fmla="*/ 453 h 562"/>
              <a:gd name="T78" fmla="*/ 30 w 506"/>
              <a:gd name="T79" fmla="*/ 482 h 562"/>
              <a:gd name="T80" fmla="*/ 77 w 506"/>
              <a:gd name="T81" fmla="*/ 482 h 562"/>
              <a:gd name="T82" fmla="*/ 77 w 506"/>
              <a:gd name="T83" fmla="*/ 534 h 562"/>
              <a:gd name="T84" fmla="*/ 77 w 506"/>
              <a:gd name="T85" fmla="*/ 534 h 562"/>
              <a:gd name="T86" fmla="*/ 104 w 506"/>
              <a:gd name="T87" fmla="*/ 561 h 562"/>
              <a:gd name="T88" fmla="*/ 405 w 506"/>
              <a:gd name="T89" fmla="*/ 561 h 562"/>
              <a:gd name="T90" fmla="*/ 405 w 506"/>
              <a:gd name="T91" fmla="*/ 561 h 562"/>
              <a:gd name="T92" fmla="*/ 432 w 506"/>
              <a:gd name="T93" fmla="*/ 534 h 562"/>
              <a:gd name="T94" fmla="*/ 432 w 506"/>
              <a:gd name="T95" fmla="*/ 482 h 562"/>
              <a:gd name="T96" fmla="*/ 475 w 506"/>
              <a:gd name="T97" fmla="*/ 482 h 562"/>
              <a:gd name="T98" fmla="*/ 475 w 506"/>
              <a:gd name="T99" fmla="*/ 482 h 562"/>
              <a:gd name="T100" fmla="*/ 505 w 506"/>
              <a:gd name="T101" fmla="*/ 453 h 562"/>
              <a:gd name="T102" fmla="*/ 505 w 506"/>
              <a:gd name="T103" fmla="*/ 161 h 562"/>
              <a:gd name="T104" fmla="*/ 505 w 506"/>
              <a:gd name="T105" fmla="*/ 161 h 562"/>
              <a:gd name="T106" fmla="*/ 475 w 506"/>
              <a:gd name="T107" fmla="*/ 131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06" h="562">
                <a:moveTo>
                  <a:pt x="462" y="440"/>
                </a:moveTo>
                <a:lnTo>
                  <a:pt x="432" y="440"/>
                </a:lnTo>
                <a:lnTo>
                  <a:pt x="432" y="350"/>
                </a:lnTo>
                <a:lnTo>
                  <a:pt x="432" y="350"/>
                </a:lnTo>
                <a:cubicBezTo>
                  <a:pt x="432" y="336"/>
                  <a:pt x="420" y="324"/>
                  <a:pt x="405" y="324"/>
                </a:cubicBezTo>
                <a:lnTo>
                  <a:pt x="104" y="324"/>
                </a:lnTo>
                <a:lnTo>
                  <a:pt x="104" y="324"/>
                </a:lnTo>
                <a:cubicBezTo>
                  <a:pt x="89" y="324"/>
                  <a:pt x="77" y="336"/>
                  <a:pt x="77" y="350"/>
                </a:cubicBezTo>
                <a:lnTo>
                  <a:pt x="77" y="440"/>
                </a:lnTo>
                <a:lnTo>
                  <a:pt x="43" y="440"/>
                </a:lnTo>
                <a:lnTo>
                  <a:pt x="43" y="174"/>
                </a:lnTo>
                <a:lnTo>
                  <a:pt x="104" y="174"/>
                </a:lnTo>
                <a:lnTo>
                  <a:pt x="405" y="174"/>
                </a:lnTo>
                <a:lnTo>
                  <a:pt x="462" y="174"/>
                </a:lnTo>
                <a:lnTo>
                  <a:pt x="462" y="440"/>
                </a:lnTo>
                <a:close/>
                <a:moveTo>
                  <a:pt x="390" y="518"/>
                </a:moveTo>
                <a:lnTo>
                  <a:pt x="120" y="518"/>
                </a:lnTo>
                <a:lnTo>
                  <a:pt x="120" y="366"/>
                </a:lnTo>
                <a:lnTo>
                  <a:pt x="390" y="366"/>
                </a:lnTo>
                <a:lnTo>
                  <a:pt x="390" y="518"/>
                </a:lnTo>
                <a:close/>
                <a:moveTo>
                  <a:pt x="120" y="43"/>
                </a:moveTo>
                <a:lnTo>
                  <a:pt x="390" y="43"/>
                </a:lnTo>
                <a:lnTo>
                  <a:pt x="390" y="131"/>
                </a:lnTo>
                <a:lnTo>
                  <a:pt x="120" y="131"/>
                </a:lnTo>
                <a:lnTo>
                  <a:pt x="120" y="43"/>
                </a:lnTo>
                <a:close/>
                <a:moveTo>
                  <a:pt x="475" y="131"/>
                </a:moveTo>
                <a:lnTo>
                  <a:pt x="432" y="131"/>
                </a:lnTo>
                <a:lnTo>
                  <a:pt x="432" y="25"/>
                </a:lnTo>
                <a:lnTo>
                  <a:pt x="432" y="25"/>
                </a:lnTo>
                <a:cubicBezTo>
                  <a:pt x="432" y="11"/>
                  <a:pt x="420" y="0"/>
                  <a:pt x="405" y="0"/>
                </a:cubicBezTo>
                <a:lnTo>
                  <a:pt x="104" y="0"/>
                </a:lnTo>
                <a:lnTo>
                  <a:pt x="104" y="0"/>
                </a:lnTo>
                <a:cubicBezTo>
                  <a:pt x="89" y="0"/>
                  <a:pt x="77" y="11"/>
                  <a:pt x="77" y="25"/>
                </a:cubicBezTo>
                <a:lnTo>
                  <a:pt x="77" y="131"/>
                </a:lnTo>
                <a:lnTo>
                  <a:pt x="30" y="131"/>
                </a:lnTo>
                <a:lnTo>
                  <a:pt x="30" y="131"/>
                </a:lnTo>
                <a:cubicBezTo>
                  <a:pt x="13" y="131"/>
                  <a:pt x="0" y="144"/>
                  <a:pt x="0" y="161"/>
                </a:cubicBezTo>
                <a:lnTo>
                  <a:pt x="0" y="453"/>
                </a:lnTo>
                <a:lnTo>
                  <a:pt x="0" y="453"/>
                </a:lnTo>
                <a:cubicBezTo>
                  <a:pt x="0" y="469"/>
                  <a:pt x="13" y="482"/>
                  <a:pt x="30" y="482"/>
                </a:cubicBezTo>
                <a:lnTo>
                  <a:pt x="77" y="482"/>
                </a:lnTo>
                <a:lnTo>
                  <a:pt x="77" y="534"/>
                </a:lnTo>
                <a:lnTo>
                  <a:pt x="77" y="534"/>
                </a:lnTo>
                <a:cubicBezTo>
                  <a:pt x="77" y="549"/>
                  <a:pt x="89" y="561"/>
                  <a:pt x="104" y="561"/>
                </a:cubicBezTo>
                <a:lnTo>
                  <a:pt x="405" y="561"/>
                </a:lnTo>
                <a:lnTo>
                  <a:pt x="405" y="561"/>
                </a:lnTo>
                <a:cubicBezTo>
                  <a:pt x="420" y="561"/>
                  <a:pt x="432" y="549"/>
                  <a:pt x="432" y="534"/>
                </a:cubicBezTo>
                <a:lnTo>
                  <a:pt x="432" y="482"/>
                </a:lnTo>
                <a:lnTo>
                  <a:pt x="475" y="482"/>
                </a:lnTo>
                <a:lnTo>
                  <a:pt x="475" y="482"/>
                </a:lnTo>
                <a:cubicBezTo>
                  <a:pt x="491" y="482"/>
                  <a:pt x="505" y="469"/>
                  <a:pt x="505" y="453"/>
                </a:cubicBezTo>
                <a:lnTo>
                  <a:pt x="505" y="161"/>
                </a:lnTo>
                <a:lnTo>
                  <a:pt x="505" y="161"/>
                </a:lnTo>
                <a:cubicBezTo>
                  <a:pt x="505" y="144"/>
                  <a:pt x="491" y="131"/>
                  <a:pt x="475" y="13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" name="Freeform 237"/>
          <p:cNvSpPr>
            <a:spLocks noChangeArrowheads="1"/>
          </p:cNvSpPr>
          <p:nvPr/>
        </p:nvSpPr>
        <p:spPr bwMode="auto">
          <a:xfrm>
            <a:off x="13699081" y="4404790"/>
            <a:ext cx="137995" cy="51109"/>
          </a:xfrm>
          <a:custGeom>
            <a:avLst/>
            <a:gdLst>
              <a:gd name="T0" fmla="*/ 99 w 121"/>
              <a:gd name="T1" fmla="*/ 0 h 44"/>
              <a:gd name="T2" fmla="*/ 22 w 121"/>
              <a:gd name="T3" fmla="*/ 0 h 44"/>
              <a:gd name="T4" fmla="*/ 22 w 121"/>
              <a:gd name="T5" fmla="*/ 0 h 44"/>
              <a:gd name="T6" fmla="*/ 0 w 121"/>
              <a:gd name="T7" fmla="*/ 22 h 44"/>
              <a:gd name="T8" fmla="*/ 0 w 121"/>
              <a:gd name="T9" fmla="*/ 22 h 44"/>
              <a:gd name="T10" fmla="*/ 22 w 121"/>
              <a:gd name="T11" fmla="*/ 43 h 44"/>
              <a:gd name="T12" fmla="*/ 99 w 121"/>
              <a:gd name="T13" fmla="*/ 43 h 44"/>
              <a:gd name="T14" fmla="*/ 99 w 121"/>
              <a:gd name="T15" fmla="*/ 43 h 44"/>
              <a:gd name="T16" fmla="*/ 120 w 121"/>
              <a:gd name="T17" fmla="*/ 22 h 44"/>
              <a:gd name="T18" fmla="*/ 120 w 121"/>
              <a:gd name="T19" fmla="*/ 22 h 44"/>
              <a:gd name="T20" fmla="*/ 99 w 121"/>
              <a:gd name="T21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1" h="44">
                <a:moveTo>
                  <a:pt x="99" y="0"/>
                </a:moveTo>
                <a:lnTo>
                  <a:pt x="22" y="0"/>
                </a:lnTo>
                <a:lnTo>
                  <a:pt x="22" y="0"/>
                </a:lnTo>
                <a:cubicBezTo>
                  <a:pt x="10" y="0"/>
                  <a:pt x="0" y="10"/>
                  <a:pt x="0" y="22"/>
                </a:cubicBezTo>
                <a:lnTo>
                  <a:pt x="0" y="22"/>
                </a:lnTo>
                <a:cubicBezTo>
                  <a:pt x="0" y="34"/>
                  <a:pt x="10" y="43"/>
                  <a:pt x="22" y="43"/>
                </a:cubicBezTo>
                <a:lnTo>
                  <a:pt x="99" y="43"/>
                </a:lnTo>
                <a:lnTo>
                  <a:pt x="99" y="43"/>
                </a:lnTo>
                <a:cubicBezTo>
                  <a:pt x="110" y="43"/>
                  <a:pt x="120" y="34"/>
                  <a:pt x="120" y="22"/>
                </a:cubicBezTo>
                <a:lnTo>
                  <a:pt x="120" y="22"/>
                </a:lnTo>
                <a:cubicBezTo>
                  <a:pt x="120" y="10"/>
                  <a:pt x="110" y="0"/>
                  <a:pt x="99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" name="Freeform 238"/>
          <p:cNvSpPr>
            <a:spLocks noChangeArrowheads="1"/>
          </p:cNvSpPr>
          <p:nvPr/>
        </p:nvSpPr>
        <p:spPr bwMode="auto">
          <a:xfrm>
            <a:off x="17062023" y="4241243"/>
            <a:ext cx="766628" cy="490642"/>
          </a:xfrm>
          <a:custGeom>
            <a:avLst/>
            <a:gdLst>
              <a:gd name="T0" fmla="*/ 44 w 663"/>
              <a:gd name="T1" fmla="*/ 64 h 425"/>
              <a:gd name="T2" fmla="*/ 320 w 663"/>
              <a:gd name="T3" fmla="*/ 206 h 425"/>
              <a:gd name="T4" fmla="*/ 320 w 663"/>
              <a:gd name="T5" fmla="*/ 206 h 425"/>
              <a:gd name="T6" fmla="*/ 321 w 663"/>
              <a:gd name="T7" fmla="*/ 206 h 425"/>
              <a:gd name="T8" fmla="*/ 322 w 663"/>
              <a:gd name="T9" fmla="*/ 206 h 425"/>
              <a:gd name="T10" fmla="*/ 323 w 663"/>
              <a:gd name="T11" fmla="*/ 207 h 425"/>
              <a:gd name="T12" fmla="*/ 325 w 663"/>
              <a:gd name="T13" fmla="*/ 207 h 425"/>
              <a:gd name="T14" fmla="*/ 325 w 663"/>
              <a:gd name="T15" fmla="*/ 207 h 425"/>
              <a:gd name="T16" fmla="*/ 326 w 663"/>
              <a:gd name="T17" fmla="*/ 207 h 425"/>
              <a:gd name="T18" fmla="*/ 326 w 663"/>
              <a:gd name="T19" fmla="*/ 207 h 425"/>
              <a:gd name="T20" fmla="*/ 327 w 663"/>
              <a:gd name="T21" fmla="*/ 207 h 425"/>
              <a:gd name="T22" fmla="*/ 328 w 663"/>
              <a:gd name="T23" fmla="*/ 207 h 425"/>
              <a:gd name="T24" fmla="*/ 329 w 663"/>
              <a:gd name="T25" fmla="*/ 207 h 425"/>
              <a:gd name="T26" fmla="*/ 329 w 663"/>
              <a:gd name="T27" fmla="*/ 207 h 425"/>
              <a:gd name="T28" fmla="*/ 330 w 663"/>
              <a:gd name="T29" fmla="*/ 207 h 425"/>
              <a:gd name="T30" fmla="*/ 330 w 663"/>
              <a:gd name="T31" fmla="*/ 207 h 425"/>
              <a:gd name="T32" fmla="*/ 332 w 663"/>
              <a:gd name="T33" fmla="*/ 207 h 425"/>
              <a:gd name="T34" fmla="*/ 332 w 663"/>
              <a:gd name="T35" fmla="*/ 207 h 425"/>
              <a:gd name="T36" fmla="*/ 333 w 663"/>
              <a:gd name="T37" fmla="*/ 207 h 425"/>
              <a:gd name="T38" fmla="*/ 333 w 663"/>
              <a:gd name="T39" fmla="*/ 207 h 425"/>
              <a:gd name="T40" fmla="*/ 334 w 663"/>
              <a:gd name="T41" fmla="*/ 207 h 425"/>
              <a:gd name="T42" fmla="*/ 335 w 663"/>
              <a:gd name="T43" fmla="*/ 207 h 425"/>
              <a:gd name="T44" fmla="*/ 336 w 663"/>
              <a:gd name="T45" fmla="*/ 207 h 425"/>
              <a:gd name="T46" fmla="*/ 337 w 663"/>
              <a:gd name="T47" fmla="*/ 207 h 425"/>
              <a:gd name="T48" fmla="*/ 337 w 663"/>
              <a:gd name="T49" fmla="*/ 206 h 425"/>
              <a:gd name="T50" fmla="*/ 338 w 663"/>
              <a:gd name="T51" fmla="*/ 206 h 425"/>
              <a:gd name="T52" fmla="*/ 338 w 663"/>
              <a:gd name="T53" fmla="*/ 206 h 425"/>
              <a:gd name="T54" fmla="*/ 340 w 663"/>
              <a:gd name="T55" fmla="*/ 206 h 425"/>
              <a:gd name="T56" fmla="*/ 340 w 663"/>
              <a:gd name="T57" fmla="*/ 206 h 425"/>
              <a:gd name="T58" fmla="*/ 618 w 663"/>
              <a:gd name="T59" fmla="*/ 382 h 425"/>
              <a:gd name="T60" fmla="*/ 330 w 663"/>
              <a:gd name="T61" fmla="*/ 162 h 425"/>
              <a:gd name="T62" fmla="*/ 564 w 663"/>
              <a:gd name="T63" fmla="*/ 43 h 425"/>
              <a:gd name="T64" fmla="*/ 661 w 663"/>
              <a:gd name="T65" fmla="*/ 30 h 425"/>
              <a:gd name="T66" fmla="*/ 659 w 663"/>
              <a:gd name="T67" fmla="*/ 19 h 425"/>
              <a:gd name="T68" fmla="*/ 655 w 663"/>
              <a:gd name="T69" fmla="*/ 14 h 425"/>
              <a:gd name="T70" fmla="*/ 629 w 663"/>
              <a:gd name="T71" fmla="*/ 0 h 425"/>
              <a:gd name="T72" fmla="*/ 33 w 663"/>
              <a:gd name="T73" fmla="*/ 0 h 425"/>
              <a:gd name="T74" fmla="*/ 7 w 663"/>
              <a:gd name="T75" fmla="*/ 14 h 425"/>
              <a:gd name="T76" fmla="*/ 3 w 663"/>
              <a:gd name="T77" fmla="*/ 19 h 425"/>
              <a:gd name="T78" fmla="*/ 1 w 663"/>
              <a:gd name="T79" fmla="*/ 30 h 425"/>
              <a:gd name="T80" fmla="*/ 1 w 663"/>
              <a:gd name="T81" fmla="*/ 392 h 425"/>
              <a:gd name="T82" fmla="*/ 33 w 663"/>
              <a:gd name="T83" fmla="*/ 424 h 425"/>
              <a:gd name="T84" fmla="*/ 629 w 663"/>
              <a:gd name="T85" fmla="*/ 424 h 425"/>
              <a:gd name="T86" fmla="*/ 662 w 663"/>
              <a:gd name="T87" fmla="*/ 32 h 425"/>
              <a:gd name="T88" fmla="*/ 661 w 663"/>
              <a:gd name="T89" fmla="*/ 30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3" h="425">
                <a:moveTo>
                  <a:pt x="44" y="382"/>
                </a:moveTo>
                <a:lnTo>
                  <a:pt x="44" y="64"/>
                </a:lnTo>
                <a:lnTo>
                  <a:pt x="320" y="206"/>
                </a:lnTo>
                <a:lnTo>
                  <a:pt x="320" y="206"/>
                </a:lnTo>
                <a:lnTo>
                  <a:pt x="320" y="206"/>
                </a:lnTo>
                <a:lnTo>
                  <a:pt x="320" y="206"/>
                </a:lnTo>
                <a:cubicBezTo>
                  <a:pt x="321" y="206"/>
                  <a:pt x="321" y="206"/>
                  <a:pt x="321" y="206"/>
                </a:cubicBezTo>
                <a:lnTo>
                  <a:pt x="321" y="206"/>
                </a:lnTo>
                <a:cubicBezTo>
                  <a:pt x="322" y="206"/>
                  <a:pt x="322" y="206"/>
                  <a:pt x="322" y="206"/>
                </a:cubicBezTo>
                <a:lnTo>
                  <a:pt x="322" y="206"/>
                </a:lnTo>
                <a:lnTo>
                  <a:pt x="323" y="206"/>
                </a:lnTo>
                <a:lnTo>
                  <a:pt x="323" y="207"/>
                </a:lnTo>
                <a:lnTo>
                  <a:pt x="323" y="207"/>
                </a:lnTo>
                <a:cubicBezTo>
                  <a:pt x="324" y="207"/>
                  <a:pt x="324" y="207"/>
                  <a:pt x="325" y="207"/>
                </a:cubicBezTo>
                <a:lnTo>
                  <a:pt x="325" y="207"/>
                </a:lnTo>
                <a:lnTo>
                  <a:pt x="325" y="207"/>
                </a:lnTo>
                <a:lnTo>
                  <a:pt x="325" y="207"/>
                </a:lnTo>
                <a:cubicBezTo>
                  <a:pt x="325" y="207"/>
                  <a:pt x="325" y="207"/>
                  <a:pt x="326" y="207"/>
                </a:cubicBezTo>
                <a:lnTo>
                  <a:pt x="326" y="207"/>
                </a:lnTo>
                <a:lnTo>
                  <a:pt x="326" y="207"/>
                </a:lnTo>
                <a:lnTo>
                  <a:pt x="326" y="207"/>
                </a:lnTo>
                <a:lnTo>
                  <a:pt x="327" y="207"/>
                </a:lnTo>
                <a:lnTo>
                  <a:pt x="327" y="207"/>
                </a:lnTo>
                <a:lnTo>
                  <a:pt x="328" y="207"/>
                </a:lnTo>
                <a:lnTo>
                  <a:pt x="328" y="207"/>
                </a:lnTo>
                <a:cubicBezTo>
                  <a:pt x="328" y="207"/>
                  <a:pt x="328" y="207"/>
                  <a:pt x="329" y="207"/>
                </a:cubicBezTo>
                <a:lnTo>
                  <a:pt x="329" y="207"/>
                </a:lnTo>
                <a:lnTo>
                  <a:pt x="329" y="207"/>
                </a:lnTo>
                <a:lnTo>
                  <a:pt x="329" y="207"/>
                </a:lnTo>
                <a:cubicBezTo>
                  <a:pt x="330" y="207"/>
                  <a:pt x="330" y="207"/>
                  <a:pt x="330" y="207"/>
                </a:cubicBezTo>
                <a:lnTo>
                  <a:pt x="330" y="207"/>
                </a:lnTo>
                <a:lnTo>
                  <a:pt x="330" y="207"/>
                </a:lnTo>
                <a:lnTo>
                  <a:pt x="330" y="207"/>
                </a:lnTo>
                <a:cubicBezTo>
                  <a:pt x="331" y="207"/>
                  <a:pt x="331" y="207"/>
                  <a:pt x="332" y="207"/>
                </a:cubicBezTo>
                <a:lnTo>
                  <a:pt x="332" y="207"/>
                </a:lnTo>
                <a:lnTo>
                  <a:pt x="332" y="207"/>
                </a:lnTo>
                <a:lnTo>
                  <a:pt x="332" y="207"/>
                </a:lnTo>
                <a:cubicBezTo>
                  <a:pt x="332" y="207"/>
                  <a:pt x="332" y="207"/>
                  <a:pt x="333" y="207"/>
                </a:cubicBezTo>
                <a:lnTo>
                  <a:pt x="333" y="207"/>
                </a:lnTo>
                <a:lnTo>
                  <a:pt x="333" y="207"/>
                </a:lnTo>
                <a:lnTo>
                  <a:pt x="333" y="207"/>
                </a:lnTo>
                <a:cubicBezTo>
                  <a:pt x="334" y="207"/>
                  <a:pt x="334" y="207"/>
                  <a:pt x="334" y="207"/>
                </a:cubicBezTo>
                <a:lnTo>
                  <a:pt x="335" y="207"/>
                </a:lnTo>
                <a:lnTo>
                  <a:pt x="335" y="207"/>
                </a:lnTo>
                <a:lnTo>
                  <a:pt x="336" y="207"/>
                </a:lnTo>
                <a:lnTo>
                  <a:pt x="336" y="207"/>
                </a:lnTo>
                <a:lnTo>
                  <a:pt x="336" y="207"/>
                </a:lnTo>
                <a:lnTo>
                  <a:pt x="337" y="207"/>
                </a:lnTo>
                <a:lnTo>
                  <a:pt x="337" y="207"/>
                </a:lnTo>
                <a:lnTo>
                  <a:pt x="337" y="206"/>
                </a:lnTo>
                <a:lnTo>
                  <a:pt x="337" y="206"/>
                </a:lnTo>
                <a:cubicBezTo>
                  <a:pt x="338" y="206"/>
                  <a:pt x="338" y="206"/>
                  <a:pt x="338" y="206"/>
                </a:cubicBezTo>
                <a:lnTo>
                  <a:pt x="338" y="206"/>
                </a:lnTo>
                <a:lnTo>
                  <a:pt x="338" y="206"/>
                </a:lnTo>
                <a:lnTo>
                  <a:pt x="338" y="206"/>
                </a:lnTo>
                <a:cubicBezTo>
                  <a:pt x="339" y="206"/>
                  <a:pt x="340" y="206"/>
                  <a:pt x="340" y="206"/>
                </a:cubicBezTo>
                <a:lnTo>
                  <a:pt x="340" y="206"/>
                </a:lnTo>
                <a:lnTo>
                  <a:pt x="340" y="206"/>
                </a:lnTo>
                <a:lnTo>
                  <a:pt x="618" y="64"/>
                </a:lnTo>
                <a:lnTo>
                  <a:pt x="618" y="382"/>
                </a:lnTo>
                <a:lnTo>
                  <a:pt x="44" y="382"/>
                </a:lnTo>
                <a:close/>
                <a:moveTo>
                  <a:pt x="330" y="162"/>
                </a:moveTo>
                <a:lnTo>
                  <a:pt x="98" y="43"/>
                </a:lnTo>
                <a:lnTo>
                  <a:pt x="564" y="43"/>
                </a:lnTo>
                <a:lnTo>
                  <a:pt x="330" y="162"/>
                </a:lnTo>
                <a:close/>
                <a:moveTo>
                  <a:pt x="661" y="30"/>
                </a:moveTo>
                <a:lnTo>
                  <a:pt x="661" y="30"/>
                </a:lnTo>
                <a:cubicBezTo>
                  <a:pt x="662" y="27"/>
                  <a:pt x="661" y="23"/>
                  <a:pt x="659" y="19"/>
                </a:cubicBezTo>
                <a:lnTo>
                  <a:pt x="659" y="19"/>
                </a:lnTo>
                <a:cubicBezTo>
                  <a:pt x="658" y="18"/>
                  <a:pt x="657" y="16"/>
                  <a:pt x="655" y="14"/>
                </a:cubicBezTo>
                <a:lnTo>
                  <a:pt x="655" y="14"/>
                </a:lnTo>
                <a:cubicBezTo>
                  <a:pt x="649" y="6"/>
                  <a:pt x="640" y="0"/>
                  <a:pt x="629" y="0"/>
                </a:cubicBezTo>
                <a:lnTo>
                  <a:pt x="33" y="0"/>
                </a:lnTo>
                <a:lnTo>
                  <a:pt x="33" y="0"/>
                </a:lnTo>
                <a:cubicBezTo>
                  <a:pt x="22" y="0"/>
                  <a:pt x="13" y="6"/>
                  <a:pt x="7" y="14"/>
                </a:cubicBezTo>
                <a:lnTo>
                  <a:pt x="7" y="14"/>
                </a:lnTo>
                <a:cubicBezTo>
                  <a:pt x="5" y="16"/>
                  <a:pt x="4" y="17"/>
                  <a:pt x="3" y="19"/>
                </a:cubicBezTo>
                <a:lnTo>
                  <a:pt x="3" y="19"/>
                </a:lnTo>
                <a:cubicBezTo>
                  <a:pt x="1" y="23"/>
                  <a:pt x="0" y="27"/>
                  <a:pt x="1" y="30"/>
                </a:cubicBezTo>
                <a:lnTo>
                  <a:pt x="1" y="30"/>
                </a:lnTo>
                <a:cubicBezTo>
                  <a:pt x="1" y="31"/>
                  <a:pt x="1" y="32"/>
                  <a:pt x="1" y="32"/>
                </a:cubicBezTo>
                <a:lnTo>
                  <a:pt x="1" y="392"/>
                </a:lnTo>
                <a:lnTo>
                  <a:pt x="1" y="392"/>
                </a:lnTo>
                <a:cubicBezTo>
                  <a:pt x="1" y="410"/>
                  <a:pt x="16" y="424"/>
                  <a:pt x="33" y="424"/>
                </a:cubicBezTo>
                <a:lnTo>
                  <a:pt x="629" y="424"/>
                </a:lnTo>
                <a:lnTo>
                  <a:pt x="629" y="424"/>
                </a:lnTo>
                <a:cubicBezTo>
                  <a:pt x="646" y="424"/>
                  <a:pt x="662" y="410"/>
                  <a:pt x="662" y="392"/>
                </a:cubicBezTo>
                <a:lnTo>
                  <a:pt x="662" y="32"/>
                </a:lnTo>
                <a:lnTo>
                  <a:pt x="662" y="32"/>
                </a:lnTo>
                <a:cubicBezTo>
                  <a:pt x="662" y="32"/>
                  <a:pt x="661" y="31"/>
                  <a:pt x="661" y="3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" name="Freeform 239"/>
          <p:cNvSpPr>
            <a:spLocks noChangeArrowheads="1"/>
          </p:cNvSpPr>
          <p:nvPr/>
        </p:nvSpPr>
        <p:spPr bwMode="auto">
          <a:xfrm>
            <a:off x="20588512" y="4174804"/>
            <a:ext cx="649080" cy="751294"/>
          </a:xfrm>
          <a:custGeom>
            <a:avLst/>
            <a:gdLst>
              <a:gd name="T0" fmla="*/ 294 w 562"/>
              <a:gd name="T1" fmla="*/ 436 h 650"/>
              <a:gd name="T2" fmla="*/ 290 w 562"/>
              <a:gd name="T3" fmla="*/ 433 h 650"/>
              <a:gd name="T4" fmla="*/ 286 w 562"/>
              <a:gd name="T5" fmla="*/ 433 h 650"/>
              <a:gd name="T6" fmla="*/ 283 w 562"/>
              <a:gd name="T7" fmla="*/ 432 h 650"/>
              <a:gd name="T8" fmla="*/ 280 w 562"/>
              <a:gd name="T9" fmla="*/ 432 h 650"/>
              <a:gd name="T10" fmla="*/ 276 w 562"/>
              <a:gd name="T11" fmla="*/ 432 h 650"/>
              <a:gd name="T12" fmla="*/ 273 w 562"/>
              <a:gd name="T13" fmla="*/ 433 h 650"/>
              <a:gd name="T14" fmla="*/ 270 w 562"/>
              <a:gd name="T15" fmla="*/ 434 h 650"/>
              <a:gd name="T16" fmla="*/ 267 w 562"/>
              <a:gd name="T17" fmla="*/ 436 h 650"/>
              <a:gd name="T18" fmla="*/ 556 w 562"/>
              <a:gd name="T19" fmla="*/ 639 h 650"/>
              <a:gd name="T20" fmla="*/ 558 w 562"/>
              <a:gd name="T21" fmla="*/ 636 h 650"/>
              <a:gd name="T22" fmla="*/ 560 w 562"/>
              <a:gd name="T23" fmla="*/ 629 h 650"/>
              <a:gd name="T24" fmla="*/ 561 w 562"/>
              <a:gd name="T25" fmla="*/ 627 h 650"/>
              <a:gd name="T26" fmla="*/ 561 w 562"/>
              <a:gd name="T27" fmla="*/ 624 h 650"/>
              <a:gd name="T28" fmla="*/ 560 w 562"/>
              <a:gd name="T29" fmla="*/ 617 h 650"/>
              <a:gd name="T30" fmla="*/ 302 w 562"/>
              <a:gd name="T31" fmla="*/ 14 h 650"/>
              <a:gd name="T32" fmla="*/ 300 w 562"/>
              <a:gd name="T33" fmla="*/ 11 h 650"/>
              <a:gd name="T34" fmla="*/ 298 w 562"/>
              <a:gd name="T35" fmla="*/ 8 h 650"/>
              <a:gd name="T36" fmla="*/ 296 w 562"/>
              <a:gd name="T37" fmla="*/ 5 h 650"/>
              <a:gd name="T38" fmla="*/ 293 w 562"/>
              <a:gd name="T39" fmla="*/ 3 h 650"/>
              <a:gd name="T40" fmla="*/ 290 w 562"/>
              <a:gd name="T41" fmla="*/ 2 h 650"/>
              <a:gd name="T42" fmla="*/ 288 w 562"/>
              <a:gd name="T43" fmla="*/ 1 h 650"/>
              <a:gd name="T44" fmla="*/ 284 w 562"/>
              <a:gd name="T45" fmla="*/ 0 h 650"/>
              <a:gd name="T46" fmla="*/ 280 w 562"/>
              <a:gd name="T47" fmla="*/ 0 h 650"/>
              <a:gd name="T48" fmla="*/ 277 w 562"/>
              <a:gd name="T49" fmla="*/ 0 h 650"/>
              <a:gd name="T50" fmla="*/ 273 w 562"/>
              <a:gd name="T51" fmla="*/ 1 h 650"/>
              <a:gd name="T52" fmla="*/ 271 w 562"/>
              <a:gd name="T53" fmla="*/ 2 h 650"/>
              <a:gd name="T54" fmla="*/ 268 w 562"/>
              <a:gd name="T55" fmla="*/ 3 h 650"/>
              <a:gd name="T56" fmla="*/ 266 w 562"/>
              <a:gd name="T57" fmla="*/ 5 h 650"/>
              <a:gd name="T58" fmla="*/ 262 w 562"/>
              <a:gd name="T59" fmla="*/ 8 h 650"/>
              <a:gd name="T60" fmla="*/ 261 w 562"/>
              <a:gd name="T61" fmla="*/ 11 h 650"/>
              <a:gd name="T62" fmla="*/ 259 w 562"/>
              <a:gd name="T63" fmla="*/ 14 h 650"/>
              <a:gd name="T64" fmla="*/ 1 w 562"/>
              <a:gd name="T65" fmla="*/ 617 h 650"/>
              <a:gd name="T66" fmla="*/ 0 w 562"/>
              <a:gd name="T67" fmla="*/ 622 h 650"/>
              <a:gd name="T68" fmla="*/ 0 w 562"/>
              <a:gd name="T69" fmla="*/ 624 h 650"/>
              <a:gd name="T70" fmla="*/ 0 w 562"/>
              <a:gd name="T71" fmla="*/ 628 h 650"/>
              <a:gd name="T72" fmla="*/ 0 w 562"/>
              <a:gd name="T73" fmla="*/ 631 h 650"/>
              <a:gd name="T74" fmla="*/ 2 w 562"/>
              <a:gd name="T75" fmla="*/ 636 h 650"/>
              <a:gd name="T76" fmla="*/ 3 w 562"/>
              <a:gd name="T77" fmla="*/ 638 h 650"/>
              <a:gd name="T78" fmla="*/ 6 w 562"/>
              <a:gd name="T79" fmla="*/ 640 h 650"/>
              <a:gd name="T80" fmla="*/ 8 w 562"/>
              <a:gd name="T81" fmla="*/ 643 h 650"/>
              <a:gd name="T82" fmla="*/ 14 w 562"/>
              <a:gd name="T83" fmla="*/ 646 h 650"/>
              <a:gd name="T84" fmla="*/ 16 w 562"/>
              <a:gd name="T85" fmla="*/ 647 h 650"/>
              <a:gd name="T86" fmla="*/ 19 w 562"/>
              <a:gd name="T87" fmla="*/ 648 h 650"/>
              <a:gd name="T88" fmla="*/ 24 w 562"/>
              <a:gd name="T89" fmla="*/ 649 h 650"/>
              <a:gd name="T90" fmla="*/ 34 w 562"/>
              <a:gd name="T91" fmla="*/ 645 h 650"/>
              <a:gd name="T92" fmla="*/ 36 w 562"/>
              <a:gd name="T93" fmla="*/ 644 h 650"/>
              <a:gd name="T94" fmla="*/ 524 w 562"/>
              <a:gd name="T95" fmla="*/ 644 h 650"/>
              <a:gd name="T96" fmla="*/ 526 w 562"/>
              <a:gd name="T97" fmla="*/ 645 h 650"/>
              <a:gd name="T98" fmla="*/ 537 w 562"/>
              <a:gd name="T99" fmla="*/ 649 h 650"/>
              <a:gd name="T100" fmla="*/ 542 w 562"/>
              <a:gd name="T101" fmla="*/ 648 h 650"/>
              <a:gd name="T102" fmla="*/ 546 w 562"/>
              <a:gd name="T103" fmla="*/ 647 h 650"/>
              <a:gd name="T104" fmla="*/ 548 w 562"/>
              <a:gd name="T105" fmla="*/ 645 h 650"/>
              <a:gd name="T106" fmla="*/ 552 w 562"/>
              <a:gd name="T107" fmla="*/ 642 h 650"/>
              <a:gd name="T108" fmla="*/ 556 w 562"/>
              <a:gd name="T109" fmla="*/ 639 h 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62" h="650">
                <a:moveTo>
                  <a:pt x="294" y="436"/>
                </a:moveTo>
                <a:lnTo>
                  <a:pt x="294" y="436"/>
                </a:lnTo>
                <a:lnTo>
                  <a:pt x="294" y="436"/>
                </a:lnTo>
                <a:lnTo>
                  <a:pt x="294" y="436"/>
                </a:lnTo>
                <a:lnTo>
                  <a:pt x="294" y="436"/>
                </a:lnTo>
                <a:lnTo>
                  <a:pt x="294" y="436"/>
                </a:lnTo>
                <a:lnTo>
                  <a:pt x="294" y="436"/>
                </a:lnTo>
                <a:cubicBezTo>
                  <a:pt x="293" y="435"/>
                  <a:pt x="293" y="435"/>
                  <a:pt x="292" y="434"/>
                </a:cubicBezTo>
                <a:lnTo>
                  <a:pt x="292" y="434"/>
                </a:lnTo>
                <a:lnTo>
                  <a:pt x="291" y="434"/>
                </a:lnTo>
                <a:lnTo>
                  <a:pt x="291" y="434"/>
                </a:lnTo>
                <a:cubicBezTo>
                  <a:pt x="291" y="434"/>
                  <a:pt x="290" y="434"/>
                  <a:pt x="290" y="433"/>
                </a:cubicBezTo>
                <a:lnTo>
                  <a:pt x="290" y="433"/>
                </a:lnTo>
                <a:cubicBezTo>
                  <a:pt x="289" y="433"/>
                  <a:pt x="289" y="433"/>
                  <a:pt x="289" y="433"/>
                </a:cubicBezTo>
                <a:lnTo>
                  <a:pt x="289" y="433"/>
                </a:lnTo>
                <a:cubicBezTo>
                  <a:pt x="288" y="433"/>
                  <a:pt x="288" y="433"/>
                  <a:pt x="288" y="433"/>
                </a:cubicBezTo>
                <a:lnTo>
                  <a:pt x="288" y="433"/>
                </a:lnTo>
                <a:cubicBezTo>
                  <a:pt x="287" y="433"/>
                  <a:pt x="287" y="433"/>
                  <a:pt x="286" y="433"/>
                </a:cubicBezTo>
                <a:lnTo>
                  <a:pt x="286" y="433"/>
                </a:lnTo>
                <a:cubicBezTo>
                  <a:pt x="286" y="432"/>
                  <a:pt x="286" y="432"/>
                  <a:pt x="285" y="432"/>
                </a:cubicBezTo>
                <a:lnTo>
                  <a:pt x="285" y="432"/>
                </a:lnTo>
                <a:lnTo>
                  <a:pt x="284" y="432"/>
                </a:lnTo>
                <a:lnTo>
                  <a:pt x="284" y="432"/>
                </a:lnTo>
                <a:lnTo>
                  <a:pt x="283" y="432"/>
                </a:lnTo>
                <a:lnTo>
                  <a:pt x="283" y="432"/>
                </a:lnTo>
                <a:lnTo>
                  <a:pt x="282" y="432"/>
                </a:lnTo>
                <a:lnTo>
                  <a:pt x="282" y="432"/>
                </a:lnTo>
                <a:lnTo>
                  <a:pt x="281" y="431"/>
                </a:lnTo>
                <a:lnTo>
                  <a:pt x="281" y="431"/>
                </a:lnTo>
                <a:cubicBezTo>
                  <a:pt x="280" y="431"/>
                  <a:pt x="280" y="432"/>
                  <a:pt x="280" y="432"/>
                </a:cubicBezTo>
                <a:lnTo>
                  <a:pt x="280" y="432"/>
                </a:lnTo>
                <a:cubicBezTo>
                  <a:pt x="279" y="432"/>
                  <a:pt x="279" y="432"/>
                  <a:pt x="278" y="432"/>
                </a:cubicBezTo>
                <a:lnTo>
                  <a:pt x="278" y="432"/>
                </a:lnTo>
                <a:lnTo>
                  <a:pt x="278" y="432"/>
                </a:lnTo>
                <a:lnTo>
                  <a:pt x="278" y="432"/>
                </a:lnTo>
                <a:cubicBezTo>
                  <a:pt x="277" y="432"/>
                  <a:pt x="277" y="432"/>
                  <a:pt x="276" y="432"/>
                </a:cubicBezTo>
                <a:lnTo>
                  <a:pt x="276" y="432"/>
                </a:lnTo>
                <a:cubicBezTo>
                  <a:pt x="276" y="432"/>
                  <a:pt x="275" y="432"/>
                  <a:pt x="275" y="433"/>
                </a:cubicBezTo>
                <a:lnTo>
                  <a:pt x="275" y="433"/>
                </a:lnTo>
                <a:lnTo>
                  <a:pt x="274" y="433"/>
                </a:lnTo>
                <a:lnTo>
                  <a:pt x="274" y="433"/>
                </a:lnTo>
                <a:cubicBezTo>
                  <a:pt x="273" y="433"/>
                  <a:pt x="273" y="433"/>
                  <a:pt x="273" y="433"/>
                </a:cubicBezTo>
                <a:lnTo>
                  <a:pt x="273" y="433"/>
                </a:lnTo>
                <a:cubicBezTo>
                  <a:pt x="272" y="433"/>
                  <a:pt x="272" y="433"/>
                  <a:pt x="272" y="433"/>
                </a:cubicBezTo>
                <a:lnTo>
                  <a:pt x="272" y="433"/>
                </a:lnTo>
                <a:cubicBezTo>
                  <a:pt x="271" y="434"/>
                  <a:pt x="271" y="434"/>
                  <a:pt x="271" y="434"/>
                </a:cubicBezTo>
                <a:lnTo>
                  <a:pt x="271" y="434"/>
                </a:lnTo>
                <a:lnTo>
                  <a:pt x="270" y="434"/>
                </a:lnTo>
                <a:lnTo>
                  <a:pt x="270" y="434"/>
                </a:lnTo>
                <a:cubicBezTo>
                  <a:pt x="269" y="434"/>
                  <a:pt x="269" y="435"/>
                  <a:pt x="268" y="436"/>
                </a:cubicBezTo>
                <a:lnTo>
                  <a:pt x="268" y="436"/>
                </a:lnTo>
                <a:cubicBezTo>
                  <a:pt x="268" y="436"/>
                  <a:pt x="268" y="436"/>
                  <a:pt x="267" y="436"/>
                </a:cubicBezTo>
                <a:lnTo>
                  <a:pt x="267" y="436"/>
                </a:lnTo>
                <a:lnTo>
                  <a:pt x="267" y="436"/>
                </a:lnTo>
                <a:lnTo>
                  <a:pt x="77" y="561"/>
                </a:lnTo>
                <a:lnTo>
                  <a:pt x="280" y="85"/>
                </a:lnTo>
                <a:lnTo>
                  <a:pt x="484" y="561"/>
                </a:lnTo>
                <a:lnTo>
                  <a:pt x="294" y="436"/>
                </a:lnTo>
                <a:close/>
                <a:moveTo>
                  <a:pt x="556" y="639"/>
                </a:moveTo>
                <a:lnTo>
                  <a:pt x="556" y="639"/>
                </a:lnTo>
                <a:lnTo>
                  <a:pt x="557" y="638"/>
                </a:lnTo>
                <a:lnTo>
                  <a:pt x="557" y="638"/>
                </a:lnTo>
                <a:lnTo>
                  <a:pt x="557" y="638"/>
                </a:lnTo>
                <a:lnTo>
                  <a:pt x="557" y="638"/>
                </a:lnTo>
                <a:cubicBezTo>
                  <a:pt x="557" y="637"/>
                  <a:pt x="557" y="636"/>
                  <a:pt x="558" y="636"/>
                </a:cubicBezTo>
                <a:lnTo>
                  <a:pt x="558" y="636"/>
                </a:lnTo>
                <a:lnTo>
                  <a:pt x="558" y="636"/>
                </a:lnTo>
                <a:lnTo>
                  <a:pt x="558" y="636"/>
                </a:lnTo>
                <a:cubicBezTo>
                  <a:pt x="559" y="635"/>
                  <a:pt x="559" y="635"/>
                  <a:pt x="559" y="634"/>
                </a:cubicBezTo>
                <a:lnTo>
                  <a:pt x="559" y="634"/>
                </a:lnTo>
                <a:cubicBezTo>
                  <a:pt x="559" y="633"/>
                  <a:pt x="560" y="631"/>
                  <a:pt x="560" y="629"/>
                </a:cubicBezTo>
                <a:lnTo>
                  <a:pt x="560" y="629"/>
                </a:lnTo>
                <a:lnTo>
                  <a:pt x="560" y="629"/>
                </a:lnTo>
                <a:lnTo>
                  <a:pt x="560" y="629"/>
                </a:lnTo>
                <a:cubicBezTo>
                  <a:pt x="560" y="628"/>
                  <a:pt x="560" y="628"/>
                  <a:pt x="560" y="628"/>
                </a:cubicBezTo>
                <a:lnTo>
                  <a:pt x="560" y="628"/>
                </a:lnTo>
                <a:cubicBezTo>
                  <a:pt x="560" y="627"/>
                  <a:pt x="560" y="627"/>
                  <a:pt x="561" y="627"/>
                </a:cubicBezTo>
                <a:lnTo>
                  <a:pt x="561" y="627"/>
                </a:lnTo>
                <a:lnTo>
                  <a:pt x="561" y="626"/>
                </a:lnTo>
                <a:lnTo>
                  <a:pt x="561" y="626"/>
                </a:lnTo>
                <a:cubicBezTo>
                  <a:pt x="561" y="625"/>
                  <a:pt x="561" y="625"/>
                  <a:pt x="561" y="624"/>
                </a:cubicBezTo>
                <a:lnTo>
                  <a:pt x="561" y="624"/>
                </a:lnTo>
                <a:lnTo>
                  <a:pt x="561" y="624"/>
                </a:lnTo>
                <a:lnTo>
                  <a:pt x="561" y="624"/>
                </a:lnTo>
                <a:cubicBezTo>
                  <a:pt x="561" y="622"/>
                  <a:pt x="560" y="620"/>
                  <a:pt x="560" y="618"/>
                </a:cubicBezTo>
                <a:lnTo>
                  <a:pt x="560" y="618"/>
                </a:lnTo>
                <a:cubicBezTo>
                  <a:pt x="560" y="618"/>
                  <a:pt x="560" y="618"/>
                  <a:pt x="560" y="617"/>
                </a:cubicBezTo>
                <a:lnTo>
                  <a:pt x="560" y="617"/>
                </a:lnTo>
                <a:lnTo>
                  <a:pt x="560" y="617"/>
                </a:lnTo>
                <a:lnTo>
                  <a:pt x="560" y="617"/>
                </a:lnTo>
                <a:cubicBezTo>
                  <a:pt x="559" y="616"/>
                  <a:pt x="559" y="616"/>
                  <a:pt x="559" y="616"/>
                </a:cubicBezTo>
                <a:lnTo>
                  <a:pt x="559" y="615"/>
                </a:lnTo>
                <a:lnTo>
                  <a:pt x="302" y="14"/>
                </a:lnTo>
                <a:lnTo>
                  <a:pt x="302" y="14"/>
                </a:lnTo>
                <a:lnTo>
                  <a:pt x="302" y="14"/>
                </a:lnTo>
                <a:lnTo>
                  <a:pt x="302" y="14"/>
                </a:lnTo>
                <a:cubicBezTo>
                  <a:pt x="302" y="13"/>
                  <a:pt x="302" y="13"/>
                  <a:pt x="302" y="12"/>
                </a:cubicBezTo>
                <a:lnTo>
                  <a:pt x="302" y="12"/>
                </a:lnTo>
                <a:cubicBezTo>
                  <a:pt x="301" y="12"/>
                  <a:pt x="301" y="12"/>
                  <a:pt x="301" y="12"/>
                </a:cubicBezTo>
                <a:lnTo>
                  <a:pt x="301" y="12"/>
                </a:lnTo>
                <a:cubicBezTo>
                  <a:pt x="300" y="11"/>
                  <a:pt x="300" y="11"/>
                  <a:pt x="300" y="11"/>
                </a:cubicBezTo>
                <a:lnTo>
                  <a:pt x="300" y="11"/>
                </a:lnTo>
                <a:cubicBezTo>
                  <a:pt x="300" y="10"/>
                  <a:pt x="300" y="10"/>
                  <a:pt x="300" y="9"/>
                </a:cubicBezTo>
                <a:lnTo>
                  <a:pt x="300" y="9"/>
                </a:lnTo>
                <a:cubicBezTo>
                  <a:pt x="299" y="9"/>
                  <a:pt x="299" y="9"/>
                  <a:pt x="299" y="9"/>
                </a:cubicBezTo>
                <a:lnTo>
                  <a:pt x="299" y="9"/>
                </a:lnTo>
                <a:cubicBezTo>
                  <a:pt x="299" y="8"/>
                  <a:pt x="299" y="8"/>
                  <a:pt x="298" y="8"/>
                </a:cubicBezTo>
                <a:lnTo>
                  <a:pt x="298" y="8"/>
                </a:lnTo>
                <a:lnTo>
                  <a:pt x="297" y="7"/>
                </a:lnTo>
                <a:lnTo>
                  <a:pt x="297" y="7"/>
                </a:lnTo>
                <a:lnTo>
                  <a:pt x="297" y="6"/>
                </a:lnTo>
                <a:lnTo>
                  <a:pt x="297" y="6"/>
                </a:lnTo>
                <a:cubicBezTo>
                  <a:pt x="296" y="6"/>
                  <a:pt x="296" y="6"/>
                  <a:pt x="296" y="5"/>
                </a:cubicBezTo>
                <a:lnTo>
                  <a:pt x="296" y="5"/>
                </a:lnTo>
                <a:lnTo>
                  <a:pt x="295" y="5"/>
                </a:lnTo>
                <a:lnTo>
                  <a:pt x="295" y="5"/>
                </a:lnTo>
                <a:cubicBezTo>
                  <a:pt x="294" y="5"/>
                  <a:pt x="294" y="4"/>
                  <a:pt x="294" y="4"/>
                </a:cubicBezTo>
                <a:lnTo>
                  <a:pt x="294" y="4"/>
                </a:lnTo>
                <a:cubicBezTo>
                  <a:pt x="293" y="4"/>
                  <a:pt x="293" y="3"/>
                  <a:pt x="293" y="3"/>
                </a:cubicBezTo>
                <a:lnTo>
                  <a:pt x="293" y="3"/>
                </a:lnTo>
                <a:lnTo>
                  <a:pt x="292" y="3"/>
                </a:lnTo>
                <a:lnTo>
                  <a:pt x="292" y="3"/>
                </a:lnTo>
                <a:cubicBezTo>
                  <a:pt x="291" y="3"/>
                  <a:pt x="291" y="3"/>
                  <a:pt x="291" y="2"/>
                </a:cubicBezTo>
                <a:lnTo>
                  <a:pt x="291" y="2"/>
                </a:lnTo>
                <a:cubicBezTo>
                  <a:pt x="290" y="2"/>
                  <a:pt x="290" y="2"/>
                  <a:pt x="290" y="2"/>
                </a:cubicBezTo>
                <a:lnTo>
                  <a:pt x="290" y="2"/>
                </a:lnTo>
                <a:lnTo>
                  <a:pt x="289" y="2"/>
                </a:lnTo>
                <a:lnTo>
                  <a:pt x="289" y="2"/>
                </a:lnTo>
                <a:cubicBezTo>
                  <a:pt x="289" y="1"/>
                  <a:pt x="289" y="1"/>
                  <a:pt x="288" y="1"/>
                </a:cubicBezTo>
                <a:lnTo>
                  <a:pt x="288" y="1"/>
                </a:lnTo>
                <a:lnTo>
                  <a:pt x="288" y="1"/>
                </a:lnTo>
                <a:lnTo>
                  <a:pt x="288" y="1"/>
                </a:lnTo>
                <a:cubicBezTo>
                  <a:pt x="287" y="1"/>
                  <a:pt x="286" y="1"/>
                  <a:pt x="286" y="1"/>
                </a:cubicBezTo>
                <a:lnTo>
                  <a:pt x="286" y="1"/>
                </a:lnTo>
                <a:lnTo>
                  <a:pt x="285" y="0"/>
                </a:lnTo>
                <a:lnTo>
                  <a:pt x="285" y="0"/>
                </a:lnTo>
                <a:cubicBezTo>
                  <a:pt x="284" y="0"/>
                  <a:pt x="284" y="0"/>
                  <a:pt x="284" y="0"/>
                </a:cubicBezTo>
                <a:lnTo>
                  <a:pt x="284" y="0"/>
                </a:lnTo>
                <a:cubicBezTo>
                  <a:pt x="283" y="0"/>
                  <a:pt x="283" y="0"/>
                  <a:pt x="283" y="0"/>
                </a:cubicBezTo>
                <a:lnTo>
                  <a:pt x="283" y="0"/>
                </a:lnTo>
                <a:lnTo>
                  <a:pt x="282" y="0"/>
                </a:lnTo>
                <a:lnTo>
                  <a:pt x="282" y="0"/>
                </a:lnTo>
                <a:cubicBezTo>
                  <a:pt x="282" y="0"/>
                  <a:pt x="281" y="0"/>
                  <a:pt x="280" y="0"/>
                </a:cubicBezTo>
                <a:lnTo>
                  <a:pt x="280" y="0"/>
                </a:lnTo>
                <a:cubicBezTo>
                  <a:pt x="280" y="0"/>
                  <a:pt x="280" y="0"/>
                  <a:pt x="279" y="0"/>
                </a:cubicBezTo>
                <a:lnTo>
                  <a:pt x="279" y="0"/>
                </a:lnTo>
                <a:lnTo>
                  <a:pt x="278" y="0"/>
                </a:lnTo>
                <a:lnTo>
                  <a:pt x="278" y="0"/>
                </a:lnTo>
                <a:lnTo>
                  <a:pt x="277" y="0"/>
                </a:lnTo>
                <a:lnTo>
                  <a:pt x="277" y="0"/>
                </a:lnTo>
                <a:lnTo>
                  <a:pt x="276" y="0"/>
                </a:lnTo>
                <a:lnTo>
                  <a:pt x="276" y="0"/>
                </a:lnTo>
                <a:cubicBezTo>
                  <a:pt x="275" y="0"/>
                  <a:pt x="275" y="1"/>
                  <a:pt x="275" y="1"/>
                </a:cubicBezTo>
                <a:lnTo>
                  <a:pt x="275" y="1"/>
                </a:lnTo>
                <a:cubicBezTo>
                  <a:pt x="274" y="1"/>
                  <a:pt x="274" y="1"/>
                  <a:pt x="273" y="1"/>
                </a:cubicBezTo>
                <a:lnTo>
                  <a:pt x="273" y="1"/>
                </a:lnTo>
                <a:cubicBezTo>
                  <a:pt x="273" y="1"/>
                  <a:pt x="273" y="1"/>
                  <a:pt x="272" y="1"/>
                </a:cubicBezTo>
                <a:lnTo>
                  <a:pt x="272" y="1"/>
                </a:lnTo>
                <a:cubicBezTo>
                  <a:pt x="272" y="1"/>
                  <a:pt x="272" y="1"/>
                  <a:pt x="271" y="2"/>
                </a:cubicBezTo>
                <a:lnTo>
                  <a:pt x="271" y="2"/>
                </a:lnTo>
                <a:lnTo>
                  <a:pt x="271" y="2"/>
                </a:lnTo>
                <a:lnTo>
                  <a:pt x="271" y="2"/>
                </a:lnTo>
                <a:lnTo>
                  <a:pt x="271" y="2"/>
                </a:lnTo>
                <a:lnTo>
                  <a:pt x="271" y="2"/>
                </a:lnTo>
                <a:cubicBezTo>
                  <a:pt x="270" y="3"/>
                  <a:pt x="270" y="3"/>
                  <a:pt x="269" y="3"/>
                </a:cubicBezTo>
                <a:lnTo>
                  <a:pt x="269" y="3"/>
                </a:lnTo>
                <a:cubicBezTo>
                  <a:pt x="269" y="3"/>
                  <a:pt x="269" y="3"/>
                  <a:pt x="268" y="3"/>
                </a:cubicBezTo>
                <a:lnTo>
                  <a:pt x="268" y="3"/>
                </a:lnTo>
                <a:lnTo>
                  <a:pt x="267" y="4"/>
                </a:lnTo>
                <a:lnTo>
                  <a:pt x="267" y="4"/>
                </a:lnTo>
                <a:cubicBezTo>
                  <a:pt x="267" y="4"/>
                  <a:pt x="267" y="5"/>
                  <a:pt x="266" y="5"/>
                </a:cubicBezTo>
                <a:lnTo>
                  <a:pt x="266" y="5"/>
                </a:lnTo>
                <a:lnTo>
                  <a:pt x="266" y="5"/>
                </a:lnTo>
                <a:lnTo>
                  <a:pt x="266" y="5"/>
                </a:lnTo>
                <a:cubicBezTo>
                  <a:pt x="265" y="6"/>
                  <a:pt x="265" y="6"/>
                  <a:pt x="264" y="6"/>
                </a:cubicBezTo>
                <a:lnTo>
                  <a:pt x="264" y="6"/>
                </a:lnTo>
                <a:cubicBezTo>
                  <a:pt x="264" y="6"/>
                  <a:pt x="264" y="6"/>
                  <a:pt x="264" y="7"/>
                </a:cubicBezTo>
                <a:lnTo>
                  <a:pt x="264" y="7"/>
                </a:lnTo>
                <a:cubicBezTo>
                  <a:pt x="263" y="7"/>
                  <a:pt x="263" y="8"/>
                  <a:pt x="262" y="8"/>
                </a:cubicBezTo>
                <a:lnTo>
                  <a:pt x="262" y="8"/>
                </a:lnTo>
                <a:cubicBezTo>
                  <a:pt x="262" y="8"/>
                  <a:pt x="262" y="8"/>
                  <a:pt x="262" y="9"/>
                </a:cubicBezTo>
                <a:lnTo>
                  <a:pt x="262" y="9"/>
                </a:lnTo>
                <a:lnTo>
                  <a:pt x="261" y="9"/>
                </a:lnTo>
                <a:lnTo>
                  <a:pt x="261" y="9"/>
                </a:lnTo>
                <a:cubicBezTo>
                  <a:pt x="261" y="10"/>
                  <a:pt x="261" y="10"/>
                  <a:pt x="261" y="11"/>
                </a:cubicBezTo>
                <a:lnTo>
                  <a:pt x="261" y="11"/>
                </a:lnTo>
                <a:cubicBezTo>
                  <a:pt x="261" y="11"/>
                  <a:pt x="260" y="11"/>
                  <a:pt x="260" y="12"/>
                </a:cubicBezTo>
                <a:lnTo>
                  <a:pt x="260" y="12"/>
                </a:lnTo>
                <a:lnTo>
                  <a:pt x="260" y="12"/>
                </a:lnTo>
                <a:lnTo>
                  <a:pt x="260" y="12"/>
                </a:lnTo>
                <a:cubicBezTo>
                  <a:pt x="260" y="13"/>
                  <a:pt x="259" y="13"/>
                  <a:pt x="259" y="14"/>
                </a:cubicBezTo>
                <a:lnTo>
                  <a:pt x="259" y="14"/>
                </a:lnTo>
                <a:cubicBezTo>
                  <a:pt x="259" y="14"/>
                  <a:pt x="259" y="14"/>
                  <a:pt x="258" y="14"/>
                </a:cubicBezTo>
                <a:lnTo>
                  <a:pt x="1" y="615"/>
                </a:lnTo>
                <a:lnTo>
                  <a:pt x="1" y="615"/>
                </a:lnTo>
                <a:lnTo>
                  <a:pt x="1" y="615"/>
                </a:lnTo>
                <a:lnTo>
                  <a:pt x="1" y="615"/>
                </a:lnTo>
                <a:cubicBezTo>
                  <a:pt x="1" y="616"/>
                  <a:pt x="1" y="616"/>
                  <a:pt x="1" y="617"/>
                </a:cubicBezTo>
                <a:lnTo>
                  <a:pt x="1" y="617"/>
                </a:lnTo>
                <a:lnTo>
                  <a:pt x="1" y="617"/>
                </a:lnTo>
                <a:lnTo>
                  <a:pt x="1" y="617"/>
                </a:lnTo>
                <a:cubicBezTo>
                  <a:pt x="1" y="617"/>
                  <a:pt x="1" y="618"/>
                  <a:pt x="0" y="618"/>
                </a:cubicBezTo>
                <a:lnTo>
                  <a:pt x="0" y="618"/>
                </a:lnTo>
                <a:cubicBezTo>
                  <a:pt x="0" y="619"/>
                  <a:pt x="0" y="620"/>
                  <a:pt x="0" y="622"/>
                </a:cubicBezTo>
                <a:lnTo>
                  <a:pt x="0" y="622"/>
                </a:lnTo>
                <a:lnTo>
                  <a:pt x="0" y="622"/>
                </a:lnTo>
                <a:lnTo>
                  <a:pt x="0" y="622"/>
                </a:lnTo>
                <a:lnTo>
                  <a:pt x="0" y="623"/>
                </a:lnTo>
                <a:lnTo>
                  <a:pt x="0" y="623"/>
                </a:lnTo>
                <a:cubicBezTo>
                  <a:pt x="0" y="624"/>
                  <a:pt x="0" y="624"/>
                  <a:pt x="0" y="624"/>
                </a:cubicBezTo>
                <a:lnTo>
                  <a:pt x="0" y="624"/>
                </a:lnTo>
                <a:cubicBezTo>
                  <a:pt x="0" y="625"/>
                  <a:pt x="0" y="625"/>
                  <a:pt x="0" y="625"/>
                </a:cubicBezTo>
                <a:lnTo>
                  <a:pt x="0" y="625"/>
                </a:lnTo>
                <a:cubicBezTo>
                  <a:pt x="0" y="626"/>
                  <a:pt x="0" y="627"/>
                  <a:pt x="0" y="627"/>
                </a:cubicBezTo>
                <a:lnTo>
                  <a:pt x="0" y="627"/>
                </a:lnTo>
                <a:cubicBezTo>
                  <a:pt x="0" y="627"/>
                  <a:pt x="0" y="627"/>
                  <a:pt x="0" y="628"/>
                </a:cubicBezTo>
                <a:lnTo>
                  <a:pt x="0" y="628"/>
                </a:lnTo>
                <a:cubicBezTo>
                  <a:pt x="0" y="628"/>
                  <a:pt x="0" y="628"/>
                  <a:pt x="0" y="629"/>
                </a:cubicBezTo>
                <a:lnTo>
                  <a:pt x="0" y="629"/>
                </a:lnTo>
                <a:lnTo>
                  <a:pt x="0" y="629"/>
                </a:lnTo>
                <a:lnTo>
                  <a:pt x="0" y="629"/>
                </a:lnTo>
                <a:cubicBezTo>
                  <a:pt x="0" y="630"/>
                  <a:pt x="0" y="631"/>
                  <a:pt x="0" y="631"/>
                </a:cubicBezTo>
                <a:lnTo>
                  <a:pt x="0" y="631"/>
                </a:lnTo>
                <a:cubicBezTo>
                  <a:pt x="1" y="631"/>
                  <a:pt x="1" y="631"/>
                  <a:pt x="1" y="631"/>
                </a:cubicBezTo>
                <a:lnTo>
                  <a:pt x="1" y="631"/>
                </a:lnTo>
                <a:cubicBezTo>
                  <a:pt x="1" y="633"/>
                  <a:pt x="1" y="634"/>
                  <a:pt x="2" y="635"/>
                </a:cubicBezTo>
                <a:lnTo>
                  <a:pt x="2" y="635"/>
                </a:lnTo>
                <a:cubicBezTo>
                  <a:pt x="2" y="635"/>
                  <a:pt x="2" y="635"/>
                  <a:pt x="2" y="636"/>
                </a:cubicBezTo>
                <a:lnTo>
                  <a:pt x="2" y="636"/>
                </a:lnTo>
                <a:lnTo>
                  <a:pt x="3" y="636"/>
                </a:lnTo>
                <a:lnTo>
                  <a:pt x="3" y="636"/>
                </a:lnTo>
                <a:cubicBezTo>
                  <a:pt x="3" y="636"/>
                  <a:pt x="3" y="637"/>
                  <a:pt x="3" y="638"/>
                </a:cubicBezTo>
                <a:lnTo>
                  <a:pt x="3" y="638"/>
                </a:lnTo>
                <a:lnTo>
                  <a:pt x="3" y="638"/>
                </a:lnTo>
                <a:lnTo>
                  <a:pt x="3" y="638"/>
                </a:lnTo>
                <a:cubicBezTo>
                  <a:pt x="4" y="638"/>
                  <a:pt x="4" y="639"/>
                  <a:pt x="4" y="639"/>
                </a:cubicBezTo>
                <a:lnTo>
                  <a:pt x="4" y="639"/>
                </a:lnTo>
                <a:lnTo>
                  <a:pt x="5" y="639"/>
                </a:lnTo>
                <a:lnTo>
                  <a:pt x="5" y="639"/>
                </a:lnTo>
                <a:cubicBezTo>
                  <a:pt x="5" y="640"/>
                  <a:pt x="6" y="640"/>
                  <a:pt x="6" y="640"/>
                </a:cubicBezTo>
                <a:lnTo>
                  <a:pt x="6" y="640"/>
                </a:lnTo>
                <a:cubicBezTo>
                  <a:pt x="6" y="641"/>
                  <a:pt x="6" y="641"/>
                  <a:pt x="6" y="641"/>
                </a:cubicBezTo>
                <a:lnTo>
                  <a:pt x="6" y="641"/>
                </a:lnTo>
                <a:cubicBezTo>
                  <a:pt x="7" y="642"/>
                  <a:pt x="8" y="642"/>
                  <a:pt x="8" y="642"/>
                </a:cubicBezTo>
                <a:lnTo>
                  <a:pt x="8" y="642"/>
                </a:lnTo>
                <a:cubicBezTo>
                  <a:pt x="8" y="642"/>
                  <a:pt x="8" y="642"/>
                  <a:pt x="8" y="643"/>
                </a:cubicBezTo>
                <a:lnTo>
                  <a:pt x="8" y="643"/>
                </a:lnTo>
                <a:cubicBezTo>
                  <a:pt x="9" y="644"/>
                  <a:pt x="11" y="644"/>
                  <a:pt x="12" y="645"/>
                </a:cubicBezTo>
                <a:lnTo>
                  <a:pt x="12" y="645"/>
                </a:lnTo>
                <a:lnTo>
                  <a:pt x="12" y="645"/>
                </a:lnTo>
                <a:lnTo>
                  <a:pt x="12" y="645"/>
                </a:lnTo>
                <a:cubicBezTo>
                  <a:pt x="13" y="645"/>
                  <a:pt x="13" y="646"/>
                  <a:pt x="14" y="646"/>
                </a:cubicBezTo>
                <a:lnTo>
                  <a:pt x="14" y="646"/>
                </a:lnTo>
                <a:lnTo>
                  <a:pt x="14" y="647"/>
                </a:lnTo>
                <a:lnTo>
                  <a:pt x="14" y="647"/>
                </a:lnTo>
                <a:lnTo>
                  <a:pt x="14" y="647"/>
                </a:lnTo>
                <a:lnTo>
                  <a:pt x="14" y="647"/>
                </a:lnTo>
                <a:cubicBezTo>
                  <a:pt x="15" y="647"/>
                  <a:pt x="15" y="647"/>
                  <a:pt x="16" y="647"/>
                </a:cubicBezTo>
                <a:lnTo>
                  <a:pt x="17" y="647"/>
                </a:lnTo>
                <a:lnTo>
                  <a:pt x="17" y="647"/>
                </a:lnTo>
                <a:cubicBezTo>
                  <a:pt x="17" y="647"/>
                  <a:pt x="18" y="648"/>
                  <a:pt x="19" y="648"/>
                </a:cubicBezTo>
                <a:lnTo>
                  <a:pt x="19" y="648"/>
                </a:lnTo>
                <a:lnTo>
                  <a:pt x="19" y="648"/>
                </a:lnTo>
                <a:lnTo>
                  <a:pt x="19" y="648"/>
                </a:lnTo>
                <a:cubicBezTo>
                  <a:pt x="20" y="648"/>
                  <a:pt x="20" y="648"/>
                  <a:pt x="21" y="648"/>
                </a:cubicBezTo>
                <a:lnTo>
                  <a:pt x="21" y="648"/>
                </a:lnTo>
                <a:lnTo>
                  <a:pt x="21" y="649"/>
                </a:lnTo>
                <a:lnTo>
                  <a:pt x="21" y="649"/>
                </a:lnTo>
                <a:cubicBezTo>
                  <a:pt x="22" y="649"/>
                  <a:pt x="23" y="649"/>
                  <a:pt x="24" y="649"/>
                </a:cubicBezTo>
                <a:lnTo>
                  <a:pt x="24" y="649"/>
                </a:lnTo>
                <a:lnTo>
                  <a:pt x="24" y="649"/>
                </a:lnTo>
                <a:lnTo>
                  <a:pt x="24" y="649"/>
                </a:lnTo>
                <a:lnTo>
                  <a:pt x="25" y="649"/>
                </a:lnTo>
                <a:lnTo>
                  <a:pt x="25" y="649"/>
                </a:lnTo>
                <a:cubicBezTo>
                  <a:pt x="28" y="648"/>
                  <a:pt x="31" y="647"/>
                  <a:pt x="34" y="645"/>
                </a:cubicBezTo>
                <a:lnTo>
                  <a:pt x="34" y="645"/>
                </a:lnTo>
                <a:cubicBezTo>
                  <a:pt x="34" y="645"/>
                  <a:pt x="34" y="645"/>
                  <a:pt x="35" y="645"/>
                </a:cubicBezTo>
                <a:lnTo>
                  <a:pt x="35" y="645"/>
                </a:lnTo>
                <a:lnTo>
                  <a:pt x="35" y="645"/>
                </a:lnTo>
                <a:lnTo>
                  <a:pt x="35" y="645"/>
                </a:lnTo>
                <a:cubicBezTo>
                  <a:pt x="36" y="645"/>
                  <a:pt x="36" y="645"/>
                  <a:pt x="36" y="644"/>
                </a:cubicBezTo>
                <a:lnTo>
                  <a:pt x="36" y="644"/>
                </a:lnTo>
                <a:lnTo>
                  <a:pt x="36" y="644"/>
                </a:lnTo>
                <a:lnTo>
                  <a:pt x="281" y="484"/>
                </a:lnTo>
                <a:lnTo>
                  <a:pt x="524" y="644"/>
                </a:lnTo>
                <a:lnTo>
                  <a:pt x="524" y="644"/>
                </a:lnTo>
                <a:lnTo>
                  <a:pt x="524" y="644"/>
                </a:lnTo>
                <a:lnTo>
                  <a:pt x="524" y="644"/>
                </a:lnTo>
                <a:cubicBezTo>
                  <a:pt x="524" y="645"/>
                  <a:pt x="525" y="645"/>
                  <a:pt x="525" y="645"/>
                </a:cubicBezTo>
                <a:lnTo>
                  <a:pt x="525" y="645"/>
                </a:lnTo>
                <a:lnTo>
                  <a:pt x="525" y="645"/>
                </a:lnTo>
                <a:lnTo>
                  <a:pt x="525" y="645"/>
                </a:lnTo>
                <a:lnTo>
                  <a:pt x="526" y="645"/>
                </a:lnTo>
                <a:lnTo>
                  <a:pt x="526" y="645"/>
                </a:lnTo>
                <a:cubicBezTo>
                  <a:pt x="529" y="647"/>
                  <a:pt x="532" y="648"/>
                  <a:pt x="535" y="649"/>
                </a:cubicBezTo>
                <a:lnTo>
                  <a:pt x="535" y="649"/>
                </a:lnTo>
                <a:cubicBezTo>
                  <a:pt x="535" y="649"/>
                  <a:pt x="536" y="649"/>
                  <a:pt x="537" y="649"/>
                </a:cubicBezTo>
                <a:lnTo>
                  <a:pt x="537" y="649"/>
                </a:lnTo>
                <a:lnTo>
                  <a:pt x="537" y="649"/>
                </a:lnTo>
                <a:lnTo>
                  <a:pt x="537" y="649"/>
                </a:lnTo>
                <a:cubicBezTo>
                  <a:pt x="538" y="649"/>
                  <a:pt x="538" y="649"/>
                  <a:pt x="539" y="649"/>
                </a:cubicBezTo>
                <a:lnTo>
                  <a:pt x="540" y="648"/>
                </a:lnTo>
                <a:lnTo>
                  <a:pt x="540" y="648"/>
                </a:lnTo>
                <a:lnTo>
                  <a:pt x="541" y="648"/>
                </a:lnTo>
                <a:lnTo>
                  <a:pt x="541" y="648"/>
                </a:lnTo>
                <a:lnTo>
                  <a:pt x="542" y="648"/>
                </a:lnTo>
                <a:lnTo>
                  <a:pt x="542" y="648"/>
                </a:lnTo>
                <a:cubicBezTo>
                  <a:pt x="543" y="648"/>
                  <a:pt x="543" y="647"/>
                  <a:pt x="544" y="647"/>
                </a:cubicBezTo>
                <a:lnTo>
                  <a:pt x="544" y="647"/>
                </a:lnTo>
                <a:lnTo>
                  <a:pt x="544" y="647"/>
                </a:lnTo>
                <a:lnTo>
                  <a:pt x="544" y="647"/>
                </a:lnTo>
                <a:lnTo>
                  <a:pt x="546" y="647"/>
                </a:lnTo>
                <a:lnTo>
                  <a:pt x="546" y="647"/>
                </a:lnTo>
                <a:lnTo>
                  <a:pt x="546" y="647"/>
                </a:lnTo>
                <a:lnTo>
                  <a:pt x="546" y="647"/>
                </a:lnTo>
                <a:lnTo>
                  <a:pt x="546" y="646"/>
                </a:lnTo>
                <a:lnTo>
                  <a:pt x="546" y="646"/>
                </a:lnTo>
                <a:cubicBezTo>
                  <a:pt x="547" y="646"/>
                  <a:pt x="548" y="645"/>
                  <a:pt x="548" y="645"/>
                </a:cubicBezTo>
                <a:lnTo>
                  <a:pt x="548" y="645"/>
                </a:lnTo>
                <a:cubicBezTo>
                  <a:pt x="549" y="645"/>
                  <a:pt x="549" y="645"/>
                  <a:pt x="549" y="645"/>
                </a:cubicBezTo>
                <a:lnTo>
                  <a:pt x="549" y="645"/>
                </a:lnTo>
                <a:cubicBezTo>
                  <a:pt x="550" y="644"/>
                  <a:pt x="551" y="644"/>
                  <a:pt x="552" y="643"/>
                </a:cubicBezTo>
                <a:lnTo>
                  <a:pt x="552" y="643"/>
                </a:lnTo>
                <a:cubicBezTo>
                  <a:pt x="552" y="642"/>
                  <a:pt x="552" y="642"/>
                  <a:pt x="552" y="642"/>
                </a:cubicBezTo>
                <a:lnTo>
                  <a:pt x="552" y="642"/>
                </a:lnTo>
                <a:cubicBezTo>
                  <a:pt x="553" y="642"/>
                  <a:pt x="554" y="642"/>
                  <a:pt x="554" y="641"/>
                </a:cubicBezTo>
                <a:lnTo>
                  <a:pt x="554" y="640"/>
                </a:lnTo>
                <a:lnTo>
                  <a:pt x="554" y="640"/>
                </a:lnTo>
                <a:cubicBezTo>
                  <a:pt x="555" y="640"/>
                  <a:pt x="555" y="640"/>
                  <a:pt x="555" y="639"/>
                </a:cubicBezTo>
                <a:lnTo>
                  <a:pt x="556" y="63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" name="Freeform 240"/>
          <p:cNvSpPr>
            <a:spLocks noChangeArrowheads="1"/>
          </p:cNvSpPr>
          <p:nvPr/>
        </p:nvSpPr>
        <p:spPr bwMode="auto">
          <a:xfrm>
            <a:off x="5307060" y="3827266"/>
            <a:ext cx="2274331" cy="7047865"/>
          </a:xfrm>
          <a:custGeom>
            <a:avLst/>
            <a:gdLst>
              <a:gd name="T0" fmla="*/ 1963 w 1964"/>
              <a:gd name="T1" fmla="*/ 6080 h 6081"/>
              <a:gd name="T2" fmla="*/ 0 w 1964"/>
              <a:gd name="T3" fmla="*/ 6080 h 6081"/>
              <a:gd name="T4" fmla="*/ 0 w 1964"/>
              <a:gd name="T5" fmla="*/ 0 h 6081"/>
              <a:gd name="T6" fmla="*/ 1963 w 1964"/>
              <a:gd name="T7" fmla="*/ 0 h 6081"/>
              <a:gd name="T8" fmla="*/ 1963 w 1964"/>
              <a:gd name="T9" fmla="*/ 6080 h 6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4" h="6081">
                <a:moveTo>
                  <a:pt x="1963" y="6080"/>
                </a:moveTo>
                <a:lnTo>
                  <a:pt x="0" y="6080"/>
                </a:lnTo>
                <a:lnTo>
                  <a:pt x="0" y="0"/>
                </a:lnTo>
                <a:lnTo>
                  <a:pt x="1963" y="0"/>
                </a:lnTo>
                <a:lnTo>
                  <a:pt x="1963" y="6080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" name="Freeform 241"/>
          <p:cNvSpPr>
            <a:spLocks noChangeArrowheads="1"/>
          </p:cNvSpPr>
          <p:nvPr/>
        </p:nvSpPr>
        <p:spPr bwMode="auto">
          <a:xfrm>
            <a:off x="8940878" y="3827266"/>
            <a:ext cx="2274328" cy="7047865"/>
          </a:xfrm>
          <a:custGeom>
            <a:avLst/>
            <a:gdLst>
              <a:gd name="T0" fmla="*/ 1962 w 1963"/>
              <a:gd name="T1" fmla="*/ 6080 h 6081"/>
              <a:gd name="T2" fmla="*/ 0 w 1963"/>
              <a:gd name="T3" fmla="*/ 6080 h 6081"/>
              <a:gd name="T4" fmla="*/ 0 w 1963"/>
              <a:gd name="T5" fmla="*/ 0 h 6081"/>
              <a:gd name="T6" fmla="*/ 1962 w 1963"/>
              <a:gd name="T7" fmla="*/ 0 h 6081"/>
              <a:gd name="T8" fmla="*/ 1962 w 1963"/>
              <a:gd name="T9" fmla="*/ 6080 h 6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3" h="6081">
                <a:moveTo>
                  <a:pt x="1962" y="6080"/>
                </a:moveTo>
                <a:lnTo>
                  <a:pt x="0" y="6080"/>
                </a:lnTo>
                <a:lnTo>
                  <a:pt x="0" y="0"/>
                </a:lnTo>
                <a:lnTo>
                  <a:pt x="1962" y="0"/>
                </a:lnTo>
                <a:lnTo>
                  <a:pt x="1962" y="6080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9" name="Freeform 242"/>
          <p:cNvSpPr>
            <a:spLocks noChangeArrowheads="1"/>
          </p:cNvSpPr>
          <p:nvPr/>
        </p:nvSpPr>
        <p:spPr bwMode="auto">
          <a:xfrm>
            <a:off x="12625802" y="3827266"/>
            <a:ext cx="2274331" cy="7047865"/>
          </a:xfrm>
          <a:custGeom>
            <a:avLst/>
            <a:gdLst>
              <a:gd name="T0" fmla="*/ 1963 w 1964"/>
              <a:gd name="T1" fmla="*/ 6080 h 6081"/>
              <a:gd name="T2" fmla="*/ 0 w 1964"/>
              <a:gd name="T3" fmla="*/ 6080 h 6081"/>
              <a:gd name="T4" fmla="*/ 0 w 1964"/>
              <a:gd name="T5" fmla="*/ 0 h 6081"/>
              <a:gd name="T6" fmla="*/ 1963 w 1964"/>
              <a:gd name="T7" fmla="*/ 0 h 6081"/>
              <a:gd name="T8" fmla="*/ 1963 w 1964"/>
              <a:gd name="T9" fmla="*/ 6080 h 6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4" h="6081">
                <a:moveTo>
                  <a:pt x="1963" y="6080"/>
                </a:moveTo>
                <a:lnTo>
                  <a:pt x="0" y="6080"/>
                </a:lnTo>
                <a:lnTo>
                  <a:pt x="0" y="0"/>
                </a:lnTo>
                <a:lnTo>
                  <a:pt x="1963" y="0"/>
                </a:lnTo>
                <a:lnTo>
                  <a:pt x="1963" y="6080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0" name="Freeform 243"/>
          <p:cNvSpPr>
            <a:spLocks noChangeArrowheads="1"/>
          </p:cNvSpPr>
          <p:nvPr/>
        </p:nvSpPr>
        <p:spPr bwMode="auto">
          <a:xfrm>
            <a:off x="16305617" y="3827266"/>
            <a:ext cx="2274331" cy="7047865"/>
          </a:xfrm>
          <a:custGeom>
            <a:avLst/>
            <a:gdLst>
              <a:gd name="T0" fmla="*/ 1962 w 1963"/>
              <a:gd name="T1" fmla="*/ 6080 h 6081"/>
              <a:gd name="T2" fmla="*/ 0 w 1963"/>
              <a:gd name="T3" fmla="*/ 6080 h 6081"/>
              <a:gd name="T4" fmla="*/ 0 w 1963"/>
              <a:gd name="T5" fmla="*/ 0 h 6081"/>
              <a:gd name="T6" fmla="*/ 1962 w 1963"/>
              <a:gd name="T7" fmla="*/ 0 h 6081"/>
              <a:gd name="T8" fmla="*/ 1962 w 1963"/>
              <a:gd name="T9" fmla="*/ 6080 h 6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3" h="6081">
                <a:moveTo>
                  <a:pt x="1962" y="6080"/>
                </a:moveTo>
                <a:lnTo>
                  <a:pt x="0" y="6080"/>
                </a:lnTo>
                <a:lnTo>
                  <a:pt x="0" y="0"/>
                </a:lnTo>
                <a:lnTo>
                  <a:pt x="1962" y="0"/>
                </a:lnTo>
                <a:lnTo>
                  <a:pt x="1962" y="6080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" name="Freeform 244"/>
          <p:cNvSpPr>
            <a:spLocks noChangeArrowheads="1"/>
          </p:cNvSpPr>
          <p:nvPr/>
        </p:nvSpPr>
        <p:spPr bwMode="auto">
          <a:xfrm>
            <a:off x="19775888" y="3827266"/>
            <a:ext cx="2274328" cy="7047865"/>
          </a:xfrm>
          <a:custGeom>
            <a:avLst/>
            <a:gdLst>
              <a:gd name="T0" fmla="*/ 1962 w 1963"/>
              <a:gd name="T1" fmla="*/ 6080 h 6081"/>
              <a:gd name="T2" fmla="*/ 0 w 1963"/>
              <a:gd name="T3" fmla="*/ 6080 h 6081"/>
              <a:gd name="T4" fmla="*/ 0 w 1963"/>
              <a:gd name="T5" fmla="*/ 0 h 6081"/>
              <a:gd name="T6" fmla="*/ 1962 w 1963"/>
              <a:gd name="T7" fmla="*/ 0 h 6081"/>
              <a:gd name="T8" fmla="*/ 1962 w 1963"/>
              <a:gd name="T9" fmla="*/ 6080 h 6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3" h="6081">
                <a:moveTo>
                  <a:pt x="1962" y="6080"/>
                </a:moveTo>
                <a:lnTo>
                  <a:pt x="0" y="6080"/>
                </a:lnTo>
                <a:lnTo>
                  <a:pt x="0" y="0"/>
                </a:lnTo>
                <a:lnTo>
                  <a:pt x="1962" y="0"/>
                </a:lnTo>
                <a:lnTo>
                  <a:pt x="1962" y="6080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" name="Freeform 381"/>
          <p:cNvSpPr>
            <a:spLocks noChangeArrowheads="1"/>
          </p:cNvSpPr>
          <p:nvPr/>
        </p:nvSpPr>
        <p:spPr bwMode="auto">
          <a:xfrm>
            <a:off x="5864145" y="6019820"/>
            <a:ext cx="240209" cy="669523"/>
          </a:xfrm>
          <a:custGeom>
            <a:avLst/>
            <a:gdLst>
              <a:gd name="T0" fmla="*/ 107 w 206"/>
              <a:gd name="T1" fmla="*/ 578 h 579"/>
              <a:gd name="T2" fmla="*/ 98 w 206"/>
              <a:gd name="T3" fmla="*/ 578 h 579"/>
              <a:gd name="T4" fmla="*/ 98 w 206"/>
              <a:gd name="T5" fmla="*/ 578 h 579"/>
              <a:gd name="T6" fmla="*/ 0 w 206"/>
              <a:gd name="T7" fmla="*/ 480 h 579"/>
              <a:gd name="T8" fmla="*/ 0 w 206"/>
              <a:gd name="T9" fmla="*/ 98 h 579"/>
              <a:gd name="T10" fmla="*/ 0 w 206"/>
              <a:gd name="T11" fmla="*/ 98 h 579"/>
              <a:gd name="T12" fmla="*/ 98 w 206"/>
              <a:gd name="T13" fmla="*/ 0 h 579"/>
              <a:gd name="T14" fmla="*/ 107 w 206"/>
              <a:gd name="T15" fmla="*/ 0 h 579"/>
              <a:gd name="T16" fmla="*/ 107 w 206"/>
              <a:gd name="T17" fmla="*/ 0 h 579"/>
              <a:gd name="T18" fmla="*/ 205 w 206"/>
              <a:gd name="T19" fmla="*/ 98 h 579"/>
              <a:gd name="T20" fmla="*/ 205 w 206"/>
              <a:gd name="T21" fmla="*/ 480 h 579"/>
              <a:gd name="T22" fmla="*/ 205 w 206"/>
              <a:gd name="T23" fmla="*/ 480 h 579"/>
              <a:gd name="T24" fmla="*/ 107 w 206"/>
              <a:gd name="T25" fmla="*/ 57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6" h="579">
                <a:moveTo>
                  <a:pt x="107" y="578"/>
                </a:moveTo>
                <a:lnTo>
                  <a:pt x="98" y="578"/>
                </a:lnTo>
                <a:lnTo>
                  <a:pt x="98" y="578"/>
                </a:lnTo>
                <a:cubicBezTo>
                  <a:pt x="44" y="578"/>
                  <a:pt x="0" y="533"/>
                  <a:pt x="0" y="480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8" y="0"/>
                </a:cubicBezTo>
                <a:lnTo>
                  <a:pt x="107" y="0"/>
                </a:lnTo>
                <a:lnTo>
                  <a:pt x="107" y="0"/>
                </a:lnTo>
                <a:cubicBezTo>
                  <a:pt x="161" y="0"/>
                  <a:pt x="205" y="44"/>
                  <a:pt x="205" y="98"/>
                </a:cubicBezTo>
                <a:lnTo>
                  <a:pt x="205" y="480"/>
                </a:lnTo>
                <a:lnTo>
                  <a:pt x="205" y="480"/>
                </a:lnTo>
                <a:cubicBezTo>
                  <a:pt x="205" y="533"/>
                  <a:pt x="161" y="578"/>
                  <a:pt x="107" y="57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1" name="Freeform 382"/>
          <p:cNvSpPr>
            <a:spLocks noChangeArrowheads="1"/>
          </p:cNvSpPr>
          <p:nvPr/>
        </p:nvSpPr>
        <p:spPr bwMode="auto">
          <a:xfrm>
            <a:off x="6324121" y="6019820"/>
            <a:ext cx="240209" cy="669523"/>
          </a:xfrm>
          <a:custGeom>
            <a:avLst/>
            <a:gdLst>
              <a:gd name="T0" fmla="*/ 108 w 207"/>
              <a:gd name="T1" fmla="*/ 578 h 579"/>
              <a:gd name="T2" fmla="*/ 99 w 207"/>
              <a:gd name="T3" fmla="*/ 578 h 579"/>
              <a:gd name="T4" fmla="*/ 99 w 207"/>
              <a:gd name="T5" fmla="*/ 578 h 579"/>
              <a:gd name="T6" fmla="*/ 0 w 207"/>
              <a:gd name="T7" fmla="*/ 480 h 579"/>
              <a:gd name="T8" fmla="*/ 0 w 207"/>
              <a:gd name="T9" fmla="*/ 98 h 579"/>
              <a:gd name="T10" fmla="*/ 0 w 207"/>
              <a:gd name="T11" fmla="*/ 98 h 579"/>
              <a:gd name="T12" fmla="*/ 99 w 207"/>
              <a:gd name="T13" fmla="*/ 0 h 579"/>
              <a:gd name="T14" fmla="*/ 108 w 207"/>
              <a:gd name="T15" fmla="*/ 0 h 579"/>
              <a:gd name="T16" fmla="*/ 108 w 207"/>
              <a:gd name="T17" fmla="*/ 0 h 579"/>
              <a:gd name="T18" fmla="*/ 206 w 207"/>
              <a:gd name="T19" fmla="*/ 98 h 579"/>
              <a:gd name="T20" fmla="*/ 206 w 207"/>
              <a:gd name="T21" fmla="*/ 480 h 579"/>
              <a:gd name="T22" fmla="*/ 206 w 207"/>
              <a:gd name="T23" fmla="*/ 480 h 579"/>
              <a:gd name="T24" fmla="*/ 108 w 207"/>
              <a:gd name="T25" fmla="*/ 57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7" h="579">
                <a:moveTo>
                  <a:pt x="108" y="578"/>
                </a:moveTo>
                <a:lnTo>
                  <a:pt x="99" y="578"/>
                </a:lnTo>
                <a:lnTo>
                  <a:pt x="99" y="578"/>
                </a:lnTo>
                <a:cubicBezTo>
                  <a:pt x="44" y="578"/>
                  <a:pt x="0" y="533"/>
                  <a:pt x="0" y="480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9" y="0"/>
                </a:cubicBezTo>
                <a:lnTo>
                  <a:pt x="108" y="0"/>
                </a:lnTo>
                <a:lnTo>
                  <a:pt x="108" y="0"/>
                </a:lnTo>
                <a:cubicBezTo>
                  <a:pt x="162" y="0"/>
                  <a:pt x="206" y="44"/>
                  <a:pt x="206" y="98"/>
                </a:cubicBezTo>
                <a:lnTo>
                  <a:pt x="206" y="480"/>
                </a:lnTo>
                <a:lnTo>
                  <a:pt x="206" y="480"/>
                </a:lnTo>
                <a:cubicBezTo>
                  <a:pt x="206" y="533"/>
                  <a:pt x="162" y="578"/>
                  <a:pt x="108" y="57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2" name="Freeform 383"/>
          <p:cNvSpPr>
            <a:spLocks noChangeArrowheads="1"/>
          </p:cNvSpPr>
          <p:nvPr/>
        </p:nvSpPr>
        <p:spPr bwMode="auto">
          <a:xfrm>
            <a:off x="6784098" y="6019820"/>
            <a:ext cx="240209" cy="669523"/>
          </a:xfrm>
          <a:custGeom>
            <a:avLst/>
            <a:gdLst>
              <a:gd name="T0" fmla="*/ 107 w 206"/>
              <a:gd name="T1" fmla="*/ 578 h 579"/>
              <a:gd name="T2" fmla="*/ 98 w 206"/>
              <a:gd name="T3" fmla="*/ 578 h 579"/>
              <a:gd name="T4" fmla="*/ 98 w 206"/>
              <a:gd name="T5" fmla="*/ 578 h 579"/>
              <a:gd name="T6" fmla="*/ 0 w 206"/>
              <a:gd name="T7" fmla="*/ 480 h 579"/>
              <a:gd name="T8" fmla="*/ 0 w 206"/>
              <a:gd name="T9" fmla="*/ 98 h 579"/>
              <a:gd name="T10" fmla="*/ 0 w 206"/>
              <a:gd name="T11" fmla="*/ 98 h 579"/>
              <a:gd name="T12" fmla="*/ 98 w 206"/>
              <a:gd name="T13" fmla="*/ 0 h 579"/>
              <a:gd name="T14" fmla="*/ 107 w 206"/>
              <a:gd name="T15" fmla="*/ 0 h 579"/>
              <a:gd name="T16" fmla="*/ 107 w 206"/>
              <a:gd name="T17" fmla="*/ 0 h 579"/>
              <a:gd name="T18" fmla="*/ 205 w 206"/>
              <a:gd name="T19" fmla="*/ 98 h 579"/>
              <a:gd name="T20" fmla="*/ 205 w 206"/>
              <a:gd name="T21" fmla="*/ 480 h 579"/>
              <a:gd name="T22" fmla="*/ 205 w 206"/>
              <a:gd name="T23" fmla="*/ 480 h 579"/>
              <a:gd name="T24" fmla="*/ 107 w 206"/>
              <a:gd name="T25" fmla="*/ 57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6" h="579">
                <a:moveTo>
                  <a:pt x="107" y="578"/>
                </a:moveTo>
                <a:lnTo>
                  <a:pt x="98" y="578"/>
                </a:lnTo>
                <a:lnTo>
                  <a:pt x="98" y="578"/>
                </a:lnTo>
                <a:cubicBezTo>
                  <a:pt x="44" y="578"/>
                  <a:pt x="0" y="533"/>
                  <a:pt x="0" y="480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8" y="0"/>
                </a:cubicBezTo>
                <a:lnTo>
                  <a:pt x="107" y="0"/>
                </a:lnTo>
                <a:lnTo>
                  <a:pt x="107" y="0"/>
                </a:lnTo>
                <a:cubicBezTo>
                  <a:pt x="161" y="0"/>
                  <a:pt x="205" y="44"/>
                  <a:pt x="205" y="98"/>
                </a:cubicBezTo>
                <a:lnTo>
                  <a:pt x="205" y="480"/>
                </a:lnTo>
                <a:lnTo>
                  <a:pt x="205" y="480"/>
                </a:lnTo>
                <a:cubicBezTo>
                  <a:pt x="205" y="533"/>
                  <a:pt x="161" y="578"/>
                  <a:pt x="107" y="57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" name="Freeform 384"/>
          <p:cNvSpPr>
            <a:spLocks noChangeArrowheads="1"/>
          </p:cNvSpPr>
          <p:nvPr/>
        </p:nvSpPr>
        <p:spPr bwMode="auto">
          <a:xfrm>
            <a:off x="9503072" y="6019820"/>
            <a:ext cx="240209" cy="669523"/>
          </a:xfrm>
          <a:custGeom>
            <a:avLst/>
            <a:gdLst>
              <a:gd name="T0" fmla="*/ 108 w 207"/>
              <a:gd name="T1" fmla="*/ 578 h 579"/>
              <a:gd name="T2" fmla="*/ 98 w 207"/>
              <a:gd name="T3" fmla="*/ 578 h 579"/>
              <a:gd name="T4" fmla="*/ 98 w 207"/>
              <a:gd name="T5" fmla="*/ 578 h 579"/>
              <a:gd name="T6" fmla="*/ 0 w 207"/>
              <a:gd name="T7" fmla="*/ 480 h 579"/>
              <a:gd name="T8" fmla="*/ 0 w 207"/>
              <a:gd name="T9" fmla="*/ 98 h 579"/>
              <a:gd name="T10" fmla="*/ 0 w 207"/>
              <a:gd name="T11" fmla="*/ 98 h 579"/>
              <a:gd name="T12" fmla="*/ 98 w 207"/>
              <a:gd name="T13" fmla="*/ 0 h 579"/>
              <a:gd name="T14" fmla="*/ 108 w 207"/>
              <a:gd name="T15" fmla="*/ 0 h 579"/>
              <a:gd name="T16" fmla="*/ 108 w 207"/>
              <a:gd name="T17" fmla="*/ 0 h 579"/>
              <a:gd name="T18" fmla="*/ 206 w 207"/>
              <a:gd name="T19" fmla="*/ 98 h 579"/>
              <a:gd name="T20" fmla="*/ 206 w 207"/>
              <a:gd name="T21" fmla="*/ 480 h 579"/>
              <a:gd name="T22" fmla="*/ 206 w 207"/>
              <a:gd name="T23" fmla="*/ 480 h 579"/>
              <a:gd name="T24" fmla="*/ 108 w 207"/>
              <a:gd name="T25" fmla="*/ 57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7" h="579">
                <a:moveTo>
                  <a:pt x="108" y="578"/>
                </a:moveTo>
                <a:lnTo>
                  <a:pt x="98" y="578"/>
                </a:lnTo>
                <a:lnTo>
                  <a:pt x="98" y="578"/>
                </a:lnTo>
                <a:cubicBezTo>
                  <a:pt x="44" y="578"/>
                  <a:pt x="0" y="533"/>
                  <a:pt x="0" y="480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8" y="0"/>
                </a:cubicBezTo>
                <a:lnTo>
                  <a:pt x="108" y="0"/>
                </a:lnTo>
                <a:lnTo>
                  <a:pt x="108" y="0"/>
                </a:lnTo>
                <a:cubicBezTo>
                  <a:pt x="162" y="0"/>
                  <a:pt x="206" y="44"/>
                  <a:pt x="206" y="98"/>
                </a:cubicBezTo>
                <a:lnTo>
                  <a:pt x="206" y="480"/>
                </a:lnTo>
                <a:lnTo>
                  <a:pt x="206" y="480"/>
                </a:lnTo>
                <a:cubicBezTo>
                  <a:pt x="206" y="533"/>
                  <a:pt x="162" y="578"/>
                  <a:pt x="108" y="57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4" name="Freeform 385"/>
          <p:cNvSpPr>
            <a:spLocks noChangeArrowheads="1"/>
          </p:cNvSpPr>
          <p:nvPr/>
        </p:nvSpPr>
        <p:spPr bwMode="auto">
          <a:xfrm>
            <a:off x="9963049" y="6019820"/>
            <a:ext cx="240209" cy="669523"/>
          </a:xfrm>
          <a:custGeom>
            <a:avLst/>
            <a:gdLst>
              <a:gd name="T0" fmla="*/ 107 w 206"/>
              <a:gd name="T1" fmla="*/ 578 h 579"/>
              <a:gd name="T2" fmla="*/ 97 w 206"/>
              <a:gd name="T3" fmla="*/ 578 h 579"/>
              <a:gd name="T4" fmla="*/ 97 w 206"/>
              <a:gd name="T5" fmla="*/ 578 h 579"/>
              <a:gd name="T6" fmla="*/ 0 w 206"/>
              <a:gd name="T7" fmla="*/ 480 h 579"/>
              <a:gd name="T8" fmla="*/ 0 w 206"/>
              <a:gd name="T9" fmla="*/ 98 h 579"/>
              <a:gd name="T10" fmla="*/ 0 w 206"/>
              <a:gd name="T11" fmla="*/ 98 h 579"/>
              <a:gd name="T12" fmla="*/ 97 w 206"/>
              <a:gd name="T13" fmla="*/ 0 h 579"/>
              <a:gd name="T14" fmla="*/ 107 w 206"/>
              <a:gd name="T15" fmla="*/ 0 h 579"/>
              <a:gd name="T16" fmla="*/ 107 w 206"/>
              <a:gd name="T17" fmla="*/ 0 h 579"/>
              <a:gd name="T18" fmla="*/ 205 w 206"/>
              <a:gd name="T19" fmla="*/ 98 h 579"/>
              <a:gd name="T20" fmla="*/ 205 w 206"/>
              <a:gd name="T21" fmla="*/ 480 h 579"/>
              <a:gd name="T22" fmla="*/ 205 w 206"/>
              <a:gd name="T23" fmla="*/ 480 h 579"/>
              <a:gd name="T24" fmla="*/ 107 w 206"/>
              <a:gd name="T25" fmla="*/ 57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6" h="579">
                <a:moveTo>
                  <a:pt x="107" y="578"/>
                </a:moveTo>
                <a:lnTo>
                  <a:pt x="97" y="578"/>
                </a:lnTo>
                <a:lnTo>
                  <a:pt x="97" y="578"/>
                </a:lnTo>
                <a:cubicBezTo>
                  <a:pt x="43" y="578"/>
                  <a:pt x="0" y="533"/>
                  <a:pt x="0" y="480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3" y="0"/>
                  <a:pt x="97" y="0"/>
                </a:cubicBezTo>
                <a:lnTo>
                  <a:pt x="107" y="0"/>
                </a:lnTo>
                <a:lnTo>
                  <a:pt x="107" y="0"/>
                </a:lnTo>
                <a:cubicBezTo>
                  <a:pt x="161" y="0"/>
                  <a:pt x="205" y="44"/>
                  <a:pt x="205" y="98"/>
                </a:cubicBezTo>
                <a:lnTo>
                  <a:pt x="205" y="480"/>
                </a:lnTo>
                <a:lnTo>
                  <a:pt x="205" y="480"/>
                </a:lnTo>
                <a:cubicBezTo>
                  <a:pt x="205" y="533"/>
                  <a:pt x="161" y="578"/>
                  <a:pt x="107" y="57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" name="Freeform 386"/>
          <p:cNvSpPr>
            <a:spLocks noChangeArrowheads="1"/>
          </p:cNvSpPr>
          <p:nvPr/>
        </p:nvSpPr>
        <p:spPr bwMode="auto">
          <a:xfrm>
            <a:off x="10417913" y="6019820"/>
            <a:ext cx="240212" cy="669523"/>
          </a:xfrm>
          <a:custGeom>
            <a:avLst/>
            <a:gdLst>
              <a:gd name="T0" fmla="*/ 108 w 207"/>
              <a:gd name="T1" fmla="*/ 578 h 579"/>
              <a:gd name="T2" fmla="*/ 98 w 207"/>
              <a:gd name="T3" fmla="*/ 578 h 579"/>
              <a:gd name="T4" fmla="*/ 98 w 207"/>
              <a:gd name="T5" fmla="*/ 578 h 579"/>
              <a:gd name="T6" fmla="*/ 0 w 207"/>
              <a:gd name="T7" fmla="*/ 480 h 579"/>
              <a:gd name="T8" fmla="*/ 0 w 207"/>
              <a:gd name="T9" fmla="*/ 98 h 579"/>
              <a:gd name="T10" fmla="*/ 0 w 207"/>
              <a:gd name="T11" fmla="*/ 98 h 579"/>
              <a:gd name="T12" fmla="*/ 98 w 207"/>
              <a:gd name="T13" fmla="*/ 0 h 579"/>
              <a:gd name="T14" fmla="*/ 108 w 207"/>
              <a:gd name="T15" fmla="*/ 0 h 579"/>
              <a:gd name="T16" fmla="*/ 108 w 207"/>
              <a:gd name="T17" fmla="*/ 0 h 579"/>
              <a:gd name="T18" fmla="*/ 206 w 207"/>
              <a:gd name="T19" fmla="*/ 98 h 579"/>
              <a:gd name="T20" fmla="*/ 206 w 207"/>
              <a:gd name="T21" fmla="*/ 480 h 579"/>
              <a:gd name="T22" fmla="*/ 206 w 207"/>
              <a:gd name="T23" fmla="*/ 480 h 579"/>
              <a:gd name="T24" fmla="*/ 108 w 207"/>
              <a:gd name="T25" fmla="*/ 57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7" h="579">
                <a:moveTo>
                  <a:pt x="108" y="578"/>
                </a:moveTo>
                <a:lnTo>
                  <a:pt x="98" y="578"/>
                </a:lnTo>
                <a:lnTo>
                  <a:pt x="98" y="578"/>
                </a:lnTo>
                <a:cubicBezTo>
                  <a:pt x="44" y="578"/>
                  <a:pt x="0" y="533"/>
                  <a:pt x="0" y="480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8" y="0"/>
                </a:cubicBezTo>
                <a:lnTo>
                  <a:pt x="108" y="0"/>
                </a:lnTo>
                <a:lnTo>
                  <a:pt x="108" y="0"/>
                </a:lnTo>
                <a:cubicBezTo>
                  <a:pt x="162" y="0"/>
                  <a:pt x="206" y="44"/>
                  <a:pt x="206" y="98"/>
                </a:cubicBezTo>
                <a:lnTo>
                  <a:pt x="206" y="480"/>
                </a:lnTo>
                <a:lnTo>
                  <a:pt x="206" y="480"/>
                </a:lnTo>
                <a:cubicBezTo>
                  <a:pt x="206" y="533"/>
                  <a:pt x="162" y="578"/>
                  <a:pt x="108" y="57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" name="Freeform 387"/>
          <p:cNvSpPr>
            <a:spLocks noChangeArrowheads="1"/>
          </p:cNvSpPr>
          <p:nvPr/>
        </p:nvSpPr>
        <p:spPr bwMode="auto">
          <a:xfrm>
            <a:off x="13187996" y="6019820"/>
            <a:ext cx="240212" cy="669523"/>
          </a:xfrm>
          <a:custGeom>
            <a:avLst/>
            <a:gdLst>
              <a:gd name="T0" fmla="*/ 108 w 207"/>
              <a:gd name="T1" fmla="*/ 578 h 579"/>
              <a:gd name="T2" fmla="*/ 98 w 207"/>
              <a:gd name="T3" fmla="*/ 578 h 579"/>
              <a:gd name="T4" fmla="*/ 98 w 207"/>
              <a:gd name="T5" fmla="*/ 578 h 579"/>
              <a:gd name="T6" fmla="*/ 0 w 207"/>
              <a:gd name="T7" fmla="*/ 480 h 579"/>
              <a:gd name="T8" fmla="*/ 0 w 207"/>
              <a:gd name="T9" fmla="*/ 98 h 579"/>
              <a:gd name="T10" fmla="*/ 0 w 207"/>
              <a:gd name="T11" fmla="*/ 98 h 579"/>
              <a:gd name="T12" fmla="*/ 98 w 207"/>
              <a:gd name="T13" fmla="*/ 0 h 579"/>
              <a:gd name="T14" fmla="*/ 108 w 207"/>
              <a:gd name="T15" fmla="*/ 0 h 579"/>
              <a:gd name="T16" fmla="*/ 108 w 207"/>
              <a:gd name="T17" fmla="*/ 0 h 579"/>
              <a:gd name="T18" fmla="*/ 206 w 207"/>
              <a:gd name="T19" fmla="*/ 98 h 579"/>
              <a:gd name="T20" fmla="*/ 206 w 207"/>
              <a:gd name="T21" fmla="*/ 480 h 579"/>
              <a:gd name="T22" fmla="*/ 206 w 207"/>
              <a:gd name="T23" fmla="*/ 480 h 579"/>
              <a:gd name="T24" fmla="*/ 108 w 207"/>
              <a:gd name="T25" fmla="*/ 57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7" h="579">
                <a:moveTo>
                  <a:pt x="108" y="578"/>
                </a:moveTo>
                <a:lnTo>
                  <a:pt x="98" y="578"/>
                </a:lnTo>
                <a:lnTo>
                  <a:pt x="98" y="578"/>
                </a:lnTo>
                <a:cubicBezTo>
                  <a:pt x="45" y="578"/>
                  <a:pt x="0" y="533"/>
                  <a:pt x="0" y="480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5" y="0"/>
                  <a:pt x="98" y="0"/>
                </a:cubicBezTo>
                <a:lnTo>
                  <a:pt x="108" y="0"/>
                </a:lnTo>
                <a:lnTo>
                  <a:pt x="108" y="0"/>
                </a:lnTo>
                <a:cubicBezTo>
                  <a:pt x="162" y="0"/>
                  <a:pt x="206" y="44"/>
                  <a:pt x="206" y="98"/>
                </a:cubicBezTo>
                <a:lnTo>
                  <a:pt x="206" y="480"/>
                </a:lnTo>
                <a:lnTo>
                  <a:pt x="206" y="480"/>
                </a:lnTo>
                <a:cubicBezTo>
                  <a:pt x="206" y="533"/>
                  <a:pt x="162" y="578"/>
                  <a:pt x="108" y="57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" name="Freeform 388"/>
          <p:cNvSpPr>
            <a:spLocks noChangeArrowheads="1"/>
          </p:cNvSpPr>
          <p:nvPr/>
        </p:nvSpPr>
        <p:spPr bwMode="auto">
          <a:xfrm>
            <a:off x="13647973" y="6019820"/>
            <a:ext cx="240212" cy="669523"/>
          </a:xfrm>
          <a:custGeom>
            <a:avLst/>
            <a:gdLst>
              <a:gd name="T0" fmla="*/ 107 w 206"/>
              <a:gd name="T1" fmla="*/ 578 h 579"/>
              <a:gd name="T2" fmla="*/ 98 w 206"/>
              <a:gd name="T3" fmla="*/ 578 h 579"/>
              <a:gd name="T4" fmla="*/ 98 w 206"/>
              <a:gd name="T5" fmla="*/ 578 h 579"/>
              <a:gd name="T6" fmla="*/ 0 w 206"/>
              <a:gd name="T7" fmla="*/ 480 h 579"/>
              <a:gd name="T8" fmla="*/ 0 w 206"/>
              <a:gd name="T9" fmla="*/ 98 h 579"/>
              <a:gd name="T10" fmla="*/ 0 w 206"/>
              <a:gd name="T11" fmla="*/ 98 h 579"/>
              <a:gd name="T12" fmla="*/ 98 w 206"/>
              <a:gd name="T13" fmla="*/ 0 h 579"/>
              <a:gd name="T14" fmla="*/ 107 w 206"/>
              <a:gd name="T15" fmla="*/ 0 h 579"/>
              <a:gd name="T16" fmla="*/ 107 w 206"/>
              <a:gd name="T17" fmla="*/ 0 h 579"/>
              <a:gd name="T18" fmla="*/ 205 w 206"/>
              <a:gd name="T19" fmla="*/ 98 h 579"/>
              <a:gd name="T20" fmla="*/ 205 w 206"/>
              <a:gd name="T21" fmla="*/ 480 h 579"/>
              <a:gd name="T22" fmla="*/ 205 w 206"/>
              <a:gd name="T23" fmla="*/ 480 h 579"/>
              <a:gd name="T24" fmla="*/ 107 w 206"/>
              <a:gd name="T25" fmla="*/ 57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6" h="579">
                <a:moveTo>
                  <a:pt x="107" y="578"/>
                </a:moveTo>
                <a:lnTo>
                  <a:pt x="98" y="578"/>
                </a:lnTo>
                <a:lnTo>
                  <a:pt x="98" y="578"/>
                </a:lnTo>
                <a:cubicBezTo>
                  <a:pt x="43" y="578"/>
                  <a:pt x="0" y="533"/>
                  <a:pt x="0" y="480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3" y="0"/>
                  <a:pt x="98" y="0"/>
                </a:cubicBezTo>
                <a:lnTo>
                  <a:pt x="107" y="0"/>
                </a:lnTo>
                <a:lnTo>
                  <a:pt x="107" y="0"/>
                </a:lnTo>
                <a:cubicBezTo>
                  <a:pt x="161" y="0"/>
                  <a:pt x="205" y="44"/>
                  <a:pt x="205" y="98"/>
                </a:cubicBezTo>
                <a:lnTo>
                  <a:pt x="205" y="480"/>
                </a:lnTo>
                <a:lnTo>
                  <a:pt x="205" y="480"/>
                </a:lnTo>
                <a:cubicBezTo>
                  <a:pt x="205" y="533"/>
                  <a:pt x="161" y="578"/>
                  <a:pt x="107" y="57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8" name="Freeform 389"/>
          <p:cNvSpPr>
            <a:spLocks noChangeArrowheads="1"/>
          </p:cNvSpPr>
          <p:nvPr/>
        </p:nvSpPr>
        <p:spPr bwMode="auto">
          <a:xfrm>
            <a:off x="14102840" y="6019820"/>
            <a:ext cx="240209" cy="669523"/>
          </a:xfrm>
          <a:custGeom>
            <a:avLst/>
            <a:gdLst>
              <a:gd name="T0" fmla="*/ 108 w 207"/>
              <a:gd name="T1" fmla="*/ 578 h 579"/>
              <a:gd name="T2" fmla="*/ 98 w 207"/>
              <a:gd name="T3" fmla="*/ 578 h 579"/>
              <a:gd name="T4" fmla="*/ 98 w 207"/>
              <a:gd name="T5" fmla="*/ 578 h 579"/>
              <a:gd name="T6" fmla="*/ 0 w 207"/>
              <a:gd name="T7" fmla="*/ 480 h 579"/>
              <a:gd name="T8" fmla="*/ 0 w 207"/>
              <a:gd name="T9" fmla="*/ 98 h 579"/>
              <a:gd name="T10" fmla="*/ 0 w 207"/>
              <a:gd name="T11" fmla="*/ 98 h 579"/>
              <a:gd name="T12" fmla="*/ 98 w 207"/>
              <a:gd name="T13" fmla="*/ 0 h 579"/>
              <a:gd name="T14" fmla="*/ 108 w 207"/>
              <a:gd name="T15" fmla="*/ 0 h 579"/>
              <a:gd name="T16" fmla="*/ 108 w 207"/>
              <a:gd name="T17" fmla="*/ 0 h 579"/>
              <a:gd name="T18" fmla="*/ 206 w 207"/>
              <a:gd name="T19" fmla="*/ 98 h 579"/>
              <a:gd name="T20" fmla="*/ 206 w 207"/>
              <a:gd name="T21" fmla="*/ 480 h 579"/>
              <a:gd name="T22" fmla="*/ 206 w 207"/>
              <a:gd name="T23" fmla="*/ 480 h 579"/>
              <a:gd name="T24" fmla="*/ 108 w 207"/>
              <a:gd name="T25" fmla="*/ 57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7" h="579">
                <a:moveTo>
                  <a:pt x="108" y="578"/>
                </a:moveTo>
                <a:lnTo>
                  <a:pt x="98" y="578"/>
                </a:lnTo>
                <a:lnTo>
                  <a:pt x="98" y="578"/>
                </a:lnTo>
                <a:cubicBezTo>
                  <a:pt x="45" y="578"/>
                  <a:pt x="0" y="533"/>
                  <a:pt x="0" y="480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5" y="0"/>
                  <a:pt x="98" y="0"/>
                </a:cubicBezTo>
                <a:lnTo>
                  <a:pt x="108" y="0"/>
                </a:lnTo>
                <a:lnTo>
                  <a:pt x="108" y="0"/>
                </a:lnTo>
                <a:cubicBezTo>
                  <a:pt x="162" y="0"/>
                  <a:pt x="206" y="44"/>
                  <a:pt x="206" y="98"/>
                </a:cubicBezTo>
                <a:lnTo>
                  <a:pt x="206" y="480"/>
                </a:lnTo>
                <a:lnTo>
                  <a:pt x="206" y="480"/>
                </a:lnTo>
                <a:cubicBezTo>
                  <a:pt x="206" y="533"/>
                  <a:pt x="162" y="578"/>
                  <a:pt x="108" y="57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9" name="Freeform 390"/>
          <p:cNvSpPr>
            <a:spLocks noChangeArrowheads="1"/>
          </p:cNvSpPr>
          <p:nvPr/>
        </p:nvSpPr>
        <p:spPr bwMode="auto">
          <a:xfrm>
            <a:off x="9503072" y="7149320"/>
            <a:ext cx="240209" cy="669520"/>
          </a:xfrm>
          <a:custGeom>
            <a:avLst/>
            <a:gdLst>
              <a:gd name="T0" fmla="*/ 108 w 207"/>
              <a:gd name="T1" fmla="*/ 577 h 578"/>
              <a:gd name="T2" fmla="*/ 98 w 207"/>
              <a:gd name="T3" fmla="*/ 577 h 578"/>
              <a:gd name="T4" fmla="*/ 98 w 207"/>
              <a:gd name="T5" fmla="*/ 577 h 578"/>
              <a:gd name="T6" fmla="*/ 0 w 207"/>
              <a:gd name="T7" fmla="*/ 479 h 578"/>
              <a:gd name="T8" fmla="*/ 0 w 207"/>
              <a:gd name="T9" fmla="*/ 98 h 578"/>
              <a:gd name="T10" fmla="*/ 0 w 207"/>
              <a:gd name="T11" fmla="*/ 98 h 578"/>
              <a:gd name="T12" fmla="*/ 98 w 207"/>
              <a:gd name="T13" fmla="*/ 0 h 578"/>
              <a:gd name="T14" fmla="*/ 108 w 207"/>
              <a:gd name="T15" fmla="*/ 0 h 578"/>
              <a:gd name="T16" fmla="*/ 108 w 207"/>
              <a:gd name="T17" fmla="*/ 0 h 578"/>
              <a:gd name="T18" fmla="*/ 206 w 207"/>
              <a:gd name="T19" fmla="*/ 98 h 578"/>
              <a:gd name="T20" fmla="*/ 206 w 207"/>
              <a:gd name="T21" fmla="*/ 479 h 578"/>
              <a:gd name="T22" fmla="*/ 206 w 207"/>
              <a:gd name="T23" fmla="*/ 479 h 578"/>
              <a:gd name="T24" fmla="*/ 108 w 207"/>
              <a:gd name="T25" fmla="*/ 577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7" h="578">
                <a:moveTo>
                  <a:pt x="108" y="577"/>
                </a:moveTo>
                <a:lnTo>
                  <a:pt x="98" y="577"/>
                </a:lnTo>
                <a:lnTo>
                  <a:pt x="98" y="577"/>
                </a:lnTo>
                <a:cubicBezTo>
                  <a:pt x="44" y="577"/>
                  <a:pt x="0" y="533"/>
                  <a:pt x="0" y="479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8" y="0"/>
                </a:cubicBezTo>
                <a:lnTo>
                  <a:pt x="108" y="0"/>
                </a:lnTo>
                <a:lnTo>
                  <a:pt x="108" y="0"/>
                </a:lnTo>
                <a:cubicBezTo>
                  <a:pt x="162" y="0"/>
                  <a:pt x="206" y="44"/>
                  <a:pt x="206" y="98"/>
                </a:cubicBezTo>
                <a:lnTo>
                  <a:pt x="206" y="479"/>
                </a:lnTo>
                <a:lnTo>
                  <a:pt x="206" y="479"/>
                </a:lnTo>
                <a:cubicBezTo>
                  <a:pt x="206" y="533"/>
                  <a:pt x="162" y="577"/>
                  <a:pt x="108" y="57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" name="Freeform 391"/>
          <p:cNvSpPr>
            <a:spLocks noChangeArrowheads="1"/>
          </p:cNvSpPr>
          <p:nvPr/>
        </p:nvSpPr>
        <p:spPr bwMode="auto">
          <a:xfrm>
            <a:off x="9963049" y="7149320"/>
            <a:ext cx="240209" cy="669520"/>
          </a:xfrm>
          <a:custGeom>
            <a:avLst/>
            <a:gdLst>
              <a:gd name="T0" fmla="*/ 107 w 206"/>
              <a:gd name="T1" fmla="*/ 577 h 578"/>
              <a:gd name="T2" fmla="*/ 97 w 206"/>
              <a:gd name="T3" fmla="*/ 577 h 578"/>
              <a:gd name="T4" fmla="*/ 97 w 206"/>
              <a:gd name="T5" fmla="*/ 577 h 578"/>
              <a:gd name="T6" fmla="*/ 0 w 206"/>
              <a:gd name="T7" fmla="*/ 479 h 578"/>
              <a:gd name="T8" fmla="*/ 0 w 206"/>
              <a:gd name="T9" fmla="*/ 98 h 578"/>
              <a:gd name="T10" fmla="*/ 0 w 206"/>
              <a:gd name="T11" fmla="*/ 98 h 578"/>
              <a:gd name="T12" fmla="*/ 97 w 206"/>
              <a:gd name="T13" fmla="*/ 0 h 578"/>
              <a:gd name="T14" fmla="*/ 107 w 206"/>
              <a:gd name="T15" fmla="*/ 0 h 578"/>
              <a:gd name="T16" fmla="*/ 107 w 206"/>
              <a:gd name="T17" fmla="*/ 0 h 578"/>
              <a:gd name="T18" fmla="*/ 205 w 206"/>
              <a:gd name="T19" fmla="*/ 98 h 578"/>
              <a:gd name="T20" fmla="*/ 205 w 206"/>
              <a:gd name="T21" fmla="*/ 479 h 578"/>
              <a:gd name="T22" fmla="*/ 205 w 206"/>
              <a:gd name="T23" fmla="*/ 479 h 578"/>
              <a:gd name="T24" fmla="*/ 107 w 206"/>
              <a:gd name="T25" fmla="*/ 577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6" h="578">
                <a:moveTo>
                  <a:pt x="107" y="577"/>
                </a:moveTo>
                <a:lnTo>
                  <a:pt x="97" y="577"/>
                </a:lnTo>
                <a:lnTo>
                  <a:pt x="97" y="577"/>
                </a:lnTo>
                <a:cubicBezTo>
                  <a:pt x="43" y="577"/>
                  <a:pt x="0" y="533"/>
                  <a:pt x="0" y="479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3" y="0"/>
                  <a:pt x="97" y="0"/>
                </a:cubicBezTo>
                <a:lnTo>
                  <a:pt x="107" y="0"/>
                </a:lnTo>
                <a:lnTo>
                  <a:pt x="107" y="0"/>
                </a:lnTo>
                <a:cubicBezTo>
                  <a:pt x="161" y="0"/>
                  <a:pt x="205" y="44"/>
                  <a:pt x="205" y="98"/>
                </a:cubicBezTo>
                <a:lnTo>
                  <a:pt x="205" y="479"/>
                </a:lnTo>
                <a:lnTo>
                  <a:pt x="205" y="479"/>
                </a:lnTo>
                <a:cubicBezTo>
                  <a:pt x="205" y="533"/>
                  <a:pt x="161" y="577"/>
                  <a:pt x="107" y="57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1" name="Freeform 392"/>
          <p:cNvSpPr>
            <a:spLocks noChangeArrowheads="1"/>
          </p:cNvSpPr>
          <p:nvPr/>
        </p:nvSpPr>
        <p:spPr bwMode="auto">
          <a:xfrm>
            <a:off x="10417913" y="7149320"/>
            <a:ext cx="240212" cy="669520"/>
          </a:xfrm>
          <a:custGeom>
            <a:avLst/>
            <a:gdLst>
              <a:gd name="T0" fmla="*/ 108 w 207"/>
              <a:gd name="T1" fmla="*/ 577 h 578"/>
              <a:gd name="T2" fmla="*/ 98 w 207"/>
              <a:gd name="T3" fmla="*/ 577 h 578"/>
              <a:gd name="T4" fmla="*/ 98 w 207"/>
              <a:gd name="T5" fmla="*/ 577 h 578"/>
              <a:gd name="T6" fmla="*/ 0 w 207"/>
              <a:gd name="T7" fmla="*/ 479 h 578"/>
              <a:gd name="T8" fmla="*/ 0 w 207"/>
              <a:gd name="T9" fmla="*/ 98 h 578"/>
              <a:gd name="T10" fmla="*/ 0 w 207"/>
              <a:gd name="T11" fmla="*/ 98 h 578"/>
              <a:gd name="T12" fmla="*/ 98 w 207"/>
              <a:gd name="T13" fmla="*/ 0 h 578"/>
              <a:gd name="T14" fmla="*/ 108 w 207"/>
              <a:gd name="T15" fmla="*/ 0 h 578"/>
              <a:gd name="T16" fmla="*/ 108 w 207"/>
              <a:gd name="T17" fmla="*/ 0 h 578"/>
              <a:gd name="T18" fmla="*/ 206 w 207"/>
              <a:gd name="T19" fmla="*/ 98 h 578"/>
              <a:gd name="T20" fmla="*/ 206 w 207"/>
              <a:gd name="T21" fmla="*/ 479 h 578"/>
              <a:gd name="T22" fmla="*/ 206 w 207"/>
              <a:gd name="T23" fmla="*/ 479 h 578"/>
              <a:gd name="T24" fmla="*/ 108 w 207"/>
              <a:gd name="T25" fmla="*/ 577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7" h="578">
                <a:moveTo>
                  <a:pt x="108" y="577"/>
                </a:moveTo>
                <a:lnTo>
                  <a:pt x="98" y="577"/>
                </a:lnTo>
                <a:lnTo>
                  <a:pt x="98" y="577"/>
                </a:lnTo>
                <a:cubicBezTo>
                  <a:pt x="44" y="577"/>
                  <a:pt x="0" y="533"/>
                  <a:pt x="0" y="479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8" y="0"/>
                </a:cubicBezTo>
                <a:lnTo>
                  <a:pt x="108" y="0"/>
                </a:lnTo>
                <a:lnTo>
                  <a:pt x="108" y="0"/>
                </a:lnTo>
                <a:cubicBezTo>
                  <a:pt x="162" y="0"/>
                  <a:pt x="206" y="44"/>
                  <a:pt x="206" y="98"/>
                </a:cubicBezTo>
                <a:lnTo>
                  <a:pt x="206" y="479"/>
                </a:lnTo>
                <a:lnTo>
                  <a:pt x="206" y="479"/>
                </a:lnTo>
                <a:cubicBezTo>
                  <a:pt x="206" y="533"/>
                  <a:pt x="162" y="577"/>
                  <a:pt x="108" y="57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2" name="Freeform 393"/>
          <p:cNvSpPr>
            <a:spLocks noChangeArrowheads="1"/>
          </p:cNvSpPr>
          <p:nvPr/>
        </p:nvSpPr>
        <p:spPr bwMode="auto">
          <a:xfrm>
            <a:off x="13187996" y="7149320"/>
            <a:ext cx="240212" cy="669520"/>
          </a:xfrm>
          <a:custGeom>
            <a:avLst/>
            <a:gdLst>
              <a:gd name="T0" fmla="*/ 108 w 207"/>
              <a:gd name="T1" fmla="*/ 577 h 578"/>
              <a:gd name="T2" fmla="*/ 98 w 207"/>
              <a:gd name="T3" fmla="*/ 577 h 578"/>
              <a:gd name="T4" fmla="*/ 98 w 207"/>
              <a:gd name="T5" fmla="*/ 577 h 578"/>
              <a:gd name="T6" fmla="*/ 0 w 207"/>
              <a:gd name="T7" fmla="*/ 479 h 578"/>
              <a:gd name="T8" fmla="*/ 0 w 207"/>
              <a:gd name="T9" fmla="*/ 98 h 578"/>
              <a:gd name="T10" fmla="*/ 0 w 207"/>
              <a:gd name="T11" fmla="*/ 98 h 578"/>
              <a:gd name="T12" fmla="*/ 98 w 207"/>
              <a:gd name="T13" fmla="*/ 0 h 578"/>
              <a:gd name="T14" fmla="*/ 108 w 207"/>
              <a:gd name="T15" fmla="*/ 0 h 578"/>
              <a:gd name="T16" fmla="*/ 108 w 207"/>
              <a:gd name="T17" fmla="*/ 0 h 578"/>
              <a:gd name="T18" fmla="*/ 206 w 207"/>
              <a:gd name="T19" fmla="*/ 98 h 578"/>
              <a:gd name="T20" fmla="*/ 206 w 207"/>
              <a:gd name="T21" fmla="*/ 479 h 578"/>
              <a:gd name="T22" fmla="*/ 206 w 207"/>
              <a:gd name="T23" fmla="*/ 479 h 578"/>
              <a:gd name="T24" fmla="*/ 108 w 207"/>
              <a:gd name="T25" fmla="*/ 577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7" h="578">
                <a:moveTo>
                  <a:pt x="108" y="577"/>
                </a:moveTo>
                <a:lnTo>
                  <a:pt x="98" y="577"/>
                </a:lnTo>
                <a:lnTo>
                  <a:pt x="98" y="577"/>
                </a:lnTo>
                <a:cubicBezTo>
                  <a:pt x="45" y="577"/>
                  <a:pt x="0" y="533"/>
                  <a:pt x="0" y="479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5" y="0"/>
                  <a:pt x="98" y="0"/>
                </a:cubicBezTo>
                <a:lnTo>
                  <a:pt x="108" y="0"/>
                </a:lnTo>
                <a:lnTo>
                  <a:pt x="108" y="0"/>
                </a:lnTo>
                <a:cubicBezTo>
                  <a:pt x="162" y="0"/>
                  <a:pt x="206" y="44"/>
                  <a:pt x="206" y="98"/>
                </a:cubicBezTo>
                <a:lnTo>
                  <a:pt x="206" y="479"/>
                </a:lnTo>
                <a:lnTo>
                  <a:pt x="206" y="479"/>
                </a:lnTo>
                <a:cubicBezTo>
                  <a:pt x="206" y="533"/>
                  <a:pt x="162" y="577"/>
                  <a:pt x="108" y="57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3" name="Freeform 394"/>
          <p:cNvSpPr>
            <a:spLocks noChangeArrowheads="1"/>
          </p:cNvSpPr>
          <p:nvPr/>
        </p:nvSpPr>
        <p:spPr bwMode="auto">
          <a:xfrm>
            <a:off x="13647973" y="7149320"/>
            <a:ext cx="240212" cy="669520"/>
          </a:xfrm>
          <a:custGeom>
            <a:avLst/>
            <a:gdLst>
              <a:gd name="T0" fmla="*/ 107 w 206"/>
              <a:gd name="T1" fmla="*/ 577 h 578"/>
              <a:gd name="T2" fmla="*/ 98 w 206"/>
              <a:gd name="T3" fmla="*/ 577 h 578"/>
              <a:gd name="T4" fmla="*/ 98 w 206"/>
              <a:gd name="T5" fmla="*/ 577 h 578"/>
              <a:gd name="T6" fmla="*/ 0 w 206"/>
              <a:gd name="T7" fmla="*/ 479 h 578"/>
              <a:gd name="T8" fmla="*/ 0 w 206"/>
              <a:gd name="T9" fmla="*/ 98 h 578"/>
              <a:gd name="T10" fmla="*/ 0 w 206"/>
              <a:gd name="T11" fmla="*/ 98 h 578"/>
              <a:gd name="T12" fmla="*/ 98 w 206"/>
              <a:gd name="T13" fmla="*/ 0 h 578"/>
              <a:gd name="T14" fmla="*/ 107 w 206"/>
              <a:gd name="T15" fmla="*/ 0 h 578"/>
              <a:gd name="T16" fmla="*/ 107 w 206"/>
              <a:gd name="T17" fmla="*/ 0 h 578"/>
              <a:gd name="T18" fmla="*/ 205 w 206"/>
              <a:gd name="T19" fmla="*/ 98 h 578"/>
              <a:gd name="T20" fmla="*/ 205 w 206"/>
              <a:gd name="T21" fmla="*/ 479 h 578"/>
              <a:gd name="T22" fmla="*/ 205 w 206"/>
              <a:gd name="T23" fmla="*/ 479 h 578"/>
              <a:gd name="T24" fmla="*/ 107 w 206"/>
              <a:gd name="T25" fmla="*/ 577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6" h="578">
                <a:moveTo>
                  <a:pt x="107" y="577"/>
                </a:moveTo>
                <a:lnTo>
                  <a:pt x="98" y="577"/>
                </a:lnTo>
                <a:lnTo>
                  <a:pt x="98" y="577"/>
                </a:lnTo>
                <a:cubicBezTo>
                  <a:pt x="43" y="577"/>
                  <a:pt x="0" y="533"/>
                  <a:pt x="0" y="479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3" y="0"/>
                  <a:pt x="98" y="0"/>
                </a:cubicBezTo>
                <a:lnTo>
                  <a:pt x="107" y="0"/>
                </a:lnTo>
                <a:lnTo>
                  <a:pt x="107" y="0"/>
                </a:lnTo>
                <a:cubicBezTo>
                  <a:pt x="161" y="0"/>
                  <a:pt x="205" y="44"/>
                  <a:pt x="205" y="98"/>
                </a:cubicBezTo>
                <a:lnTo>
                  <a:pt x="205" y="479"/>
                </a:lnTo>
                <a:lnTo>
                  <a:pt x="205" y="479"/>
                </a:lnTo>
                <a:cubicBezTo>
                  <a:pt x="205" y="533"/>
                  <a:pt x="161" y="577"/>
                  <a:pt x="107" y="57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4" name="Freeform 395"/>
          <p:cNvSpPr>
            <a:spLocks noChangeArrowheads="1"/>
          </p:cNvSpPr>
          <p:nvPr/>
        </p:nvSpPr>
        <p:spPr bwMode="auto">
          <a:xfrm>
            <a:off x="14102840" y="7149320"/>
            <a:ext cx="240209" cy="669520"/>
          </a:xfrm>
          <a:custGeom>
            <a:avLst/>
            <a:gdLst>
              <a:gd name="T0" fmla="*/ 108 w 207"/>
              <a:gd name="T1" fmla="*/ 577 h 578"/>
              <a:gd name="T2" fmla="*/ 98 w 207"/>
              <a:gd name="T3" fmla="*/ 577 h 578"/>
              <a:gd name="T4" fmla="*/ 98 w 207"/>
              <a:gd name="T5" fmla="*/ 577 h 578"/>
              <a:gd name="T6" fmla="*/ 0 w 207"/>
              <a:gd name="T7" fmla="*/ 479 h 578"/>
              <a:gd name="T8" fmla="*/ 0 w 207"/>
              <a:gd name="T9" fmla="*/ 98 h 578"/>
              <a:gd name="T10" fmla="*/ 0 w 207"/>
              <a:gd name="T11" fmla="*/ 98 h 578"/>
              <a:gd name="T12" fmla="*/ 98 w 207"/>
              <a:gd name="T13" fmla="*/ 0 h 578"/>
              <a:gd name="T14" fmla="*/ 108 w 207"/>
              <a:gd name="T15" fmla="*/ 0 h 578"/>
              <a:gd name="T16" fmla="*/ 108 w 207"/>
              <a:gd name="T17" fmla="*/ 0 h 578"/>
              <a:gd name="T18" fmla="*/ 206 w 207"/>
              <a:gd name="T19" fmla="*/ 98 h 578"/>
              <a:gd name="T20" fmla="*/ 206 w 207"/>
              <a:gd name="T21" fmla="*/ 479 h 578"/>
              <a:gd name="T22" fmla="*/ 206 w 207"/>
              <a:gd name="T23" fmla="*/ 479 h 578"/>
              <a:gd name="T24" fmla="*/ 108 w 207"/>
              <a:gd name="T25" fmla="*/ 577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7" h="578">
                <a:moveTo>
                  <a:pt x="108" y="577"/>
                </a:moveTo>
                <a:lnTo>
                  <a:pt x="98" y="577"/>
                </a:lnTo>
                <a:lnTo>
                  <a:pt x="98" y="577"/>
                </a:lnTo>
                <a:cubicBezTo>
                  <a:pt x="45" y="577"/>
                  <a:pt x="0" y="533"/>
                  <a:pt x="0" y="479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5" y="0"/>
                  <a:pt x="98" y="0"/>
                </a:cubicBezTo>
                <a:lnTo>
                  <a:pt x="108" y="0"/>
                </a:lnTo>
                <a:lnTo>
                  <a:pt x="108" y="0"/>
                </a:lnTo>
                <a:cubicBezTo>
                  <a:pt x="162" y="0"/>
                  <a:pt x="206" y="44"/>
                  <a:pt x="206" y="98"/>
                </a:cubicBezTo>
                <a:lnTo>
                  <a:pt x="206" y="479"/>
                </a:lnTo>
                <a:lnTo>
                  <a:pt x="206" y="479"/>
                </a:lnTo>
                <a:cubicBezTo>
                  <a:pt x="206" y="533"/>
                  <a:pt x="162" y="577"/>
                  <a:pt x="108" y="57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5" name="Freeform 396"/>
          <p:cNvSpPr>
            <a:spLocks noChangeArrowheads="1"/>
          </p:cNvSpPr>
          <p:nvPr/>
        </p:nvSpPr>
        <p:spPr bwMode="auto">
          <a:xfrm>
            <a:off x="16867811" y="7149320"/>
            <a:ext cx="240212" cy="669520"/>
          </a:xfrm>
          <a:custGeom>
            <a:avLst/>
            <a:gdLst>
              <a:gd name="T0" fmla="*/ 108 w 207"/>
              <a:gd name="T1" fmla="*/ 577 h 578"/>
              <a:gd name="T2" fmla="*/ 98 w 207"/>
              <a:gd name="T3" fmla="*/ 577 h 578"/>
              <a:gd name="T4" fmla="*/ 98 w 207"/>
              <a:gd name="T5" fmla="*/ 577 h 578"/>
              <a:gd name="T6" fmla="*/ 0 w 207"/>
              <a:gd name="T7" fmla="*/ 479 h 578"/>
              <a:gd name="T8" fmla="*/ 0 w 207"/>
              <a:gd name="T9" fmla="*/ 98 h 578"/>
              <a:gd name="T10" fmla="*/ 0 w 207"/>
              <a:gd name="T11" fmla="*/ 98 h 578"/>
              <a:gd name="T12" fmla="*/ 98 w 207"/>
              <a:gd name="T13" fmla="*/ 0 h 578"/>
              <a:gd name="T14" fmla="*/ 108 w 207"/>
              <a:gd name="T15" fmla="*/ 0 h 578"/>
              <a:gd name="T16" fmla="*/ 108 w 207"/>
              <a:gd name="T17" fmla="*/ 0 h 578"/>
              <a:gd name="T18" fmla="*/ 206 w 207"/>
              <a:gd name="T19" fmla="*/ 98 h 578"/>
              <a:gd name="T20" fmla="*/ 206 w 207"/>
              <a:gd name="T21" fmla="*/ 479 h 578"/>
              <a:gd name="T22" fmla="*/ 206 w 207"/>
              <a:gd name="T23" fmla="*/ 479 h 578"/>
              <a:gd name="T24" fmla="*/ 108 w 207"/>
              <a:gd name="T25" fmla="*/ 577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7" h="578">
                <a:moveTo>
                  <a:pt x="108" y="577"/>
                </a:moveTo>
                <a:lnTo>
                  <a:pt x="98" y="577"/>
                </a:lnTo>
                <a:lnTo>
                  <a:pt x="98" y="577"/>
                </a:lnTo>
                <a:cubicBezTo>
                  <a:pt x="44" y="577"/>
                  <a:pt x="0" y="533"/>
                  <a:pt x="0" y="479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8" y="0"/>
                </a:cubicBezTo>
                <a:lnTo>
                  <a:pt x="108" y="0"/>
                </a:lnTo>
                <a:lnTo>
                  <a:pt x="108" y="0"/>
                </a:lnTo>
                <a:cubicBezTo>
                  <a:pt x="162" y="0"/>
                  <a:pt x="206" y="44"/>
                  <a:pt x="206" y="98"/>
                </a:cubicBezTo>
                <a:lnTo>
                  <a:pt x="206" y="479"/>
                </a:lnTo>
                <a:lnTo>
                  <a:pt x="206" y="479"/>
                </a:lnTo>
                <a:cubicBezTo>
                  <a:pt x="206" y="533"/>
                  <a:pt x="162" y="577"/>
                  <a:pt x="108" y="57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6" name="Freeform 397"/>
          <p:cNvSpPr>
            <a:spLocks noChangeArrowheads="1"/>
          </p:cNvSpPr>
          <p:nvPr/>
        </p:nvSpPr>
        <p:spPr bwMode="auto">
          <a:xfrm>
            <a:off x="17322678" y="7149320"/>
            <a:ext cx="240209" cy="669520"/>
          </a:xfrm>
          <a:custGeom>
            <a:avLst/>
            <a:gdLst>
              <a:gd name="T0" fmla="*/ 108 w 206"/>
              <a:gd name="T1" fmla="*/ 577 h 578"/>
              <a:gd name="T2" fmla="*/ 98 w 206"/>
              <a:gd name="T3" fmla="*/ 577 h 578"/>
              <a:gd name="T4" fmla="*/ 98 w 206"/>
              <a:gd name="T5" fmla="*/ 577 h 578"/>
              <a:gd name="T6" fmla="*/ 0 w 206"/>
              <a:gd name="T7" fmla="*/ 479 h 578"/>
              <a:gd name="T8" fmla="*/ 0 w 206"/>
              <a:gd name="T9" fmla="*/ 98 h 578"/>
              <a:gd name="T10" fmla="*/ 0 w 206"/>
              <a:gd name="T11" fmla="*/ 98 h 578"/>
              <a:gd name="T12" fmla="*/ 98 w 206"/>
              <a:gd name="T13" fmla="*/ 0 h 578"/>
              <a:gd name="T14" fmla="*/ 108 w 206"/>
              <a:gd name="T15" fmla="*/ 0 h 578"/>
              <a:gd name="T16" fmla="*/ 108 w 206"/>
              <a:gd name="T17" fmla="*/ 0 h 578"/>
              <a:gd name="T18" fmla="*/ 205 w 206"/>
              <a:gd name="T19" fmla="*/ 98 h 578"/>
              <a:gd name="T20" fmla="*/ 205 w 206"/>
              <a:gd name="T21" fmla="*/ 479 h 578"/>
              <a:gd name="T22" fmla="*/ 205 w 206"/>
              <a:gd name="T23" fmla="*/ 479 h 578"/>
              <a:gd name="T24" fmla="*/ 108 w 206"/>
              <a:gd name="T25" fmla="*/ 577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6" h="578">
                <a:moveTo>
                  <a:pt x="108" y="577"/>
                </a:moveTo>
                <a:lnTo>
                  <a:pt x="98" y="577"/>
                </a:lnTo>
                <a:lnTo>
                  <a:pt x="98" y="577"/>
                </a:lnTo>
                <a:cubicBezTo>
                  <a:pt x="44" y="577"/>
                  <a:pt x="0" y="533"/>
                  <a:pt x="0" y="479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8" y="0"/>
                </a:cubicBezTo>
                <a:lnTo>
                  <a:pt x="108" y="0"/>
                </a:lnTo>
                <a:lnTo>
                  <a:pt x="108" y="0"/>
                </a:lnTo>
                <a:cubicBezTo>
                  <a:pt x="162" y="0"/>
                  <a:pt x="205" y="44"/>
                  <a:pt x="205" y="98"/>
                </a:cubicBezTo>
                <a:lnTo>
                  <a:pt x="205" y="479"/>
                </a:lnTo>
                <a:lnTo>
                  <a:pt x="205" y="479"/>
                </a:lnTo>
                <a:cubicBezTo>
                  <a:pt x="205" y="533"/>
                  <a:pt x="162" y="577"/>
                  <a:pt x="108" y="57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7" name="Freeform 398"/>
          <p:cNvSpPr>
            <a:spLocks noChangeArrowheads="1"/>
          </p:cNvSpPr>
          <p:nvPr/>
        </p:nvSpPr>
        <p:spPr bwMode="auto">
          <a:xfrm>
            <a:off x="17782655" y="7149320"/>
            <a:ext cx="240209" cy="669520"/>
          </a:xfrm>
          <a:custGeom>
            <a:avLst/>
            <a:gdLst>
              <a:gd name="T0" fmla="*/ 108 w 207"/>
              <a:gd name="T1" fmla="*/ 577 h 578"/>
              <a:gd name="T2" fmla="*/ 98 w 207"/>
              <a:gd name="T3" fmla="*/ 577 h 578"/>
              <a:gd name="T4" fmla="*/ 98 w 207"/>
              <a:gd name="T5" fmla="*/ 577 h 578"/>
              <a:gd name="T6" fmla="*/ 0 w 207"/>
              <a:gd name="T7" fmla="*/ 479 h 578"/>
              <a:gd name="T8" fmla="*/ 0 w 207"/>
              <a:gd name="T9" fmla="*/ 98 h 578"/>
              <a:gd name="T10" fmla="*/ 0 w 207"/>
              <a:gd name="T11" fmla="*/ 98 h 578"/>
              <a:gd name="T12" fmla="*/ 98 w 207"/>
              <a:gd name="T13" fmla="*/ 0 h 578"/>
              <a:gd name="T14" fmla="*/ 108 w 207"/>
              <a:gd name="T15" fmla="*/ 0 h 578"/>
              <a:gd name="T16" fmla="*/ 108 w 207"/>
              <a:gd name="T17" fmla="*/ 0 h 578"/>
              <a:gd name="T18" fmla="*/ 206 w 207"/>
              <a:gd name="T19" fmla="*/ 98 h 578"/>
              <a:gd name="T20" fmla="*/ 206 w 207"/>
              <a:gd name="T21" fmla="*/ 479 h 578"/>
              <a:gd name="T22" fmla="*/ 206 w 207"/>
              <a:gd name="T23" fmla="*/ 479 h 578"/>
              <a:gd name="T24" fmla="*/ 108 w 207"/>
              <a:gd name="T25" fmla="*/ 577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7" h="578">
                <a:moveTo>
                  <a:pt x="108" y="577"/>
                </a:moveTo>
                <a:lnTo>
                  <a:pt x="98" y="577"/>
                </a:lnTo>
                <a:lnTo>
                  <a:pt x="98" y="577"/>
                </a:lnTo>
                <a:cubicBezTo>
                  <a:pt x="44" y="577"/>
                  <a:pt x="0" y="533"/>
                  <a:pt x="0" y="479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8" y="0"/>
                </a:cubicBezTo>
                <a:lnTo>
                  <a:pt x="108" y="0"/>
                </a:lnTo>
                <a:lnTo>
                  <a:pt x="108" y="0"/>
                </a:lnTo>
                <a:cubicBezTo>
                  <a:pt x="162" y="0"/>
                  <a:pt x="206" y="44"/>
                  <a:pt x="206" y="98"/>
                </a:cubicBezTo>
                <a:lnTo>
                  <a:pt x="206" y="479"/>
                </a:lnTo>
                <a:lnTo>
                  <a:pt x="206" y="479"/>
                </a:lnTo>
                <a:cubicBezTo>
                  <a:pt x="206" y="533"/>
                  <a:pt x="162" y="577"/>
                  <a:pt x="108" y="57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8" name="Freeform 399"/>
          <p:cNvSpPr>
            <a:spLocks noChangeArrowheads="1"/>
          </p:cNvSpPr>
          <p:nvPr/>
        </p:nvSpPr>
        <p:spPr bwMode="auto">
          <a:xfrm>
            <a:off x="13187996" y="9939846"/>
            <a:ext cx="240212" cy="669520"/>
          </a:xfrm>
          <a:custGeom>
            <a:avLst/>
            <a:gdLst>
              <a:gd name="T0" fmla="*/ 108 w 207"/>
              <a:gd name="T1" fmla="*/ 577 h 578"/>
              <a:gd name="T2" fmla="*/ 98 w 207"/>
              <a:gd name="T3" fmla="*/ 577 h 578"/>
              <a:gd name="T4" fmla="*/ 98 w 207"/>
              <a:gd name="T5" fmla="*/ 577 h 578"/>
              <a:gd name="T6" fmla="*/ 0 w 207"/>
              <a:gd name="T7" fmla="*/ 479 h 578"/>
              <a:gd name="T8" fmla="*/ 0 w 207"/>
              <a:gd name="T9" fmla="*/ 98 h 578"/>
              <a:gd name="T10" fmla="*/ 0 w 207"/>
              <a:gd name="T11" fmla="*/ 98 h 578"/>
              <a:gd name="T12" fmla="*/ 98 w 207"/>
              <a:gd name="T13" fmla="*/ 0 h 578"/>
              <a:gd name="T14" fmla="*/ 108 w 207"/>
              <a:gd name="T15" fmla="*/ 0 h 578"/>
              <a:gd name="T16" fmla="*/ 108 w 207"/>
              <a:gd name="T17" fmla="*/ 0 h 578"/>
              <a:gd name="T18" fmla="*/ 206 w 207"/>
              <a:gd name="T19" fmla="*/ 98 h 578"/>
              <a:gd name="T20" fmla="*/ 206 w 207"/>
              <a:gd name="T21" fmla="*/ 479 h 578"/>
              <a:gd name="T22" fmla="*/ 206 w 207"/>
              <a:gd name="T23" fmla="*/ 479 h 578"/>
              <a:gd name="T24" fmla="*/ 108 w 207"/>
              <a:gd name="T25" fmla="*/ 577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7" h="578">
                <a:moveTo>
                  <a:pt x="108" y="577"/>
                </a:moveTo>
                <a:lnTo>
                  <a:pt x="98" y="577"/>
                </a:lnTo>
                <a:lnTo>
                  <a:pt x="98" y="577"/>
                </a:lnTo>
                <a:cubicBezTo>
                  <a:pt x="45" y="577"/>
                  <a:pt x="0" y="533"/>
                  <a:pt x="0" y="479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5" y="0"/>
                  <a:pt x="98" y="0"/>
                </a:cubicBezTo>
                <a:lnTo>
                  <a:pt x="108" y="0"/>
                </a:lnTo>
                <a:lnTo>
                  <a:pt x="108" y="0"/>
                </a:lnTo>
                <a:cubicBezTo>
                  <a:pt x="162" y="0"/>
                  <a:pt x="206" y="44"/>
                  <a:pt x="206" y="98"/>
                </a:cubicBezTo>
                <a:lnTo>
                  <a:pt x="206" y="479"/>
                </a:lnTo>
                <a:lnTo>
                  <a:pt x="206" y="479"/>
                </a:lnTo>
                <a:cubicBezTo>
                  <a:pt x="206" y="533"/>
                  <a:pt x="162" y="577"/>
                  <a:pt x="108" y="57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9" name="Freeform 400"/>
          <p:cNvSpPr>
            <a:spLocks noChangeArrowheads="1"/>
          </p:cNvSpPr>
          <p:nvPr/>
        </p:nvSpPr>
        <p:spPr bwMode="auto">
          <a:xfrm>
            <a:off x="13647973" y="9939846"/>
            <a:ext cx="240212" cy="669520"/>
          </a:xfrm>
          <a:custGeom>
            <a:avLst/>
            <a:gdLst>
              <a:gd name="T0" fmla="*/ 107 w 206"/>
              <a:gd name="T1" fmla="*/ 577 h 578"/>
              <a:gd name="T2" fmla="*/ 98 w 206"/>
              <a:gd name="T3" fmla="*/ 577 h 578"/>
              <a:gd name="T4" fmla="*/ 98 w 206"/>
              <a:gd name="T5" fmla="*/ 577 h 578"/>
              <a:gd name="T6" fmla="*/ 0 w 206"/>
              <a:gd name="T7" fmla="*/ 479 h 578"/>
              <a:gd name="T8" fmla="*/ 0 w 206"/>
              <a:gd name="T9" fmla="*/ 98 h 578"/>
              <a:gd name="T10" fmla="*/ 0 w 206"/>
              <a:gd name="T11" fmla="*/ 98 h 578"/>
              <a:gd name="T12" fmla="*/ 98 w 206"/>
              <a:gd name="T13" fmla="*/ 0 h 578"/>
              <a:gd name="T14" fmla="*/ 107 w 206"/>
              <a:gd name="T15" fmla="*/ 0 h 578"/>
              <a:gd name="T16" fmla="*/ 107 w 206"/>
              <a:gd name="T17" fmla="*/ 0 h 578"/>
              <a:gd name="T18" fmla="*/ 205 w 206"/>
              <a:gd name="T19" fmla="*/ 98 h 578"/>
              <a:gd name="T20" fmla="*/ 205 w 206"/>
              <a:gd name="T21" fmla="*/ 479 h 578"/>
              <a:gd name="T22" fmla="*/ 205 w 206"/>
              <a:gd name="T23" fmla="*/ 479 h 578"/>
              <a:gd name="T24" fmla="*/ 107 w 206"/>
              <a:gd name="T25" fmla="*/ 577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6" h="578">
                <a:moveTo>
                  <a:pt x="107" y="577"/>
                </a:moveTo>
                <a:lnTo>
                  <a:pt x="98" y="577"/>
                </a:lnTo>
                <a:lnTo>
                  <a:pt x="98" y="577"/>
                </a:lnTo>
                <a:cubicBezTo>
                  <a:pt x="43" y="577"/>
                  <a:pt x="0" y="533"/>
                  <a:pt x="0" y="479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3" y="0"/>
                  <a:pt x="98" y="0"/>
                </a:cubicBezTo>
                <a:lnTo>
                  <a:pt x="107" y="0"/>
                </a:lnTo>
                <a:lnTo>
                  <a:pt x="107" y="0"/>
                </a:lnTo>
                <a:cubicBezTo>
                  <a:pt x="161" y="0"/>
                  <a:pt x="205" y="44"/>
                  <a:pt x="205" y="98"/>
                </a:cubicBezTo>
                <a:lnTo>
                  <a:pt x="205" y="479"/>
                </a:lnTo>
                <a:lnTo>
                  <a:pt x="205" y="479"/>
                </a:lnTo>
                <a:cubicBezTo>
                  <a:pt x="205" y="533"/>
                  <a:pt x="161" y="577"/>
                  <a:pt x="107" y="57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" name="Freeform 401"/>
          <p:cNvSpPr>
            <a:spLocks noChangeArrowheads="1"/>
          </p:cNvSpPr>
          <p:nvPr/>
        </p:nvSpPr>
        <p:spPr bwMode="auto">
          <a:xfrm>
            <a:off x="14102840" y="9939846"/>
            <a:ext cx="240209" cy="669520"/>
          </a:xfrm>
          <a:custGeom>
            <a:avLst/>
            <a:gdLst>
              <a:gd name="T0" fmla="*/ 108 w 207"/>
              <a:gd name="T1" fmla="*/ 577 h 578"/>
              <a:gd name="T2" fmla="*/ 98 w 207"/>
              <a:gd name="T3" fmla="*/ 577 h 578"/>
              <a:gd name="T4" fmla="*/ 98 w 207"/>
              <a:gd name="T5" fmla="*/ 577 h 578"/>
              <a:gd name="T6" fmla="*/ 0 w 207"/>
              <a:gd name="T7" fmla="*/ 479 h 578"/>
              <a:gd name="T8" fmla="*/ 0 w 207"/>
              <a:gd name="T9" fmla="*/ 98 h 578"/>
              <a:gd name="T10" fmla="*/ 0 w 207"/>
              <a:gd name="T11" fmla="*/ 98 h 578"/>
              <a:gd name="T12" fmla="*/ 98 w 207"/>
              <a:gd name="T13" fmla="*/ 0 h 578"/>
              <a:gd name="T14" fmla="*/ 108 w 207"/>
              <a:gd name="T15" fmla="*/ 0 h 578"/>
              <a:gd name="T16" fmla="*/ 108 w 207"/>
              <a:gd name="T17" fmla="*/ 0 h 578"/>
              <a:gd name="T18" fmla="*/ 206 w 207"/>
              <a:gd name="T19" fmla="*/ 98 h 578"/>
              <a:gd name="T20" fmla="*/ 206 w 207"/>
              <a:gd name="T21" fmla="*/ 479 h 578"/>
              <a:gd name="T22" fmla="*/ 206 w 207"/>
              <a:gd name="T23" fmla="*/ 479 h 578"/>
              <a:gd name="T24" fmla="*/ 108 w 207"/>
              <a:gd name="T25" fmla="*/ 577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7" h="578">
                <a:moveTo>
                  <a:pt x="108" y="577"/>
                </a:moveTo>
                <a:lnTo>
                  <a:pt x="98" y="577"/>
                </a:lnTo>
                <a:lnTo>
                  <a:pt x="98" y="577"/>
                </a:lnTo>
                <a:cubicBezTo>
                  <a:pt x="45" y="577"/>
                  <a:pt x="0" y="533"/>
                  <a:pt x="0" y="479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5" y="0"/>
                  <a:pt x="98" y="0"/>
                </a:cubicBezTo>
                <a:lnTo>
                  <a:pt x="108" y="0"/>
                </a:lnTo>
                <a:lnTo>
                  <a:pt x="108" y="0"/>
                </a:lnTo>
                <a:cubicBezTo>
                  <a:pt x="162" y="0"/>
                  <a:pt x="206" y="44"/>
                  <a:pt x="206" y="98"/>
                </a:cubicBezTo>
                <a:lnTo>
                  <a:pt x="206" y="479"/>
                </a:lnTo>
                <a:lnTo>
                  <a:pt x="206" y="479"/>
                </a:lnTo>
                <a:cubicBezTo>
                  <a:pt x="206" y="533"/>
                  <a:pt x="162" y="577"/>
                  <a:pt x="108" y="57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1" name="Freeform 402"/>
          <p:cNvSpPr>
            <a:spLocks noChangeArrowheads="1"/>
          </p:cNvSpPr>
          <p:nvPr/>
        </p:nvSpPr>
        <p:spPr bwMode="auto">
          <a:xfrm>
            <a:off x="16867811" y="9939846"/>
            <a:ext cx="240212" cy="669520"/>
          </a:xfrm>
          <a:custGeom>
            <a:avLst/>
            <a:gdLst>
              <a:gd name="T0" fmla="*/ 108 w 207"/>
              <a:gd name="T1" fmla="*/ 577 h 578"/>
              <a:gd name="T2" fmla="*/ 98 w 207"/>
              <a:gd name="T3" fmla="*/ 577 h 578"/>
              <a:gd name="T4" fmla="*/ 98 w 207"/>
              <a:gd name="T5" fmla="*/ 577 h 578"/>
              <a:gd name="T6" fmla="*/ 0 w 207"/>
              <a:gd name="T7" fmla="*/ 479 h 578"/>
              <a:gd name="T8" fmla="*/ 0 w 207"/>
              <a:gd name="T9" fmla="*/ 98 h 578"/>
              <a:gd name="T10" fmla="*/ 0 w 207"/>
              <a:gd name="T11" fmla="*/ 98 h 578"/>
              <a:gd name="T12" fmla="*/ 98 w 207"/>
              <a:gd name="T13" fmla="*/ 0 h 578"/>
              <a:gd name="T14" fmla="*/ 108 w 207"/>
              <a:gd name="T15" fmla="*/ 0 h 578"/>
              <a:gd name="T16" fmla="*/ 108 w 207"/>
              <a:gd name="T17" fmla="*/ 0 h 578"/>
              <a:gd name="T18" fmla="*/ 206 w 207"/>
              <a:gd name="T19" fmla="*/ 98 h 578"/>
              <a:gd name="T20" fmla="*/ 206 w 207"/>
              <a:gd name="T21" fmla="*/ 479 h 578"/>
              <a:gd name="T22" fmla="*/ 206 w 207"/>
              <a:gd name="T23" fmla="*/ 479 h 578"/>
              <a:gd name="T24" fmla="*/ 108 w 207"/>
              <a:gd name="T25" fmla="*/ 577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7" h="578">
                <a:moveTo>
                  <a:pt x="108" y="577"/>
                </a:moveTo>
                <a:lnTo>
                  <a:pt x="98" y="577"/>
                </a:lnTo>
                <a:lnTo>
                  <a:pt x="98" y="577"/>
                </a:lnTo>
                <a:cubicBezTo>
                  <a:pt x="44" y="577"/>
                  <a:pt x="0" y="533"/>
                  <a:pt x="0" y="479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8" y="0"/>
                </a:cubicBezTo>
                <a:lnTo>
                  <a:pt x="108" y="0"/>
                </a:lnTo>
                <a:lnTo>
                  <a:pt x="108" y="0"/>
                </a:lnTo>
                <a:cubicBezTo>
                  <a:pt x="162" y="0"/>
                  <a:pt x="206" y="44"/>
                  <a:pt x="206" y="98"/>
                </a:cubicBezTo>
                <a:lnTo>
                  <a:pt x="206" y="479"/>
                </a:lnTo>
                <a:lnTo>
                  <a:pt x="206" y="479"/>
                </a:lnTo>
                <a:cubicBezTo>
                  <a:pt x="206" y="533"/>
                  <a:pt x="162" y="577"/>
                  <a:pt x="108" y="57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2" name="Freeform 403"/>
          <p:cNvSpPr>
            <a:spLocks noChangeArrowheads="1"/>
          </p:cNvSpPr>
          <p:nvPr/>
        </p:nvSpPr>
        <p:spPr bwMode="auto">
          <a:xfrm>
            <a:off x="17322678" y="9939846"/>
            <a:ext cx="240209" cy="669520"/>
          </a:xfrm>
          <a:custGeom>
            <a:avLst/>
            <a:gdLst>
              <a:gd name="T0" fmla="*/ 108 w 206"/>
              <a:gd name="T1" fmla="*/ 577 h 578"/>
              <a:gd name="T2" fmla="*/ 98 w 206"/>
              <a:gd name="T3" fmla="*/ 577 h 578"/>
              <a:gd name="T4" fmla="*/ 98 w 206"/>
              <a:gd name="T5" fmla="*/ 577 h 578"/>
              <a:gd name="T6" fmla="*/ 0 w 206"/>
              <a:gd name="T7" fmla="*/ 479 h 578"/>
              <a:gd name="T8" fmla="*/ 0 w 206"/>
              <a:gd name="T9" fmla="*/ 98 h 578"/>
              <a:gd name="T10" fmla="*/ 0 w 206"/>
              <a:gd name="T11" fmla="*/ 98 h 578"/>
              <a:gd name="T12" fmla="*/ 98 w 206"/>
              <a:gd name="T13" fmla="*/ 0 h 578"/>
              <a:gd name="T14" fmla="*/ 108 w 206"/>
              <a:gd name="T15" fmla="*/ 0 h 578"/>
              <a:gd name="T16" fmla="*/ 108 w 206"/>
              <a:gd name="T17" fmla="*/ 0 h 578"/>
              <a:gd name="T18" fmla="*/ 205 w 206"/>
              <a:gd name="T19" fmla="*/ 98 h 578"/>
              <a:gd name="T20" fmla="*/ 205 w 206"/>
              <a:gd name="T21" fmla="*/ 479 h 578"/>
              <a:gd name="T22" fmla="*/ 205 w 206"/>
              <a:gd name="T23" fmla="*/ 479 h 578"/>
              <a:gd name="T24" fmla="*/ 108 w 206"/>
              <a:gd name="T25" fmla="*/ 577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6" h="578">
                <a:moveTo>
                  <a:pt x="108" y="577"/>
                </a:moveTo>
                <a:lnTo>
                  <a:pt x="98" y="577"/>
                </a:lnTo>
                <a:lnTo>
                  <a:pt x="98" y="577"/>
                </a:lnTo>
                <a:cubicBezTo>
                  <a:pt x="44" y="577"/>
                  <a:pt x="0" y="533"/>
                  <a:pt x="0" y="479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8" y="0"/>
                </a:cubicBezTo>
                <a:lnTo>
                  <a:pt x="108" y="0"/>
                </a:lnTo>
                <a:lnTo>
                  <a:pt x="108" y="0"/>
                </a:lnTo>
                <a:cubicBezTo>
                  <a:pt x="162" y="0"/>
                  <a:pt x="205" y="44"/>
                  <a:pt x="205" y="98"/>
                </a:cubicBezTo>
                <a:lnTo>
                  <a:pt x="205" y="479"/>
                </a:lnTo>
                <a:lnTo>
                  <a:pt x="205" y="479"/>
                </a:lnTo>
                <a:cubicBezTo>
                  <a:pt x="205" y="533"/>
                  <a:pt x="162" y="577"/>
                  <a:pt x="108" y="57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3" name="Freeform 404"/>
          <p:cNvSpPr>
            <a:spLocks noChangeArrowheads="1"/>
          </p:cNvSpPr>
          <p:nvPr/>
        </p:nvSpPr>
        <p:spPr bwMode="auto">
          <a:xfrm>
            <a:off x="17782655" y="9939846"/>
            <a:ext cx="240209" cy="669520"/>
          </a:xfrm>
          <a:custGeom>
            <a:avLst/>
            <a:gdLst>
              <a:gd name="T0" fmla="*/ 108 w 207"/>
              <a:gd name="T1" fmla="*/ 577 h 578"/>
              <a:gd name="T2" fmla="*/ 98 w 207"/>
              <a:gd name="T3" fmla="*/ 577 h 578"/>
              <a:gd name="T4" fmla="*/ 98 w 207"/>
              <a:gd name="T5" fmla="*/ 577 h 578"/>
              <a:gd name="T6" fmla="*/ 0 w 207"/>
              <a:gd name="T7" fmla="*/ 479 h 578"/>
              <a:gd name="T8" fmla="*/ 0 w 207"/>
              <a:gd name="T9" fmla="*/ 98 h 578"/>
              <a:gd name="T10" fmla="*/ 0 w 207"/>
              <a:gd name="T11" fmla="*/ 98 h 578"/>
              <a:gd name="T12" fmla="*/ 98 w 207"/>
              <a:gd name="T13" fmla="*/ 0 h 578"/>
              <a:gd name="T14" fmla="*/ 108 w 207"/>
              <a:gd name="T15" fmla="*/ 0 h 578"/>
              <a:gd name="T16" fmla="*/ 108 w 207"/>
              <a:gd name="T17" fmla="*/ 0 h 578"/>
              <a:gd name="T18" fmla="*/ 206 w 207"/>
              <a:gd name="T19" fmla="*/ 98 h 578"/>
              <a:gd name="T20" fmla="*/ 206 w 207"/>
              <a:gd name="T21" fmla="*/ 479 h 578"/>
              <a:gd name="T22" fmla="*/ 206 w 207"/>
              <a:gd name="T23" fmla="*/ 479 h 578"/>
              <a:gd name="T24" fmla="*/ 108 w 207"/>
              <a:gd name="T25" fmla="*/ 577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7" h="578">
                <a:moveTo>
                  <a:pt x="108" y="577"/>
                </a:moveTo>
                <a:lnTo>
                  <a:pt x="98" y="577"/>
                </a:lnTo>
                <a:lnTo>
                  <a:pt x="98" y="577"/>
                </a:lnTo>
                <a:cubicBezTo>
                  <a:pt x="44" y="577"/>
                  <a:pt x="0" y="533"/>
                  <a:pt x="0" y="479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8" y="0"/>
                </a:cubicBezTo>
                <a:lnTo>
                  <a:pt x="108" y="0"/>
                </a:lnTo>
                <a:lnTo>
                  <a:pt x="108" y="0"/>
                </a:lnTo>
                <a:cubicBezTo>
                  <a:pt x="162" y="0"/>
                  <a:pt x="206" y="44"/>
                  <a:pt x="206" y="98"/>
                </a:cubicBezTo>
                <a:lnTo>
                  <a:pt x="206" y="479"/>
                </a:lnTo>
                <a:lnTo>
                  <a:pt x="206" y="479"/>
                </a:lnTo>
                <a:cubicBezTo>
                  <a:pt x="206" y="533"/>
                  <a:pt x="162" y="577"/>
                  <a:pt x="108" y="57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4" name="Freeform 405"/>
          <p:cNvSpPr>
            <a:spLocks noChangeArrowheads="1"/>
          </p:cNvSpPr>
          <p:nvPr/>
        </p:nvSpPr>
        <p:spPr bwMode="auto">
          <a:xfrm>
            <a:off x="20332969" y="9939846"/>
            <a:ext cx="240212" cy="669520"/>
          </a:xfrm>
          <a:custGeom>
            <a:avLst/>
            <a:gdLst>
              <a:gd name="T0" fmla="*/ 108 w 207"/>
              <a:gd name="T1" fmla="*/ 577 h 578"/>
              <a:gd name="T2" fmla="*/ 99 w 207"/>
              <a:gd name="T3" fmla="*/ 577 h 578"/>
              <a:gd name="T4" fmla="*/ 99 w 207"/>
              <a:gd name="T5" fmla="*/ 577 h 578"/>
              <a:gd name="T6" fmla="*/ 0 w 207"/>
              <a:gd name="T7" fmla="*/ 479 h 578"/>
              <a:gd name="T8" fmla="*/ 0 w 207"/>
              <a:gd name="T9" fmla="*/ 98 h 578"/>
              <a:gd name="T10" fmla="*/ 0 w 207"/>
              <a:gd name="T11" fmla="*/ 98 h 578"/>
              <a:gd name="T12" fmla="*/ 99 w 207"/>
              <a:gd name="T13" fmla="*/ 0 h 578"/>
              <a:gd name="T14" fmla="*/ 108 w 207"/>
              <a:gd name="T15" fmla="*/ 0 h 578"/>
              <a:gd name="T16" fmla="*/ 108 w 207"/>
              <a:gd name="T17" fmla="*/ 0 h 578"/>
              <a:gd name="T18" fmla="*/ 206 w 207"/>
              <a:gd name="T19" fmla="*/ 98 h 578"/>
              <a:gd name="T20" fmla="*/ 206 w 207"/>
              <a:gd name="T21" fmla="*/ 479 h 578"/>
              <a:gd name="T22" fmla="*/ 206 w 207"/>
              <a:gd name="T23" fmla="*/ 479 h 578"/>
              <a:gd name="T24" fmla="*/ 108 w 207"/>
              <a:gd name="T25" fmla="*/ 577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7" h="578">
                <a:moveTo>
                  <a:pt x="108" y="577"/>
                </a:moveTo>
                <a:lnTo>
                  <a:pt x="99" y="577"/>
                </a:lnTo>
                <a:lnTo>
                  <a:pt x="99" y="577"/>
                </a:lnTo>
                <a:cubicBezTo>
                  <a:pt x="44" y="577"/>
                  <a:pt x="0" y="533"/>
                  <a:pt x="0" y="479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9" y="0"/>
                </a:cubicBezTo>
                <a:lnTo>
                  <a:pt x="108" y="0"/>
                </a:lnTo>
                <a:lnTo>
                  <a:pt x="108" y="0"/>
                </a:lnTo>
                <a:cubicBezTo>
                  <a:pt x="162" y="0"/>
                  <a:pt x="206" y="44"/>
                  <a:pt x="206" y="98"/>
                </a:cubicBezTo>
                <a:lnTo>
                  <a:pt x="206" y="479"/>
                </a:lnTo>
                <a:lnTo>
                  <a:pt x="206" y="479"/>
                </a:lnTo>
                <a:cubicBezTo>
                  <a:pt x="206" y="533"/>
                  <a:pt x="162" y="577"/>
                  <a:pt x="108" y="57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5" name="Freeform 406"/>
          <p:cNvSpPr>
            <a:spLocks noChangeArrowheads="1"/>
          </p:cNvSpPr>
          <p:nvPr/>
        </p:nvSpPr>
        <p:spPr bwMode="auto">
          <a:xfrm>
            <a:off x="20792946" y="9939846"/>
            <a:ext cx="240212" cy="669520"/>
          </a:xfrm>
          <a:custGeom>
            <a:avLst/>
            <a:gdLst>
              <a:gd name="T0" fmla="*/ 107 w 206"/>
              <a:gd name="T1" fmla="*/ 577 h 578"/>
              <a:gd name="T2" fmla="*/ 97 w 206"/>
              <a:gd name="T3" fmla="*/ 577 h 578"/>
              <a:gd name="T4" fmla="*/ 97 w 206"/>
              <a:gd name="T5" fmla="*/ 577 h 578"/>
              <a:gd name="T6" fmla="*/ 0 w 206"/>
              <a:gd name="T7" fmla="*/ 479 h 578"/>
              <a:gd name="T8" fmla="*/ 0 w 206"/>
              <a:gd name="T9" fmla="*/ 98 h 578"/>
              <a:gd name="T10" fmla="*/ 0 w 206"/>
              <a:gd name="T11" fmla="*/ 98 h 578"/>
              <a:gd name="T12" fmla="*/ 97 w 206"/>
              <a:gd name="T13" fmla="*/ 0 h 578"/>
              <a:gd name="T14" fmla="*/ 107 w 206"/>
              <a:gd name="T15" fmla="*/ 0 h 578"/>
              <a:gd name="T16" fmla="*/ 107 w 206"/>
              <a:gd name="T17" fmla="*/ 0 h 578"/>
              <a:gd name="T18" fmla="*/ 205 w 206"/>
              <a:gd name="T19" fmla="*/ 98 h 578"/>
              <a:gd name="T20" fmla="*/ 205 w 206"/>
              <a:gd name="T21" fmla="*/ 479 h 578"/>
              <a:gd name="T22" fmla="*/ 205 w 206"/>
              <a:gd name="T23" fmla="*/ 479 h 578"/>
              <a:gd name="T24" fmla="*/ 107 w 206"/>
              <a:gd name="T25" fmla="*/ 577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6" h="578">
                <a:moveTo>
                  <a:pt x="107" y="577"/>
                </a:moveTo>
                <a:lnTo>
                  <a:pt x="97" y="577"/>
                </a:lnTo>
                <a:lnTo>
                  <a:pt x="97" y="577"/>
                </a:lnTo>
                <a:cubicBezTo>
                  <a:pt x="43" y="577"/>
                  <a:pt x="0" y="533"/>
                  <a:pt x="0" y="479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3" y="0"/>
                  <a:pt x="97" y="0"/>
                </a:cubicBezTo>
                <a:lnTo>
                  <a:pt x="107" y="0"/>
                </a:lnTo>
                <a:lnTo>
                  <a:pt x="107" y="0"/>
                </a:lnTo>
                <a:cubicBezTo>
                  <a:pt x="161" y="0"/>
                  <a:pt x="205" y="44"/>
                  <a:pt x="205" y="98"/>
                </a:cubicBezTo>
                <a:lnTo>
                  <a:pt x="205" y="479"/>
                </a:lnTo>
                <a:lnTo>
                  <a:pt x="205" y="479"/>
                </a:lnTo>
                <a:cubicBezTo>
                  <a:pt x="205" y="533"/>
                  <a:pt x="161" y="577"/>
                  <a:pt x="107" y="57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6" name="Freeform 407"/>
          <p:cNvSpPr>
            <a:spLocks noChangeArrowheads="1"/>
          </p:cNvSpPr>
          <p:nvPr/>
        </p:nvSpPr>
        <p:spPr bwMode="auto">
          <a:xfrm>
            <a:off x="21252923" y="9939846"/>
            <a:ext cx="240212" cy="669520"/>
          </a:xfrm>
          <a:custGeom>
            <a:avLst/>
            <a:gdLst>
              <a:gd name="T0" fmla="*/ 108 w 207"/>
              <a:gd name="T1" fmla="*/ 577 h 578"/>
              <a:gd name="T2" fmla="*/ 98 w 207"/>
              <a:gd name="T3" fmla="*/ 577 h 578"/>
              <a:gd name="T4" fmla="*/ 98 w 207"/>
              <a:gd name="T5" fmla="*/ 577 h 578"/>
              <a:gd name="T6" fmla="*/ 0 w 207"/>
              <a:gd name="T7" fmla="*/ 479 h 578"/>
              <a:gd name="T8" fmla="*/ 0 w 207"/>
              <a:gd name="T9" fmla="*/ 98 h 578"/>
              <a:gd name="T10" fmla="*/ 0 w 207"/>
              <a:gd name="T11" fmla="*/ 98 h 578"/>
              <a:gd name="T12" fmla="*/ 98 w 207"/>
              <a:gd name="T13" fmla="*/ 0 h 578"/>
              <a:gd name="T14" fmla="*/ 108 w 207"/>
              <a:gd name="T15" fmla="*/ 0 h 578"/>
              <a:gd name="T16" fmla="*/ 108 w 207"/>
              <a:gd name="T17" fmla="*/ 0 h 578"/>
              <a:gd name="T18" fmla="*/ 206 w 207"/>
              <a:gd name="T19" fmla="*/ 98 h 578"/>
              <a:gd name="T20" fmla="*/ 206 w 207"/>
              <a:gd name="T21" fmla="*/ 479 h 578"/>
              <a:gd name="T22" fmla="*/ 206 w 207"/>
              <a:gd name="T23" fmla="*/ 479 h 578"/>
              <a:gd name="T24" fmla="*/ 108 w 207"/>
              <a:gd name="T25" fmla="*/ 577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7" h="578">
                <a:moveTo>
                  <a:pt x="108" y="577"/>
                </a:moveTo>
                <a:lnTo>
                  <a:pt x="98" y="577"/>
                </a:lnTo>
                <a:lnTo>
                  <a:pt x="98" y="577"/>
                </a:lnTo>
                <a:cubicBezTo>
                  <a:pt x="44" y="577"/>
                  <a:pt x="0" y="533"/>
                  <a:pt x="0" y="479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8" y="0"/>
                </a:cubicBezTo>
                <a:lnTo>
                  <a:pt x="108" y="0"/>
                </a:lnTo>
                <a:lnTo>
                  <a:pt x="108" y="0"/>
                </a:lnTo>
                <a:cubicBezTo>
                  <a:pt x="162" y="0"/>
                  <a:pt x="206" y="44"/>
                  <a:pt x="206" y="98"/>
                </a:cubicBezTo>
                <a:lnTo>
                  <a:pt x="206" y="479"/>
                </a:lnTo>
                <a:lnTo>
                  <a:pt x="206" y="479"/>
                </a:lnTo>
                <a:cubicBezTo>
                  <a:pt x="206" y="533"/>
                  <a:pt x="162" y="577"/>
                  <a:pt x="108" y="57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7" name="Freeform 408"/>
          <p:cNvSpPr>
            <a:spLocks noChangeArrowheads="1"/>
          </p:cNvSpPr>
          <p:nvPr/>
        </p:nvSpPr>
        <p:spPr bwMode="auto">
          <a:xfrm>
            <a:off x="20332969" y="8774572"/>
            <a:ext cx="240212" cy="669520"/>
          </a:xfrm>
          <a:custGeom>
            <a:avLst/>
            <a:gdLst>
              <a:gd name="T0" fmla="*/ 108 w 207"/>
              <a:gd name="T1" fmla="*/ 577 h 578"/>
              <a:gd name="T2" fmla="*/ 99 w 207"/>
              <a:gd name="T3" fmla="*/ 577 h 578"/>
              <a:gd name="T4" fmla="*/ 99 w 207"/>
              <a:gd name="T5" fmla="*/ 577 h 578"/>
              <a:gd name="T6" fmla="*/ 0 w 207"/>
              <a:gd name="T7" fmla="*/ 479 h 578"/>
              <a:gd name="T8" fmla="*/ 0 w 207"/>
              <a:gd name="T9" fmla="*/ 98 h 578"/>
              <a:gd name="T10" fmla="*/ 0 w 207"/>
              <a:gd name="T11" fmla="*/ 98 h 578"/>
              <a:gd name="T12" fmla="*/ 99 w 207"/>
              <a:gd name="T13" fmla="*/ 0 h 578"/>
              <a:gd name="T14" fmla="*/ 108 w 207"/>
              <a:gd name="T15" fmla="*/ 0 h 578"/>
              <a:gd name="T16" fmla="*/ 108 w 207"/>
              <a:gd name="T17" fmla="*/ 0 h 578"/>
              <a:gd name="T18" fmla="*/ 206 w 207"/>
              <a:gd name="T19" fmla="*/ 98 h 578"/>
              <a:gd name="T20" fmla="*/ 206 w 207"/>
              <a:gd name="T21" fmla="*/ 479 h 578"/>
              <a:gd name="T22" fmla="*/ 206 w 207"/>
              <a:gd name="T23" fmla="*/ 479 h 578"/>
              <a:gd name="T24" fmla="*/ 108 w 207"/>
              <a:gd name="T25" fmla="*/ 577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7" h="578">
                <a:moveTo>
                  <a:pt x="108" y="577"/>
                </a:moveTo>
                <a:lnTo>
                  <a:pt x="99" y="577"/>
                </a:lnTo>
                <a:lnTo>
                  <a:pt x="99" y="577"/>
                </a:lnTo>
                <a:cubicBezTo>
                  <a:pt x="44" y="577"/>
                  <a:pt x="0" y="533"/>
                  <a:pt x="0" y="479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3"/>
                  <a:pt x="44" y="0"/>
                  <a:pt x="99" y="0"/>
                </a:cubicBezTo>
                <a:lnTo>
                  <a:pt x="108" y="0"/>
                </a:lnTo>
                <a:lnTo>
                  <a:pt x="108" y="0"/>
                </a:lnTo>
                <a:cubicBezTo>
                  <a:pt x="162" y="0"/>
                  <a:pt x="206" y="43"/>
                  <a:pt x="206" y="98"/>
                </a:cubicBezTo>
                <a:lnTo>
                  <a:pt x="206" y="479"/>
                </a:lnTo>
                <a:lnTo>
                  <a:pt x="206" y="479"/>
                </a:lnTo>
                <a:cubicBezTo>
                  <a:pt x="206" y="533"/>
                  <a:pt x="162" y="577"/>
                  <a:pt x="108" y="577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8" name="Freeform 409"/>
          <p:cNvSpPr>
            <a:spLocks noChangeArrowheads="1"/>
          </p:cNvSpPr>
          <p:nvPr/>
        </p:nvSpPr>
        <p:spPr bwMode="auto">
          <a:xfrm>
            <a:off x="20792946" y="8774572"/>
            <a:ext cx="240212" cy="669520"/>
          </a:xfrm>
          <a:custGeom>
            <a:avLst/>
            <a:gdLst>
              <a:gd name="T0" fmla="*/ 107 w 206"/>
              <a:gd name="T1" fmla="*/ 577 h 578"/>
              <a:gd name="T2" fmla="*/ 97 w 206"/>
              <a:gd name="T3" fmla="*/ 577 h 578"/>
              <a:gd name="T4" fmla="*/ 97 w 206"/>
              <a:gd name="T5" fmla="*/ 577 h 578"/>
              <a:gd name="T6" fmla="*/ 0 w 206"/>
              <a:gd name="T7" fmla="*/ 479 h 578"/>
              <a:gd name="T8" fmla="*/ 0 w 206"/>
              <a:gd name="T9" fmla="*/ 98 h 578"/>
              <a:gd name="T10" fmla="*/ 0 w 206"/>
              <a:gd name="T11" fmla="*/ 98 h 578"/>
              <a:gd name="T12" fmla="*/ 97 w 206"/>
              <a:gd name="T13" fmla="*/ 0 h 578"/>
              <a:gd name="T14" fmla="*/ 107 w 206"/>
              <a:gd name="T15" fmla="*/ 0 h 578"/>
              <a:gd name="T16" fmla="*/ 107 w 206"/>
              <a:gd name="T17" fmla="*/ 0 h 578"/>
              <a:gd name="T18" fmla="*/ 205 w 206"/>
              <a:gd name="T19" fmla="*/ 98 h 578"/>
              <a:gd name="T20" fmla="*/ 205 w 206"/>
              <a:gd name="T21" fmla="*/ 479 h 578"/>
              <a:gd name="T22" fmla="*/ 205 w 206"/>
              <a:gd name="T23" fmla="*/ 479 h 578"/>
              <a:gd name="T24" fmla="*/ 107 w 206"/>
              <a:gd name="T25" fmla="*/ 577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6" h="578">
                <a:moveTo>
                  <a:pt x="107" y="577"/>
                </a:moveTo>
                <a:lnTo>
                  <a:pt x="97" y="577"/>
                </a:lnTo>
                <a:lnTo>
                  <a:pt x="97" y="577"/>
                </a:lnTo>
                <a:cubicBezTo>
                  <a:pt x="43" y="577"/>
                  <a:pt x="0" y="533"/>
                  <a:pt x="0" y="479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3"/>
                  <a:pt x="43" y="0"/>
                  <a:pt x="97" y="0"/>
                </a:cubicBezTo>
                <a:lnTo>
                  <a:pt x="107" y="0"/>
                </a:lnTo>
                <a:lnTo>
                  <a:pt x="107" y="0"/>
                </a:lnTo>
                <a:cubicBezTo>
                  <a:pt x="161" y="0"/>
                  <a:pt x="205" y="43"/>
                  <a:pt x="205" y="98"/>
                </a:cubicBezTo>
                <a:lnTo>
                  <a:pt x="205" y="479"/>
                </a:lnTo>
                <a:lnTo>
                  <a:pt x="205" y="479"/>
                </a:lnTo>
                <a:cubicBezTo>
                  <a:pt x="205" y="533"/>
                  <a:pt x="161" y="577"/>
                  <a:pt x="107" y="577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9" name="Freeform 410"/>
          <p:cNvSpPr>
            <a:spLocks noChangeArrowheads="1"/>
          </p:cNvSpPr>
          <p:nvPr/>
        </p:nvSpPr>
        <p:spPr bwMode="auto">
          <a:xfrm>
            <a:off x="21252923" y="8774572"/>
            <a:ext cx="240212" cy="669520"/>
          </a:xfrm>
          <a:custGeom>
            <a:avLst/>
            <a:gdLst>
              <a:gd name="T0" fmla="*/ 108 w 207"/>
              <a:gd name="T1" fmla="*/ 577 h 578"/>
              <a:gd name="T2" fmla="*/ 98 w 207"/>
              <a:gd name="T3" fmla="*/ 577 h 578"/>
              <a:gd name="T4" fmla="*/ 98 w 207"/>
              <a:gd name="T5" fmla="*/ 577 h 578"/>
              <a:gd name="T6" fmla="*/ 0 w 207"/>
              <a:gd name="T7" fmla="*/ 479 h 578"/>
              <a:gd name="T8" fmla="*/ 0 w 207"/>
              <a:gd name="T9" fmla="*/ 98 h 578"/>
              <a:gd name="T10" fmla="*/ 0 w 207"/>
              <a:gd name="T11" fmla="*/ 98 h 578"/>
              <a:gd name="T12" fmla="*/ 98 w 207"/>
              <a:gd name="T13" fmla="*/ 0 h 578"/>
              <a:gd name="T14" fmla="*/ 108 w 207"/>
              <a:gd name="T15" fmla="*/ 0 h 578"/>
              <a:gd name="T16" fmla="*/ 108 w 207"/>
              <a:gd name="T17" fmla="*/ 0 h 578"/>
              <a:gd name="T18" fmla="*/ 206 w 207"/>
              <a:gd name="T19" fmla="*/ 98 h 578"/>
              <a:gd name="T20" fmla="*/ 206 w 207"/>
              <a:gd name="T21" fmla="*/ 479 h 578"/>
              <a:gd name="T22" fmla="*/ 206 w 207"/>
              <a:gd name="T23" fmla="*/ 479 h 578"/>
              <a:gd name="T24" fmla="*/ 108 w 207"/>
              <a:gd name="T25" fmla="*/ 577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7" h="578">
                <a:moveTo>
                  <a:pt x="108" y="577"/>
                </a:moveTo>
                <a:lnTo>
                  <a:pt x="98" y="577"/>
                </a:lnTo>
                <a:lnTo>
                  <a:pt x="98" y="577"/>
                </a:lnTo>
                <a:cubicBezTo>
                  <a:pt x="44" y="577"/>
                  <a:pt x="0" y="533"/>
                  <a:pt x="0" y="479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3"/>
                  <a:pt x="44" y="0"/>
                  <a:pt x="98" y="0"/>
                </a:cubicBezTo>
                <a:lnTo>
                  <a:pt x="108" y="0"/>
                </a:lnTo>
                <a:lnTo>
                  <a:pt x="108" y="0"/>
                </a:lnTo>
                <a:cubicBezTo>
                  <a:pt x="162" y="0"/>
                  <a:pt x="206" y="43"/>
                  <a:pt x="206" y="98"/>
                </a:cubicBezTo>
                <a:lnTo>
                  <a:pt x="206" y="479"/>
                </a:lnTo>
                <a:lnTo>
                  <a:pt x="206" y="479"/>
                </a:lnTo>
                <a:cubicBezTo>
                  <a:pt x="206" y="533"/>
                  <a:pt x="162" y="577"/>
                  <a:pt x="108" y="577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" name="Freeform 411"/>
          <p:cNvSpPr>
            <a:spLocks noChangeArrowheads="1"/>
          </p:cNvSpPr>
          <p:nvPr/>
        </p:nvSpPr>
        <p:spPr bwMode="auto">
          <a:xfrm>
            <a:off x="6114575" y="11452659"/>
            <a:ext cx="899510" cy="214656"/>
          </a:xfrm>
          <a:custGeom>
            <a:avLst/>
            <a:gdLst>
              <a:gd name="T0" fmla="*/ 684 w 778"/>
              <a:gd name="T1" fmla="*/ 185 h 186"/>
              <a:gd name="T2" fmla="*/ 92 w 778"/>
              <a:gd name="T3" fmla="*/ 185 h 186"/>
              <a:gd name="T4" fmla="*/ 92 w 778"/>
              <a:gd name="T5" fmla="*/ 185 h 186"/>
              <a:gd name="T6" fmla="*/ 0 w 778"/>
              <a:gd name="T7" fmla="*/ 92 h 186"/>
              <a:gd name="T8" fmla="*/ 0 w 778"/>
              <a:gd name="T9" fmla="*/ 92 h 186"/>
              <a:gd name="T10" fmla="*/ 92 w 778"/>
              <a:gd name="T11" fmla="*/ 0 h 186"/>
              <a:gd name="T12" fmla="*/ 684 w 778"/>
              <a:gd name="T13" fmla="*/ 0 h 186"/>
              <a:gd name="T14" fmla="*/ 684 w 778"/>
              <a:gd name="T15" fmla="*/ 0 h 186"/>
              <a:gd name="T16" fmla="*/ 777 w 778"/>
              <a:gd name="T17" fmla="*/ 92 h 186"/>
              <a:gd name="T18" fmla="*/ 777 w 778"/>
              <a:gd name="T19" fmla="*/ 92 h 186"/>
              <a:gd name="T20" fmla="*/ 684 w 778"/>
              <a:gd name="T21" fmla="*/ 185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78" h="186">
                <a:moveTo>
                  <a:pt x="684" y="185"/>
                </a:moveTo>
                <a:lnTo>
                  <a:pt x="92" y="185"/>
                </a:lnTo>
                <a:lnTo>
                  <a:pt x="92" y="185"/>
                </a:lnTo>
                <a:cubicBezTo>
                  <a:pt x="41" y="185"/>
                  <a:pt x="0" y="143"/>
                  <a:pt x="0" y="92"/>
                </a:cubicBezTo>
                <a:lnTo>
                  <a:pt x="0" y="92"/>
                </a:lnTo>
                <a:cubicBezTo>
                  <a:pt x="0" y="41"/>
                  <a:pt x="41" y="0"/>
                  <a:pt x="92" y="0"/>
                </a:cubicBezTo>
                <a:lnTo>
                  <a:pt x="684" y="0"/>
                </a:lnTo>
                <a:lnTo>
                  <a:pt x="684" y="0"/>
                </a:lnTo>
                <a:cubicBezTo>
                  <a:pt x="735" y="0"/>
                  <a:pt x="777" y="41"/>
                  <a:pt x="777" y="92"/>
                </a:cubicBezTo>
                <a:lnTo>
                  <a:pt x="777" y="92"/>
                </a:lnTo>
                <a:cubicBezTo>
                  <a:pt x="777" y="143"/>
                  <a:pt x="735" y="185"/>
                  <a:pt x="684" y="1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" name="Freeform 412"/>
          <p:cNvSpPr>
            <a:spLocks noChangeArrowheads="1"/>
          </p:cNvSpPr>
          <p:nvPr/>
        </p:nvSpPr>
        <p:spPr bwMode="auto">
          <a:xfrm>
            <a:off x="9687063" y="11452659"/>
            <a:ext cx="899510" cy="214656"/>
          </a:xfrm>
          <a:custGeom>
            <a:avLst/>
            <a:gdLst>
              <a:gd name="T0" fmla="*/ 684 w 777"/>
              <a:gd name="T1" fmla="*/ 185 h 186"/>
              <a:gd name="T2" fmla="*/ 92 w 777"/>
              <a:gd name="T3" fmla="*/ 185 h 186"/>
              <a:gd name="T4" fmla="*/ 92 w 777"/>
              <a:gd name="T5" fmla="*/ 185 h 186"/>
              <a:gd name="T6" fmla="*/ 0 w 777"/>
              <a:gd name="T7" fmla="*/ 92 h 186"/>
              <a:gd name="T8" fmla="*/ 0 w 777"/>
              <a:gd name="T9" fmla="*/ 92 h 186"/>
              <a:gd name="T10" fmla="*/ 92 w 777"/>
              <a:gd name="T11" fmla="*/ 0 h 186"/>
              <a:gd name="T12" fmla="*/ 684 w 777"/>
              <a:gd name="T13" fmla="*/ 0 h 186"/>
              <a:gd name="T14" fmla="*/ 684 w 777"/>
              <a:gd name="T15" fmla="*/ 0 h 186"/>
              <a:gd name="T16" fmla="*/ 776 w 777"/>
              <a:gd name="T17" fmla="*/ 92 h 186"/>
              <a:gd name="T18" fmla="*/ 776 w 777"/>
              <a:gd name="T19" fmla="*/ 92 h 186"/>
              <a:gd name="T20" fmla="*/ 684 w 777"/>
              <a:gd name="T21" fmla="*/ 185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77" h="186">
                <a:moveTo>
                  <a:pt x="684" y="185"/>
                </a:moveTo>
                <a:lnTo>
                  <a:pt x="92" y="185"/>
                </a:lnTo>
                <a:lnTo>
                  <a:pt x="92" y="185"/>
                </a:lnTo>
                <a:cubicBezTo>
                  <a:pt x="41" y="185"/>
                  <a:pt x="0" y="143"/>
                  <a:pt x="0" y="92"/>
                </a:cubicBezTo>
                <a:lnTo>
                  <a:pt x="0" y="92"/>
                </a:lnTo>
                <a:cubicBezTo>
                  <a:pt x="0" y="41"/>
                  <a:pt x="41" y="0"/>
                  <a:pt x="92" y="0"/>
                </a:cubicBezTo>
                <a:lnTo>
                  <a:pt x="684" y="0"/>
                </a:lnTo>
                <a:lnTo>
                  <a:pt x="684" y="0"/>
                </a:lnTo>
                <a:cubicBezTo>
                  <a:pt x="735" y="0"/>
                  <a:pt x="776" y="41"/>
                  <a:pt x="776" y="92"/>
                </a:cubicBezTo>
                <a:lnTo>
                  <a:pt x="776" y="92"/>
                </a:lnTo>
                <a:cubicBezTo>
                  <a:pt x="776" y="143"/>
                  <a:pt x="735" y="185"/>
                  <a:pt x="684" y="18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" name="Freeform 413"/>
          <p:cNvSpPr>
            <a:spLocks noChangeArrowheads="1"/>
          </p:cNvSpPr>
          <p:nvPr/>
        </p:nvSpPr>
        <p:spPr bwMode="auto">
          <a:xfrm>
            <a:off x="13259548" y="11452659"/>
            <a:ext cx="899510" cy="214656"/>
          </a:xfrm>
          <a:custGeom>
            <a:avLst/>
            <a:gdLst>
              <a:gd name="T0" fmla="*/ 684 w 777"/>
              <a:gd name="T1" fmla="*/ 185 h 186"/>
              <a:gd name="T2" fmla="*/ 92 w 777"/>
              <a:gd name="T3" fmla="*/ 185 h 186"/>
              <a:gd name="T4" fmla="*/ 92 w 777"/>
              <a:gd name="T5" fmla="*/ 185 h 186"/>
              <a:gd name="T6" fmla="*/ 0 w 777"/>
              <a:gd name="T7" fmla="*/ 92 h 186"/>
              <a:gd name="T8" fmla="*/ 0 w 777"/>
              <a:gd name="T9" fmla="*/ 92 h 186"/>
              <a:gd name="T10" fmla="*/ 92 w 777"/>
              <a:gd name="T11" fmla="*/ 0 h 186"/>
              <a:gd name="T12" fmla="*/ 684 w 777"/>
              <a:gd name="T13" fmla="*/ 0 h 186"/>
              <a:gd name="T14" fmla="*/ 684 w 777"/>
              <a:gd name="T15" fmla="*/ 0 h 186"/>
              <a:gd name="T16" fmla="*/ 776 w 777"/>
              <a:gd name="T17" fmla="*/ 92 h 186"/>
              <a:gd name="T18" fmla="*/ 776 w 777"/>
              <a:gd name="T19" fmla="*/ 92 h 186"/>
              <a:gd name="T20" fmla="*/ 684 w 777"/>
              <a:gd name="T21" fmla="*/ 185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77" h="186">
                <a:moveTo>
                  <a:pt x="684" y="185"/>
                </a:moveTo>
                <a:lnTo>
                  <a:pt x="92" y="185"/>
                </a:lnTo>
                <a:lnTo>
                  <a:pt x="92" y="185"/>
                </a:lnTo>
                <a:cubicBezTo>
                  <a:pt x="41" y="185"/>
                  <a:pt x="0" y="143"/>
                  <a:pt x="0" y="92"/>
                </a:cubicBezTo>
                <a:lnTo>
                  <a:pt x="0" y="92"/>
                </a:lnTo>
                <a:cubicBezTo>
                  <a:pt x="0" y="41"/>
                  <a:pt x="41" y="0"/>
                  <a:pt x="92" y="0"/>
                </a:cubicBezTo>
                <a:lnTo>
                  <a:pt x="684" y="0"/>
                </a:lnTo>
                <a:lnTo>
                  <a:pt x="684" y="0"/>
                </a:lnTo>
                <a:cubicBezTo>
                  <a:pt x="735" y="0"/>
                  <a:pt x="776" y="41"/>
                  <a:pt x="776" y="92"/>
                </a:cubicBezTo>
                <a:lnTo>
                  <a:pt x="776" y="92"/>
                </a:lnTo>
                <a:cubicBezTo>
                  <a:pt x="776" y="143"/>
                  <a:pt x="735" y="185"/>
                  <a:pt x="684" y="185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3" name="Freeform 414"/>
          <p:cNvSpPr>
            <a:spLocks noChangeArrowheads="1"/>
          </p:cNvSpPr>
          <p:nvPr/>
        </p:nvSpPr>
        <p:spPr bwMode="auto">
          <a:xfrm>
            <a:off x="16994596" y="11452659"/>
            <a:ext cx="899510" cy="214656"/>
          </a:xfrm>
          <a:custGeom>
            <a:avLst/>
            <a:gdLst>
              <a:gd name="T0" fmla="*/ 684 w 777"/>
              <a:gd name="T1" fmla="*/ 185 h 186"/>
              <a:gd name="T2" fmla="*/ 92 w 777"/>
              <a:gd name="T3" fmla="*/ 185 h 186"/>
              <a:gd name="T4" fmla="*/ 92 w 777"/>
              <a:gd name="T5" fmla="*/ 185 h 186"/>
              <a:gd name="T6" fmla="*/ 0 w 777"/>
              <a:gd name="T7" fmla="*/ 92 h 186"/>
              <a:gd name="T8" fmla="*/ 0 w 777"/>
              <a:gd name="T9" fmla="*/ 92 h 186"/>
              <a:gd name="T10" fmla="*/ 92 w 777"/>
              <a:gd name="T11" fmla="*/ 0 h 186"/>
              <a:gd name="T12" fmla="*/ 684 w 777"/>
              <a:gd name="T13" fmla="*/ 0 h 186"/>
              <a:gd name="T14" fmla="*/ 684 w 777"/>
              <a:gd name="T15" fmla="*/ 0 h 186"/>
              <a:gd name="T16" fmla="*/ 776 w 777"/>
              <a:gd name="T17" fmla="*/ 92 h 186"/>
              <a:gd name="T18" fmla="*/ 776 w 777"/>
              <a:gd name="T19" fmla="*/ 92 h 186"/>
              <a:gd name="T20" fmla="*/ 684 w 777"/>
              <a:gd name="T21" fmla="*/ 185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77" h="186">
                <a:moveTo>
                  <a:pt x="684" y="185"/>
                </a:moveTo>
                <a:lnTo>
                  <a:pt x="92" y="185"/>
                </a:lnTo>
                <a:lnTo>
                  <a:pt x="92" y="185"/>
                </a:lnTo>
                <a:cubicBezTo>
                  <a:pt x="41" y="185"/>
                  <a:pt x="0" y="143"/>
                  <a:pt x="0" y="92"/>
                </a:cubicBezTo>
                <a:lnTo>
                  <a:pt x="0" y="92"/>
                </a:lnTo>
                <a:cubicBezTo>
                  <a:pt x="0" y="41"/>
                  <a:pt x="41" y="0"/>
                  <a:pt x="92" y="0"/>
                </a:cubicBezTo>
                <a:lnTo>
                  <a:pt x="684" y="0"/>
                </a:lnTo>
                <a:lnTo>
                  <a:pt x="684" y="0"/>
                </a:lnTo>
                <a:cubicBezTo>
                  <a:pt x="735" y="0"/>
                  <a:pt x="776" y="41"/>
                  <a:pt x="776" y="92"/>
                </a:cubicBezTo>
                <a:lnTo>
                  <a:pt x="776" y="92"/>
                </a:lnTo>
                <a:cubicBezTo>
                  <a:pt x="776" y="143"/>
                  <a:pt x="735" y="185"/>
                  <a:pt x="684" y="18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4" name="CuadroTexto 463"/>
          <p:cNvSpPr txBox="1"/>
          <p:nvPr/>
        </p:nvSpPr>
        <p:spPr>
          <a:xfrm>
            <a:off x="9113304" y="697587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  <p:sp>
        <p:nvSpPr>
          <p:cNvPr id="465" name="CuadroTexto 464"/>
          <p:cNvSpPr txBox="1"/>
          <p:nvPr/>
        </p:nvSpPr>
        <p:spPr>
          <a:xfrm>
            <a:off x="2032436" y="2217930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66" name="CuadroTexto 465"/>
          <p:cNvSpPr txBox="1"/>
          <p:nvPr/>
        </p:nvSpPr>
        <p:spPr>
          <a:xfrm>
            <a:off x="5010369" y="11921098"/>
            <a:ext cx="3107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400"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400" dirty="0"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467" name="CuadroTexto 466"/>
          <p:cNvSpPr txBox="1"/>
          <p:nvPr/>
        </p:nvSpPr>
        <p:spPr>
          <a:xfrm>
            <a:off x="8582857" y="11920103"/>
            <a:ext cx="3107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400"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400" dirty="0"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468" name="CuadroTexto 467"/>
          <p:cNvSpPr txBox="1"/>
          <p:nvPr/>
        </p:nvSpPr>
        <p:spPr>
          <a:xfrm>
            <a:off x="12177333" y="11920103"/>
            <a:ext cx="3107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400"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400" dirty="0"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469" name="CuadroTexto 468"/>
          <p:cNvSpPr txBox="1"/>
          <p:nvPr/>
        </p:nvSpPr>
        <p:spPr>
          <a:xfrm>
            <a:off x="16008927" y="11974078"/>
            <a:ext cx="3107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400"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400" dirty="0"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470" name="CuadroTexto 469"/>
          <p:cNvSpPr txBox="1"/>
          <p:nvPr/>
        </p:nvSpPr>
        <p:spPr>
          <a:xfrm>
            <a:off x="2716475" y="6115250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71" name="CuadroTexto 470"/>
          <p:cNvSpPr txBox="1"/>
          <p:nvPr/>
        </p:nvSpPr>
        <p:spPr>
          <a:xfrm>
            <a:off x="2684194" y="7301018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472" name="CuadroTexto 471"/>
          <p:cNvSpPr txBox="1"/>
          <p:nvPr/>
        </p:nvSpPr>
        <p:spPr>
          <a:xfrm>
            <a:off x="2462522" y="8488363"/>
            <a:ext cx="1928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73" name="CuadroTexto 472"/>
          <p:cNvSpPr txBox="1"/>
          <p:nvPr/>
        </p:nvSpPr>
        <p:spPr>
          <a:xfrm>
            <a:off x="2647324" y="9683290"/>
            <a:ext cx="1739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74" name="CuadroTexto 473"/>
          <p:cNvSpPr txBox="1"/>
          <p:nvPr/>
        </p:nvSpPr>
        <p:spPr>
          <a:xfrm>
            <a:off x="5675597" y="5058024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75" name="CuadroTexto 474"/>
          <p:cNvSpPr txBox="1"/>
          <p:nvPr/>
        </p:nvSpPr>
        <p:spPr>
          <a:xfrm>
            <a:off x="9226687" y="5022841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76" name="CuadroTexto 475"/>
          <p:cNvSpPr txBox="1"/>
          <p:nvPr/>
        </p:nvSpPr>
        <p:spPr>
          <a:xfrm>
            <a:off x="12798600" y="5033427"/>
            <a:ext cx="1928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77" name="CuadroTexto 476"/>
          <p:cNvSpPr txBox="1"/>
          <p:nvPr/>
        </p:nvSpPr>
        <p:spPr>
          <a:xfrm>
            <a:off x="16572992" y="5028314"/>
            <a:ext cx="1739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78" name="CuadroTexto 477"/>
          <p:cNvSpPr txBox="1"/>
          <p:nvPr/>
        </p:nvSpPr>
        <p:spPr>
          <a:xfrm>
            <a:off x="20078528" y="5027618"/>
            <a:ext cx="1669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Five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7186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Freeform 270"/>
          <p:cNvSpPr>
            <a:spLocks noChangeArrowheads="1"/>
          </p:cNvSpPr>
          <p:nvPr/>
        </p:nvSpPr>
        <p:spPr bwMode="auto">
          <a:xfrm>
            <a:off x="3665836" y="6380054"/>
            <a:ext cx="3595521" cy="1455677"/>
          </a:xfrm>
          <a:custGeom>
            <a:avLst/>
            <a:gdLst>
              <a:gd name="T0" fmla="*/ 3266 w 3267"/>
              <a:gd name="T1" fmla="*/ 1322 h 1323"/>
              <a:gd name="T2" fmla="*/ 0 w 3267"/>
              <a:gd name="T3" fmla="*/ 1322 h 1323"/>
              <a:gd name="T4" fmla="*/ 0 w 3267"/>
              <a:gd name="T5" fmla="*/ 0 h 1323"/>
              <a:gd name="T6" fmla="*/ 3266 w 3267"/>
              <a:gd name="T7" fmla="*/ 0 h 1323"/>
              <a:gd name="T8" fmla="*/ 3266 w 3267"/>
              <a:gd name="T9" fmla="*/ 1322 h 1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7" h="1323">
                <a:moveTo>
                  <a:pt x="3266" y="1322"/>
                </a:moveTo>
                <a:lnTo>
                  <a:pt x="0" y="1322"/>
                </a:lnTo>
                <a:lnTo>
                  <a:pt x="0" y="0"/>
                </a:lnTo>
                <a:lnTo>
                  <a:pt x="3266" y="0"/>
                </a:lnTo>
                <a:lnTo>
                  <a:pt x="3266" y="132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" name="Freeform 315"/>
          <p:cNvSpPr>
            <a:spLocks noChangeArrowheads="1"/>
          </p:cNvSpPr>
          <p:nvPr/>
        </p:nvSpPr>
        <p:spPr bwMode="auto">
          <a:xfrm>
            <a:off x="3665836" y="7898809"/>
            <a:ext cx="3595521" cy="1455677"/>
          </a:xfrm>
          <a:custGeom>
            <a:avLst/>
            <a:gdLst>
              <a:gd name="T0" fmla="*/ 3266 w 3267"/>
              <a:gd name="T1" fmla="*/ 1323 h 1324"/>
              <a:gd name="T2" fmla="*/ 0 w 3267"/>
              <a:gd name="T3" fmla="*/ 1323 h 1324"/>
              <a:gd name="T4" fmla="*/ 0 w 3267"/>
              <a:gd name="T5" fmla="*/ 0 h 1324"/>
              <a:gd name="T6" fmla="*/ 3266 w 3267"/>
              <a:gd name="T7" fmla="*/ 0 h 1324"/>
              <a:gd name="T8" fmla="*/ 3266 w 3267"/>
              <a:gd name="T9" fmla="*/ 1323 h 1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7" h="1324">
                <a:moveTo>
                  <a:pt x="3266" y="1323"/>
                </a:moveTo>
                <a:lnTo>
                  <a:pt x="0" y="1323"/>
                </a:lnTo>
                <a:lnTo>
                  <a:pt x="0" y="0"/>
                </a:lnTo>
                <a:lnTo>
                  <a:pt x="3266" y="0"/>
                </a:lnTo>
                <a:lnTo>
                  <a:pt x="3266" y="132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" name="Freeform 358"/>
          <p:cNvSpPr>
            <a:spLocks noChangeArrowheads="1"/>
          </p:cNvSpPr>
          <p:nvPr/>
        </p:nvSpPr>
        <p:spPr bwMode="auto">
          <a:xfrm>
            <a:off x="3665836" y="9422418"/>
            <a:ext cx="3595521" cy="1455677"/>
          </a:xfrm>
          <a:custGeom>
            <a:avLst/>
            <a:gdLst>
              <a:gd name="T0" fmla="*/ 3266 w 3267"/>
              <a:gd name="T1" fmla="*/ 1322 h 1323"/>
              <a:gd name="T2" fmla="*/ 0 w 3267"/>
              <a:gd name="T3" fmla="*/ 1322 h 1323"/>
              <a:gd name="T4" fmla="*/ 0 w 3267"/>
              <a:gd name="T5" fmla="*/ 0 h 1323"/>
              <a:gd name="T6" fmla="*/ 3266 w 3267"/>
              <a:gd name="T7" fmla="*/ 0 h 1323"/>
              <a:gd name="T8" fmla="*/ 3266 w 3267"/>
              <a:gd name="T9" fmla="*/ 1322 h 1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7" h="1323">
                <a:moveTo>
                  <a:pt x="3266" y="1322"/>
                </a:moveTo>
                <a:lnTo>
                  <a:pt x="0" y="1322"/>
                </a:lnTo>
                <a:lnTo>
                  <a:pt x="0" y="0"/>
                </a:lnTo>
                <a:lnTo>
                  <a:pt x="3266" y="0"/>
                </a:lnTo>
                <a:lnTo>
                  <a:pt x="3266" y="132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6" name="Freeform 403"/>
          <p:cNvSpPr>
            <a:spLocks noChangeArrowheads="1"/>
          </p:cNvSpPr>
          <p:nvPr/>
        </p:nvSpPr>
        <p:spPr bwMode="auto">
          <a:xfrm>
            <a:off x="3665836" y="10941176"/>
            <a:ext cx="3595521" cy="1455677"/>
          </a:xfrm>
          <a:custGeom>
            <a:avLst/>
            <a:gdLst>
              <a:gd name="T0" fmla="*/ 3266 w 3267"/>
              <a:gd name="T1" fmla="*/ 1324 h 1325"/>
              <a:gd name="T2" fmla="*/ 0 w 3267"/>
              <a:gd name="T3" fmla="*/ 1324 h 1325"/>
              <a:gd name="T4" fmla="*/ 0 w 3267"/>
              <a:gd name="T5" fmla="*/ 0 h 1325"/>
              <a:gd name="T6" fmla="*/ 3266 w 3267"/>
              <a:gd name="T7" fmla="*/ 0 h 1325"/>
              <a:gd name="T8" fmla="*/ 3266 w 3267"/>
              <a:gd name="T9" fmla="*/ 1324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7" h="1325">
                <a:moveTo>
                  <a:pt x="3266" y="1324"/>
                </a:moveTo>
                <a:lnTo>
                  <a:pt x="0" y="1324"/>
                </a:lnTo>
                <a:lnTo>
                  <a:pt x="0" y="0"/>
                </a:lnTo>
                <a:lnTo>
                  <a:pt x="3266" y="0"/>
                </a:lnTo>
                <a:lnTo>
                  <a:pt x="3266" y="132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0" name="Freeform 447"/>
          <p:cNvSpPr>
            <a:spLocks noChangeArrowheads="1"/>
          </p:cNvSpPr>
          <p:nvPr/>
        </p:nvSpPr>
        <p:spPr bwMode="auto">
          <a:xfrm>
            <a:off x="7683505" y="6418872"/>
            <a:ext cx="354213" cy="1373187"/>
          </a:xfrm>
          <a:custGeom>
            <a:avLst/>
            <a:gdLst>
              <a:gd name="T0" fmla="*/ 322 w 323"/>
              <a:gd name="T1" fmla="*/ 1249 h 1250"/>
              <a:gd name="T2" fmla="*/ 0 w 323"/>
              <a:gd name="T3" fmla="*/ 1249 h 1250"/>
              <a:gd name="T4" fmla="*/ 0 w 323"/>
              <a:gd name="T5" fmla="*/ 0 h 1250"/>
              <a:gd name="T6" fmla="*/ 322 w 323"/>
              <a:gd name="T7" fmla="*/ 0 h 1250"/>
              <a:gd name="T8" fmla="*/ 322 w 323"/>
              <a:gd name="T9" fmla="*/ 1249 h 1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1250">
                <a:moveTo>
                  <a:pt x="322" y="1249"/>
                </a:moveTo>
                <a:lnTo>
                  <a:pt x="0" y="1249"/>
                </a:lnTo>
                <a:lnTo>
                  <a:pt x="0" y="0"/>
                </a:lnTo>
                <a:lnTo>
                  <a:pt x="322" y="0"/>
                </a:lnTo>
                <a:lnTo>
                  <a:pt x="322" y="124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1" name="Freeform 448"/>
          <p:cNvSpPr>
            <a:spLocks noChangeArrowheads="1"/>
          </p:cNvSpPr>
          <p:nvPr/>
        </p:nvSpPr>
        <p:spPr bwMode="auto">
          <a:xfrm>
            <a:off x="8755853" y="6418872"/>
            <a:ext cx="354216" cy="1373187"/>
          </a:xfrm>
          <a:custGeom>
            <a:avLst/>
            <a:gdLst>
              <a:gd name="T0" fmla="*/ 323 w 324"/>
              <a:gd name="T1" fmla="*/ 1249 h 1250"/>
              <a:gd name="T2" fmla="*/ 0 w 324"/>
              <a:gd name="T3" fmla="*/ 1249 h 1250"/>
              <a:gd name="T4" fmla="*/ 0 w 324"/>
              <a:gd name="T5" fmla="*/ 0 h 1250"/>
              <a:gd name="T6" fmla="*/ 323 w 324"/>
              <a:gd name="T7" fmla="*/ 0 h 1250"/>
              <a:gd name="T8" fmla="*/ 323 w 324"/>
              <a:gd name="T9" fmla="*/ 1249 h 1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1250">
                <a:moveTo>
                  <a:pt x="323" y="1249"/>
                </a:moveTo>
                <a:lnTo>
                  <a:pt x="0" y="1249"/>
                </a:lnTo>
                <a:lnTo>
                  <a:pt x="0" y="0"/>
                </a:lnTo>
                <a:lnTo>
                  <a:pt x="323" y="0"/>
                </a:lnTo>
                <a:lnTo>
                  <a:pt x="323" y="124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2" name="Freeform 449"/>
          <p:cNvSpPr>
            <a:spLocks noChangeArrowheads="1"/>
          </p:cNvSpPr>
          <p:nvPr/>
        </p:nvSpPr>
        <p:spPr bwMode="auto">
          <a:xfrm>
            <a:off x="9823349" y="6418872"/>
            <a:ext cx="354216" cy="1373187"/>
          </a:xfrm>
          <a:custGeom>
            <a:avLst/>
            <a:gdLst>
              <a:gd name="T0" fmla="*/ 322 w 323"/>
              <a:gd name="T1" fmla="*/ 1249 h 1250"/>
              <a:gd name="T2" fmla="*/ 0 w 323"/>
              <a:gd name="T3" fmla="*/ 1249 h 1250"/>
              <a:gd name="T4" fmla="*/ 0 w 323"/>
              <a:gd name="T5" fmla="*/ 0 h 1250"/>
              <a:gd name="T6" fmla="*/ 322 w 323"/>
              <a:gd name="T7" fmla="*/ 0 h 1250"/>
              <a:gd name="T8" fmla="*/ 322 w 323"/>
              <a:gd name="T9" fmla="*/ 1249 h 1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1250">
                <a:moveTo>
                  <a:pt x="322" y="1249"/>
                </a:moveTo>
                <a:lnTo>
                  <a:pt x="0" y="1249"/>
                </a:lnTo>
                <a:lnTo>
                  <a:pt x="0" y="0"/>
                </a:lnTo>
                <a:lnTo>
                  <a:pt x="322" y="0"/>
                </a:lnTo>
                <a:lnTo>
                  <a:pt x="322" y="124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" name="Freeform 450"/>
          <p:cNvSpPr>
            <a:spLocks noChangeArrowheads="1"/>
          </p:cNvSpPr>
          <p:nvPr/>
        </p:nvSpPr>
        <p:spPr bwMode="auto">
          <a:xfrm>
            <a:off x="10895700" y="6418872"/>
            <a:ext cx="354213" cy="1373187"/>
          </a:xfrm>
          <a:custGeom>
            <a:avLst/>
            <a:gdLst>
              <a:gd name="T0" fmla="*/ 323 w 324"/>
              <a:gd name="T1" fmla="*/ 1249 h 1250"/>
              <a:gd name="T2" fmla="*/ 0 w 324"/>
              <a:gd name="T3" fmla="*/ 1249 h 1250"/>
              <a:gd name="T4" fmla="*/ 0 w 324"/>
              <a:gd name="T5" fmla="*/ 0 h 1250"/>
              <a:gd name="T6" fmla="*/ 323 w 324"/>
              <a:gd name="T7" fmla="*/ 0 h 1250"/>
              <a:gd name="T8" fmla="*/ 323 w 324"/>
              <a:gd name="T9" fmla="*/ 1249 h 1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1250">
                <a:moveTo>
                  <a:pt x="323" y="1249"/>
                </a:moveTo>
                <a:lnTo>
                  <a:pt x="0" y="1249"/>
                </a:lnTo>
                <a:lnTo>
                  <a:pt x="0" y="0"/>
                </a:lnTo>
                <a:lnTo>
                  <a:pt x="323" y="0"/>
                </a:lnTo>
                <a:lnTo>
                  <a:pt x="323" y="124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4" name="Freeform 451"/>
          <p:cNvSpPr>
            <a:spLocks noChangeArrowheads="1"/>
          </p:cNvSpPr>
          <p:nvPr/>
        </p:nvSpPr>
        <p:spPr bwMode="auto">
          <a:xfrm>
            <a:off x="11963196" y="6418872"/>
            <a:ext cx="354213" cy="1373187"/>
          </a:xfrm>
          <a:custGeom>
            <a:avLst/>
            <a:gdLst>
              <a:gd name="T0" fmla="*/ 321 w 322"/>
              <a:gd name="T1" fmla="*/ 1249 h 1250"/>
              <a:gd name="T2" fmla="*/ 0 w 322"/>
              <a:gd name="T3" fmla="*/ 1249 h 1250"/>
              <a:gd name="T4" fmla="*/ 0 w 322"/>
              <a:gd name="T5" fmla="*/ 0 h 1250"/>
              <a:gd name="T6" fmla="*/ 321 w 322"/>
              <a:gd name="T7" fmla="*/ 0 h 1250"/>
              <a:gd name="T8" fmla="*/ 321 w 322"/>
              <a:gd name="T9" fmla="*/ 1249 h 1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2" h="1250">
                <a:moveTo>
                  <a:pt x="321" y="1249"/>
                </a:moveTo>
                <a:lnTo>
                  <a:pt x="0" y="1249"/>
                </a:lnTo>
                <a:lnTo>
                  <a:pt x="0" y="0"/>
                </a:lnTo>
                <a:lnTo>
                  <a:pt x="321" y="0"/>
                </a:lnTo>
                <a:lnTo>
                  <a:pt x="321" y="124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5" name="Freeform 452"/>
          <p:cNvSpPr>
            <a:spLocks noChangeArrowheads="1"/>
          </p:cNvSpPr>
          <p:nvPr/>
        </p:nvSpPr>
        <p:spPr bwMode="auto">
          <a:xfrm>
            <a:off x="13030693" y="6418872"/>
            <a:ext cx="354213" cy="1373187"/>
          </a:xfrm>
          <a:custGeom>
            <a:avLst/>
            <a:gdLst>
              <a:gd name="T0" fmla="*/ 323 w 324"/>
              <a:gd name="T1" fmla="*/ 1249 h 1250"/>
              <a:gd name="T2" fmla="*/ 0 w 324"/>
              <a:gd name="T3" fmla="*/ 1249 h 1250"/>
              <a:gd name="T4" fmla="*/ 0 w 324"/>
              <a:gd name="T5" fmla="*/ 0 h 1250"/>
              <a:gd name="T6" fmla="*/ 323 w 324"/>
              <a:gd name="T7" fmla="*/ 0 h 1250"/>
              <a:gd name="T8" fmla="*/ 323 w 324"/>
              <a:gd name="T9" fmla="*/ 1249 h 1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1250">
                <a:moveTo>
                  <a:pt x="323" y="1249"/>
                </a:moveTo>
                <a:lnTo>
                  <a:pt x="0" y="1249"/>
                </a:lnTo>
                <a:lnTo>
                  <a:pt x="0" y="0"/>
                </a:lnTo>
                <a:lnTo>
                  <a:pt x="323" y="0"/>
                </a:lnTo>
                <a:lnTo>
                  <a:pt x="323" y="124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6" name="Freeform 453"/>
          <p:cNvSpPr>
            <a:spLocks noChangeArrowheads="1"/>
          </p:cNvSpPr>
          <p:nvPr/>
        </p:nvSpPr>
        <p:spPr bwMode="auto">
          <a:xfrm>
            <a:off x="14103040" y="6418872"/>
            <a:ext cx="354216" cy="1373187"/>
          </a:xfrm>
          <a:custGeom>
            <a:avLst/>
            <a:gdLst>
              <a:gd name="T0" fmla="*/ 322 w 323"/>
              <a:gd name="T1" fmla="*/ 1249 h 1250"/>
              <a:gd name="T2" fmla="*/ 0 w 323"/>
              <a:gd name="T3" fmla="*/ 1249 h 1250"/>
              <a:gd name="T4" fmla="*/ 0 w 323"/>
              <a:gd name="T5" fmla="*/ 0 h 1250"/>
              <a:gd name="T6" fmla="*/ 322 w 323"/>
              <a:gd name="T7" fmla="*/ 0 h 1250"/>
              <a:gd name="T8" fmla="*/ 322 w 323"/>
              <a:gd name="T9" fmla="*/ 1249 h 1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1250">
                <a:moveTo>
                  <a:pt x="322" y="1249"/>
                </a:moveTo>
                <a:lnTo>
                  <a:pt x="0" y="1249"/>
                </a:lnTo>
                <a:lnTo>
                  <a:pt x="0" y="0"/>
                </a:lnTo>
                <a:lnTo>
                  <a:pt x="322" y="0"/>
                </a:lnTo>
                <a:lnTo>
                  <a:pt x="322" y="124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7" name="Freeform 454"/>
          <p:cNvSpPr>
            <a:spLocks noChangeArrowheads="1"/>
          </p:cNvSpPr>
          <p:nvPr/>
        </p:nvSpPr>
        <p:spPr bwMode="auto">
          <a:xfrm>
            <a:off x="15170537" y="6418872"/>
            <a:ext cx="354216" cy="1373187"/>
          </a:xfrm>
          <a:custGeom>
            <a:avLst/>
            <a:gdLst>
              <a:gd name="T0" fmla="*/ 322 w 323"/>
              <a:gd name="T1" fmla="*/ 1249 h 1250"/>
              <a:gd name="T2" fmla="*/ 0 w 323"/>
              <a:gd name="T3" fmla="*/ 1249 h 1250"/>
              <a:gd name="T4" fmla="*/ 0 w 323"/>
              <a:gd name="T5" fmla="*/ 0 h 1250"/>
              <a:gd name="T6" fmla="*/ 322 w 323"/>
              <a:gd name="T7" fmla="*/ 0 h 1250"/>
              <a:gd name="T8" fmla="*/ 322 w 323"/>
              <a:gd name="T9" fmla="*/ 1249 h 1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1250">
                <a:moveTo>
                  <a:pt x="322" y="1249"/>
                </a:moveTo>
                <a:lnTo>
                  <a:pt x="0" y="1249"/>
                </a:lnTo>
                <a:lnTo>
                  <a:pt x="0" y="0"/>
                </a:lnTo>
                <a:lnTo>
                  <a:pt x="322" y="0"/>
                </a:lnTo>
                <a:lnTo>
                  <a:pt x="322" y="1249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8" name="Freeform 455"/>
          <p:cNvSpPr>
            <a:spLocks noChangeArrowheads="1"/>
          </p:cNvSpPr>
          <p:nvPr/>
        </p:nvSpPr>
        <p:spPr bwMode="auto">
          <a:xfrm>
            <a:off x="16242887" y="6418872"/>
            <a:ext cx="354213" cy="1373187"/>
          </a:xfrm>
          <a:custGeom>
            <a:avLst/>
            <a:gdLst>
              <a:gd name="T0" fmla="*/ 321 w 322"/>
              <a:gd name="T1" fmla="*/ 1249 h 1250"/>
              <a:gd name="T2" fmla="*/ 0 w 322"/>
              <a:gd name="T3" fmla="*/ 1249 h 1250"/>
              <a:gd name="T4" fmla="*/ 0 w 322"/>
              <a:gd name="T5" fmla="*/ 0 h 1250"/>
              <a:gd name="T6" fmla="*/ 321 w 322"/>
              <a:gd name="T7" fmla="*/ 0 h 1250"/>
              <a:gd name="T8" fmla="*/ 321 w 322"/>
              <a:gd name="T9" fmla="*/ 1249 h 1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2" h="1250">
                <a:moveTo>
                  <a:pt x="321" y="1249"/>
                </a:moveTo>
                <a:lnTo>
                  <a:pt x="0" y="1249"/>
                </a:lnTo>
                <a:lnTo>
                  <a:pt x="0" y="0"/>
                </a:lnTo>
                <a:lnTo>
                  <a:pt x="321" y="0"/>
                </a:lnTo>
                <a:lnTo>
                  <a:pt x="321" y="1249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9" name="Freeform 456"/>
          <p:cNvSpPr>
            <a:spLocks noChangeArrowheads="1"/>
          </p:cNvSpPr>
          <p:nvPr/>
        </p:nvSpPr>
        <p:spPr bwMode="auto">
          <a:xfrm>
            <a:off x="17310384" y="6418872"/>
            <a:ext cx="354213" cy="1373187"/>
          </a:xfrm>
          <a:custGeom>
            <a:avLst/>
            <a:gdLst>
              <a:gd name="T0" fmla="*/ 323 w 324"/>
              <a:gd name="T1" fmla="*/ 1249 h 1250"/>
              <a:gd name="T2" fmla="*/ 0 w 324"/>
              <a:gd name="T3" fmla="*/ 1249 h 1250"/>
              <a:gd name="T4" fmla="*/ 0 w 324"/>
              <a:gd name="T5" fmla="*/ 0 h 1250"/>
              <a:gd name="T6" fmla="*/ 323 w 324"/>
              <a:gd name="T7" fmla="*/ 0 h 1250"/>
              <a:gd name="T8" fmla="*/ 323 w 324"/>
              <a:gd name="T9" fmla="*/ 1249 h 1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1250">
                <a:moveTo>
                  <a:pt x="323" y="1249"/>
                </a:moveTo>
                <a:lnTo>
                  <a:pt x="0" y="1249"/>
                </a:lnTo>
                <a:lnTo>
                  <a:pt x="0" y="0"/>
                </a:lnTo>
                <a:lnTo>
                  <a:pt x="323" y="0"/>
                </a:lnTo>
                <a:lnTo>
                  <a:pt x="323" y="1249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" name="Freeform 457"/>
          <p:cNvSpPr>
            <a:spLocks noChangeArrowheads="1"/>
          </p:cNvSpPr>
          <p:nvPr/>
        </p:nvSpPr>
        <p:spPr bwMode="auto">
          <a:xfrm>
            <a:off x="18382731" y="6418872"/>
            <a:ext cx="354216" cy="1373187"/>
          </a:xfrm>
          <a:custGeom>
            <a:avLst/>
            <a:gdLst>
              <a:gd name="T0" fmla="*/ 322 w 323"/>
              <a:gd name="T1" fmla="*/ 1249 h 1250"/>
              <a:gd name="T2" fmla="*/ 0 w 323"/>
              <a:gd name="T3" fmla="*/ 1249 h 1250"/>
              <a:gd name="T4" fmla="*/ 0 w 323"/>
              <a:gd name="T5" fmla="*/ 0 h 1250"/>
              <a:gd name="T6" fmla="*/ 322 w 323"/>
              <a:gd name="T7" fmla="*/ 0 h 1250"/>
              <a:gd name="T8" fmla="*/ 322 w 323"/>
              <a:gd name="T9" fmla="*/ 1249 h 1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1250">
                <a:moveTo>
                  <a:pt x="322" y="1249"/>
                </a:moveTo>
                <a:lnTo>
                  <a:pt x="0" y="1249"/>
                </a:lnTo>
                <a:lnTo>
                  <a:pt x="0" y="0"/>
                </a:lnTo>
                <a:lnTo>
                  <a:pt x="322" y="0"/>
                </a:lnTo>
                <a:lnTo>
                  <a:pt x="322" y="1249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1" name="Freeform 458"/>
          <p:cNvSpPr>
            <a:spLocks noChangeArrowheads="1"/>
          </p:cNvSpPr>
          <p:nvPr/>
        </p:nvSpPr>
        <p:spPr bwMode="auto">
          <a:xfrm>
            <a:off x="19450228" y="6418872"/>
            <a:ext cx="354216" cy="1373187"/>
          </a:xfrm>
          <a:custGeom>
            <a:avLst/>
            <a:gdLst>
              <a:gd name="T0" fmla="*/ 323 w 324"/>
              <a:gd name="T1" fmla="*/ 1249 h 1250"/>
              <a:gd name="T2" fmla="*/ 0 w 324"/>
              <a:gd name="T3" fmla="*/ 1249 h 1250"/>
              <a:gd name="T4" fmla="*/ 0 w 324"/>
              <a:gd name="T5" fmla="*/ 0 h 1250"/>
              <a:gd name="T6" fmla="*/ 323 w 324"/>
              <a:gd name="T7" fmla="*/ 0 h 1250"/>
              <a:gd name="T8" fmla="*/ 323 w 324"/>
              <a:gd name="T9" fmla="*/ 1249 h 1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1250">
                <a:moveTo>
                  <a:pt x="323" y="1249"/>
                </a:moveTo>
                <a:lnTo>
                  <a:pt x="0" y="1249"/>
                </a:lnTo>
                <a:lnTo>
                  <a:pt x="0" y="0"/>
                </a:lnTo>
                <a:lnTo>
                  <a:pt x="323" y="0"/>
                </a:lnTo>
                <a:lnTo>
                  <a:pt x="323" y="1249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2" name="Freeform 459"/>
          <p:cNvSpPr>
            <a:spLocks noChangeArrowheads="1"/>
          </p:cNvSpPr>
          <p:nvPr/>
        </p:nvSpPr>
        <p:spPr bwMode="auto">
          <a:xfrm>
            <a:off x="20522578" y="6418872"/>
            <a:ext cx="354213" cy="1373187"/>
          </a:xfrm>
          <a:custGeom>
            <a:avLst/>
            <a:gdLst>
              <a:gd name="T0" fmla="*/ 321 w 322"/>
              <a:gd name="T1" fmla="*/ 1249 h 1250"/>
              <a:gd name="T2" fmla="*/ 0 w 322"/>
              <a:gd name="T3" fmla="*/ 1249 h 1250"/>
              <a:gd name="T4" fmla="*/ 0 w 322"/>
              <a:gd name="T5" fmla="*/ 0 h 1250"/>
              <a:gd name="T6" fmla="*/ 321 w 322"/>
              <a:gd name="T7" fmla="*/ 0 h 1250"/>
              <a:gd name="T8" fmla="*/ 321 w 322"/>
              <a:gd name="T9" fmla="*/ 1249 h 1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2" h="1250">
                <a:moveTo>
                  <a:pt x="321" y="1249"/>
                </a:moveTo>
                <a:lnTo>
                  <a:pt x="0" y="1249"/>
                </a:lnTo>
                <a:lnTo>
                  <a:pt x="0" y="0"/>
                </a:lnTo>
                <a:lnTo>
                  <a:pt x="321" y="0"/>
                </a:lnTo>
                <a:lnTo>
                  <a:pt x="321" y="1249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" name="Freeform 460"/>
          <p:cNvSpPr>
            <a:spLocks noChangeArrowheads="1"/>
          </p:cNvSpPr>
          <p:nvPr/>
        </p:nvSpPr>
        <p:spPr bwMode="auto">
          <a:xfrm>
            <a:off x="7683505" y="7937627"/>
            <a:ext cx="354213" cy="1378041"/>
          </a:xfrm>
          <a:custGeom>
            <a:avLst/>
            <a:gdLst>
              <a:gd name="T0" fmla="*/ 322 w 323"/>
              <a:gd name="T1" fmla="*/ 1250 h 1251"/>
              <a:gd name="T2" fmla="*/ 0 w 323"/>
              <a:gd name="T3" fmla="*/ 1250 h 1251"/>
              <a:gd name="T4" fmla="*/ 0 w 323"/>
              <a:gd name="T5" fmla="*/ 0 h 1251"/>
              <a:gd name="T6" fmla="*/ 322 w 323"/>
              <a:gd name="T7" fmla="*/ 0 h 1251"/>
              <a:gd name="T8" fmla="*/ 322 w 323"/>
              <a:gd name="T9" fmla="*/ 1250 h 1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1251">
                <a:moveTo>
                  <a:pt x="322" y="1250"/>
                </a:moveTo>
                <a:lnTo>
                  <a:pt x="0" y="1250"/>
                </a:lnTo>
                <a:lnTo>
                  <a:pt x="0" y="0"/>
                </a:lnTo>
                <a:lnTo>
                  <a:pt x="322" y="0"/>
                </a:lnTo>
                <a:lnTo>
                  <a:pt x="322" y="1250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" name="Freeform 461"/>
          <p:cNvSpPr>
            <a:spLocks noChangeArrowheads="1"/>
          </p:cNvSpPr>
          <p:nvPr/>
        </p:nvSpPr>
        <p:spPr bwMode="auto">
          <a:xfrm>
            <a:off x="8755853" y="7937627"/>
            <a:ext cx="354216" cy="1378041"/>
          </a:xfrm>
          <a:custGeom>
            <a:avLst/>
            <a:gdLst>
              <a:gd name="T0" fmla="*/ 323 w 324"/>
              <a:gd name="T1" fmla="*/ 1250 h 1251"/>
              <a:gd name="T2" fmla="*/ 0 w 324"/>
              <a:gd name="T3" fmla="*/ 1250 h 1251"/>
              <a:gd name="T4" fmla="*/ 0 w 324"/>
              <a:gd name="T5" fmla="*/ 0 h 1251"/>
              <a:gd name="T6" fmla="*/ 323 w 324"/>
              <a:gd name="T7" fmla="*/ 0 h 1251"/>
              <a:gd name="T8" fmla="*/ 323 w 324"/>
              <a:gd name="T9" fmla="*/ 1250 h 1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1251">
                <a:moveTo>
                  <a:pt x="323" y="1250"/>
                </a:moveTo>
                <a:lnTo>
                  <a:pt x="0" y="1250"/>
                </a:lnTo>
                <a:lnTo>
                  <a:pt x="0" y="0"/>
                </a:lnTo>
                <a:lnTo>
                  <a:pt x="323" y="0"/>
                </a:lnTo>
                <a:lnTo>
                  <a:pt x="323" y="1250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" name="Freeform 462"/>
          <p:cNvSpPr>
            <a:spLocks noChangeArrowheads="1"/>
          </p:cNvSpPr>
          <p:nvPr/>
        </p:nvSpPr>
        <p:spPr bwMode="auto">
          <a:xfrm>
            <a:off x="9823349" y="7937627"/>
            <a:ext cx="354216" cy="1378041"/>
          </a:xfrm>
          <a:custGeom>
            <a:avLst/>
            <a:gdLst>
              <a:gd name="T0" fmla="*/ 322 w 323"/>
              <a:gd name="T1" fmla="*/ 1250 h 1251"/>
              <a:gd name="T2" fmla="*/ 0 w 323"/>
              <a:gd name="T3" fmla="*/ 1250 h 1251"/>
              <a:gd name="T4" fmla="*/ 0 w 323"/>
              <a:gd name="T5" fmla="*/ 0 h 1251"/>
              <a:gd name="T6" fmla="*/ 322 w 323"/>
              <a:gd name="T7" fmla="*/ 0 h 1251"/>
              <a:gd name="T8" fmla="*/ 322 w 323"/>
              <a:gd name="T9" fmla="*/ 1250 h 1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1251">
                <a:moveTo>
                  <a:pt x="322" y="1250"/>
                </a:moveTo>
                <a:lnTo>
                  <a:pt x="0" y="1250"/>
                </a:lnTo>
                <a:lnTo>
                  <a:pt x="0" y="0"/>
                </a:lnTo>
                <a:lnTo>
                  <a:pt x="322" y="0"/>
                </a:lnTo>
                <a:lnTo>
                  <a:pt x="322" y="1250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" name="Freeform 463"/>
          <p:cNvSpPr>
            <a:spLocks noChangeArrowheads="1"/>
          </p:cNvSpPr>
          <p:nvPr/>
        </p:nvSpPr>
        <p:spPr bwMode="auto">
          <a:xfrm>
            <a:off x="10895700" y="7937627"/>
            <a:ext cx="354213" cy="1378041"/>
          </a:xfrm>
          <a:custGeom>
            <a:avLst/>
            <a:gdLst>
              <a:gd name="T0" fmla="*/ 323 w 324"/>
              <a:gd name="T1" fmla="*/ 1250 h 1251"/>
              <a:gd name="T2" fmla="*/ 0 w 324"/>
              <a:gd name="T3" fmla="*/ 1250 h 1251"/>
              <a:gd name="T4" fmla="*/ 0 w 324"/>
              <a:gd name="T5" fmla="*/ 0 h 1251"/>
              <a:gd name="T6" fmla="*/ 323 w 324"/>
              <a:gd name="T7" fmla="*/ 0 h 1251"/>
              <a:gd name="T8" fmla="*/ 323 w 324"/>
              <a:gd name="T9" fmla="*/ 1250 h 1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1251">
                <a:moveTo>
                  <a:pt x="323" y="1250"/>
                </a:moveTo>
                <a:lnTo>
                  <a:pt x="0" y="1250"/>
                </a:lnTo>
                <a:lnTo>
                  <a:pt x="0" y="0"/>
                </a:lnTo>
                <a:lnTo>
                  <a:pt x="323" y="0"/>
                </a:lnTo>
                <a:lnTo>
                  <a:pt x="323" y="1250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" name="Freeform 464"/>
          <p:cNvSpPr>
            <a:spLocks noChangeArrowheads="1"/>
          </p:cNvSpPr>
          <p:nvPr/>
        </p:nvSpPr>
        <p:spPr bwMode="auto">
          <a:xfrm>
            <a:off x="11963196" y="7937627"/>
            <a:ext cx="354213" cy="1378041"/>
          </a:xfrm>
          <a:custGeom>
            <a:avLst/>
            <a:gdLst>
              <a:gd name="T0" fmla="*/ 321 w 322"/>
              <a:gd name="T1" fmla="*/ 1250 h 1251"/>
              <a:gd name="T2" fmla="*/ 0 w 322"/>
              <a:gd name="T3" fmla="*/ 1250 h 1251"/>
              <a:gd name="T4" fmla="*/ 0 w 322"/>
              <a:gd name="T5" fmla="*/ 0 h 1251"/>
              <a:gd name="T6" fmla="*/ 321 w 322"/>
              <a:gd name="T7" fmla="*/ 0 h 1251"/>
              <a:gd name="T8" fmla="*/ 321 w 322"/>
              <a:gd name="T9" fmla="*/ 1250 h 1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2" h="1251">
                <a:moveTo>
                  <a:pt x="321" y="1250"/>
                </a:moveTo>
                <a:lnTo>
                  <a:pt x="0" y="1250"/>
                </a:lnTo>
                <a:lnTo>
                  <a:pt x="0" y="0"/>
                </a:lnTo>
                <a:lnTo>
                  <a:pt x="321" y="0"/>
                </a:lnTo>
                <a:lnTo>
                  <a:pt x="321" y="1250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" name="Freeform 465"/>
          <p:cNvSpPr>
            <a:spLocks noChangeArrowheads="1"/>
          </p:cNvSpPr>
          <p:nvPr/>
        </p:nvSpPr>
        <p:spPr bwMode="auto">
          <a:xfrm>
            <a:off x="13030693" y="7937627"/>
            <a:ext cx="354213" cy="1378041"/>
          </a:xfrm>
          <a:custGeom>
            <a:avLst/>
            <a:gdLst>
              <a:gd name="T0" fmla="*/ 323 w 324"/>
              <a:gd name="T1" fmla="*/ 1250 h 1251"/>
              <a:gd name="T2" fmla="*/ 0 w 324"/>
              <a:gd name="T3" fmla="*/ 1250 h 1251"/>
              <a:gd name="T4" fmla="*/ 0 w 324"/>
              <a:gd name="T5" fmla="*/ 0 h 1251"/>
              <a:gd name="T6" fmla="*/ 323 w 324"/>
              <a:gd name="T7" fmla="*/ 0 h 1251"/>
              <a:gd name="T8" fmla="*/ 323 w 324"/>
              <a:gd name="T9" fmla="*/ 1250 h 1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1251">
                <a:moveTo>
                  <a:pt x="323" y="1250"/>
                </a:moveTo>
                <a:lnTo>
                  <a:pt x="0" y="1250"/>
                </a:lnTo>
                <a:lnTo>
                  <a:pt x="0" y="0"/>
                </a:lnTo>
                <a:lnTo>
                  <a:pt x="323" y="0"/>
                </a:lnTo>
                <a:lnTo>
                  <a:pt x="323" y="125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9" name="Freeform 466"/>
          <p:cNvSpPr>
            <a:spLocks noChangeArrowheads="1"/>
          </p:cNvSpPr>
          <p:nvPr/>
        </p:nvSpPr>
        <p:spPr bwMode="auto">
          <a:xfrm>
            <a:off x="14103040" y="7937627"/>
            <a:ext cx="354216" cy="1378041"/>
          </a:xfrm>
          <a:custGeom>
            <a:avLst/>
            <a:gdLst>
              <a:gd name="T0" fmla="*/ 322 w 323"/>
              <a:gd name="T1" fmla="*/ 1250 h 1251"/>
              <a:gd name="T2" fmla="*/ 0 w 323"/>
              <a:gd name="T3" fmla="*/ 1250 h 1251"/>
              <a:gd name="T4" fmla="*/ 0 w 323"/>
              <a:gd name="T5" fmla="*/ 0 h 1251"/>
              <a:gd name="T6" fmla="*/ 322 w 323"/>
              <a:gd name="T7" fmla="*/ 0 h 1251"/>
              <a:gd name="T8" fmla="*/ 322 w 323"/>
              <a:gd name="T9" fmla="*/ 1250 h 1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1251">
                <a:moveTo>
                  <a:pt x="322" y="1250"/>
                </a:moveTo>
                <a:lnTo>
                  <a:pt x="0" y="1250"/>
                </a:lnTo>
                <a:lnTo>
                  <a:pt x="0" y="0"/>
                </a:lnTo>
                <a:lnTo>
                  <a:pt x="322" y="0"/>
                </a:lnTo>
                <a:lnTo>
                  <a:pt x="322" y="125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0" name="Freeform 467"/>
          <p:cNvSpPr>
            <a:spLocks noChangeArrowheads="1"/>
          </p:cNvSpPr>
          <p:nvPr/>
        </p:nvSpPr>
        <p:spPr bwMode="auto">
          <a:xfrm>
            <a:off x="15170537" y="7937627"/>
            <a:ext cx="354216" cy="1378041"/>
          </a:xfrm>
          <a:custGeom>
            <a:avLst/>
            <a:gdLst>
              <a:gd name="T0" fmla="*/ 322 w 323"/>
              <a:gd name="T1" fmla="*/ 1250 h 1251"/>
              <a:gd name="T2" fmla="*/ 0 w 323"/>
              <a:gd name="T3" fmla="*/ 1250 h 1251"/>
              <a:gd name="T4" fmla="*/ 0 w 323"/>
              <a:gd name="T5" fmla="*/ 0 h 1251"/>
              <a:gd name="T6" fmla="*/ 322 w 323"/>
              <a:gd name="T7" fmla="*/ 0 h 1251"/>
              <a:gd name="T8" fmla="*/ 322 w 323"/>
              <a:gd name="T9" fmla="*/ 1250 h 1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1251">
                <a:moveTo>
                  <a:pt x="322" y="1250"/>
                </a:moveTo>
                <a:lnTo>
                  <a:pt x="0" y="1250"/>
                </a:lnTo>
                <a:lnTo>
                  <a:pt x="0" y="0"/>
                </a:lnTo>
                <a:lnTo>
                  <a:pt x="322" y="0"/>
                </a:lnTo>
                <a:lnTo>
                  <a:pt x="322" y="125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1" name="Freeform 468"/>
          <p:cNvSpPr>
            <a:spLocks noChangeArrowheads="1"/>
          </p:cNvSpPr>
          <p:nvPr/>
        </p:nvSpPr>
        <p:spPr bwMode="auto">
          <a:xfrm>
            <a:off x="16242887" y="7937627"/>
            <a:ext cx="354213" cy="1378041"/>
          </a:xfrm>
          <a:custGeom>
            <a:avLst/>
            <a:gdLst>
              <a:gd name="T0" fmla="*/ 321 w 322"/>
              <a:gd name="T1" fmla="*/ 1250 h 1251"/>
              <a:gd name="T2" fmla="*/ 0 w 322"/>
              <a:gd name="T3" fmla="*/ 1250 h 1251"/>
              <a:gd name="T4" fmla="*/ 0 w 322"/>
              <a:gd name="T5" fmla="*/ 0 h 1251"/>
              <a:gd name="T6" fmla="*/ 321 w 322"/>
              <a:gd name="T7" fmla="*/ 0 h 1251"/>
              <a:gd name="T8" fmla="*/ 321 w 322"/>
              <a:gd name="T9" fmla="*/ 1250 h 1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2" h="1251">
                <a:moveTo>
                  <a:pt x="321" y="1250"/>
                </a:moveTo>
                <a:lnTo>
                  <a:pt x="0" y="1250"/>
                </a:lnTo>
                <a:lnTo>
                  <a:pt x="0" y="0"/>
                </a:lnTo>
                <a:lnTo>
                  <a:pt x="321" y="0"/>
                </a:lnTo>
                <a:lnTo>
                  <a:pt x="321" y="125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2" name="Freeform 469"/>
          <p:cNvSpPr>
            <a:spLocks noChangeArrowheads="1"/>
          </p:cNvSpPr>
          <p:nvPr/>
        </p:nvSpPr>
        <p:spPr bwMode="auto">
          <a:xfrm>
            <a:off x="17310384" y="7937627"/>
            <a:ext cx="354213" cy="1378041"/>
          </a:xfrm>
          <a:custGeom>
            <a:avLst/>
            <a:gdLst>
              <a:gd name="T0" fmla="*/ 323 w 324"/>
              <a:gd name="T1" fmla="*/ 1250 h 1251"/>
              <a:gd name="T2" fmla="*/ 0 w 324"/>
              <a:gd name="T3" fmla="*/ 1250 h 1251"/>
              <a:gd name="T4" fmla="*/ 0 w 324"/>
              <a:gd name="T5" fmla="*/ 0 h 1251"/>
              <a:gd name="T6" fmla="*/ 323 w 324"/>
              <a:gd name="T7" fmla="*/ 0 h 1251"/>
              <a:gd name="T8" fmla="*/ 323 w 324"/>
              <a:gd name="T9" fmla="*/ 1250 h 1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1251">
                <a:moveTo>
                  <a:pt x="323" y="1250"/>
                </a:moveTo>
                <a:lnTo>
                  <a:pt x="0" y="1250"/>
                </a:lnTo>
                <a:lnTo>
                  <a:pt x="0" y="0"/>
                </a:lnTo>
                <a:lnTo>
                  <a:pt x="323" y="0"/>
                </a:lnTo>
                <a:lnTo>
                  <a:pt x="323" y="125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" name="Freeform 470"/>
          <p:cNvSpPr>
            <a:spLocks noChangeArrowheads="1"/>
          </p:cNvSpPr>
          <p:nvPr/>
        </p:nvSpPr>
        <p:spPr bwMode="auto">
          <a:xfrm>
            <a:off x="18382731" y="7937627"/>
            <a:ext cx="354216" cy="1378041"/>
          </a:xfrm>
          <a:custGeom>
            <a:avLst/>
            <a:gdLst>
              <a:gd name="T0" fmla="*/ 322 w 323"/>
              <a:gd name="T1" fmla="*/ 1250 h 1251"/>
              <a:gd name="T2" fmla="*/ 0 w 323"/>
              <a:gd name="T3" fmla="*/ 1250 h 1251"/>
              <a:gd name="T4" fmla="*/ 0 w 323"/>
              <a:gd name="T5" fmla="*/ 0 h 1251"/>
              <a:gd name="T6" fmla="*/ 322 w 323"/>
              <a:gd name="T7" fmla="*/ 0 h 1251"/>
              <a:gd name="T8" fmla="*/ 322 w 323"/>
              <a:gd name="T9" fmla="*/ 1250 h 1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1251">
                <a:moveTo>
                  <a:pt x="322" y="1250"/>
                </a:moveTo>
                <a:lnTo>
                  <a:pt x="0" y="1250"/>
                </a:lnTo>
                <a:lnTo>
                  <a:pt x="0" y="0"/>
                </a:lnTo>
                <a:lnTo>
                  <a:pt x="322" y="0"/>
                </a:lnTo>
                <a:lnTo>
                  <a:pt x="322" y="125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" name="Freeform 471"/>
          <p:cNvSpPr>
            <a:spLocks noChangeArrowheads="1"/>
          </p:cNvSpPr>
          <p:nvPr/>
        </p:nvSpPr>
        <p:spPr bwMode="auto">
          <a:xfrm>
            <a:off x="19450228" y="7937627"/>
            <a:ext cx="354216" cy="1378041"/>
          </a:xfrm>
          <a:custGeom>
            <a:avLst/>
            <a:gdLst>
              <a:gd name="T0" fmla="*/ 323 w 324"/>
              <a:gd name="T1" fmla="*/ 1250 h 1251"/>
              <a:gd name="T2" fmla="*/ 0 w 324"/>
              <a:gd name="T3" fmla="*/ 1250 h 1251"/>
              <a:gd name="T4" fmla="*/ 0 w 324"/>
              <a:gd name="T5" fmla="*/ 0 h 1251"/>
              <a:gd name="T6" fmla="*/ 323 w 324"/>
              <a:gd name="T7" fmla="*/ 0 h 1251"/>
              <a:gd name="T8" fmla="*/ 323 w 324"/>
              <a:gd name="T9" fmla="*/ 1250 h 1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1251">
                <a:moveTo>
                  <a:pt x="323" y="1250"/>
                </a:moveTo>
                <a:lnTo>
                  <a:pt x="0" y="1250"/>
                </a:lnTo>
                <a:lnTo>
                  <a:pt x="0" y="0"/>
                </a:lnTo>
                <a:lnTo>
                  <a:pt x="323" y="0"/>
                </a:lnTo>
                <a:lnTo>
                  <a:pt x="323" y="125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5" name="Freeform 472"/>
          <p:cNvSpPr>
            <a:spLocks noChangeArrowheads="1"/>
          </p:cNvSpPr>
          <p:nvPr/>
        </p:nvSpPr>
        <p:spPr bwMode="auto">
          <a:xfrm>
            <a:off x="20522578" y="7937627"/>
            <a:ext cx="354213" cy="1378041"/>
          </a:xfrm>
          <a:custGeom>
            <a:avLst/>
            <a:gdLst>
              <a:gd name="T0" fmla="*/ 321 w 322"/>
              <a:gd name="T1" fmla="*/ 1250 h 1251"/>
              <a:gd name="T2" fmla="*/ 0 w 322"/>
              <a:gd name="T3" fmla="*/ 1250 h 1251"/>
              <a:gd name="T4" fmla="*/ 0 w 322"/>
              <a:gd name="T5" fmla="*/ 0 h 1251"/>
              <a:gd name="T6" fmla="*/ 321 w 322"/>
              <a:gd name="T7" fmla="*/ 0 h 1251"/>
              <a:gd name="T8" fmla="*/ 321 w 322"/>
              <a:gd name="T9" fmla="*/ 1250 h 1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2" h="1251">
                <a:moveTo>
                  <a:pt x="321" y="1250"/>
                </a:moveTo>
                <a:lnTo>
                  <a:pt x="0" y="1250"/>
                </a:lnTo>
                <a:lnTo>
                  <a:pt x="0" y="0"/>
                </a:lnTo>
                <a:lnTo>
                  <a:pt x="321" y="0"/>
                </a:lnTo>
                <a:lnTo>
                  <a:pt x="321" y="125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6" name="Freeform 473"/>
          <p:cNvSpPr>
            <a:spLocks noChangeArrowheads="1"/>
          </p:cNvSpPr>
          <p:nvPr/>
        </p:nvSpPr>
        <p:spPr bwMode="auto">
          <a:xfrm>
            <a:off x="7683505" y="9461236"/>
            <a:ext cx="354213" cy="1378041"/>
          </a:xfrm>
          <a:custGeom>
            <a:avLst/>
            <a:gdLst>
              <a:gd name="T0" fmla="*/ 322 w 323"/>
              <a:gd name="T1" fmla="*/ 1250 h 1251"/>
              <a:gd name="T2" fmla="*/ 0 w 323"/>
              <a:gd name="T3" fmla="*/ 1250 h 1251"/>
              <a:gd name="T4" fmla="*/ 0 w 323"/>
              <a:gd name="T5" fmla="*/ 0 h 1251"/>
              <a:gd name="T6" fmla="*/ 322 w 323"/>
              <a:gd name="T7" fmla="*/ 0 h 1251"/>
              <a:gd name="T8" fmla="*/ 322 w 323"/>
              <a:gd name="T9" fmla="*/ 1250 h 1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1251">
                <a:moveTo>
                  <a:pt x="322" y="1250"/>
                </a:moveTo>
                <a:lnTo>
                  <a:pt x="0" y="1250"/>
                </a:lnTo>
                <a:lnTo>
                  <a:pt x="0" y="0"/>
                </a:lnTo>
                <a:lnTo>
                  <a:pt x="322" y="0"/>
                </a:lnTo>
                <a:lnTo>
                  <a:pt x="322" y="1250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" name="Freeform 474"/>
          <p:cNvSpPr>
            <a:spLocks noChangeArrowheads="1"/>
          </p:cNvSpPr>
          <p:nvPr/>
        </p:nvSpPr>
        <p:spPr bwMode="auto">
          <a:xfrm>
            <a:off x="8755853" y="9461236"/>
            <a:ext cx="354216" cy="1378041"/>
          </a:xfrm>
          <a:custGeom>
            <a:avLst/>
            <a:gdLst>
              <a:gd name="T0" fmla="*/ 323 w 324"/>
              <a:gd name="T1" fmla="*/ 1250 h 1251"/>
              <a:gd name="T2" fmla="*/ 0 w 324"/>
              <a:gd name="T3" fmla="*/ 1250 h 1251"/>
              <a:gd name="T4" fmla="*/ 0 w 324"/>
              <a:gd name="T5" fmla="*/ 0 h 1251"/>
              <a:gd name="T6" fmla="*/ 323 w 324"/>
              <a:gd name="T7" fmla="*/ 0 h 1251"/>
              <a:gd name="T8" fmla="*/ 323 w 324"/>
              <a:gd name="T9" fmla="*/ 1250 h 1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1251">
                <a:moveTo>
                  <a:pt x="323" y="1250"/>
                </a:moveTo>
                <a:lnTo>
                  <a:pt x="0" y="1250"/>
                </a:lnTo>
                <a:lnTo>
                  <a:pt x="0" y="0"/>
                </a:lnTo>
                <a:lnTo>
                  <a:pt x="323" y="0"/>
                </a:lnTo>
                <a:lnTo>
                  <a:pt x="323" y="125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8" name="Freeform 475"/>
          <p:cNvSpPr>
            <a:spLocks noChangeArrowheads="1"/>
          </p:cNvSpPr>
          <p:nvPr/>
        </p:nvSpPr>
        <p:spPr bwMode="auto">
          <a:xfrm>
            <a:off x="9823349" y="9461236"/>
            <a:ext cx="354216" cy="1378041"/>
          </a:xfrm>
          <a:custGeom>
            <a:avLst/>
            <a:gdLst>
              <a:gd name="T0" fmla="*/ 322 w 323"/>
              <a:gd name="T1" fmla="*/ 1250 h 1251"/>
              <a:gd name="T2" fmla="*/ 0 w 323"/>
              <a:gd name="T3" fmla="*/ 1250 h 1251"/>
              <a:gd name="T4" fmla="*/ 0 w 323"/>
              <a:gd name="T5" fmla="*/ 0 h 1251"/>
              <a:gd name="T6" fmla="*/ 322 w 323"/>
              <a:gd name="T7" fmla="*/ 0 h 1251"/>
              <a:gd name="T8" fmla="*/ 322 w 323"/>
              <a:gd name="T9" fmla="*/ 1250 h 1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1251">
                <a:moveTo>
                  <a:pt x="322" y="1250"/>
                </a:moveTo>
                <a:lnTo>
                  <a:pt x="0" y="1250"/>
                </a:lnTo>
                <a:lnTo>
                  <a:pt x="0" y="0"/>
                </a:lnTo>
                <a:lnTo>
                  <a:pt x="322" y="0"/>
                </a:lnTo>
                <a:lnTo>
                  <a:pt x="322" y="125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9" name="Freeform 476"/>
          <p:cNvSpPr>
            <a:spLocks noChangeArrowheads="1"/>
          </p:cNvSpPr>
          <p:nvPr/>
        </p:nvSpPr>
        <p:spPr bwMode="auto">
          <a:xfrm>
            <a:off x="10895700" y="9461236"/>
            <a:ext cx="354213" cy="1378041"/>
          </a:xfrm>
          <a:custGeom>
            <a:avLst/>
            <a:gdLst>
              <a:gd name="T0" fmla="*/ 323 w 324"/>
              <a:gd name="T1" fmla="*/ 1250 h 1251"/>
              <a:gd name="T2" fmla="*/ 0 w 324"/>
              <a:gd name="T3" fmla="*/ 1250 h 1251"/>
              <a:gd name="T4" fmla="*/ 0 w 324"/>
              <a:gd name="T5" fmla="*/ 0 h 1251"/>
              <a:gd name="T6" fmla="*/ 323 w 324"/>
              <a:gd name="T7" fmla="*/ 0 h 1251"/>
              <a:gd name="T8" fmla="*/ 323 w 324"/>
              <a:gd name="T9" fmla="*/ 1250 h 1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1251">
                <a:moveTo>
                  <a:pt x="323" y="1250"/>
                </a:moveTo>
                <a:lnTo>
                  <a:pt x="0" y="1250"/>
                </a:lnTo>
                <a:lnTo>
                  <a:pt x="0" y="0"/>
                </a:lnTo>
                <a:lnTo>
                  <a:pt x="323" y="0"/>
                </a:lnTo>
                <a:lnTo>
                  <a:pt x="323" y="125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0" name="Freeform 477"/>
          <p:cNvSpPr>
            <a:spLocks noChangeArrowheads="1"/>
          </p:cNvSpPr>
          <p:nvPr/>
        </p:nvSpPr>
        <p:spPr bwMode="auto">
          <a:xfrm>
            <a:off x="11963196" y="9461236"/>
            <a:ext cx="354213" cy="1378041"/>
          </a:xfrm>
          <a:custGeom>
            <a:avLst/>
            <a:gdLst>
              <a:gd name="T0" fmla="*/ 321 w 322"/>
              <a:gd name="T1" fmla="*/ 1250 h 1251"/>
              <a:gd name="T2" fmla="*/ 0 w 322"/>
              <a:gd name="T3" fmla="*/ 1250 h 1251"/>
              <a:gd name="T4" fmla="*/ 0 w 322"/>
              <a:gd name="T5" fmla="*/ 0 h 1251"/>
              <a:gd name="T6" fmla="*/ 321 w 322"/>
              <a:gd name="T7" fmla="*/ 0 h 1251"/>
              <a:gd name="T8" fmla="*/ 321 w 322"/>
              <a:gd name="T9" fmla="*/ 1250 h 1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2" h="1251">
                <a:moveTo>
                  <a:pt x="321" y="1250"/>
                </a:moveTo>
                <a:lnTo>
                  <a:pt x="0" y="1250"/>
                </a:lnTo>
                <a:lnTo>
                  <a:pt x="0" y="0"/>
                </a:lnTo>
                <a:lnTo>
                  <a:pt x="321" y="0"/>
                </a:lnTo>
                <a:lnTo>
                  <a:pt x="321" y="1250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1" name="Freeform 478"/>
          <p:cNvSpPr>
            <a:spLocks noChangeArrowheads="1"/>
          </p:cNvSpPr>
          <p:nvPr/>
        </p:nvSpPr>
        <p:spPr bwMode="auto">
          <a:xfrm>
            <a:off x="13030693" y="9461236"/>
            <a:ext cx="354213" cy="1378041"/>
          </a:xfrm>
          <a:custGeom>
            <a:avLst/>
            <a:gdLst>
              <a:gd name="T0" fmla="*/ 323 w 324"/>
              <a:gd name="T1" fmla="*/ 1250 h 1251"/>
              <a:gd name="T2" fmla="*/ 0 w 324"/>
              <a:gd name="T3" fmla="*/ 1250 h 1251"/>
              <a:gd name="T4" fmla="*/ 0 w 324"/>
              <a:gd name="T5" fmla="*/ 0 h 1251"/>
              <a:gd name="T6" fmla="*/ 323 w 324"/>
              <a:gd name="T7" fmla="*/ 0 h 1251"/>
              <a:gd name="T8" fmla="*/ 323 w 324"/>
              <a:gd name="T9" fmla="*/ 1250 h 1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1251">
                <a:moveTo>
                  <a:pt x="323" y="1250"/>
                </a:moveTo>
                <a:lnTo>
                  <a:pt x="0" y="1250"/>
                </a:lnTo>
                <a:lnTo>
                  <a:pt x="0" y="0"/>
                </a:lnTo>
                <a:lnTo>
                  <a:pt x="323" y="0"/>
                </a:lnTo>
                <a:lnTo>
                  <a:pt x="323" y="1250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" name="Freeform 479"/>
          <p:cNvSpPr>
            <a:spLocks noChangeArrowheads="1"/>
          </p:cNvSpPr>
          <p:nvPr/>
        </p:nvSpPr>
        <p:spPr bwMode="auto">
          <a:xfrm>
            <a:off x="14103040" y="9461236"/>
            <a:ext cx="354216" cy="1378041"/>
          </a:xfrm>
          <a:custGeom>
            <a:avLst/>
            <a:gdLst>
              <a:gd name="T0" fmla="*/ 322 w 323"/>
              <a:gd name="T1" fmla="*/ 1250 h 1251"/>
              <a:gd name="T2" fmla="*/ 0 w 323"/>
              <a:gd name="T3" fmla="*/ 1250 h 1251"/>
              <a:gd name="T4" fmla="*/ 0 w 323"/>
              <a:gd name="T5" fmla="*/ 0 h 1251"/>
              <a:gd name="T6" fmla="*/ 322 w 323"/>
              <a:gd name="T7" fmla="*/ 0 h 1251"/>
              <a:gd name="T8" fmla="*/ 322 w 323"/>
              <a:gd name="T9" fmla="*/ 1250 h 1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1251">
                <a:moveTo>
                  <a:pt x="322" y="1250"/>
                </a:moveTo>
                <a:lnTo>
                  <a:pt x="0" y="1250"/>
                </a:lnTo>
                <a:lnTo>
                  <a:pt x="0" y="0"/>
                </a:lnTo>
                <a:lnTo>
                  <a:pt x="322" y="0"/>
                </a:lnTo>
                <a:lnTo>
                  <a:pt x="322" y="1250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" name="Freeform 480"/>
          <p:cNvSpPr>
            <a:spLocks noChangeArrowheads="1"/>
          </p:cNvSpPr>
          <p:nvPr/>
        </p:nvSpPr>
        <p:spPr bwMode="auto">
          <a:xfrm>
            <a:off x="15170537" y="9461236"/>
            <a:ext cx="354216" cy="1378041"/>
          </a:xfrm>
          <a:custGeom>
            <a:avLst/>
            <a:gdLst>
              <a:gd name="T0" fmla="*/ 322 w 323"/>
              <a:gd name="T1" fmla="*/ 1250 h 1251"/>
              <a:gd name="T2" fmla="*/ 0 w 323"/>
              <a:gd name="T3" fmla="*/ 1250 h 1251"/>
              <a:gd name="T4" fmla="*/ 0 w 323"/>
              <a:gd name="T5" fmla="*/ 0 h 1251"/>
              <a:gd name="T6" fmla="*/ 322 w 323"/>
              <a:gd name="T7" fmla="*/ 0 h 1251"/>
              <a:gd name="T8" fmla="*/ 322 w 323"/>
              <a:gd name="T9" fmla="*/ 1250 h 1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1251">
                <a:moveTo>
                  <a:pt x="322" y="1250"/>
                </a:moveTo>
                <a:lnTo>
                  <a:pt x="0" y="1250"/>
                </a:lnTo>
                <a:lnTo>
                  <a:pt x="0" y="0"/>
                </a:lnTo>
                <a:lnTo>
                  <a:pt x="322" y="0"/>
                </a:lnTo>
                <a:lnTo>
                  <a:pt x="322" y="1250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" name="Freeform 481"/>
          <p:cNvSpPr>
            <a:spLocks noChangeArrowheads="1"/>
          </p:cNvSpPr>
          <p:nvPr/>
        </p:nvSpPr>
        <p:spPr bwMode="auto">
          <a:xfrm>
            <a:off x="16242887" y="9461236"/>
            <a:ext cx="354213" cy="1378041"/>
          </a:xfrm>
          <a:custGeom>
            <a:avLst/>
            <a:gdLst>
              <a:gd name="T0" fmla="*/ 321 w 322"/>
              <a:gd name="T1" fmla="*/ 1250 h 1251"/>
              <a:gd name="T2" fmla="*/ 0 w 322"/>
              <a:gd name="T3" fmla="*/ 1250 h 1251"/>
              <a:gd name="T4" fmla="*/ 0 w 322"/>
              <a:gd name="T5" fmla="*/ 0 h 1251"/>
              <a:gd name="T6" fmla="*/ 321 w 322"/>
              <a:gd name="T7" fmla="*/ 0 h 1251"/>
              <a:gd name="T8" fmla="*/ 321 w 322"/>
              <a:gd name="T9" fmla="*/ 1250 h 1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2" h="1251">
                <a:moveTo>
                  <a:pt x="321" y="1250"/>
                </a:moveTo>
                <a:lnTo>
                  <a:pt x="0" y="1250"/>
                </a:lnTo>
                <a:lnTo>
                  <a:pt x="0" y="0"/>
                </a:lnTo>
                <a:lnTo>
                  <a:pt x="321" y="0"/>
                </a:lnTo>
                <a:lnTo>
                  <a:pt x="321" y="1250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" name="Freeform 482"/>
          <p:cNvSpPr>
            <a:spLocks noChangeArrowheads="1"/>
          </p:cNvSpPr>
          <p:nvPr/>
        </p:nvSpPr>
        <p:spPr bwMode="auto">
          <a:xfrm>
            <a:off x="17310384" y="9461236"/>
            <a:ext cx="354213" cy="1378041"/>
          </a:xfrm>
          <a:custGeom>
            <a:avLst/>
            <a:gdLst>
              <a:gd name="T0" fmla="*/ 323 w 324"/>
              <a:gd name="T1" fmla="*/ 1250 h 1251"/>
              <a:gd name="T2" fmla="*/ 0 w 324"/>
              <a:gd name="T3" fmla="*/ 1250 h 1251"/>
              <a:gd name="T4" fmla="*/ 0 w 324"/>
              <a:gd name="T5" fmla="*/ 0 h 1251"/>
              <a:gd name="T6" fmla="*/ 323 w 324"/>
              <a:gd name="T7" fmla="*/ 0 h 1251"/>
              <a:gd name="T8" fmla="*/ 323 w 324"/>
              <a:gd name="T9" fmla="*/ 1250 h 1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1251">
                <a:moveTo>
                  <a:pt x="323" y="1250"/>
                </a:moveTo>
                <a:lnTo>
                  <a:pt x="0" y="1250"/>
                </a:lnTo>
                <a:lnTo>
                  <a:pt x="0" y="0"/>
                </a:lnTo>
                <a:lnTo>
                  <a:pt x="323" y="0"/>
                </a:lnTo>
                <a:lnTo>
                  <a:pt x="323" y="1250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" name="Freeform 483"/>
          <p:cNvSpPr>
            <a:spLocks noChangeArrowheads="1"/>
          </p:cNvSpPr>
          <p:nvPr/>
        </p:nvSpPr>
        <p:spPr bwMode="auto">
          <a:xfrm>
            <a:off x="18382731" y="9461236"/>
            <a:ext cx="354216" cy="1378041"/>
          </a:xfrm>
          <a:custGeom>
            <a:avLst/>
            <a:gdLst>
              <a:gd name="T0" fmla="*/ 322 w 323"/>
              <a:gd name="T1" fmla="*/ 1250 h 1251"/>
              <a:gd name="T2" fmla="*/ 0 w 323"/>
              <a:gd name="T3" fmla="*/ 1250 h 1251"/>
              <a:gd name="T4" fmla="*/ 0 w 323"/>
              <a:gd name="T5" fmla="*/ 0 h 1251"/>
              <a:gd name="T6" fmla="*/ 322 w 323"/>
              <a:gd name="T7" fmla="*/ 0 h 1251"/>
              <a:gd name="T8" fmla="*/ 322 w 323"/>
              <a:gd name="T9" fmla="*/ 1250 h 1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1251">
                <a:moveTo>
                  <a:pt x="322" y="1250"/>
                </a:moveTo>
                <a:lnTo>
                  <a:pt x="0" y="1250"/>
                </a:lnTo>
                <a:lnTo>
                  <a:pt x="0" y="0"/>
                </a:lnTo>
                <a:lnTo>
                  <a:pt x="322" y="0"/>
                </a:lnTo>
                <a:lnTo>
                  <a:pt x="322" y="1250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7" name="Freeform 484"/>
          <p:cNvSpPr>
            <a:spLocks noChangeArrowheads="1"/>
          </p:cNvSpPr>
          <p:nvPr/>
        </p:nvSpPr>
        <p:spPr bwMode="auto">
          <a:xfrm>
            <a:off x="19450228" y="9461236"/>
            <a:ext cx="354216" cy="1378041"/>
          </a:xfrm>
          <a:custGeom>
            <a:avLst/>
            <a:gdLst>
              <a:gd name="T0" fmla="*/ 323 w 324"/>
              <a:gd name="T1" fmla="*/ 1250 h 1251"/>
              <a:gd name="T2" fmla="*/ 0 w 324"/>
              <a:gd name="T3" fmla="*/ 1250 h 1251"/>
              <a:gd name="T4" fmla="*/ 0 w 324"/>
              <a:gd name="T5" fmla="*/ 0 h 1251"/>
              <a:gd name="T6" fmla="*/ 323 w 324"/>
              <a:gd name="T7" fmla="*/ 0 h 1251"/>
              <a:gd name="T8" fmla="*/ 323 w 324"/>
              <a:gd name="T9" fmla="*/ 1250 h 1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1251">
                <a:moveTo>
                  <a:pt x="323" y="1250"/>
                </a:moveTo>
                <a:lnTo>
                  <a:pt x="0" y="1250"/>
                </a:lnTo>
                <a:lnTo>
                  <a:pt x="0" y="0"/>
                </a:lnTo>
                <a:lnTo>
                  <a:pt x="323" y="0"/>
                </a:lnTo>
                <a:lnTo>
                  <a:pt x="323" y="1250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8" name="Freeform 485"/>
          <p:cNvSpPr>
            <a:spLocks noChangeArrowheads="1"/>
          </p:cNvSpPr>
          <p:nvPr/>
        </p:nvSpPr>
        <p:spPr bwMode="auto">
          <a:xfrm>
            <a:off x="20522578" y="9461236"/>
            <a:ext cx="354213" cy="1378041"/>
          </a:xfrm>
          <a:custGeom>
            <a:avLst/>
            <a:gdLst>
              <a:gd name="T0" fmla="*/ 321 w 322"/>
              <a:gd name="T1" fmla="*/ 1250 h 1251"/>
              <a:gd name="T2" fmla="*/ 0 w 322"/>
              <a:gd name="T3" fmla="*/ 1250 h 1251"/>
              <a:gd name="T4" fmla="*/ 0 w 322"/>
              <a:gd name="T5" fmla="*/ 0 h 1251"/>
              <a:gd name="T6" fmla="*/ 321 w 322"/>
              <a:gd name="T7" fmla="*/ 0 h 1251"/>
              <a:gd name="T8" fmla="*/ 321 w 322"/>
              <a:gd name="T9" fmla="*/ 1250 h 1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2" h="1251">
                <a:moveTo>
                  <a:pt x="321" y="1250"/>
                </a:moveTo>
                <a:lnTo>
                  <a:pt x="0" y="1250"/>
                </a:lnTo>
                <a:lnTo>
                  <a:pt x="0" y="0"/>
                </a:lnTo>
                <a:lnTo>
                  <a:pt x="321" y="0"/>
                </a:lnTo>
                <a:lnTo>
                  <a:pt x="321" y="1250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9" name="Freeform 486"/>
          <p:cNvSpPr>
            <a:spLocks noChangeArrowheads="1"/>
          </p:cNvSpPr>
          <p:nvPr/>
        </p:nvSpPr>
        <p:spPr bwMode="auto">
          <a:xfrm>
            <a:off x="7683505" y="10979994"/>
            <a:ext cx="354213" cy="1378041"/>
          </a:xfrm>
          <a:custGeom>
            <a:avLst/>
            <a:gdLst>
              <a:gd name="T0" fmla="*/ 322 w 323"/>
              <a:gd name="T1" fmla="*/ 1251 h 1252"/>
              <a:gd name="T2" fmla="*/ 0 w 323"/>
              <a:gd name="T3" fmla="*/ 1251 h 1252"/>
              <a:gd name="T4" fmla="*/ 0 w 323"/>
              <a:gd name="T5" fmla="*/ 0 h 1252"/>
              <a:gd name="T6" fmla="*/ 322 w 323"/>
              <a:gd name="T7" fmla="*/ 0 h 1252"/>
              <a:gd name="T8" fmla="*/ 322 w 323"/>
              <a:gd name="T9" fmla="*/ 1251 h 1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1252">
                <a:moveTo>
                  <a:pt x="322" y="1251"/>
                </a:moveTo>
                <a:lnTo>
                  <a:pt x="0" y="1251"/>
                </a:lnTo>
                <a:lnTo>
                  <a:pt x="0" y="0"/>
                </a:lnTo>
                <a:lnTo>
                  <a:pt x="322" y="0"/>
                </a:lnTo>
                <a:lnTo>
                  <a:pt x="322" y="1251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0" name="Freeform 487"/>
          <p:cNvSpPr>
            <a:spLocks noChangeArrowheads="1"/>
          </p:cNvSpPr>
          <p:nvPr/>
        </p:nvSpPr>
        <p:spPr bwMode="auto">
          <a:xfrm>
            <a:off x="8755853" y="10979994"/>
            <a:ext cx="354216" cy="1378041"/>
          </a:xfrm>
          <a:custGeom>
            <a:avLst/>
            <a:gdLst>
              <a:gd name="T0" fmla="*/ 323 w 324"/>
              <a:gd name="T1" fmla="*/ 1251 h 1252"/>
              <a:gd name="T2" fmla="*/ 0 w 324"/>
              <a:gd name="T3" fmla="*/ 1251 h 1252"/>
              <a:gd name="T4" fmla="*/ 0 w 324"/>
              <a:gd name="T5" fmla="*/ 0 h 1252"/>
              <a:gd name="T6" fmla="*/ 323 w 324"/>
              <a:gd name="T7" fmla="*/ 0 h 1252"/>
              <a:gd name="T8" fmla="*/ 323 w 324"/>
              <a:gd name="T9" fmla="*/ 1251 h 1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1252">
                <a:moveTo>
                  <a:pt x="323" y="1251"/>
                </a:moveTo>
                <a:lnTo>
                  <a:pt x="0" y="1251"/>
                </a:lnTo>
                <a:lnTo>
                  <a:pt x="0" y="0"/>
                </a:lnTo>
                <a:lnTo>
                  <a:pt x="323" y="0"/>
                </a:lnTo>
                <a:lnTo>
                  <a:pt x="323" y="1251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1" name="Freeform 488"/>
          <p:cNvSpPr>
            <a:spLocks noChangeArrowheads="1"/>
          </p:cNvSpPr>
          <p:nvPr/>
        </p:nvSpPr>
        <p:spPr bwMode="auto">
          <a:xfrm>
            <a:off x="9823349" y="10979994"/>
            <a:ext cx="354216" cy="1378041"/>
          </a:xfrm>
          <a:custGeom>
            <a:avLst/>
            <a:gdLst>
              <a:gd name="T0" fmla="*/ 322 w 323"/>
              <a:gd name="T1" fmla="*/ 1251 h 1252"/>
              <a:gd name="T2" fmla="*/ 0 w 323"/>
              <a:gd name="T3" fmla="*/ 1251 h 1252"/>
              <a:gd name="T4" fmla="*/ 0 w 323"/>
              <a:gd name="T5" fmla="*/ 0 h 1252"/>
              <a:gd name="T6" fmla="*/ 322 w 323"/>
              <a:gd name="T7" fmla="*/ 0 h 1252"/>
              <a:gd name="T8" fmla="*/ 322 w 323"/>
              <a:gd name="T9" fmla="*/ 1251 h 1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1252">
                <a:moveTo>
                  <a:pt x="322" y="1251"/>
                </a:moveTo>
                <a:lnTo>
                  <a:pt x="0" y="1251"/>
                </a:lnTo>
                <a:lnTo>
                  <a:pt x="0" y="0"/>
                </a:lnTo>
                <a:lnTo>
                  <a:pt x="322" y="0"/>
                </a:lnTo>
                <a:lnTo>
                  <a:pt x="322" y="1251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" name="Freeform 489"/>
          <p:cNvSpPr>
            <a:spLocks noChangeArrowheads="1"/>
          </p:cNvSpPr>
          <p:nvPr/>
        </p:nvSpPr>
        <p:spPr bwMode="auto">
          <a:xfrm>
            <a:off x="10895700" y="10979994"/>
            <a:ext cx="354213" cy="1378041"/>
          </a:xfrm>
          <a:custGeom>
            <a:avLst/>
            <a:gdLst>
              <a:gd name="T0" fmla="*/ 323 w 324"/>
              <a:gd name="T1" fmla="*/ 1251 h 1252"/>
              <a:gd name="T2" fmla="*/ 0 w 324"/>
              <a:gd name="T3" fmla="*/ 1251 h 1252"/>
              <a:gd name="T4" fmla="*/ 0 w 324"/>
              <a:gd name="T5" fmla="*/ 0 h 1252"/>
              <a:gd name="T6" fmla="*/ 323 w 324"/>
              <a:gd name="T7" fmla="*/ 0 h 1252"/>
              <a:gd name="T8" fmla="*/ 323 w 324"/>
              <a:gd name="T9" fmla="*/ 1251 h 1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1252">
                <a:moveTo>
                  <a:pt x="323" y="1251"/>
                </a:moveTo>
                <a:lnTo>
                  <a:pt x="0" y="1251"/>
                </a:lnTo>
                <a:lnTo>
                  <a:pt x="0" y="0"/>
                </a:lnTo>
                <a:lnTo>
                  <a:pt x="323" y="0"/>
                </a:lnTo>
                <a:lnTo>
                  <a:pt x="323" y="125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3" name="Freeform 490"/>
          <p:cNvSpPr>
            <a:spLocks noChangeArrowheads="1"/>
          </p:cNvSpPr>
          <p:nvPr/>
        </p:nvSpPr>
        <p:spPr bwMode="auto">
          <a:xfrm>
            <a:off x="11963196" y="10979994"/>
            <a:ext cx="354213" cy="1378041"/>
          </a:xfrm>
          <a:custGeom>
            <a:avLst/>
            <a:gdLst>
              <a:gd name="T0" fmla="*/ 321 w 322"/>
              <a:gd name="T1" fmla="*/ 1251 h 1252"/>
              <a:gd name="T2" fmla="*/ 0 w 322"/>
              <a:gd name="T3" fmla="*/ 1251 h 1252"/>
              <a:gd name="T4" fmla="*/ 0 w 322"/>
              <a:gd name="T5" fmla="*/ 0 h 1252"/>
              <a:gd name="T6" fmla="*/ 321 w 322"/>
              <a:gd name="T7" fmla="*/ 0 h 1252"/>
              <a:gd name="T8" fmla="*/ 321 w 322"/>
              <a:gd name="T9" fmla="*/ 1251 h 1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2" h="1252">
                <a:moveTo>
                  <a:pt x="321" y="1251"/>
                </a:moveTo>
                <a:lnTo>
                  <a:pt x="0" y="1251"/>
                </a:lnTo>
                <a:lnTo>
                  <a:pt x="0" y="0"/>
                </a:lnTo>
                <a:lnTo>
                  <a:pt x="321" y="0"/>
                </a:lnTo>
                <a:lnTo>
                  <a:pt x="321" y="125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" name="Freeform 491"/>
          <p:cNvSpPr>
            <a:spLocks noChangeArrowheads="1"/>
          </p:cNvSpPr>
          <p:nvPr/>
        </p:nvSpPr>
        <p:spPr bwMode="auto">
          <a:xfrm>
            <a:off x="13030693" y="10979994"/>
            <a:ext cx="354213" cy="1378041"/>
          </a:xfrm>
          <a:custGeom>
            <a:avLst/>
            <a:gdLst>
              <a:gd name="T0" fmla="*/ 323 w 324"/>
              <a:gd name="T1" fmla="*/ 1251 h 1252"/>
              <a:gd name="T2" fmla="*/ 0 w 324"/>
              <a:gd name="T3" fmla="*/ 1251 h 1252"/>
              <a:gd name="T4" fmla="*/ 0 w 324"/>
              <a:gd name="T5" fmla="*/ 0 h 1252"/>
              <a:gd name="T6" fmla="*/ 323 w 324"/>
              <a:gd name="T7" fmla="*/ 0 h 1252"/>
              <a:gd name="T8" fmla="*/ 323 w 324"/>
              <a:gd name="T9" fmla="*/ 1251 h 1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1252">
                <a:moveTo>
                  <a:pt x="323" y="1251"/>
                </a:moveTo>
                <a:lnTo>
                  <a:pt x="0" y="1251"/>
                </a:lnTo>
                <a:lnTo>
                  <a:pt x="0" y="0"/>
                </a:lnTo>
                <a:lnTo>
                  <a:pt x="323" y="0"/>
                </a:lnTo>
                <a:lnTo>
                  <a:pt x="323" y="125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" name="Freeform 492"/>
          <p:cNvSpPr>
            <a:spLocks noChangeArrowheads="1"/>
          </p:cNvSpPr>
          <p:nvPr/>
        </p:nvSpPr>
        <p:spPr bwMode="auto">
          <a:xfrm>
            <a:off x="14103040" y="10979994"/>
            <a:ext cx="354216" cy="1378041"/>
          </a:xfrm>
          <a:custGeom>
            <a:avLst/>
            <a:gdLst>
              <a:gd name="T0" fmla="*/ 322 w 323"/>
              <a:gd name="T1" fmla="*/ 1251 h 1252"/>
              <a:gd name="T2" fmla="*/ 0 w 323"/>
              <a:gd name="T3" fmla="*/ 1251 h 1252"/>
              <a:gd name="T4" fmla="*/ 0 w 323"/>
              <a:gd name="T5" fmla="*/ 0 h 1252"/>
              <a:gd name="T6" fmla="*/ 322 w 323"/>
              <a:gd name="T7" fmla="*/ 0 h 1252"/>
              <a:gd name="T8" fmla="*/ 322 w 323"/>
              <a:gd name="T9" fmla="*/ 1251 h 1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1252">
                <a:moveTo>
                  <a:pt x="322" y="1251"/>
                </a:moveTo>
                <a:lnTo>
                  <a:pt x="0" y="1251"/>
                </a:lnTo>
                <a:lnTo>
                  <a:pt x="0" y="0"/>
                </a:lnTo>
                <a:lnTo>
                  <a:pt x="322" y="0"/>
                </a:lnTo>
                <a:lnTo>
                  <a:pt x="322" y="125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" name="Freeform 493"/>
          <p:cNvSpPr>
            <a:spLocks noChangeArrowheads="1"/>
          </p:cNvSpPr>
          <p:nvPr/>
        </p:nvSpPr>
        <p:spPr bwMode="auto">
          <a:xfrm>
            <a:off x="15170537" y="10979994"/>
            <a:ext cx="354216" cy="1378041"/>
          </a:xfrm>
          <a:custGeom>
            <a:avLst/>
            <a:gdLst>
              <a:gd name="T0" fmla="*/ 322 w 323"/>
              <a:gd name="T1" fmla="*/ 1251 h 1252"/>
              <a:gd name="T2" fmla="*/ 0 w 323"/>
              <a:gd name="T3" fmla="*/ 1251 h 1252"/>
              <a:gd name="T4" fmla="*/ 0 w 323"/>
              <a:gd name="T5" fmla="*/ 0 h 1252"/>
              <a:gd name="T6" fmla="*/ 322 w 323"/>
              <a:gd name="T7" fmla="*/ 0 h 1252"/>
              <a:gd name="T8" fmla="*/ 322 w 323"/>
              <a:gd name="T9" fmla="*/ 1251 h 1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1252">
                <a:moveTo>
                  <a:pt x="322" y="1251"/>
                </a:moveTo>
                <a:lnTo>
                  <a:pt x="0" y="1251"/>
                </a:lnTo>
                <a:lnTo>
                  <a:pt x="0" y="0"/>
                </a:lnTo>
                <a:lnTo>
                  <a:pt x="322" y="0"/>
                </a:lnTo>
                <a:lnTo>
                  <a:pt x="322" y="125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7" name="Freeform 494"/>
          <p:cNvSpPr>
            <a:spLocks noChangeArrowheads="1"/>
          </p:cNvSpPr>
          <p:nvPr/>
        </p:nvSpPr>
        <p:spPr bwMode="auto">
          <a:xfrm>
            <a:off x="16242887" y="10979994"/>
            <a:ext cx="354213" cy="1378041"/>
          </a:xfrm>
          <a:custGeom>
            <a:avLst/>
            <a:gdLst>
              <a:gd name="T0" fmla="*/ 321 w 322"/>
              <a:gd name="T1" fmla="*/ 1251 h 1252"/>
              <a:gd name="T2" fmla="*/ 0 w 322"/>
              <a:gd name="T3" fmla="*/ 1251 h 1252"/>
              <a:gd name="T4" fmla="*/ 0 w 322"/>
              <a:gd name="T5" fmla="*/ 0 h 1252"/>
              <a:gd name="T6" fmla="*/ 321 w 322"/>
              <a:gd name="T7" fmla="*/ 0 h 1252"/>
              <a:gd name="T8" fmla="*/ 321 w 322"/>
              <a:gd name="T9" fmla="*/ 1251 h 1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2" h="1252">
                <a:moveTo>
                  <a:pt x="321" y="1251"/>
                </a:moveTo>
                <a:lnTo>
                  <a:pt x="0" y="1251"/>
                </a:lnTo>
                <a:lnTo>
                  <a:pt x="0" y="0"/>
                </a:lnTo>
                <a:lnTo>
                  <a:pt x="321" y="0"/>
                </a:lnTo>
                <a:lnTo>
                  <a:pt x="321" y="125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8" name="Freeform 495"/>
          <p:cNvSpPr>
            <a:spLocks noChangeArrowheads="1"/>
          </p:cNvSpPr>
          <p:nvPr/>
        </p:nvSpPr>
        <p:spPr bwMode="auto">
          <a:xfrm>
            <a:off x="17310384" y="10979994"/>
            <a:ext cx="354213" cy="1378041"/>
          </a:xfrm>
          <a:custGeom>
            <a:avLst/>
            <a:gdLst>
              <a:gd name="T0" fmla="*/ 323 w 324"/>
              <a:gd name="T1" fmla="*/ 1251 h 1252"/>
              <a:gd name="T2" fmla="*/ 0 w 324"/>
              <a:gd name="T3" fmla="*/ 1251 h 1252"/>
              <a:gd name="T4" fmla="*/ 0 w 324"/>
              <a:gd name="T5" fmla="*/ 0 h 1252"/>
              <a:gd name="T6" fmla="*/ 323 w 324"/>
              <a:gd name="T7" fmla="*/ 0 h 1252"/>
              <a:gd name="T8" fmla="*/ 323 w 324"/>
              <a:gd name="T9" fmla="*/ 1251 h 1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1252">
                <a:moveTo>
                  <a:pt x="323" y="1251"/>
                </a:moveTo>
                <a:lnTo>
                  <a:pt x="0" y="1251"/>
                </a:lnTo>
                <a:lnTo>
                  <a:pt x="0" y="0"/>
                </a:lnTo>
                <a:lnTo>
                  <a:pt x="323" y="0"/>
                </a:lnTo>
                <a:lnTo>
                  <a:pt x="323" y="1251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9" name="Freeform 496"/>
          <p:cNvSpPr>
            <a:spLocks noChangeArrowheads="1"/>
          </p:cNvSpPr>
          <p:nvPr/>
        </p:nvSpPr>
        <p:spPr bwMode="auto">
          <a:xfrm>
            <a:off x="18382731" y="10979994"/>
            <a:ext cx="354216" cy="1378041"/>
          </a:xfrm>
          <a:custGeom>
            <a:avLst/>
            <a:gdLst>
              <a:gd name="T0" fmla="*/ 322 w 323"/>
              <a:gd name="T1" fmla="*/ 1251 h 1252"/>
              <a:gd name="T2" fmla="*/ 0 w 323"/>
              <a:gd name="T3" fmla="*/ 1251 h 1252"/>
              <a:gd name="T4" fmla="*/ 0 w 323"/>
              <a:gd name="T5" fmla="*/ 0 h 1252"/>
              <a:gd name="T6" fmla="*/ 322 w 323"/>
              <a:gd name="T7" fmla="*/ 0 h 1252"/>
              <a:gd name="T8" fmla="*/ 322 w 323"/>
              <a:gd name="T9" fmla="*/ 1251 h 1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1252">
                <a:moveTo>
                  <a:pt x="322" y="1251"/>
                </a:moveTo>
                <a:lnTo>
                  <a:pt x="0" y="1251"/>
                </a:lnTo>
                <a:lnTo>
                  <a:pt x="0" y="0"/>
                </a:lnTo>
                <a:lnTo>
                  <a:pt x="322" y="0"/>
                </a:lnTo>
                <a:lnTo>
                  <a:pt x="322" y="1251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0" name="Freeform 497"/>
          <p:cNvSpPr>
            <a:spLocks noChangeArrowheads="1"/>
          </p:cNvSpPr>
          <p:nvPr/>
        </p:nvSpPr>
        <p:spPr bwMode="auto">
          <a:xfrm>
            <a:off x="19450228" y="10979994"/>
            <a:ext cx="354216" cy="1378041"/>
          </a:xfrm>
          <a:custGeom>
            <a:avLst/>
            <a:gdLst>
              <a:gd name="T0" fmla="*/ 323 w 324"/>
              <a:gd name="T1" fmla="*/ 1251 h 1252"/>
              <a:gd name="T2" fmla="*/ 0 w 324"/>
              <a:gd name="T3" fmla="*/ 1251 h 1252"/>
              <a:gd name="T4" fmla="*/ 0 w 324"/>
              <a:gd name="T5" fmla="*/ 0 h 1252"/>
              <a:gd name="T6" fmla="*/ 323 w 324"/>
              <a:gd name="T7" fmla="*/ 0 h 1252"/>
              <a:gd name="T8" fmla="*/ 323 w 324"/>
              <a:gd name="T9" fmla="*/ 1251 h 1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1252">
                <a:moveTo>
                  <a:pt x="323" y="1251"/>
                </a:moveTo>
                <a:lnTo>
                  <a:pt x="0" y="1251"/>
                </a:lnTo>
                <a:lnTo>
                  <a:pt x="0" y="0"/>
                </a:lnTo>
                <a:lnTo>
                  <a:pt x="323" y="0"/>
                </a:lnTo>
                <a:lnTo>
                  <a:pt x="323" y="1251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1" name="Freeform 498"/>
          <p:cNvSpPr>
            <a:spLocks noChangeArrowheads="1"/>
          </p:cNvSpPr>
          <p:nvPr/>
        </p:nvSpPr>
        <p:spPr bwMode="auto">
          <a:xfrm>
            <a:off x="20522578" y="10979994"/>
            <a:ext cx="354213" cy="1378041"/>
          </a:xfrm>
          <a:custGeom>
            <a:avLst/>
            <a:gdLst>
              <a:gd name="T0" fmla="*/ 321 w 322"/>
              <a:gd name="T1" fmla="*/ 1251 h 1252"/>
              <a:gd name="T2" fmla="*/ 0 w 322"/>
              <a:gd name="T3" fmla="*/ 1251 h 1252"/>
              <a:gd name="T4" fmla="*/ 0 w 322"/>
              <a:gd name="T5" fmla="*/ 0 h 1252"/>
              <a:gd name="T6" fmla="*/ 321 w 322"/>
              <a:gd name="T7" fmla="*/ 0 h 1252"/>
              <a:gd name="T8" fmla="*/ 321 w 322"/>
              <a:gd name="T9" fmla="*/ 1251 h 1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2" h="1252">
                <a:moveTo>
                  <a:pt x="321" y="1251"/>
                </a:moveTo>
                <a:lnTo>
                  <a:pt x="0" y="1251"/>
                </a:lnTo>
                <a:lnTo>
                  <a:pt x="0" y="0"/>
                </a:lnTo>
                <a:lnTo>
                  <a:pt x="321" y="0"/>
                </a:lnTo>
                <a:lnTo>
                  <a:pt x="321" y="1251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2" name="CuadroTexto 621"/>
          <p:cNvSpPr txBox="1"/>
          <p:nvPr/>
        </p:nvSpPr>
        <p:spPr>
          <a:xfrm>
            <a:off x="9113304" y="697587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  <p:sp>
        <p:nvSpPr>
          <p:cNvPr id="623" name="CuadroTexto 622"/>
          <p:cNvSpPr txBox="1"/>
          <p:nvPr/>
        </p:nvSpPr>
        <p:spPr>
          <a:xfrm>
            <a:off x="2032436" y="2217930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30" name="CuadroTexto 429"/>
          <p:cNvSpPr txBox="1"/>
          <p:nvPr/>
        </p:nvSpPr>
        <p:spPr>
          <a:xfrm>
            <a:off x="3909636" y="6927609"/>
            <a:ext cx="3107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431" name="CuadroTexto 430"/>
          <p:cNvSpPr txBox="1"/>
          <p:nvPr/>
        </p:nvSpPr>
        <p:spPr>
          <a:xfrm>
            <a:off x="5150026" y="6391130"/>
            <a:ext cx="1891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34" name="CuadroTexto 433"/>
          <p:cNvSpPr txBox="1"/>
          <p:nvPr/>
        </p:nvSpPr>
        <p:spPr>
          <a:xfrm>
            <a:off x="3926992" y="8435288"/>
            <a:ext cx="3107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435" name="CuadroTexto 434"/>
          <p:cNvSpPr txBox="1"/>
          <p:nvPr/>
        </p:nvSpPr>
        <p:spPr>
          <a:xfrm>
            <a:off x="5138528" y="7898809"/>
            <a:ext cx="1920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436" name="CuadroTexto 435"/>
          <p:cNvSpPr txBox="1"/>
          <p:nvPr/>
        </p:nvSpPr>
        <p:spPr>
          <a:xfrm>
            <a:off x="3926992" y="9985978"/>
            <a:ext cx="3107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437" name="CuadroTexto 436"/>
          <p:cNvSpPr txBox="1"/>
          <p:nvPr/>
        </p:nvSpPr>
        <p:spPr>
          <a:xfrm>
            <a:off x="4880445" y="9449499"/>
            <a:ext cx="2178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438" name="CuadroTexto 437"/>
          <p:cNvSpPr txBox="1"/>
          <p:nvPr/>
        </p:nvSpPr>
        <p:spPr>
          <a:xfrm>
            <a:off x="3918753" y="11477369"/>
            <a:ext cx="3107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439" name="CuadroTexto 438"/>
          <p:cNvSpPr txBox="1"/>
          <p:nvPr/>
        </p:nvSpPr>
        <p:spPr>
          <a:xfrm>
            <a:off x="5090215" y="10940890"/>
            <a:ext cx="1960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440" name="CuadroTexto 439"/>
          <p:cNvSpPr txBox="1"/>
          <p:nvPr/>
        </p:nvSpPr>
        <p:spPr>
          <a:xfrm rot="16200000">
            <a:off x="6986512" y="4881117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41" name="CuadroTexto 440"/>
          <p:cNvSpPr txBox="1"/>
          <p:nvPr/>
        </p:nvSpPr>
        <p:spPr>
          <a:xfrm rot="16200000">
            <a:off x="8050477" y="4883838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42" name="CuadroTexto 441"/>
          <p:cNvSpPr txBox="1"/>
          <p:nvPr/>
        </p:nvSpPr>
        <p:spPr>
          <a:xfrm rot="16200000">
            <a:off x="9014255" y="4769538"/>
            <a:ext cx="1928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43" name="CuadroTexto 442"/>
          <p:cNvSpPr txBox="1"/>
          <p:nvPr/>
        </p:nvSpPr>
        <p:spPr>
          <a:xfrm rot="16200000">
            <a:off x="10185440" y="4855263"/>
            <a:ext cx="1739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44" name="CuadroTexto 443"/>
          <p:cNvSpPr txBox="1"/>
          <p:nvPr/>
        </p:nvSpPr>
        <p:spPr>
          <a:xfrm rot="16200000">
            <a:off x="11306600" y="4893363"/>
            <a:ext cx="1669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Five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45" name="CuadroTexto 444"/>
          <p:cNvSpPr txBox="1"/>
          <p:nvPr/>
        </p:nvSpPr>
        <p:spPr>
          <a:xfrm rot="16200000">
            <a:off x="12445771" y="5000356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Six</a:t>
            </a:r>
          </a:p>
        </p:txBody>
      </p:sp>
      <p:sp>
        <p:nvSpPr>
          <p:cNvPr id="446" name="CuadroTexto 445"/>
          <p:cNvSpPr txBox="1"/>
          <p:nvPr/>
        </p:nvSpPr>
        <p:spPr>
          <a:xfrm rot="16200000">
            <a:off x="13282985" y="4755426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Seven</a:t>
            </a:r>
          </a:p>
        </p:txBody>
      </p:sp>
      <p:sp>
        <p:nvSpPr>
          <p:cNvPr id="447" name="CuadroTexto 446"/>
          <p:cNvSpPr txBox="1"/>
          <p:nvPr/>
        </p:nvSpPr>
        <p:spPr>
          <a:xfrm rot="16200000">
            <a:off x="14434934" y="4821285"/>
            <a:ext cx="1814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Eight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48" name="CuadroTexto 447"/>
          <p:cNvSpPr txBox="1"/>
          <p:nvPr/>
        </p:nvSpPr>
        <p:spPr>
          <a:xfrm rot="16200000">
            <a:off x="15512643" y="4850288"/>
            <a:ext cx="1755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Nine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49" name="CuadroTexto 448"/>
          <p:cNvSpPr txBox="1"/>
          <p:nvPr/>
        </p:nvSpPr>
        <p:spPr>
          <a:xfrm rot="16200000">
            <a:off x="16656592" y="4932192"/>
            <a:ext cx="16017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Ten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0" name="CuadroTexto 449"/>
          <p:cNvSpPr txBox="1"/>
          <p:nvPr/>
        </p:nvSpPr>
        <p:spPr>
          <a:xfrm rot="16200000">
            <a:off x="17520457" y="4701219"/>
            <a:ext cx="2064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Eleven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1" name="CuadroTexto 450"/>
          <p:cNvSpPr txBox="1"/>
          <p:nvPr/>
        </p:nvSpPr>
        <p:spPr>
          <a:xfrm rot="16200000">
            <a:off x="18502331" y="4653594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Twelve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2" name="CuadroTexto 451"/>
          <p:cNvSpPr txBox="1"/>
          <p:nvPr/>
        </p:nvSpPr>
        <p:spPr>
          <a:xfrm rot="16200000">
            <a:off x="19500046" y="4561346"/>
            <a:ext cx="2355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Thirteen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0902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Freeform 270"/>
          <p:cNvSpPr>
            <a:spLocks noChangeArrowheads="1"/>
          </p:cNvSpPr>
          <p:nvPr/>
        </p:nvSpPr>
        <p:spPr bwMode="auto">
          <a:xfrm>
            <a:off x="3296174" y="6370020"/>
            <a:ext cx="3671004" cy="1486237"/>
          </a:xfrm>
          <a:custGeom>
            <a:avLst/>
            <a:gdLst>
              <a:gd name="T0" fmla="*/ 3266 w 3267"/>
              <a:gd name="T1" fmla="*/ 1322 h 1323"/>
              <a:gd name="T2" fmla="*/ 0 w 3267"/>
              <a:gd name="T3" fmla="*/ 1322 h 1323"/>
              <a:gd name="T4" fmla="*/ 0 w 3267"/>
              <a:gd name="T5" fmla="*/ 0 h 1323"/>
              <a:gd name="T6" fmla="*/ 3266 w 3267"/>
              <a:gd name="T7" fmla="*/ 0 h 1323"/>
              <a:gd name="T8" fmla="*/ 3266 w 3267"/>
              <a:gd name="T9" fmla="*/ 1322 h 1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7" h="1323">
                <a:moveTo>
                  <a:pt x="3266" y="1322"/>
                </a:moveTo>
                <a:lnTo>
                  <a:pt x="0" y="1322"/>
                </a:lnTo>
                <a:lnTo>
                  <a:pt x="0" y="0"/>
                </a:lnTo>
                <a:lnTo>
                  <a:pt x="3266" y="0"/>
                </a:lnTo>
                <a:lnTo>
                  <a:pt x="3266" y="132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7" name="Freeform 315"/>
          <p:cNvSpPr>
            <a:spLocks noChangeArrowheads="1"/>
          </p:cNvSpPr>
          <p:nvPr/>
        </p:nvSpPr>
        <p:spPr bwMode="auto">
          <a:xfrm>
            <a:off x="3296174" y="7920659"/>
            <a:ext cx="3671004" cy="1486237"/>
          </a:xfrm>
          <a:custGeom>
            <a:avLst/>
            <a:gdLst>
              <a:gd name="T0" fmla="*/ 3266 w 3267"/>
              <a:gd name="T1" fmla="*/ 1323 h 1324"/>
              <a:gd name="T2" fmla="*/ 0 w 3267"/>
              <a:gd name="T3" fmla="*/ 1323 h 1324"/>
              <a:gd name="T4" fmla="*/ 0 w 3267"/>
              <a:gd name="T5" fmla="*/ 0 h 1324"/>
              <a:gd name="T6" fmla="*/ 3266 w 3267"/>
              <a:gd name="T7" fmla="*/ 0 h 1324"/>
              <a:gd name="T8" fmla="*/ 3266 w 3267"/>
              <a:gd name="T9" fmla="*/ 1323 h 1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7" h="1324">
                <a:moveTo>
                  <a:pt x="3266" y="1323"/>
                </a:moveTo>
                <a:lnTo>
                  <a:pt x="0" y="1323"/>
                </a:lnTo>
                <a:lnTo>
                  <a:pt x="0" y="0"/>
                </a:lnTo>
                <a:lnTo>
                  <a:pt x="3266" y="0"/>
                </a:lnTo>
                <a:lnTo>
                  <a:pt x="3266" y="1323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" name="Freeform 358"/>
          <p:cNvSpPr>
            <a:spLocks noChangeArrowheads="1"/>
          </p:cNvSpPr>
          <p:nvPr/>
        </p:nvSpPr>
        <p:spPr bwMode="auto">
          <a:xfrm>
            <a:off x="3296174" y="9476254"/>
            <a:ext cx="3671004" cy="1486237"/>
          </a:xfrm>
          <a:custGeom>
            <a:avLst/>
            <a:gdLst>
              <a:gd name="T0" fmla="*/ 3266 w 3267"/>
              <a:gd name="T1" fmla="*/ 1322 h 1323"/>
              <a:gd name="T2" fmla="*/ 0 w 3267"/>
              <a:gd name="T3" fmla="*/ 1322 h 1323"/>
              <a:gd name="T4" fmla="*/ 0 w 3267"/>
              <a:gd name="T5" fmla="*/ 0 h 1323"/>
              <a:gd name="T6" fmla="*/ 3266 w 3267"/>
              <a:gd name="T7" fmla="*/ 0 h 1323"/>
              <a:gd name="T8" fmla="*/ 3266 w 3267"/>
              <a:gd name="T9" fmla="*/ 1322 h 1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7" h="1323">
                <a:moveTo>
                  <a:pt x="3266" y="1322"/>
                </a:moveTo>
                <a:lnTo>
                  <a:pt x="0" y="1322"/>
                </a:lnTo>
                <a:lnTo>
                  <a:pt x="0" y="0"/>
                </a:lnTo>
                <a:lnTo>
                  <a:pt x="3266" y="0"/>
                </a:lnTo>
                <a:lnTo>
                  <a:pt x="3266" y="132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7" name="Freeform 403"/>
          <p:cNvSpPr>
            <a:spLocks noChangeArrowheads="1"/>
          </p:cNvSpPr>
          <p:nvPr/>
        </p:nvSpPr>
        <p:spPr bwMode="auto">
          <a:xfrm>
            <a:off x="3296174" y="11026897"/>
            <a:ext cx="3671004" cy="1486237"/>
          </a:xfrm>
          <a:custGeom>
            <a:avLst/>
            <a:gdLst>
              <a:gd name="T0" fmla="*/ 3266 w 3267"/>
              <a:gd name="T1" fmla="*/ 1324 h 1325"/>
              <a:gd name="T2" fmla="*/ 0 w 3267"/>
              <a:gd name="T3" fmla="*/ 1324 h 1325"/>
              <a:gd name="T4" fmla="*/ 0 w 3267"/>
              <a:gd name="T5" fmla="*/ 0 h 1325"/>
              <a:gd name="T6" fmla="*/ 3266 w 3267"/>
              <a:gd name="T7" fmla="*/ 0 h 1325"/>
              <a:gd name="T8" fmla="*/ 3266 w 3267"/>
              <a:gd name="T9" fmla="*/ 1324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7" h="1325">
                <a:moveTo>
                  <a:pt x="3266" y="1324"/>
                </a:moveTo>
                <a:lnTo>
                  <a:pt x="0" y="1324"/>
                </a:lnTo>
                <a:lnTo>
                  <a:pt x="0" y="0"/>
                </a:lnTo>
                <a:lnTo>
                  <a:pt x="3266" y="0"/>
                </a:lnTo>
                <a:lnTo>
                  <a:pt x="3266" y="132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2" name="Freeform 447"/>
          <p:cNvSpPr>
            <a:spLocks noChangeArrowheads="1"/>
          </p:cNvSpPr>
          <p:nvPr/>
        </p:nvSpPr>
        <p:spPr bwMode="auto">
          <a:xfrm>
            <a:off x="11633964" y="9813135"/>
            <a:ext cx="4225869" cy="812476"/>
          </a:xfrm>
          <a:custGeom>
            <a:avLst/>
            <a:gdLst>
              <a:gd name="T0" fmla="*/ 3761 w 3762"/>
              <a:gd name="T1" fmla="*/ 360 h 723"/>
              <a:gd name="T2" fmla="*/ 3575 w 3762"/>
              <a:gd name="T3" fmla="*/ 1 h 723"/>
              <a:gd name="T4" fmla="*/ 3571 w 3762"/>
              <a:gd name="T5" fmla="*/ 1 h 723"/>
              <a:gd name="T6" fmla="*/ 3571 w 3762"/>
              <a:gd name="T7" fmla="*/ 0 h 723"/>
              <a:gd name="T8" fmla="*/ 191 w 3762"/>
              <a:gd name="T9" fmla="*/ 0 h 723"/>
              <a:gd name="T10" fmla="*/ 191 w 3762"/>
              <a:gd name="T11" fmla="*/ 1 h 723"/>
              <a:gd name="T12" fmla="*/ 185 w 3762"/>
              <a:gd name="T13" fmla="*/ 1 h 723"/>
              <a:gd name="T14" fmla="*/ 0 w 3762"/>
              <a:gd name="T15" fmla="*/ 360 h 723"/>
              <a:gd name="T16" fmla="*/ 185 w 3762"/>
              <a:gd name="T17" fmla="*/ 718 h 723"/>
              <a:gd name="T18" fmla="*/ 191 w 3762"/>
              <a:gd name="T19" fmla="*/ 718 h 723"/>
              <a:gd name="T20" fmla="*/ 191 w 3762"/>
              <a:gd name="T21" fmla="*/ 722 h 723"/>
              <a:gd name="T22" fmla="*/ 3571 w 3762"/>
              <a:gd name="T23" fmla="*/ 722 h 723"/>
              <a:gd name="T24" fmla="*/ 3571 w 3762"/>
              <a:gd name="T25" fmla="*/ 718 h 723"/>
              <a:gd name="T26" fmla="*/ 3575 w 3762"/>
              <a:gd name="T27" fmla="*/ 718 h 723"/>
              <a:gd name="T28" fmla="*/ 3761 w 3762"/>
              <a:gd name="T29" fmla="*/ 360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762" h="723">
                <a:moveTo>
                  <a:pt x="3761" y="360"/>
                </a:moveTo>
                <a:lnTo>
                  <a:pt x="3575" y="1"/>
                </a:lnTo>
                <a:lnTo>
                  <a:pt x="3571" y="1"/>
                </a:lnTo>
                <a:lnTo>
                  <a:pt x="3571" y="0"/>
                </a:lnTo>
                <a:lnTo>
                  <a:pt x="191" y="0"/>
                </a:lnTo>
                <a:lnTo>
                  <a:pt x="191" y="1"/>
                </a:lnTo>
                <a:lnTo>
                  <a:pt x="185" y="1"/>
                </a:lnTo>
                <a:lnTo>
                  <a:pt x="0" y="360"/>
                </a:lnTo>
                <a:lnTo>
                  <a:pt x="185" y="718"/>
                </a:lnTo>
                <a:lnTo>
                  <a:pt x="191" y="718"/>
                </a:lnTo>
                <a:lnTo>
                  <a:pt x="191" y="722"/>
                </a:lnTo>
                <a:lnTo>
                  <a:pt x="3571" y="722"/>
                </a:lnTo>
                <a:lnTo>
                  <a:pt x="3571" y="718"/>
                </a:lnTo>
                <a:lnTo>
                  <a:pt x="3575" y="718"/>
                </a:lnTo>
                <a:lnTo>
                  <a:pt x="3761" y="36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" name="Freeform 448"/>
          <p:cNvSpPr>
            <a:spLocks noChangeArrowheads="1"/>
          </p:cNvSpPr>
          <p:nvPr/>
        </p:nvSpPr>
        <p:spPr bwMode="auto">
          <a:xfrm>
            <a:off x="7353600" y="6711853"/>
            <a:ext cx="11508432" cy="802568"/>
          </a:xfrm>
          <a:custGeom>
            <a:avLst/>
            <a:gdLst>
              <a:gd name="T0" fmla="*/ 10056 w 10242"/>
              <a:gd name="T1" fmla="*/ 0 h 716"/>
              <a:gd name="T2" fmla="*/ 10036 w 10242"/>
              <a:gd name="T3" fmla="*/ 0 h 716"/>
              <a:gd name="T4" fmla="*/ 9685 w 10242"/>
              <a:gd name="T5" fmla="*/ 0 h 716"/>
              <a:gd name="T6" fmla="*/ 555 w 10242"/>
              <a:gd name="T7" fmla="*/ 0 h 716"/>
              <a:gd name="T8" fmla="*/ 369 w 10242"/>
              <a:gd name="T9" fmla="*/ 0 h 716"/>
              <a:gd name="T10" fmla="*/ 185 w 10242"/>
              <a:gd name="T11" fmla="*/ 0 h 716"/>
              <a:gd name="T12" fmla="*/ 0 w 10242"/>
              <a:gd name="T13" fmla="*/ 357 h 716"/>
              <a:gd name="T14" fmla="*/ 185 w 10242"/>
              <a:gd name="T15" fmla="*/ 715 h 716"/>
              <a:gd name="T16" fmla="*/ 369 w 10242"/>
              <a:gd name="T17" fmla="*/ 715 h 716"/>
              <a:gd name="T18" fmla="*/ 555 w 10242"/>
              <a:gd name="T19" fmla="*/ 715 h 716"/>
              <a:gd name="T20" fmla="*/ 9685 w 10242"/>
              <a:gd name="T21" fmla="*/ 715 h 716"/>
              <a:gd name="T22" fmla="*/ 10036 w 10242"/>
              <a:gd name="T23" fmla="*/ 715 h 716"/>
              <a:gd name="T24" fmla="*/ 10056 w 10242"/>
              <a:gd name="T25" fmla="*/ 715 h 716"/>
              <a:gd name="T26" fmla="*/ 10241 w 10242"/>
              <a:gd name="T27" fmla="*/ 357 h 716"/>
              <a:gd name="T28" fmla="*/ 10056 w 10242"/>
              <a:gd name="T29" fmla="*/ 0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242" h="716">
                <a:moveTo>
                  <a:pt x="10056" y="0"/>
                </a:moveTo>
                <a:lnTo>
                  <a:pt x="10036" y="0"/>
                </a:lnTo>
                <a:lnTo>
                  <a:pt x="9685" y="0"/>
                </a:lnTo>
                <a:lnTo>
                  <a:pt x="555" y="0"/>
                </a:lnTo>
                <a:lnTo>
                  <a:pt x="369" y="0"/>
                </a:lnTo>
                <a:lnTo>
                  <a:pt x="185" y="0"/>
                </a:lnTo>
                <a:lnTo>
                  <a:pt x="0" y="357"/>
                </a:lnTo>
                <a:lnTo>
                  <a:pt x="185" y="715"/>
                </a:lnTo>
                <a:lnTo>
                  <a:pt x="369" y="715"/>
                </a:lnTo>
                <a:lnTo>
                  <a:pt x="555" y="715"/>
                </a:lnTo>
                <a:lnTo>
                  <a:pt x="9685" y="715"/>
                </a:lnTo>
                <a:lnTo>
                  <a:pt x="10036" y="715"/>
                </a:lnTo>
                <a:lnTo>
                  <a:pt x="10056" y="715"/>
                </a:lnTo>
                <a:lnTo>
                  <a:pt x="10241" y="357"/>
                </a:lnTo>
                <a:lnTo>
                  <a:pt x="10056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4" name="Freeform 449"/>
          <p:cNvSpPr>
            <a:spLocks noChangeArrowheads="1"/>
          </p:cNvSpPr>
          <p:nvPr/>
        </p:nvSpPr>
        <p:spPr bwMode="auto">
          <a:xfrm>
            <a:off x="13843503" y="8257540"/>
            <a:ext cx="6227336" cy="812476"/>
          </a:xfrm>
          <a:custGeom>
            <a:avLst/>
            <a:gdLst>
              <a:gd name="T0" fmla="*/ 5541 w 5542"/>
              <a:gd name="T1" fmla="*/ 362 h 724"/>
              <a:gd name="T2" fmla="*/ 5356 w 5542"/>
              <a:gd name="T3" fmla="*/ 4 h 724"/>
              <a:gd name="T4" fmla="*/ 5353 w 5542"/>
              <a:gd name="T5" fmla="*/ 4 h 724"/>
              <a:gd name="T6" fmla="*/ 5353 w 5542"/>
              <a:gd name="T7" fmla="*/ 0 h 724"/>
              <a:gd name="T8" fmla="*/ 182 w 5542"/>
              <a:gd name="T9" fmla="*/ 0 h 724"/>
              <a:gd name="T10" fmla="*/ 182 w 5542"/>
              <a:gd name="T11" fmla="*/ 10 h 724"/>
              <a:gd name="T12" fmla="*/ 0 w 5542"/>
              <a:gd name="T13" fmla="*/ 362 h 724"/>
              <a:gd name="T14" fmla="*/ 182 w 5542"/>
              <a:gd name="T15" fmla="*/ 715 h 724"/>
              <a:gd name="T16" fmla="*/ 182 w 5542"/>
              <a:gd name="T17" fmla="*/ 723 h 724"/>
              <a:gd name="T18" fmla="*/ 5353 w 5542"/>
              <a:gd name="T19" fmla="*/ 723 h 724"/>
              <a:gd name="T20" fmla="*/ 5353 w 5542"/>
              <a:gd name="T21" fmla="*/ 720 h 724"/>
              <a:gd name="T22" fmla="*/ 5356 w 5542"/>
              <a:gd name="T23" fmla="*/ 720 h 724"/>
              <a:gd name="T24" fmla="*/ 5541 w 5542"/>
              <a:gd name="T25" fmla="*/ 362 h 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542" h="724">
                <a:moveTo>
                  <a:pt x="5541" y="362"/>
                </a:moveTo>
                <a:lnTo>
                  <a:pt x="5356" y="4"/>
                </a:lnTo>
                <a:lnTo>
                  <a:pt x="5353" y="4"/>
                </a:lnTo>
                <a:lnTo>
                  <a:pt x="5353" y="0"/>
                </a:lnTo>
                <a:lnTo>
                  <a:pt x="182" y="0"/>
                </a:lnTo>
                <a:lnTo>
                  <a:pt x="182" y="10"/>
                </a:lnTo>
                <a:lnTo>
                  <a:pt x="0" y="362"/>
                </a:lnTo>
                <a:lnTo>
                  <a:pt x="182" y="715"/>
                </a:lnTo>
                <a:lnTo>
                  <a:pt x="182" y="723"/>
                </a:lnTo>
                <a:lnTo>
                  <a:pt x="5353" y="723"/>
                </a:lnTo>
                <a:lnTo>
                  <a:pt x="5353" y="720"/>
                </a:lnTo>
                <a:lnTo>
                  <a:pt x="5356" y="720"/>
                </a:lnTo>
                <a:lnTo>
                  <a:pt x="5541" y="36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5" name="Freeform 450"/>
          <p:cNvSpPr>
            <a:spLocks noChangeArrowheads="1"/>
          </p:cNvSpPr>
          <p:nvPr/>
        </p:nvSpPr>
        <p:spPr bwMode="auto">
          <a:xfrm>
            <a:off x="14992860" y="11363777"/>
            <a:ext cx="6430453" cy="812476"/>
          </a:xfrm>
          <a:custGeom>
            <a:avLst/>
            <a:gdLst>
              <a:gd name="T0" fmla="*/ 5724 w 5725"/>
              <a:gd name="T1" fmla="*/ 359 h 721"/>
              <a:gd name="T2" fmla="*/ 5539 w 5725"/>
              <a:gd name="T3" fmla="*/ 0 h 721"/>
              <a:gd name="T4" fmla="*/ 5168 w 5725"/>
              <a:gd name="T5" fmla="*/ 0 h 721"/>
              <a:gd name="T6" fmla="*/ 5168 w 5725"/>
              <a:gd name="T7" fmla="*/ 0 h 721"/>
              <a:gd name="T8" fmla="*/ 555 w 5725"/>
              <a:gd name="T9" fmla="*/ 0 h 721"/>
              <a:gd name="T10" fmla="*/ 555 w 5725"/>
              <a:gd name="T11" fmla="*/ 0 h 721"/>
              <a:gd name="T12" fmla="*/ 185 w 5725"/>
              <a:gd name="T13" fmla="*/ 0 h 721"/>
              <a:gd name="T14" fmla="*/ 185 w 5725"/>
              <a:gd name="T15" fmla="*/ 0 h 721"/>
              <a:gd name="T16" fmla="*/ 183 w 5725"/>
              <a:gd name="T17" fmla="*/ 0 h 721"/>
              <a:gd name="T18" fmla="*/ 183 w 5725"/>
              <a:gd name="T19" fmla="*/ 3 h 721"/>
              <a:gd name="T20" fmla="*/ 0 w 5725"/>
              <a:gd name="T21" fmla="*/ 359 h 721"/>
              <a:gd name="T22" fmla="*/ 183 w 5725"/>
              <a:gd name="T23" fmla="*/ 714 h 721"/>
              <a:gd name="T24" fmla="*/ 183 w 5725"/>
              <a:gd name="T25" fmla="*/ 720 h 721"/>
              <a:gd name="T26" fmla="*/ 5504 w 5725"/>
              <a:gd name="T27" fmla="*/ 720 h 721"/>
              <a:gd name="T28" fmla="*/ 5504 w 5725"/>
              <a:gd name="T29" fmla="*/ 716 h 721"/>
              <a:gd name="T30" fmla="*/ 5539 w 5725"/>
              <a:gd name="T31" fmla="*/ 716 h 721"/>
              <a:gd name="T32" fmla="*/ 5724 w 5725"/>
              <a:gd name="T33" fmla="*/ 359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725" h="721">
                <a:moveTo>
                  <a:pt x="5724" y="359"/>
                </a:moveTo>
                <a:lnTo>
                  <a:pt x="5539" y="0"/>
                </a:lnTo>
                <a:lnTo>
                  <a:pt x="5168" y="0"/>
                </a:lnTo>
                <a:lnTo>
                  <a:pt x="5168" y="0"/>
                </a:lnTo>
                <a:lnTo>
                  <a:pt x="555" y="0"/>
                </a:lnTo>
                <a:lnTo>
                  <a:pt x="555" y="0"/>
                </a:lnTo>
                <a:lnTo>
                  <a:pt x="185" y="0"/>
                </a:lnTo>
                <a:lnTo>
                  <a:pt x="185" y="0"/>
                </a:lnTo>
                <a:lnTo>
                  <a:pt x="183" y="0"/>
                </a:lnTo>
                <a:lnTo>
                  <a:pt x="183" y="3"/>
                </a:lnTo>
                <a:lnTo>
                  <a:pt x="0" y="359"/>
                </a:lnTo>
                <a:lnTo>
                  <a:pt x="183" y="714"/>
                </a:lnTo>
                <a:lnTo>
                  <a:pt x="183" y="720"/>
                </a:lnTo>
                <a:lnTo>
                  <a:pt x="5504" y="720"/>
                </a:lnTo>
                <a:lnTo>
                  <a:pt x="5504" y="716"/>
                </a:lnTo>
                <a:lnTo>
                  <a:pt x="5539" y="716"/>
                </a:lnTo>
                <a:lnTo>
                  <a:pt x="5724" y="35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6" name="CuadroTexto 555"/>
          <p:cNvSpPr txBox="1"/>
          <p:nvPr/>
        </p:nvSpPr>
        <p:spPr>
          <a:xfrm>
            <a:off x="9113304" y="697587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  <p:sp>
        <p:nvSpPr>
          <p:cNvPr id="557" name="CuadroTexto 556"/>
          <p:cNvSpPr txBox="1"/>
          <p:nvPr/>
        </p:nvSpPr>
        <p:spPr>
          <a:xfrm>
            <a:off x="2032436" y="2217930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58" name="CuadroTexto 557"/>
          <p:cNvSpPr txBox="1"/>
          <p:nvPr/>
        </p:nvSpPr>
        <p:spPr>
          <a:xfrm>
            <a:off x="3688919" y="6923970"/>
            <a:ext cx="3107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559" name="CuadroTexto 558"/>
          <p:cNvSpPr txBox="1"/>
          <p:nvPr/>
        </p:nvSpPr>
        <p:spPr>
          <a:xfrm>
            <a:off x="4929309" y="6387491"/>
            <a:ext cx="1891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60" name="CuadroTexto 559"/>
          <p:cNvSpPr txBox="1"/>
          <p:nvPr/>
        </p:nvSpPr>
        <p:spPr>
          <a:xfrm>
            <a:off x="3706275" y="8466819"/>
            <a:ext cx="3107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561" name="CuadroTexto 560"/>
          <p:cNvSpPr txBox="1"/>
          <p:nvPr/>
        </p:nvSpPr>
        <p:spPr>
          <a:xfrm>
            <a:off x="4917811" y="7930340"/>
            <a:ext cx="1920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562" name="CuadroTexto 561"/>
          <p:cNvSpPr txBox="1"/>
          <p:nvPr/>
        </p:nvSpPr>
        <p:spPr>
          <a:xfrm>
            <a:off x="3706275" y="10017509"/>
            <a:ext cx="3107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563" name="CuadroTexto 562"/>
          <p:cNvSpPr txBox="1"/>
          <p:nvPr/>
        </p:nvSpPr>
        <p:spPr>
          <a:xfrm>
            <a:off x="4659728" y="9481030"/>
            <a:ext cx="2178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564" name="CuadroTexto 563"/>
          <p:cNvSpPr txBox="1"/>
          <p:nvPr/>
        </p:nvSpPr>
        <p:spPr>
          <a:xfrm>
            <a:off x="3698036" y="11544070"/>
            <a:ext cx="3107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565" name="CuadroTexto 564"/>
          <p:cNvSpPr txBox="1"/>
          <p:nvPr/>
        </p:nvSpPr>
        <p:spPr>
          <a:xfrm>
            <a:off x="4869498" y="11007591"/>
            <a:ext cx="1960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566" name="CuadroTexto 565"/>
          <p:cNvSpPr txBox="1"/>
          <p:nvPr/>
        </p:nvSpPr>
        <p:spPr>
          <a:xfrm rot="16200000">
            <a:off x="6740322" y="5215231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67" name="CuadroTexto 566"/>
          <p:cNvSpPr txBox="1"/>
          <p:nvPr/>
        </p:nvSpPr>
        <p:spPr>
          <a:xfrm rot="16200000">
            <a:off x="7804287" y="5217952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68" name="CuadroTexto 567"/>
          <p:cNvSpPr txBox="1"/>
          <p:nvPr/>
        </p:nvSpPr>
        <p:spPr>
          <a:xfrm rot="16200000">
            <a:off x="8768065" y="5103652"/>
            <a:ext cx="1928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69" name="CuadroTexto 568"/>
          <p:cNvSpPr txBox="1"/>
          <p:nvPr/>
        </p:nvSpPr>
        <p:spPr>
          <a:xfrm rot="16200000">
            <a:off x="9939250" y="5189377"/>
            <a:ext cx="1739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24" name="CuadroTexto 623"/>
          <p:cNvSpPr txBox="1"/>
          <p:nvPr/>
        </p:nvSpPr>
        <p:spPr>
          <a:xfrm rot="16200000">
            <a:off x="11060410" y="5227477"/>
            <a:ext cx="1669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Five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25" name="CuadroTexto 624"/>
          <p:cNvSpPr txBox="1"/>
          <p:nvPr/>
        </p:nvSpPr>
        <p:spPr>
          <a:xfrm rot="16200000">
            <a:off x="12199581" y="5334470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Six</a:t>
            </a:r>
          </a:p>
        </p:txBody>
      </p:sp>
      <p:sp>
        <p:nvSpPr>
          <p:cNvPr id="626" name="CuadroTexto 625"/>
          <p:cNvSpPr txBox="1"/>
          <p:nvPr/>
        </p:nvSpPr>
        <p:spPr>
          <a:xfrm rot="16200000">
            <a:off x="13036795" y="5089540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Seven</a:t>
            </a:r>
          </a:p>
        </p:txBody>
      </p:sp>
      <p:sp>
        <p:nvSpPr>
          <p:cNvPr id="627" name="CuadroTexto 626"/>
          <p:cNvSpPr txBox="1"/>
          <p:nvPr/>
        </p:nvSpPr>
        <p:spPr>
          <a:xfrm rot="16200000">
            <a:off x="14188744" y="5155399"/>
            <a:ext cx="1814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Eight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28" name="CuadroTexto 627"/>
          <p:cNvSpPr txBox="1"/>
          <p:nvPr/>
        </p:nvSpPr>
        <p:spPr>
          <a:xfrm rot="16200000">
            <a:off x="15266453" y="5184402"/>
            <a:ext cx="1755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Nine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29" name="CuadroTexto 628"/>
          <p:cNvSpPr txBox="1"/>
          <p:nvPr/>
        </p:nvSpPr>
        <p:spPr>
          <a:xfrm rot="16200000">
            <a:off x="16410402" y="5266306"/>
            <a:ext cx="16017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Ten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30" name="CuadroTexto 629"/>
          <p:cNvSpPr txBox="1"/>
          <p:nvPr/>
        </p:nvSpPr>
        <p:spPr>
          <a:xfrm rot="16200000">
            <a:off x="17274267" y="5035333"/>
            <a:ext cx="2064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Eleven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31" name="CuadroTexto 630"/>
          <p:cNvSpPr txBox="1"/>
          <p:nvPr/>
        </p:nvSpPr>
        <p:spPr>
          <a:xfrm rot="16200000">
            <a:off x="18256141" y="4987708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Twelve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32" name="CuadroTexto 631"/>
          <p:cNvSpPr txBox="1"/>
          <p:nvPr/>
        </p:nvSpPr>
        <p:spPr>
          <a:xfrm rot="16200000">
            <a:off x="19253856" y="4895460"/>
            <a:ext cx="2355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Thirteen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7359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1"/>
          <p:cNvSpPr>
            <a:spLocks noChangeArrowheads="1"/>
          </p:cNvSpPr>
          <p:nvPr/>
        </p:nvSpPr>
        <p:spPr bwMode="auto">
          <a:xfrm>
            <a:off x="7257418" y="4080768"/>
            <a:ext cx="888002" cy="2918433"/>
          </a:xfrm>
          <a:custGeom>
            <a:avLst/>
            <a:gdLst>
              <a:gd name="T0" fmla="*/ 786 w 787"/>
              <a:gd name="T1" fmla="*/ 2577 h 2578"/>
              <a:gd name="T2" fmla="*/ 0 w 787"/>
              <a:gd name="T3" fmla="*/ 2577 h 2578"/>
              <a:gd name="T4" fmla="*/ 0 w 787"/>
              <a:gd name="T5" fmla="*/ 0 h 2578"/>
              <a:gd name="T6" fmla="*/ 786 w 787"/>
              <a:gd name="T7" fmla="*/ 0 h 2578"/>
              <a:gd name="T8" fmla="*/ 786 w 787"/>
              <a:gd name="T9" fmla="*/ 2577 h 2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7" h="2578">
                <a:moveTo>
                  <a:pt x="786" y="2577"/>
                </a:moveTo>
                <a:lnTo>
                  <a:pt x="0" y="2577"/>
                </a:lnTo>
                <a:lnTo>
                  <a:pt x="0" y="0"/>
                </a:lnTo>
                <a:lnTo>
                  <a:pt x="786" y="0"/>
                </a:lnTo>
                <a:lnTo>
                  <a:pt x="786" y="257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2"/>
          <p:cNvSpPr>
            <a:spLocks noChangeArrowheads="1"/>
          </p:cNvSpPr>
          <p:nvPr/>
        </p:nvSpPr>
        <p:spPr bwMode="auto">
          <a:xfrm>
            <a:off x="8344972" y="4080768"/>
            <a:ext cx="888002" cy="2918433"/>
          </a:xfrm>
          <a:custGeom>
            <a:avLst/>
            <a:gdLst>
              <a:gd name="T0" fmla="*/ 786 w 787"/>
              <a:gd name="T1" fmla="*/ 2577 h 2578"/>
              <a:gd name="T2" fmla="*/ 0 w 787"/>
              <a:gd name="T3" fmla="*/ 2577 h 2578"/>
              <a:gd name="T4" fmla="*/ 0 w 787"/>
              <a:gd name="T5" fmla="*/ 0 h 2578"/>
              <a:gd name="T6" fmla="*/ 786 w 787"/>
              <a:gd name="T7" fmla="*/ 0 h 2578"/>
              <a:gd name="T8" fmla="*/ 786 w 787"/>
              <a:gd name="T9" fmla="*/ 2577 h 2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7" h="2578">
                <a:moveTo>
                  <a:pt x="786" y="2577"/>
                </a:moveTo>
                <a:lnTo>
                  <a:pt x="0" y="2577"/>
                </a:lnTo>
                <a:lnTo>
                  <a:pt x="0" y="0"/>
                </a:lnTo>
                <a:lnTo>
                  <a:pt x="786" y="0"/>
                </a:lnTo>
                <a:lnTo>
                  <a:pt x="786" y="257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3"/>
          <p:cNvSpPr>
            <a:spLocks noChangeArrowheads="1"/>
          </p:cNvSpPr>
          <p:nvPr/>
        </p:nvSpPr>
        <p:spPr bwMode="auto">
          <a:xfrm>
            <a:off x="9452480" y="4080768"/>
            <a:ext cx="888002" cy="2918433"/>
          </a:xfrm>
          <a:custGeom>
            <a:avLst/>
            <a:gdLst>
              <a:gd name="T0" fmla="*/ 786 w 787"/>
              <a:gd name="T1" fmla="*/ 2577 h 2578"/>
              <a:gd name="T2" fmla="*/ 0 w 787"/>
              <a:gd name="T3" fmla="*/ 2577 h 2578"/>
              <a:gd name="T4" fmla="*/ 0 w 787"/>
              <a:gd name="T5" fmla="*/ 0 h 2578"/>
              <a:gd name="T6" fmla="*/ 786 w 787"/>
              <a:gd name="T7" fmla="*/ 0 h 2578"/>
              <a:gd name="T8" fmla="*/ 786 w 787"/>
              <a:gd name="T9" fmla="*/ 2577 h 2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7" h="2578">
                <a:moveTo>
                  <a:pt x="786" y="2577"/>
                </a:moveTo>
                <a:lnTo>
                  <a:pt x="0" y="2577"/>
                </a:lnTo>
                <a:lnTo>
                  <a:pt x="0" y="0"/>
                </a:lnTo>
                <a:lnTo>
                  <a:pt x="786" y="0"/>
                </a:lnTo>
                <a:lnTo>
                  <a:pt x="786" y="257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4"/>
          <p:cNvSpPr>
            <a:spLocks noChangeArrowheads="1"/>
          </p:cNvSpPr>
          <p:nvPr/>
        </p:nvSpPr>
        <p:spPr bwMode="auto">
          <a:xfrm>
            <a:off x="10530056" y="4080768"/>
            <a:ext cx="888002" cy="2918433"/>
          </a:xfrm>
          <a:custGeom>
            <a:avLst/>
            <a:gdLst>
              <a:gd name="T0" fmla="*/ 786 w 787"/>
              <a:gd name="T1" fmla="*/ 2577 h 2578"/>
              <a:gd name="T2" fmla="*/ 0 w 787"/>
              <a:gd name="T3" fmla="*/ 2577 h 2578"/>
              <a:gd name="T4" fmla="*/ 0 w 787"/>
              <a:gd name="T5" fmla="*/ 0 h 2578"/>
              <a:gd name="T6" fmla="*/ 786 w 787"/>
              <a:gd name="T7" fmla="*/ 0 h 2578"/>
              <a:gd name="T8" fmla="*/ 786 w 787"/>
              <a:gd name="T9" fmla="*/ 2577 h 2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7" h="2578">
                <a:moveTo>
                  <a:pt x="786" y="2577"/>
                </a:moveTo>
                <a:lnTo>
                  <a:pt x="0" y="2577"/>
                </a:lnTo>
                <a:lnTo>
                  <a:pt x="0" y="0"/>
                </a:lnTo>
                <a:lnTo>
                  <a:pt x="786" y="0"/>
                </a:lnTo>
                <a:lnTo>
                  <a:pt x="786" y="257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5"/>
          <p:cNvSpPr>
            <a:spLocks noChangeArrowheads="1"/>
          </p:cNvSpPr>
          <p:nvPr/>
        </p:nvSpPr>
        <p:spPr bwMode="auto">
          <a:xfrm>
            <a:off x="11622600" y="4080768"/>
            <a:ext cx="888002" cy="2918433"/>
          </a:xfrm>
          <a:custGeom>
            <a:avLst/>
            <a:gdLst>
              <a:gd name="T0" fmla="*/ 784 w 785"/>
              <a:gd name="T1" fmla="*/ 2577 h 2578"/>
              <a:gd name="T2" fmla="*/ 0 w 785"/>
              <a:gd name="T3" fmla="*/ 2577 h 2578"/>
              <a:gd name="T4" fmla="*/ 0 w 785"/>
              <a:gd name="T5" fmla="*/ 0 h 2578"/>
              <a:gd name="T6" fmla="*/ 784 w 785"/>
              <a:gd name="T7" fmla="*/ 0 h 2578"/>
              <a:gd name="T8" fmla="*/ 784 w 785"/>
              <a:gd name="T9" fmla="*/ 2577 h 2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5" h="2578">
                <a:moveTo>
                  <a:pt x="784" y="2577"/>
                </a:moveTo>
                <a:lnTo>
                  <a:pt x="0" y="2577"/>
                </a:lnTo>
                <a:lnTo>
                  <a:pt x="0" y="0"/>
                </a:lnTo>
                <a:lnTo>
                  <a:pt x="784" y="0"/>
                </a:lnTo>
                <a:lnTo>
                  <a:pt x="784" y="257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6"/>
          <p:cNvSpPr>
            <a:spLocks noChangeArrowheads="1"/>
          </p:cNvSpPr>
          <p:nvPr/>
        </p:nvSpPr>
        <p:spPr bwMode="auto">
          <a:xfrm>
            <a:off x="12715140" y="4080768"/>
            <a:ext cx="888002" cy="2918433"/>
          </a:xfrm>
          <a:custGeom>
            <a:avLst/>
            <a:gdLst>
              <a:gd name="T0" fmla="*/ 786 w 787"/>
              <a:gd name="T1" fmla="*/ 2577 h 2578"/>
              <a:gd name="T2" fmla="*/ 0 w 787"/>
              <a:gd name="T3" fmla="*/ 2577 h 2578"/>
              <a:gd name="T4" fmla="*/ 0 w 787"/>
              <a:gd name="T5" fmla="*/ 0 h 2578"/>
              <a:gd name="T6" fmla="*/ 786 w 787"/>
              <a:gd name="T7" fmla="*/ 0 h 2578"/>
              <a:gd name="T8" fmla="*/ 786 w 787"/>
              <a:gd name="T9" fmla="*/ 2577 h 2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7" h="2578">
                <a:moveTo>
                  <a:pt x="786" y="2577"/>
                </a:moveTo>
                <a:lnTo>
                  <a:pt x="0" y="2577"/>
                </a:lnTo>
                <a:lnTo>
                  <a:pt x="0" y="0"/>
                </a:lnTo>
                <a:lnTo>
                  <a:pt x="786" y="0"/>
                </a:lnTo>
                <a:lnTo>
                  <a:pt x="786" y="257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7"/>
          <p:cNvSpPr>
            <a:spLocks noChangeArrowheads="1"/>
          </p:cNvSpPr>
          <p:nvPr/>
        </p:nvSpPr>
        <p:spPr bwMode="auto">
          <a:xfrm>
            <a:off x="13807684" y="4080768"/>
            <a:ext cx="888002" cy="2918433"/>
          </a:xfrm>
          <a:custGeom>
            <a:avLst/>
            <a:gdLst>
              <a:gd name="T0" fmla="*/ 786 w 787"/>
              <a:gd name="T1" fmla="*/ 2577 h 2578"/>
              <a:gd name="T2" fmla="*/ 0 w 787"/>
              <a:gd name="T3" fmla="*/ 2577 h 2578"/>
              <a:gd name="T4" fmla="*/ 0 w 787"/>
              <a:gd name="T5" fmla="*/ 0 h 2578"/>
              <a:gd name="T6" fmla="*/ 786 w 787"/>
              <a:gd name="T7" fmla="*/ 0 h 2578"/>
              <a:gd name="T8" fmla="*/ 786 w 787"/>
              <a:gd name="T9" fmla="*/ 2577 h 2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7" h="2578">
                <a:moveTo>
                  <a:pt x="786" y="2577"/>
                </a:moveTo>
                <a:lnTo>
                  <a:pt x="0" y="2577"/>
                </a:lnTo>
                <a:lnTo>
                  <a:pt x="0" y="0"/>
                </a:lnTo>
                <a:lnTo>
                  <a:pt x="786" y="0"/>
                </a:lnTo>
                <a:lnTo>
                  <a:pt x="786" y="257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8"/>
          <p:cNvSpPr>
            <a:spLocks noChangeArrowheads="1"/>
          </p:cNvSpPr>
          <p:nvPr/>
        </p:nvSpPr>
        <p:spPr bwMode="auto">
          <a:xfrm>
            <a:off x="14900224" y="4080768"/>
            <a:ext cx="892993" cy="2918433"/>
          </a:xfrm>
          <a:custGeom>
            <a:avLst/>
            <a:gdLst>
              <a:gd name="T0" fmla="*/ 787 w 788"/>
              <a:gd name="T1" fmla="*/ 2577 h 2578"/>
              <a:gd name="T2" fmla="*/ 0 w 788"/>
              <a:gd name="T3" fmla="*/ 2577 h 2578"/>
              <a:gd name="T4" fmla="*/ 0 w 788"/>
              <a:gd name="T5" fmla="*/ 0 h 2578"/>
              <a:gd name="T6" fmla="*/ 787 w 788"/>
              <a:gd name="T7" fmla="*/ 0 h 2578"/>
              <a:gd name="T8" fmla="*/ 787 w 788"/>
              <a:gd name="T9" fmla="*/ 2577 h 2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8" h="2578">
                <a:moveTo>
                  <a:pt x="787" y="2577"/>
                </a:moveTo>
                <a:lnTo>
                  <a:pt x="0" y="2577"/>
                </a:lnTo>
                <a:lnTo>
                  <a:pt x="0" y="0"/>
                </a:lnTo>
                <a:lnTo>
                  <a:pt x="787" y="0"/>
                </a:lnTo>
                <a:lnTo>
                  <a:pt x="787" y="257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9"/>
          <p:cNvSpPr>
            <a:spLocks noChangeArrowheads="1"/>
          </p:cNvSpPr>
          <p:nvPr/>
        </p:nvSpPr>
        <p:spPr bwMode="auto">
          <a:xfrm>
            <a:off x="15992768" y="4080768"/>
            <a:ext cx="888002" cy="2918433"/>
          </a:xfrm>
          <a:custGeom>
            <a:avLst/>
            <a:gdLst>
              <a:gd name="T0" fmla="*/ 786 w 787"/>
              <a:gd name="T1" fmla="*/ 2577 h 2578"/>
              <a:gd name="T2" fmla="*/ 0 w 787"/>
              <a:gd name="T3" fmla="*/ 2577 h 2578"/>
              <a:gd name="T4" fmla="*/ 0 w 787"/>
              <a:gd name="T5" fmla="*/ 0 h 2578"/>
              <a:gd name="T6" fmla="*/ 786 w 787"/>
              <a:gd name="T7" fmla="*/ 0 h 2578"/>
              <a:gd name="T8" fmla="*/ 786 w 787"/>
              <a:gd name="T9" fmla="*/ 2577 h 2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7" h="2578">
                <a:moveTo>
                  <a:pt x="786" y="2577"/>
                </a:moveTo>
                <a:lnTo>
                  <a:pt x="0" y="2577"/>
                </a:lnTo>
                <a:lnTo>
                  <a:pt x="0" y="0"/>
                </a:lnTo>
                <a:lnTo>
                  <a:pt x="786" y="0"/>
                </a:lnTo>
                <a:lnTo>
                  <a:pt x="786" y="257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10"/>
          <p:cNvSpPr>
            <a:spLocks noChangeArrowheads="1"/>
          </p:cNvSpPr>
          <p:nvPr/>
        </p:nvSpPr>
        <p:spPr bwMode="auto">
          <a:xfrm>
            <a:off x="17085309" y="4080768"/>
            <a:ext cx="888002" cy="2918433"/>
          </a:xfrm>
          <a:custGeom>
            <a:avLst/>
            <a:gdLst>
              <a:gd name="T0" fmla="*/ 786 w 787"/>
              <a:gd name="T1" fmla="*/ 2577 h 2578"/>
              <a:gd name="T2" fmla="*/ 0 w 787"/>
              <a:gd name="T3" fmla="*/ 2577 h 2578"/>
              <a:gd name="T4" fmla="*/ 0 w 787"/>
              <a:gd name="T5" fmla="*/ 0 h 2578"/>
              <a:gd name="T6" fmla="*/ 786 w 787"/>
              <a:gd name="T7" fmla="*/ 0 h 2578"/>
              <a:gd name="T8" fmla="*/ 786 w 787"/>
              <a:gd name="T9" fmla="*/ 2577 h 2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7" h="2578">
                <a:moveTo>
                  <a:pt x="786" y="2577"/>
                </a:moveTo>
                <a:lnTo>
                  <a:pt x="0" y="2577"/>
                </a:lnTo>
                <a:lnTo>
                  <a:pt x="0" y="0"/>
                </a:lnTo>
                <a:lnTo>
                  <a:pt x="786" y="0"/>
                </a:lnTo>
                <a:lnTo>
                  <a:pt x="786" y="257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11"/>
          <p:cNvSpPr>
            <a:spLocks noChangeArrowheads="1"/>
          </p:cNvSpPr>
          <p:nvPr/>
        </p:nvSpPr>
        <p:spPr bwMode="auto">
          <a:xfrm>
            <a:off x="18177852" y="4080768"/>
            <a:ext cx="888002" cy="2918433"/>
          </a:xfrm>
          <a:custGeom>
            <a:avLst/>
            <a:gdLst>
              <a:gd name="T0" fmla="*/ 786 w 787"/>
              <a:gd name="T1" fmla="*/ 2577 h 2578"/>
              <a:gd name="T2" fmla="*/ 0 w 787"/>
              <a:gd name="T3" fmla="*/ 2577 h 2578"/>
              <a:gd name="T4" fmla="*/ 0 w 787"/>
              <a:gd name="T5" fmla="*/ 0 h 2578"/>
              <a:gd name="T6" fmla="*/ 786 w 787"/>
              <a:gd name="T7" fmla="*/ 0 h 2578"/>
              <a:gd name="T8" fmla="*/ 786 w 787"/>
              <a:gd name="T9" fmla="*/ 2577 h 2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7" h="2578">
                <a:moveTo>
                  <a:pt x="786" y="2577"/>
                </a:moveTo>
                <a:lnTo>
                  <a:pt x="0" y="2577"/>
                </a:lnTo>
                <a:lnTo>
                  <a:pt x="0" y="0"/>
                </a:lnTo>
                <a:lnTo>
                  <a:pt x="786" y="0"/>
                </a:lnTo>
                <a:lnTo>
                  <a:pt x="786" y="257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12"/>
          <p:cNvSpPr>
            <a:spLocks noChangeArrowheads="1"/>
          </p:cNvSpPr>
          <p:nvPr/>
        </p:nvSpPr>
        <p:spPr bwMode="auto">
          <a:xfrm>
            <a:off x="19270393" y="4080768"/>
            <a:ext cx="888002" cy="2918433"/>
          </a:xfrm>
          <a:custGeom>
            <a:avLst/>
            <a:gdLst>
              <a:gd name="T0" fmla="*/ 785 w 786"/>
              <a:gd name="T1" fmla="*/ 2577 h 2578"/>
              <a:gd name="T2" fmla="*/ 0 w 786"/>
              <a:gd name="T3" fmla="*/ 2577 h 2578"/>
              <a:gd name="T4" fmla="*/ 0 w 786"/>
              <a:gd name="T5" fmla="*/ 0 h 2578"/>
              <a:gd name="T6" fmla="*/ 785 w 786"/>
              <a:gd name="T7" fmla="*/ 0 h 2578"/>
              <a:gd name="T8" fmla="*/ 785 w 786"/>
              <a:gd name="T9" fmla="*/ 2577 h 2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6" h="2578">
                <a:moveTo>
                  <a:pt x="785" y="2577"/>
                </a:moveTo>
                <a:lnTo>
                  <a:pt x="0" y="2577"/>
                </a:lnTo>
                <a:lnTo>
                  <a:pt x="0" y="0"/>
                </a:lnTo>
                <a:lnTo>
                  <a:pt x="785" y="0"/>
                </a:lnTo>
                <a:lnTo>
                  <a:pt x="785" y="257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13"/>
          <p:cNvSpPr>
            <a:spLocks noChangeArrowheads="1"/>
          </p:cNvSpPr>
          <p:nvPr/>
        </p:nvSpPr>
        <p:spPr bwMode="auto">
          <a:xfrm>
            <a:off x="20362936" y="4080768"/>
            <a:ext cx="888002" cy="2918433"/>
          </a:xfrm>
          <a:custGeom>
            <a:avLst/>
            <a:gdLst>
              <a:gd name="T0" fmla="*/ 785 w 786"/>
              <a:gd name="T1" fmla="*/ 2577 h 2578"/>
              <a:gd name="T2" fmla="*/ 0 w 786"/>
              <a:gd name="T3" fmla="*/ 2577 h 2578"/>
              <a:gd name="T4" fmla="*/ 0 w 786"/>
              <a:gd name="T5" fmla="*/ 0 h 2578"/>
              <a:gd name="T6" fmla="*/ 785 w 786"/>
              <a:gd name="T7" fmla="*/ 0 h 2578"/>
              <a:gd name="T8" fmla="*/ 785 w 786"/>
              <a:gd name="T9" fmla="*/ 2577 h 2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6" h="2578">
                <a:moveTo>
                  <a:pt x="785" y="2577"/>
                </a:moveTo>
                <a:lnTo>
                  <a:pt x="0" y="2577"/>
                </a:lnTo>
                <a:lnTo>
                  <a:pt x="0" y="0"/>
                </a:lnTo>
                <a:lnTo>
                  <a:pt x="785" y="0"/>
                </a:lnTo>
                <a:lnTo>
                  <a:pt x="785" y="257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" name="Freeform 276"/>
          <p:cNvSpPr>
            <a:spLocks noChangeArrowheads="1"/>
          </p:cNvSpPr>
          <p:nvPr/>
        </p:nvSpPr>
        <p:spPr bwMode="auto">
          <a:xfrm>
            <a:off x="3386128" y="7143877"/>
            <a:ext cx="3696685" cy="1496633"/>
          </a:xfrm>
          <a:custGeom>
            <a:avLst/>
            <a:gdLst>
              <a:gd name="T0" fmla="*/ 3266 w 3267"/>
              <a:gd name="T1" fmla="*/ 1322 h 1323"/>
              <a:gd name="T2" fmla="*/ 0 w 3267"/>
              <a:gd name="T3" fmla="*/ 1322 h 1323"/>
              <a:gd name="T4" fmla="*/ 0 w 3267"/>
              <a:gd name="T5" fmla="*/ 0 h 1323"/>
              <a:gd name="T6" fmla="*/ 3266 w 3267"/>
              <a:gd name="T7" fmla="*/ 0 h 1323"/>
              <a:gd name="T8" fmla="*/ 3266 w 3267"/>
              <a:gd name="T9" fmla="*/ 1322 h 1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7" h="1323">
                <a:moveTo>
                  <a:pt x="3266" y="1322"/>
                </a:moveTo>
                <a:lnTo>
                  <a:pt x="0" y="1322"/>
                </a:lnTo>
                <a:lnTo>
                  <a:pt x="0" y="0"/>
                </a:lnTo>
                <a:lnTo>
                  <a:pt x="3266" y="0"/>
                </a:lnTo>
                <a:lnTo>
                  <a:pt x="3266" y="132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4" name="Freeform 321"/>
          <p:cNvSpPr>
            <a:spLocks noChangeArrowheads="1"/>
          </p:cNvSpPr>
          <p:nvPr/>
        </p:nvSpPr>
        <p:spPr bwMode="auto">
          <a:xfrm>
            <a:off x="3386128" y="8705362"/>
            <a:ext cx="3696685" cy="1496633"/>
          </a:xfrm>
          <a:custGeom>
            <a:avLst/>
            <a:gdLst>
              <a:gd name="T0" fmla="*/ 3266 w 3267"/>
              <a:gd name="T1" fmla="*/ 1323 h 1324"/>
              <a:gd name="T2" fmla="*/ 0 w 3267"/>
              <a:gd name="T3" fmla="*/ 1323 h 1324"/>
              <a:gd name="T4" fmla="*/ 0 w 3267"/>
              <a:gd name="T5" fmla="*/ 0 h 1324"/>
              <a:gd name="T6" fmla="*/ 3266 w 3267"/>
              <a:gd name="T7" fmla="*/ 0 h 1324"/>
              <a:gd name="T8" fmla="*/ 3266 w 3267"/>
              <a:gd name="T9" fmla="*/ 1323 h 1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7" h="1324">
                <a:moveTo>
                  <a:pt x="3266" y="1323"/>
                </a:moveTo>
                <a:lnTo>
                  <a:pt x="0" y="1323"/>
                </a:lnTo>
                <a:lnTo>
                  <a:pt x="0" y="0"/>
                </a:lnTo>
                <a:lnTo>
                  <a:pt x="3266" y="0"/>
                </a:lnTo>
                <a:lnTo>
                  <a:pt x="3266" y="1323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8" name="Freeform 364"/>
          <p:cNvSpPr>
            <a:spLocks noChangeArrowheads="1"/>
          </p:cNvSpPr>
          <p:nvPr/>
        </p:nvSpPr>
        <p:spPr bwMode="auto">
          <a:xfrm>
            <a:off x="3386128" y="10271838"/>
            <a:ext cx="3696685" cy="1496633"/>
          </a:xfrm>
          <a:custGeom>
            <a:avLst/>
            <a:gdLst>
              <a:gd name="T0" fmla="*/ 3266 w 3267"/>
              <a:gd name="T1" fmla="*/ 1323 h 1324"/>
              <a:gd name="T2" fmla="*/ 0 w 3267"/>
              <a:gd name="T3" fmla="*/ 1323 h 1324"/>
              <a:gd name="T4" fmla="*/ 0 w 3267"/>
              <a:gd name="T5" fmla="*/ 0 h 1324"/>
              <a:gd name="T6" fmla="*/ 3266 w 3267"/>
              <a:gd name="T7" fmla="*/ 0 h 1324"/>
              <a:gd name="T8" fmla="*/ 3266 w 3267"/>
              <a:gd name="T9" fmla="*/ 1323 h 1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7" h="1324">
                <a:moveTo>
                  <a:pt x="3266" y="1323"/>
                </a:moveTo>
                <a:lnTo>
                  <a:pt x="0" y="1323"/>
                </a:lnTo>
                <a:lnTo>
                  <a:pt x="0" y="0"/>
                </a:lnTo>
                <a:lnTo>
                  <a:pt x="3266" y="0"/>
                </a:lnTo>
                <a:lnTo>
                  <a:pt x="3266" y="132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3" name="Freeform 409"/>
          <p:cNvSpPr>
            <a:spLocks noChangeArrowheads="1"/>
          </p:cNvSpPr>
          <p:nvPr/>
        </p:nvSpPr>
        <p:spPr bwMode="auto">
          <a:xfrm>
            <a:off x="3386128" y="11833327"/>
            <a:ext cx="3696685" cy="1496633"/>
          </a:xfrm>
          <a:custGeom>
            <a:avLst/>
            <a:gdLst>
              <a:gd name="T0" fmla="*/ 3266 w 3267"/>
              <a:gd name="T1" fmla="*/ 1323 h 1324"/>
              <a:gd name="T2" fmla="*/ 0 w 3267"/>
              <a:gd name="T3" fmla="*/ 1323 h 1324"/>
              <a:gd name="T4" fmla="*/ 0 w 3267"/>
              <a:gd name="T5" fmla="*/ 0 h 1324"/>
              <a:gd name="T6" fmla="*/ 3266 w 3267"/>
              <a:gd name="T7" fmla="*/ 0 h 1324"/>
              <a:gd name="T8" fmla="*/ 3266 w 3267"/>
              <a:gd name="T9" fmla="*/ 1323 h 1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7" h="1324">
                <a:moveTo>
                  <a:pt x="3266" y="1323"/>
                </a:moveTo>
                <a:lnTo>
                  <a:pt x="0" y="1323"/>
                </a:lnTo>
                <a:lnTo>
                  <a:pt x="0" y="0"/>
                </a:lnTo>
                <a:lnTo>
                  <a:pt x="3266" y="0"/>
                </a:lnTo>
                <a:lnTo>
                  <a:pt x="3266" y="1323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" name="Freeform 460"/>
          <p:cNvSpPr>
            <a:spLocks noChangeArrowheads="1"/>
          </p:cNvSpPr>
          <p:nvPr/>
        </p:nvSpPr>
        <p:spPr bwMode="auto">
          <a:xfrm>
            <a:off x="7491893" y="7677674"/>
            <a:ext cx="424044" cy="419057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3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6" name="Freeform 461"/>
          <p:cNvSpPr>
            <a:spLocks noChangeArrowheads="1"/>
          </p:cNvSpPr>
          <p:nvPr/>
        </p:nvSpPr>
        <p:spPr bwMode="auto">
          <a:xfrm>
            <a:off x="8579446" y="7677674"/>
            <a:ext cx="424044" cy="419057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7" name="Freeform 462"/>
          <p:cNvSpPr>
            <a:spLocks noChangeArrowheads="1"/>
          </p:cNvSpPr>
          <p:nvPr/>
        </p:nvSpPr>
        <p:spPr bwMode="auto">
          <a:xfrm>
            <a:off x="9691941" y="7677674"/>
            <a:ext cx="419057" cy="419057"/>
          </a:xfrm>
          <a:custGeom>
            <a:avLst/>
            <a:gdLst>
              <a:gd name="T0" fmla="*/ 371 w 372"/>
              <a:gd name="T1" fmla="*/ 186 h 372"/>
              <a:gd name="T2" fmla="*/ 371 w 372"/>
              <a:gd name="T3" fmla="*/ 186 h 372"/>
              <a:gd name="T4" fmla="*/ 186 w 372"/>
              <a:gd name="T5" fmla="*/ 371 h 372"/>
              <a:gd name="T6" fmla="*/ 186 w 372"/>
              <a:gd name="T7" fmla="*/ 371 h 372"/>
              <a:gd name="T8" fmla="*/ 0 w 372"/>
              <a:gd name="T9" fmla="*/ 186 h 372"/>
              <a:gd name="T10" fmla="*/ 0 w 372"/>
              <a:gd name="T11" fmla="*/ 186 h 372"/>
              <a:gd name="T12" fmla="*/ 186 w 372"/>
              <a:gd name="T13" fmla="*/ 0 h 372"/>
              <a:gd name="T14" fmla="*/ 186 w 372"/>
              <a:gd name="T15" fmla="*/ 0 h 372"/>
              <a:gd name="T16" fmla="*/ 371 w 372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2" h="372">
                <a:moveTo>
                  <a:pt x="371" y="186"/>
                </a:moveTo>
                <a:lnTo>
                  <a:pt x="371" y="186"/>
                </a:lnTo>
                <a:cubicBezTo>
                  <a:pt x="371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3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1" y="83"/>
                  <a:pt x="371" y="18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8" name="Freeform 463"/>
          <p:cNvSpPr>
            <a:spLocks noChangeArrowheads="1"/>
          </p:cNvSpPr>
          <p:nvPr/>
        </p:nvSpPr>
        <p:spPr bwMode="auto">
          <a:xfrm>
            <a:off x="10764530" y="7677674"/>
            <a:ext cx="419057" cy="419057"/>
          </a:xfrm>
          <a:custGeom>
            <a:avLst/>
            <a:gdLst>
              <a:gd name="T0" fmla="*/ 371 w 372"/>
              <a:gd name="T1" fmla="*/ 186 h 372"/>
              <a:gd name="T2" fmla="*/ 371 w 372"/>
              <a:gd name="T3" fmla="*/ 186 h 372"/>
              <a:gd name="T4" fmla="*/ 186 w 372"/>
              <a:gd name="T5" fmla="*/ 371 h 372"/>
              <a:gd name="T6" fmla="*/ 186 w 372"/>
              <a:gd name="T7" fmla="*/ 371 h 372"/>
              <a:gd name="T8" fmla="*/ 0 w 372"/>
              <a:gd name="T9" fmla="*/ 186 h 372"/>
              <a:gd name="T10" fmla="*/ 0 w 372"/>
              <a:gd name="T11" fmla="*/ 186 h 372"/>
              <a:gd name="T12" fmla="*/ 186 w 372"/>
              <a:gd name="T13" fmla="*/ 0 h 372"/>
              <a:gd name="T14" fmla="*/ 186 w 372"/>
              <a:gd name="T15" fmla="*/ 0 h 372"/>
              <a:gd name="T16" fmla="*/ 371 w 372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2" h="372">
                <a:moveTo>
                  <a:pt x="371" y="186"/>
                </a:moveTo>
                <a:lnTo>
                  <a:pt x="371" y="186"/>
                </a:lnTo>
                <a:cubicBezTo>
                  <a:pt x="371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3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1" y="83"/>
                  <a:pt x="371" y="18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9" name="Freeform 464"/>
          <p:cNvSpPr>
            <a:spLocks noChangeArrowheads="1"/>
          </p:cNvSpPr>
          <p:nvPr/>
        </p:nvSpPr>
        <p:spPr bwMode="auto">
          <a:xfrm>
            <a:off x="11857071" y="7677674"/>
            <a:ext cx="419057" cy="419057"/>
          </a:xfrm>
          <a:custGeom>
            <a:avLst/>
            <a:gdLst>
              <a:gd name="T0" fmla="*/ 370 w 371"/>
              <a:gd name="T1" fmla="*/ 186 h 372"/>
              <a:gd name="T2" fmla="*/ 370 w 371"/>
              <a:gd name="T3" fmla="*/ 186 h 372"/>
              <a:gd name="T4" fmla="*/ 185 w 371"/>
              <a:gd name="T5" fmla="*/ 371 h 372"/>
              <a:gd name="T6" fmla="*/ 185 w 371"/>
              <a:gd name="T7" fmla="*/ 371 h 372"/>
              <a:gd name="T8" fmla="*/ 0 w 371"/>
              <a:gd name="T9" fmla="*/ 186 h 372"/>
              <a:gd name="T10" fmla="*/ 0 w 371"/>
              <a:gd name="T11" fmla="*/ 186 h 372"/>
              <a:gd name="T12" fmla="*/ 185 w 371"/>
              <a:gd name="T13" fmla="*/ 0 h 372"/>
              <a:gd name="T14" fmla="*/ 185 w 371"/>
              <a:gd name="T15" fmla="*/ 0 h 372"/>
              <a:gd name="T16" fmla="*/ 370 w 371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1" h="372">
                <a:moveTo>
                  <a:pt x="370" y="186"/>
                </a:moveTo>
                <a:lnTo>
                  <a:pt x="370" y="186"/>
                </a:lnTo>
                <a:cubicBezTo>
                  <a:pt x="370" y="288"/>
                  <a:pt x="288" y="371"/>
                  <a:pt x="185" y="371"/>
                </a:cubicBezTo>
                <a:lnTo>
                  <a:pt x="185" y="371"/>
                </a:lnTo>
                <a:cubicBezTo>
                  <a:pt x="83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3" y="0"/>
                  <a:pt x="185" y="0"/>
                </a:cubicBezTo>
                <a:lnTo>
                  <a:pt x="185" y="0"/>
                </a:lnTo>
                <a:cubicBezTo>
                  <a:pt x="288" y="0"/>
                  <a:pt x="370" y="83"/>
                  <a:pt x="370" y="18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0" name="Freeform 465"/>
          <p:cNvSpPr>
            <a:spLocks noChangeArrowheads="1"/>
          </p:cNvSpPr>
          <p:nvPr/>
        </p:nvSpPr>
        <p:spPr bwMode="auto">
          <a:xfrm>
            <a:off x="12949614" y="7677674"/>
            <a:ext cx="419057" cy="419057"/>
          </a:xfrm>
          <a:custGeom>
            <a:avLst/>
            <a:gdLst>
              <a:gd name="T0" fmla="*/ 371 w 372"/>
              <a:gd name="T1" fmla="*/ 186 h 372"/>
              <a:gd name="T2" fmla="*/ 371 w 372"/>
              <a:gd name="T3" fmla="*/ 186 h 372"/>
              <a:gd name="T4" fmla="*/ 186 w 372"/>
              <a:gd name="T5" fmla="*/ 371 h 372"/>
              <a:gd name="T6" fmla="*/ 186 w 372"/>
              <a:gd name="T7" fmla="*/ 371 h 372"/>
              <a:gd name="T8" fmla="*/ 0 w 372"/>
              <a:gd name="T9" fmla="*/ 186 h 372"/>
              <a:gd name="T10" fmla="*/ 0 w 372"/>
              <a:gd name="T11" fmla="*/ 186 h 372"/>
              <a:gd name="T12" fmla="*/ 186 w 372"/>
              <a:gd name="T13" fmla="*/ 0 h 372"/>
              <a:gd name="T14" fmla="*/ 186 w 372"/>
              <a:gd name="T15" fmla="*/ 0 h 372"/>
              <a:gd name="T16" fmla="*/ 371 w 372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2" h="372">
                <a:moveTo>
                  <a:pt x="371" y="186"/>
                </a:moveTo>
                <a:lnTo>
                  <a:pt x="371" y="186"/>
                </a:lnTo>
                <a:cubicBezTo>
                  <a:pt x="371" y="288"/>
                  <a:pt x="289" y="371"/>
                  <a:pt x="186" y="371"/>
                </a:cubicBezTo>
                <a:lnTo>
                  <a:pt x="186" y="371"/>
                </a:lnTo>
                <a:cubicBezTo>
                  <a:pt x="83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3" y="0"/>
                  <a:pt x="186" y="0"/>
                </a:cubicBezTo>
                <a:lnTo>
                  <a:pt x="186" y="0"/>
                </a:lnTo>
                <a:cubicBezTo>
                  <a:pt x="289" y="0"/>
                  <a:pt x="371" y="83"/>
                  <a:pt x="371" y="18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" name="Freeform 466"/>
          <p:cNvSpPr>
            <a:spLocks noChangeArrowheads="1"/>
          </p:cNvSpPr>
          <p:nvPr/>
        </p:nvSpPr>
        <p:spPr bwMode="auto">
          <a:xfrm>
            <a:off x="14042155" y="7677674"/>
            <a:ext cx="419057" cy="419057"/>
          </a:xfrm>
          <a:custGeom>
            <a:avLst/>
            <a:gdLst>
              <a:gd name="T0" fmla="*/ 371 w 372"/>
              <a:gd name="T1" fmla="*/ 186 h 372"/>
              <a:gd name="T2" fmla="*/ 371 w 372"/>
              <a:gd name="T3" fmla="*/ 186 h 372"/>
              <a:gd name="T4" fmla="*/ 185 w 372"/>
              <a:gd name="T5" fmla="*/ 371 h 372"/>
              <a:gd name="T6" fmla="*/ 185 w 372"/>
              <a:gd name="T7" fmla="*/ 371 h 372"/>
              <a:gd name="T8" fmla="*/ 0 w 372"/>
              <a:gd name="T9" fmla="*/ 186 h 372"/>
              <a:gd name="T10" fmla="*/ 0 w 372"/>
              <a:gd name="T11" fmla="*/ 186 h 372"/>
              <a:gd name="T12" fmla="*/ 185 w 372"/>
              <a:gd name="T13" fmla="*/ 0 h 372"/>
              <a:gd name="T14" fmla="*/ 185 w 372"/>
              <a:gd name="T15" fmla="*/ 0 h 372"/>
              <a:gd name="T16" fmla="*/ 371 w 372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2" h="372">
                <a:moveTo>
                  <a:pt x="371" y="186"/>
                </a:moveTo>
                <a:lnTo>
                  <a:pt x="371" y="186"/>
                </a:lnTo>
                <a:cubicBezTo>
                  <a:pt x="371" y="288"/>
                  <a:pt x="288" y="371"/>
                  <a:pt x="185" y="371"/>
                </a:cubicBezTo>
                <a:lnTo>
                  <a:pt x="185" y="371"/>
                </a:lnTo>
                <a:cubicBezTo>
                  <a:pt x="83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3" y="0"/>
                  <a:pt x="185" y="0"/>
                </a:cubicBezTo>
                <a:lnTo>
                  <a:pt x="185" y="0"/>
                </a:lnTo>
                <a:cubicBezTo>
                  <a:pt x="288" y="0"/>
                  <a:pt x="371" y="83"/>
                  <a:pt x="371" y="18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" name="Freeform 467"/>
          <p:cNvSpPr>
            <a:spLocks noChangeArrowheads="1"/>
          </p:cNvSpPr>
          <p:nvPr/>
        </p:nvSpPr>
        <p:spPr bwMode="auto">
          <a:xfrm>
            <a:off x="7491893" y="12372115"/>
            <a:ext cx="424044" cy="419057"/>
          </a:xfrm>
          <a:custGeom>
            <a:avLst/>
            <a:gdLst>
              <a:gd name="T0" fmla="*/ 372 w 373"/>
              <a:gd name="T1" fmla="*/ 185 h 372"/>
              <a:gd name="T2" fmla="*/ 372 w 373"/>
              <a:gd name="T3" fmla="*/ 185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5 h 372"/>
              <a:gd name="T10" fmla="*/ 0 w 373"/>
              <a:gd name="T11" fmla="*/ 185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5"/>
                </a:moveTo>
                <a:lnTo>
                  <a:pt x="372" y="185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3" y="371"/>
                  <a:pt x="0" y="288"/>
                  <a:pt x="0" y="185"/>
                </a:cubicBezTo>
                <a:lnTo>
                  <a:pt x="0" y="185"/>
                </a:lnTo>
                <a:cubicBezTo>
                  <a:pt x="0" y="83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3" name="Freeform 468"/>
          <p:cNvSpPr>
            <a:spLocks noChangeArrowheads="1"/>
          </p:cNvSpPr>
          <p:nvPr/>
        </p:nvSpPr>
        <p:spPr bwMode="auto">
          <a:xfrm>
            <a:off x="8579446" y="12372115"/>
            <a:ext cx="424044" cy="419057"/>
          </a:xfrm>
          <a:custGeom>
            <a:avLst/>
            <a:gdLst>
              <a:gd name="T0" fmla="*/ 372 w 373"/>
              <a:gd name="T1" fmla="*/ 185 h 372"/>
              <a:gd name="T2" fmla="*/ 372 w 373"/>
              <a:gd name="T3" fmla="*/ 185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5 h 372"/>
              <a:gd name="T10" fmla="*/ 0 w 373"/>
              <a:gd name="T11" fmla="*/ 185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5"/>
                </a:moveTo>
                <a:lnTo>
                  <a:pt x="372" y="185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5"/>
                </a:cubicBezTo>
                <a:lnTo>
                  <a:pt x="0" y="185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4" name="Freeform 469"/>
          <p:cNvSpPr>
            <a:spLocks noChangeArrowheads="1"/>
          </p:cNvSpPr>
          <p:nvPr/>
        </p:nvSpPr>
        <p:spPr bwMode="auto">
          <a:xfrm>
            <a:off x="9691941" y="12372115"/>
            <a:ext cx="419057" cy="419057"/>
          </a:xfrm>
          <a:custGeom>
            <a:avLst/>
            <a:gdLst>
              <a:gd name="T0" fmla="*/ 371 w 372"/>
              <a:gd name="T1" fmla="*/ 185 h 372"/>
              <a:gd name="T2" fmla="*/ 371 w 372"/>
              <a:gd name="T3" fmla="*/ 185 h 372"/>
              <a:gd name="T4" fmla="*/ 186 w 372"/>
              <a:gd name="T5" fmla="*/ 371 h 372"/>
              <a:gd name="T6" fmla="*/ 186 w 372"/>
              <a:gd name="T7" fmla="*/ 371 h 372"/>
              <a:gd name="T8" fmla="*/ 0 w 372"/>
              <a:gd name="T9" fmla="*/ 185 h 372"/>
              <a:gd name="T10" fmla="*/ 0 w 372"/>
              <a:gd name="T11" fmla="*/ 185 h 372"/>
              <a:gd name="T12" fmla="*/ 186 w 372"/>
              <a:gd name="T13" fmla="*/ 0 h 372"/>
              <a:gd name="T14" fmla="*/ 186 w 372"/>
              <a:gd name="T15" fmla="*/ 0 h 372"/>
              <a:gd name="T16" fmla="*/ 371 w 372"/>
              <a:gd name="T17" fmla="*/ 18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2" h="372">
                <a:moveTo>
                  <a:pt x="371" y="185"/>
                </a:moveTo>
                <a:lnTo>
                  <a:pt x="371" y="185"/>
                </a:lnTo>
                <a:cubicBezTo>
                  <a:pt x="371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3" y="371"/>
                  <a:pt x="0" y="288"/>
                  <a:pt x="0" y="185"/>
                </a:cubicBezTo>
                <a:lnTo>
                  <a:pt x="0" y="185"/>
                </a:lnTo>
                <a:cubicBezTo>
                  <a:pt x="0" y="83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1" y="83"/>
                  <a:pt x="371" y="1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5" name="Freeform 470"/>
          <p:cNvSpPr>
            <a:spLocks noChangeArrowheads="1"/>
          </p:cNvSpPr>
          <p:nvPr/>
        </p:nvSpPr>
        <p:spPr bwMode="auto">
          <a:xfrm>
            <a:off x="10764530" y="12372115"/>
            <a:ext cx="419057" cy="419057"/>
          </a:xfrm>
          <a:custGeom>
            <a:avLst/>
            <a:gdLst>
              <a:gd name="T0" fmla="*/ 371 w 372"/>
              <a:gd name="T1" fmla="*/ 185 h 372"/>
              <a:gd name="T2" fmla="*/ 371 w 372"/>
              <a:gd name="T3" fmla="*/ 185 h 372"/>
              <a:gd name="T4" fmla="*/ 186 w 372"/>
              <a:gd name="T5" fmla="*/ 371 h 372"/>
              <a:gd name="T6" fmla="*/ 186 w 372"/>
              <a:gd name="T7" fmla="*/ 371 h 372"/>
              <a:gd name="T8" fmla="*/ 0 w 372"/>
              <a:gd name="T9" fmla="*/ 185 h 372"/>
              <a:gd name="T10" fmla="*/ 0 w 372"/>
              <a:gd name="T11" fmla="*/ 185 h 372"/>
              <a:gd name="T12" fmla="*/ 186 w 372"/>
              <a:gd name="T13" fmla="*/ 0 h 372"/>
              <a:gd name="T14" fmla="*/ 186 w 372"/>
              <a:gd name="T15" fmla="*/ 0 h 372"/>
              <a:gd name="T16" fmla="*/ 371 w 372"/>
              <a:gd name="T17" fmla="*/ 18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2" h="372">
                <a:moveTo>
                  <a:pt x="371" y="185"/>
                </a:moveTo>
                <a:lnTo>
                  <a:pt x="371" y="185"/>
                </a:lnTo>
                <a:cubicBezTo>
                  <a:pt x="371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3" y="371"/>
                  <a:pt x="0" y="288"/>
                  <a:pt x="0" y="185"/>
                </a:cubicBezTo>
                <a:lnTo>
                  <a:pt x="0" y="185"/>
                </a:lnTo>
                <a:cubicBezTo>
                  <a:pt x="0" y="83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1" y="83"/>
                  <a:pt x="371" y="1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6" name="Freeform 471"/>
          <p:cNvSpPr>
            <a:spLocks noChangeArrowheads="1"/>
          </p:cNvSpPr>
          <p:nvPr/>
        </p:nvSpPr>
        <p:spPr bwMode="auto">
          <a:xfrm>
            <a:off x="11857071" y="12372115"/>
            <a:ext cx="419057" cy="419057"/>
          </a:xfrm>
          <a:custGeom>
            <a:avLst/>
            <a:gdLst>
              <a:gd name="T0" fmla="*/ 370 w 371"/>
              <a:gd name="T1" fmla="*/ 185 h 372"/>
              <a:gd name="T2" fmla="*/ 370 w 371"/>
              <a:gd name="T3" fmla="*/ 185 h 372"/>
              <a:gd name="T4" fmla="*/ 185 w 371"/>
              <a:gd name="T5" fmla="*/ 371 h 372"/>
              <a:gd name="T6" fmla="*/ 185 w 371"/>
              <a:gd name="T7" fmla="*/ 371 h 372"/>
              <a:gd name="T8" fmla="*/ 0 w 371"/>
              <a:gd name="T9" fmla="*/ 185 h 372"/>
              <a:gd name="T10" fmla="*/ 0 w 371"/>
              <a:gd name="T11" fmla="*/ 185 h 372"/>
              <a:gd name="T12" fmla="*/ 185 w 371"/>
              <a:gd name="T13" fmla="*/ 0 h 372"/>
              <a:gd name="T14" fmla="*/ 185 w 371"/>
              <a:gd name="T15" fmla="*/ 0 h 372"/>
              <a:gd name="T16" fmla="*/ 370 w 371"/>
              <a:gd name="T17" fmla="*/ 18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1" h="372">
                <a:moveTo>
                  <a:pt x="370" y="185"/>
                </a:moveTo>
                <a:lnTo>
                  <a:pt x="370" y="185"/>
                </a:lnTo>
                <a:cubicBezTo>
                  <a:pt x="370" y="288"/>
                  <a:pt x="288" y="371"/>
                  <a:pt x="185" y="371"/>
                </a:cubicBezTo>
                <a:lnTo>
                  <a:pt x="185" y="371"/>
                </a:lnTo>
                <a:cubicBezTo>
                  <a:pt x="83" y="371"/>
                  <a:pt x="0" y="288"/>
                  <a:pt x="0" y="185"/>
                </a:cubicBezTo>
                <a:lnTo>
                  <a:pt x="0" y="185"/>
                </a:lnTo>
                <a:cubicBezTo>
                  <a:pt x="0" y="83"/>
                  <a:pt x="83" y="0"/>
                  <a:pt x="185" y="0"/>
                </a:cubicBezTo>
                <a:lnTo>
                  <a:pt x="185" y="0"/>
                </a:lnTo>
                <a:cubicBezTo>
                  <a:pt x="288" y="0"/>
                  <a:pt x="370" y="83"/>
                  <a:pt x="370" y="1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8" name="Freeform 472"/>
          <p:cNvSpPr>
            <a:spLocks noChangeArrowheads="1"/>
          </p:cNvSpPr>
          <p:nvPr/>
        </p:nvSpPr>
        <p:spPr bwMode="auto">
          <a:xfrm>
            <a:off x="12949614" y="12372115"/>
            <a:ext cx="419057" cy="419057"/>
          </a:xfrm>
          <a:custGeom>
            <a:avLst/>
            <a:gdLst>
              <a:gd name="T0" fmla="*/ 371 w 372"/>
              <a:gd name="T1" fmla="*/ 185 h 372"/>
              <a:gd name="T2" fmla="*/ 371 w 372"/>
              <a:gd name="T3" fmla="*/ 185 h 372"/>
              <a:gd name="T4" fmla="*/ 186 w 372"/>
              <a:gd name="T5" fmla="*/ 371 h 372"/>
              <a:gd name="T6" fmla="*/ 186 w 372"/>
              <a:gd name="T7" fmla="*/ 371 h 372"/>
              <a:gd name="T8" fmla="*/ 0 w 372"/>
              <a:gd name="T9" fmla="*/ 185 h 372"/>
              <a:gd name="T10" fmla="*/ 0 w 372"/>
              <a:gd name="T11" fmla="*/ 185 h 372"/>
              <a:gd name="T12" fmla="*/ 186 w 372"/>
              <a:gd name="T13" fmla="*/ 0 h 372"/>
              <a:gd name="T14" fmla="*/ 186 w 372"/>
              <a:gd name="T15" fmla="*/ 0 h 372"/>
              <a:gd name="T16" fmla="*/ 371 w 372"/>
              <a:gd name="T17" fmla="*/ 18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2" h="372">
                <a:moveTo>
                  <a:pt x="371" y="185"/>
                </a:moveTo>
                <a:lnTo>
                  <a:pt x="371" y="185"/>
                </a:lnTo>
                <a:cubicBezTo>
                  <a:pt x="371" y="288"/>
                  <a:pt x="289" y="371"/>
                  <a:pt x="186" y="371"/>
                </a:cubicBezTo>
                <a:lnTo>
                  <a:pt x="186" y="371"/>
                </a:lnTo>
                <a:cubicBezTo>
                  <a:pt x="83" y="371"/>
                  <a:pt x="0" y="288"/>
                  <a:pt x="0" y="185"/>
                </a:cubicBezTo>
                <a:lnTo>
                  <a:pt x="0" y="185"/>
                </a:lnTo>
                <a:cubicBezTo>
                  <a:pt x="0" y="83"/>
                  <a:pt x="83" y="0"/>
                  <a:pt x="186" y="0"/>
                </a:cubicBezTo>
                <a:lnTo>
                  <a:pt x="186" y="0"/>
                </a:lnTo>
                <a:cubicBezTo>
                  <a:pt x="289" y="0"/>
                  <a:pt x="371" y="83"/>
                  <a:pt x="371" y="1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9" name="Freeform 473"/>
          <p:cNvSpPr>
            <a:spLocks noChangeArrowheads="1"/>
          </p:cNvSpPr>
          <p:nvPr/>
        </p:nvSpPr>
        <p:spPr bwMode="auto">
          <a:xfrm>
            <a:off x="14042155" y="12372115"/>
            <a:ext cx="419057" cy="419057"/>
          </a:xfrm>
          <a:custGeom>
            <a:avLst/>
            <a:gdLst>
              <a:gd name="T0" fmla="*/ 371 w 372"/>
              <a:gd name="T1" fmla="*/ 185 h 372"/>
              <a:gd name="T2" fmla="*/ 371 w 372"/>
              <a:gd name="T3" fmla="*/ 185 h 372"/>
              <a:gd name="T4" fmla="*/ 185 w 372"/>
              <a:gd name="T5" fmla="*/ 371 h 372"/>
              <a:gd name="T6" fmla="*/ 185 w 372"/>
              <a:gd name="T7" fmla="*/ 371 h 372"/>
              <a:gd name="T8" fmla="*/ 0 w 372"/>
              <a:gd name="T9" fmla="*/ 185 h 372"/>
              <a:gd name="T10" fmla="*/ 0 w 372"/>
              <a:gd name="T11" fmla="*/ 185 h 372"/>
              <a:gd name="T12" fmla="*/ 185 w 372"/>
              <a:gd name="T13" fmla="*/ 0 h 372"/>
              <a:gd name="T14" fmla="*/ 185 w 372"/>
              <a:gd name="T15" fmla="*/ 0 h 372"/>
              <a:gd name="T16" fmla="*/ 371 w 372"/>
              <a:gd name="T17" fmla="*/ 18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2" h="372">
                <a:moveTo>
                  <a:pt x="371" y="185"/>
                </a:moveTo>
                <a:lnTo>
                  <a:pt x="371" y="185"/>
                </a:lnTo>
                <a:cubicBezTo>
                  <a:pt x="371" y="288"/>
                  <a:pt x="288" y="371"/>
                  <a:pt x="185" y="371"/>
                </a:cubicBezTo>
                <a:lnTo>
                  <a:pt x="185" y="371"/>
                </a:lnTo>
                <a:cubicBezTo>
                  <a:pt x="83" y="371"/>
                  <a:pt x="0" y="288"/>
                  <a:pt x="0" y="185"/>
                </a:cubicBezTo>
                <a:lnTo>
                  <a:pt x="0" y="185"/>
                </a:lnTo>
                <a:cubicBezTo>
                  <a:pt x="0" y="83"/>
                  <a:pt x="83" y="0"/>
                  <a:pt x="185" y="0"/>
                </a:cubicBezTo>
                <a:lnTo>
                  <a:pt x="185" y="0"/>
                </a:lnTo>
                <a:cubicBezTo>
                  <a:pt x="288" y="0"/>
                  <a:pt x="371" y="83"/>
                  <a:pt x="371" y="1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0" name="Freeform 474"/>
          <p:cNvSpPr>
            <a:spLocks noChangeArrowheads="1"/>
          </p:cNvSpPr>
          <p:nvPr/>
        </p:nvSpPr>
        <p:spPr bwMode="auto">
          <a:xfrm>
            <a:off x="15134698" y="12372115"/>
            <a:ext cx="424044" cy="419057"/>
          </a:xfrm>
          <a:custGeom>
            <a:avLst/>
            <a:gdLst>
              <a:gd name="T0" fmla="*/ 372 w 373"/>
              <a:gd name="T1" fmla="*/ 185 h 372"/>
              <a:gd name="T2" fmla="*/ 372 w 373"/>
              <a:gd name="T3" fmla="*/ 185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5 h 372"/>
              <a:gd name="T10" fmla="*/ 0 w 373"/>
              <a:gd name="T11" fmla="*/ 185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5"/>
                </a:moveTo>
                <a:lnTo>
                  <a:pt x="372" y="185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3" y="371"/>
                  <a:pt x="0" y="288"/>
                  <a:pt x="0" y="185"/>
                </a:cubicBezTo>
                <a:lnTo>
                  <a:pt x="0" y="185"/>
                </a:lnTo>
                <a:cubicBezTo>
                  <a:pt x="0" y="83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" name="Freeform 475"/>
          <p:cNvSpPr>
            <a:spLocks noChangeArrowheads="1"/>
          </p:cNvSpPr>
          <p:nvPr/>
        </p:nvSpPr>
        <p:spPr bwMode="auto">
          <a:xfrm>
            <a:off x="16227239" y="12372115"/>
            <a:ext cx="424048" cy="419057"/>
          </a:xfrm>
          <a:custGeom>
            <a:avLst/>
            <a:gdLst>
              <a:gd name="T0" fmla="*/ 372 w 373"/>
              <a:gd name="T1" fmla="*/ 185 h 372"/>
              <a:gd name="T2" fmla="*/ 372 w 373"/>
              <a:gd name="T3" fmla="*/ 185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5 h 372"/>
              <a:gd name="T10" fmla="*/ 0 w 373"/>
              <a:gd name="T11" fmla="*/ 185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5"/>
                </a:moveTo>
                <a:lnTo>
                  <a:pt x="372" y="185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5"/>
                </a:cubicBezTo>
                <a:lnTo>
                  <a:pt x="0" y="185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" name="Freeform 476"/>
          <p:cNvSpPr>
            <a:spLocks noChangeArrowheads="1"/>
          </p:cNvSpPr>
          <p:nvPr/>
        </p:nvSpPr>
        <p:spPr bwMode="auto">
          <a:xfrm>
            <a:off x="17319783" y="12372115"/>
            <a:ext cx="424044" cy="419057"/>
          </a:xfrm>
          <a:custGeom>
            <a:avLst/>
            <a:gdLst>
              <a:gd name="T0" fmla="*/ 372 w 373"/>
              <a:gd name="T1" fmla="*/ 185 h 372"/>
              <a:gd name="T2" fmla="*/ 372 w 373"/>
              <a:gd name="T3" fmla="*/ 185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5 h 372"/>
              <a:gd name="T10" fmla="*/ 0 w 373"/>
              <a:gd name="T11" fmla="*/ 185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5"/>
                </a:moveTo>
                <a:lnTo>
                  <a:pt x="372" y="185"/>
                </a:lnTo>
                <a:cubicBezTo>
                  <a:pt x="372" y="288"/>
                  <a:pt x="289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5"/>
                </a:cubicBezTo>
                <a:lnTo>
                  <a:pt x="0" y="185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9" y="0"/>
                  <a:pt x="372" y="83"/>
                  <a:pt x="372" y="1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" name="Freeform 477"/>
          <p:cNvSpPr>
            <a:spLocks noChangeArrowheads="1"/>
          </p:cNvSpPr>
          <p:nvPr/>
        </p:nvSpPr>
        <p:spPr bwMode="auto">
          <a:xfrm>
            <a:off x="18412323" y="12372115"/>
            <a:ext cx="419057" cy="419057"/>
          </a:xfrm>
          <a:custGeom>
            <a:avLst/>
            <a:gdLst>
              <a:gd name="T0" fmla="*/ 371 w 372"/>
              <a:gd name="T1" fmla="*/ 185 h 372"/>
              <a:gd name="T2" fmla="*/ 371 w 372"/>
              <a:gd name="T3" fmla="*/ 185 h 372"/>
              <a:gd name="T4" fmla="*/ 186 w 372"/>
              <a:gd name="T5" fmla="*/ 371 h 372"/>
              <a:gd name="T6" fmla="*/ 186 w 372"/>
              <a:gd name="T7" fmla="*/ 371 h 372"/>
              <a:gd name="T8" fmla="*/ 0 w 372"/>
              <a:gd name="T9" fmla="*/ 185 h 372"/>
              <a:gd name="T10" fmla="*/ 0 w 372"/>
              <a:gd name="T11" fmla="*/ 185 h 372"/>
              <a:gd name="T12" fmla="*/ 186 w 372"/>
              <a:gd name="T13" fmla="*/ 0 h 372"/>
              <a:gd name="T14" fmla="*/ 186 w 372"/>
              <a:gd name="T15" fmla="*/ 0 h 372"/>
              <a:gd name="T16" fmla="*/ 371 w 372"/>
              <a:gd name="T17" fmla="*/ 18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2" h="372">
                <a:moveTo>
                  <a:pt x="371" y="185"/>
                </a:moveTo>
                <a:lnTo>
                  <a:pt x="371" y="185"/>
                </a:lnTo>
                <a:cubicBezTo>
                  <a:pt x="371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3" y="371"/>
                  <a:pt x="0" y="288"/>
                  <a:pt x="0" y="185"/>
                </a:cubicBezTo>
                <a:lnTo>
                  <a:pt x="0" y="185"/>
                </a:lnTo>
                <a:cubicBezTo>
                  <a:pt x="0" y="83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1" y="83"/>
                  <a:pt x="371" y="1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4" name="Freeform 478"/>
          <p:cNvSpPr>
            <a:spLocks noChangeArrowheads="1"/>
          </p:cNvSpPr>
          <p:nvPr/>
        </p:nvSpPr>
        <p:spPr bwMode="auto">
          <a:xfrm>
            <a:off x="19504867" y="12372115"/>
            <a:ext cx="419057" cy="419057"/>
          </a:xfrm>
          <a:custGeom>
            <a:avLst/>
            <a:gdLst>
              <a:gd name="T0" fmla="*/ 371 w 372"/>
              <a:gd name="T1" fmla="*/ 185 h 372"/>
              <a:gd name="T2" fmla="*/ 371 w 372"/>
              <a:gd name="T3" fmla="*/ 185 h 372"/>
              <a:gd name="T4" fmla="*/ 185 w 372"/>
              <a:gd name="T5" fmla="*/ 371 h 372"/>
              <a:gd name="T6" fmla="*/ 185 w 372"/>
              <a:gd name="T7" fmla="*/ 371 h 372"/>
              <a:gd name="T8" fmla="*/ 0 w 372"/>
              <a:gd name="T9" fmla="*/ 185 h 372"/>
              <a:gd name="T10" fmla="*/ 0 w 372"/>
              <a:gd name="T11" fmla="*/ 185 h 372"/>
              <a:gd name="T12" fmla="*/ 185 w 372"/>
              <a:gd name="T13" fmla="*/ 0 h 372"/>
              <a:gd name="T14" fmla="*/ 185 w 372"/>
              <a:gd name="T15" fmla="*/ 0 h 372"/>
              <a:gd name="T16" fmla="*/ 371 w 372"/>
              <a:gd name="T17" fmla="*/ 18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2" h="372">
                <a:moveTo>
                  <a:pt x="371" y="185"/>
                </a:moveTo>
                <a:lnTo>
                  <a:pt x="371" y="185"/>
                </a:lnTo>
                <a:cubicBezTo>
                  <a:pt x="371" y="288"/>
                  <a:pt x="288" y="371"/>
                  <a:pt x="185" y="371"/>
                </a:cubicBezTo>
                <a:lnTo>
                  <a:pt x="185" y="371"/>
                </a:lnTo>
                <a:cubicBezTo>
                  <a:pt x="82" y="371"/>
                  <a:pt x="0" y="288"/>
                  <a:pt x="0" y="185"/>
                </a:cubicBezTo>
                <a:lnTo>
                  <a:pt x="0" y="185"/>
                </a:lnTo>
                <a:cubicBezTo>
                  <a:pt x="0" y="83"/>
                  <a:pt x="82" y="0"/>
                  <a:pt x="185" y="0"/>
                </a:cubicBezTo>
                <a:lnTo>
                  <a:pt x="185" y="0"/>
                </a:lnTo>
                <a:cubicBezTo>
                  <a:pt x="288" y="0"/>
                  <a:pt x="371" y="83"/>
                  <a:pt x="371" y="1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5" name="Freeform 479"/>
          <p:cNvSpPr>
            <a:spLocks noChangeArrowheads="1"/>
          </p:cNvSpPr>
          <p:nvPr/>
        </p:nvSpPr>
        <p:spPr bwMode="auto">
          <a:xfrm>
            <a:off x="20592420" y="12372115"/>
            <a:ext cx="419057" cy="419057"/>
          </a:xfrm>
          <a:custGeom>
            <a:avLst/>
            <a:gdLst>
              <a:gd name="T0" fmla="*/ 371 w 372"/>
              <a:gd name="T1" fmla="*/ 185 h 372"/>
              <a:gd name="T2" fmla="*/ 371 w 372"/>
              <a:gd name="T3" fmla="*/ 185 h 372"/>
              <a:gd name="T4" fmla="*/ 186 w 372"/>
              <a:gd name="T5" fmla="*/ 371 h 372"/>
              <a:gd name="T6" fmla="*/ 186 w 372"/>
              <a:gd name="T7" fmla="*/ 371 h 372"/>
              <a:gd name="T8" fmla="*/ 0 w 372"/>
              <a:gd name="T9" fmla="*/ 185 h 372"/>
              <a:gd name="T10" fmla="*/ 0 w 372"/>
              <a:gd name="T11" fmla="*/ 185 h 372"/>
              <a:gd name="T12" fmla="*/ 186 w 372"/>
              <a:gd name="T13" fmla="*/ 0 h 372"/>
              <a:gd name="T14" fmla="*/ 186 w 372"/>
              <a:gd name="T15" fmla="*/ 0 h 372"/>
              <a:gd name="T16" fmla="*/ 371 w 372"/>
              <a:gd name="T17" fmla="*/ 18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2" h="372">
                <a:moveTo>
                  <a:pt x="371" y="185"/>
                </a:moveTo>
                <a:lnTo>
                  <a:pt x="371" y="185"/>
                </a:lnTo>
                <a:cubicBezTo>
                  <a:pt x="371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3" y="371"/>
                  <a:pt x="0" y="288"/>
                  <a:pt x="0" y="185"/>
                </a:cubicBezTo>
                <a:lnTo>
                  <a:pt x="0" y="185"/>
                </a:lnTo>
                <a:cubicBezTo>
                  <a:pt x="0" y="83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1" y="83"/>
                  <a:pt x="371" y="1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6" name="Freeform 480"/>
          <p:cNvSpPr>
            <a:spLocks noChangeArrowheads="1"/>
          </p:cNvSpPr>
          <p:nvPr/>
        </p:nvSpPr>
        <p:spPr bwMode="auto">
          <a:xfrm>
            <a:off x="10764530" y="9244150"/>
            <a:ext cx="419057" cy="424048"/>
          </a:xfrm>
          <a:custGeom>
            <a:avLst/>
            <a:gdLst>
              <a:gd name="T0" fmla="*/ 371 w 372"/>
              <a:gd name="T1" fmla="*/ 187 h 373"/>
              <a:gd name="T2" fmla="*/ 371 w 372"/>
              <a:gd name="T3" fmla="*/ 187 h 373"/>
              <a:gd name="T4" fmla="*/ 186 w 372"/>
              <a:gd name="T5" fmla="*/ 372 h 373"/>
              <a:gd name="T6" fmla="*/ 186 w 372"/>
              <a:gd name="T7" fmla="*/ 372 h 373"/>
              <a:gd name="T8" fmla="*/ 0 w 372"/>
              <a:gd name="T9" fmla="*/ 187 h 373"/>
              <a:gd name="T10" fmla="*/ 0 w 372"/>
              <a:gd name="T11" fmla="*/ 187 h 373"/>
              <a:gd name="T12" fmla="*/ 186 w 372"/>
              <a:gd name="T13" fmla="*/ 0 h 373"/>
              <a:gd name="T14" fmla="*/ 186 w 372"/>
              <a:gd name="T15" fmla="*/ 0 h 373"/>
              <a:gd name="T16" fmla="*/ 371 w 372"/>
              <a:gd name="T17" fmla="*/ 187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2" h="373">
                <a:moveTo>
                  <a:pt x="371" y="187"/>
                </a:moveTo>
                <a:lnTo>
                  <a:pt x="371" y="187"/>
                </a:lnTo>
                <a:cubicBezTo>
                  <a:pt x="371" y="289"/>
                  <a:pt x="288" y="372"/>
                  <a:pt x="186" y="372"/>
                </a:cubicBezTo>
                <a:lnTo>
                  <a:pt x="186" y="372"/>
                </a:lnTo>
                <a:cubicBezTo>
                  <a:pt x="83" y="372"/>
                  <a:pt x="0" y="289"/>
                  <a:pt x="0" y="187"/>
                </a:cubicBezTo>
                <a:lnTo>
                  <a:pt x="0" y="187"/>
                </a:lnTo>
                <a:cubicBezTo>
                  <a:pt x="0" y="84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1" y="84"/>
                  <a:pt x="371" y="18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" name="Freeform 481"/>
          <p:cNvSpPr>
            <a:spLocks noChangeArrowheads="1"/>
          </p:cNvSpPr>
          <p:nvPr/>
        </p:nvSpPr>
        <p:spPr bwMode="auto">
          <a:xfrm>
            <a:off x="11857071" y="9244150"/>
            <a:ext cx="419057" cy="424048"/>
          </a:xfrm>
          <a:custGeom>
            <a:avLst/>
            <a:gdLst>
              <a:gd name="T0" fmla="*/ 370 w 371"/>
              <a:gd name="T1" fmla="*/ 187 h 373"/>
              <a:gd name="T2" fmla="*/ 370 w 371"/>
              <a:gd name="T3" fmla="*/ 187 h 373"/>
              <a:gd name="T4" fmla="*/ 185 w 371"/>
              <a:gd name="T5" fmla="*/ 372 h 373"/>
              <a:gd name="T6" fmla="*/ 185 w 371"/>
              <a:gd name="T7" fmla="*/ 372 h 373"/>
              <a:gd name="T8" fmla="*/ 0 w 371"/>
              <a:gd name="T9" fmla="*/ 187 h 373"/>
              <a:gd name="T10" fmla="*/ 0 w 371"/>
              <a:gd name="T11" fmla="*/ 187 h 373"/>
              <a:gd name="T12" fmla="*/ 185 w 371"/>
              <a:gd name="T13" fmla="*/ 0 h 373"/>
              <a:gd name="T14" fmla="*/ 185 w 371"/>
              <a:gd name="T15" fmla="*/ 0 h 373"/>
              <a:gd name="T16" fmla="*/ 370 w 371"/>
              <a:gd name="T17" fmla="*/ 187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1" h="373">
                <a:moveTo>
                  <a:pt x="370" y="187"/>
                </a:moveTo>
                <a:lnTo>
                  <a:pt x="370" y="187"/>
                </a:lnTo>
                <a:cubicBezTo>
                  <a:pt x="370" y="289"/>
                  <a:pt x="288" y="372"/>
                  <a:pt x="185" y="372"/>
                </a:cubicBezTo>
                <a:lnTo>
                  <a:pt x="185" y="372"/>
                </a:lnTo>
                <a:cubicBezTo>
                  <a:pt x="83" y="372"/>
                  <a:pt x="0" y="289"/>
                  <a:pt x="0" y="187"/>
                </a:cubicBezTo>
                <a:lnTo>
                  <a:pt x="0" y="187"/>
                </a:lnTo>
                <a:cubicBezTo>
                  <a:pt x="0" y="84"/>
                  <a:pt x="83" y="0"/>
                  <a:pt x="185" y="0"/>
                </a:cubicBezTo>
                <a:lnTo>
                  <a:pt x="185" y="0"/>
                </a:lnTo>
                <a:cubicBezTo>
                  <a:pt x="288" y="0"/>
                  <a:pt x="370" y="84"/>
                  <a:pt x="370" y="18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" name="Freeform 482"/>
          <p:cNvSpPr>
            <a:spLocks noChangeArrowheads="1"/>
          </p:cNvSpPr>
          <p:nvPr/>
        </p:nvSpPr>
        <p:spPr bwMode="auto">
          <a:xfrm>
            <a:off x="12949614" y="9244150"/>
            <a:ext cx="419057" cy="424048"/>
          </a:xfrm>
          <a:custGeom>
            <a:avLst/>
            <a:gdLst>
              <a:gd name="T0" fmla="*/ 371 w 372"/>
              <a:gd name="T1" fmla="*/ 187 h 373"/>
              <a:gd name="T2" fmla="*/ 371 w 372"/>
              <a:gd name="T3" fmla="*/ 187 h 373"/>
              <a:gd name="T4" fmla="*/ 186 w 372"/>
              <a:gd name="T5" fmla="*/ 372 h 373"/>
              <a:gd name="T6" fmla="*/ 186 w 372"/>
              <a:gd name="T7" fmla="*/ 372 h 373"/>
              <a:gd name="T8" fmla="*/ 0 w 372"/>
              <a:gd name="T9" fmla="*/ 187 h 373"/>
              <a:gd name="T10" fmla="*/ 0 w 372"/>
              <a:gd name="T11" fmla="*/ 187 h 373"/>
              <a:gd name="T12" fmla="*/ 186 w 372"/>
              <a:gd name="T13" fmla="*/ 0 h 373"/>
              <a:gd name="T14" fmla="*/ 186 w 372"/>
              <a:gd name="T15" fmla="*/ 0 h 373"/>
              <a:gd name="T16" fmla="*/ 371 w 372"/>
              <a:gd name="T17" fmla="*/ 187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2" h="373">
                <a:moveTo>
                  <a:pt x="371" y="187"/>
                </a:moveTo>
                <a:lnTo>
                  <a:pt x="371" y="187"/>
                </a:lnTo>
                <a:cubicBezTo>
                  <a:pt x="371" y="289"/>
                  <a:pt x="289" y="372"/>
                  <a:pt x="186" y="372"/>
                </a:cubicBezTo>
                <a:lnTo>
                  <a:pt x="186" y="372"/>
                </a:lnTo>
                <a:cubicBezTo>
                  <a:pt x="83" y="372"/>
                  <a:pt x="0" y="289"/>
                  <a:pt x="0" y="187"/>
                </a:cubicBezTo>
                <a:lnTo>
                  <a:pt x="0" y="187"/>
                </a:lnTo>
                <a:cubicBezTo>
                  <a:pt x="0" y="84"/>
                  <a:pt x="83" y="0"/>
                  <a:pt x="186" y="0"/>
                </a:cubicBezTo>
                <a:lnTo>
                  <a:pt x="186" y="0"/>
                </a:lnTo>
                <a:cubicBezTo>
                  <a:pt x="289" y="0"/>
                  <a:pt x="371" y="84"/>
                  <a:pt x="371" y="18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9" name="Freeform 483"/>
          <p:cNvSpPr>
            <a:spLocks noChangeArrowheads="1"/>
          </p:cNvSpPr>
          <p:nvPr/>
        </p:nvSpPr>
        <p:spPr bwMode="auto">
          <a:xfrm>
            <a:off x="14042155" y="9244150"/>
            <a:ext cx="419057" cy="424048"/>
          </a:xfrm>
          <a:custGeom>
            <a:avLst/>
            <a:gdLst>
              <a:gd name="T0" fmla="*/ 371 w 372"/>
              <a:gd name="T1" fmla="*/ 187 h 373"/>
              <a:gd name="T2" fmla="*/ 371 w 372"/>
              <a:gd name="T3" fmla="*/ 187 h 373"/>
              <a:gd name="T4" fmla="*/ 185 w 372"/>
              <a:gd name="T5" fmla="*/ 372 h 373"/>
              <a:gd name="T6" fmla="*/ 185 w 372"/>
              <a:gd name="T7" fmla="*/ 372 h 373"/>
              <a:gd name="T8" fmla="*/ 0 w 372"/>
              <a:gd name="T9" fmla="*/ 187 h 373"/>
              <a:gd name="T10" fmla="*/ 0 w 372"/>
              <a:gd name="T11" fmla="*/ 187 h 373"/>
              <a:gd name="T12" fmla="*/ 185 w 372"/>
              <a:gd name="T13" fmla="*/ 0 h 373"/>
              <a:gd name="T14" fmla="*/ 185 w 372"/>
              <a:gd name="T15" fmla="*/ 0 h 373"/>
              <a:gd name="T16" fmla="*/ 371 w 372"/>
              <a:gd name="T17" fmla="*/ 187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2" h="373">
                <a:moveTo>
                  <a:pt x="371" y="187"/>
                </a:moveTo>
                <a:lnTo>
                  <a:pt x="371" y="187"/>
                </a:lnTo>
                <a:cubicBezTo>
                  <a:pt x="371" y="289"/>
                  <a:pt x="288" y="372"/>
                  <a:pt x="185" y="372"/>
                </a:cubicBezTo>
                <a:lnTo>
                  <a:pt x="185" y="372"/>
                </a:lnTo>
                <a:cubicBezTo>
                  <a:pt x="83" y="372"/>
                  <a:pt x="0" y="289"/>
                  <a:pt x="0" y="187"/>
                </a:cubicBezTo>
                <a:lnTo>
                  <a:pt x="0" y="187"/>
                </a:lnTo>
                <a:cubicBezTo>
                  <a:pt x="0" y="84"/>
                  <a:pt x="83" y="0"/>
                  <a:pt x="185" y="0"/>
                </a:cubicBezTo>
                <a:lnTo>
                  <a:pt x="185" y="0"/>
                </a:lnTo>
                <a:cubicBezTo>
                  <a:pt x="288" y="0"/>
                  <a:pt x="371" y="84"/>
                  <a:pt x="371" y="18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0" name="Freeform 484"/>
          <p:cNvSpPr>
            <a:spLocks noChangeArrowheads="1"/>
          </p:cNvSpPr>
          <p:nvPr/>
        </p:nvSpPr>
        <p:spPr bwMode="auto">
          <a:xfrm>
            <a:off x="15134698" y="9244150"/>
            <a:ext cx="424044" cy="424048"/>
          </a:xfrm>
          <a:custGeom>
            <a:avLst/>
            <a:gdLst>
              <a:gd name="T0" fmla="*/ 372 w 373"/>
              <a:gd name="T1" fmla="*/ 187 h 373"/>
              <a:gd name="T2" fmla="*/ 372 w 373"/>
              <a:gd name="T3" fmla="*/ 187 h 373"/>
              <a:gd name="T4" fmla="*/ 186 w 373"/>
              <a:gd name="T5" fmla="*/ 372 h 373"/>
              <a:gd name="T6" fmla="*/ 186 w 373"/>
              <a:gd name="T7" fmla="*/ 372 h 373"/>
              <a:gd name="T8" fmla="*/ 0 w 373"/>
              <a:gd name="T9" fmla="*/ 187 h 373"/>
              <a:gd name="T10" fmla="*/ 0 w 373"/>
              <a:gd name="T11" fmla="*/ 187 h 373"/>
              <a:gd name="T12" fmla="*/ 186 w 373"/>
              <a:gd name="T13" fmla="*/ 0 h 373"/>
              <a:gd name="T14" fmla="*/ 186 w 373"/>
              <a:gd name="T15" fmla="*/ 0 h 373"/>
              <a:gd name="T16" fmla="*/ 372 w 373"/>
              <a:gd name="T17" fmla="*/ 187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3">
                <a:moveTo>
                  <a:pt x="372" y="187"/>
                </a:moveTo>
                <a:lnTo>
                  <a:pt x="372" y="187"/>
                </a:lnTo>
                <a:cubicBezTo>
                  <a:pt x="372" y="289"/>
                  <a:pt x="288" y="372"/>
                  <a:pt x="186" y="372"/>
                </a:cubicBezTo>
                <a:lnTo>
                  <a:pt x="186" y="372"/>
                </a:lnTo>
                <a:cubicBezTo>
                  <a:pt x="83" y="372"/>
                  <a:pt x="0" y="289"/>
                  <a:pt x="0" y="187"/>
                </a:cubicBezTo>
                <a:lnTo>
                  <a:pt x="0" y="187"/>
                </a:lnTo>
                <a:cubicBezTo>
                  <a:pt x="0" y="84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4"/>
                  <a:pt x="372" y="18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1" name="Freeform 485"/>
          <p:cNvSpPr>
            <a:spLocks noChangeArrowheads="1"/>
          </p:cNvSpPr>
          <p:nvPr/>
        </p:nvSpPr>
        <p:spPr bwMode="auto">
          <a:xfrm>
            <a:off x="16227239" y="9244150"/>
            <a:ext cx="424048" cy="424048"/>
          </a:xfrm>
          <a:custGeom>
            <a:avLst/>
            <a:gdLst>
              <a:gd name="T0" fmla="*/ 372 w 373"/>
              <a:gd name="T1" fmla="*/ 187 h 373"/>
              <a:gd name="T2" fmla="*/ 372 w 373"/>
              <a:gd name="T3" fmla="*/ 187 h 373"/>
              <a:gd name="T4" fmla="*/ 186 w 373"/>
              <a:gd name="T5" fmla="*/ 372 h 373"/>
              <a:gd name="T6" fmla="*/ 186 w 373"/>
              <a:gd name="T7" fmla="*/ 372 h 373"/>
              <a:gd name="T8" fmla="*/ 0 w 373"/>
              <a:gd name="T9" fmla="*/ 187 h 373"/>
              <a:gd name="T10" fmla="*/ 0 w 373"/>
              <a:gd name="T11" fmla="*/ 187 h 373"/>
              <a:gd name="T12" fmla="*/ 186 w 373"/>
              <a:gd name="T13" fmla="*/ 0 h 373"/>
              <a:gd name="T14" fmla="*/ 186 w 373"/>
              <a:gd name="T15" fmla="*/ 0 h 373"/>
              <a:gd name="T16" fmla="*/ 372 w 373"/>
              <a:gd name="T17" fmla="*/ 187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3">
                <a:moveTo>
                  <a:pt x="372" y="187"/>
                </a:moveTo>
                <a:lnTo>
                  <a:pt x="372" y="187"/>
                </a:lnTo>
                <a:cubicBezTo>
                  <a:pt x="372" y="289"/>
                  <a:pt x="288" y="372"/>
                  <a:pt x="186" y="372"/>
                </a:cubicBezTo>
                <a:lnTo>
                  <a:pt x="186" y="372"/>
                </a:lnTo>
                <a:cubicBezTo>
                  <a:pt x="84" y="372"/>
                  <a:pt x="0" y="289"/>
                  <a:pt x="0" y="187"/>
                </a:cubicBezTo>
                <a:lnTo>
                  <a:pt x="0" y="187"/>
                </a:lnTo>
                <a:cubicBezTo>
                  <a:pt x="0" y="84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4"/>
                  <a:pt x="372" y="18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" name="Freeform 486"/>
          <p:cNvSpPr>
            <a:spLocks noChangeArrowheads="1"/>
          </p:cNvSpPr>
          <p:nvPr/>
        </p:nvSpPr>
        <p:spPr bwMode="auto">
          <a:xfrm>
            <a:off x="17319783" y="9244150"/>
            <a:ext cx="424044" cy="424048"/>
          </a:xfrm>
          <a:custGeom>
            <a:avLst/>
            <a:gdLst>
              <a:gd name="T0" fmla="*/ 372 w 373"/>
              <a:gd name="T1" fmla="*/ 187 h 373"/>
              <a:gd name="T2" fmla="*/ 372 w 373"/>
              <a:gd name="T3" fmla="*/ 187 h 373"/>
              <a:gd name="T4" fmla="*/ 186 w 373"/>
              <a:gd name="T5" fmla="*/ 372 h 373"/>
              <a:gd name="T6" fmla="*/ 186 w 373"/>
              <a:gd name="T7" fmla="*/ 372 h 373"/>
              <a:gd name="T8" fmla="*/ 0 w 373"/>
              <a:gd name="T9" fmla="*/ 187 h 373"/>
              <a:gd name="T10" fmla="*/ 0 w 373"/>
              <a:gd name="T11" fmla="*/ 187 h 373"/>
              <a:gd name="T12" fmla="*/ 186 w 373"/>
              <a:gd name="T13" fmla="*/ 0 h 373"/>
              <a:gd name="T14" fmla="*/ 186 w 373"/>
              <a:gd name="T15" fmla="*/ 0 h 373"/>
              <a:gd name="T16" fmla="*/ 372 w 373"/>
              <a:gd name="T17" fmla="*/ 187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3">
                <a:moveTo>
                  <a:pt x="372" y="187"/>
                </a:moveTo>
                <a:lnTo>
                  <a:pt x="372" y="187"/>
                </a:lnTo>
                <a:cubicBezTo>
                  <a:pt x="372" y="289"/>
                  <a:pt x="289" y="372"/>
                  <a:pt x="186" y="372"/>
                </a:cubicBezTo>
                <a:lnTo>
                  <a:pt x="186" y="372"/>
                </a:lnTo>
                <a:cubicBezTo>
                  <a:pt x="84" y="372"/>
                  <a:pt x="0" y="289"/>
                  <a:pt x="0" y="187"/>
                </a:cubicBezTo>
                <a:lnTo>
                  <a:pt x="0" y="187"/>
                </a:lnTo>
                <a:cubicBezTo>
                  <a:pt x="0" y="84"/>
                  <a:pt x="84" y="0"/>
                  <a:pt x="186" y="0"/>
                </a:cubicBezTo>
                <a:lnTo>
                  <a:pt x="186" y="0"/>
                </a:lnTo>
                <a:cubicBezTo>
                  <a:pt x="289" y="0"/>
                  <a:pt x="372" y="84"/>
                  <a:pt x="372" y="18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3" name="Freeform 487"/>
          <p:cNvSpPr>
            <a:spLocks noChangeArrowheads="1"/>
          </p:cNvSpPr>
          <p:nvPr/>
        </p:nvSpPr>
        <p:spPr bwMode="auto">
          <a:xfrm>
            <a:off x="18412323" y="9244150"/>
            <a:ext cx="419057" cy="424048"/>
          </a:xfrm>
          <a:custGeom>
            <a:avLst/>
            <a:gdLst>
              <a:gd name="T0" fmla="*/ 371 w 372"/>
              <a:gd name="T1" fmla="*/ 187 h 373"/>
              <a:gd name="T2" fmla="*/ 371 w 372"/>
              <a:gd name="T3" fmla="*/ 187 h 373"/>
              <a:gd name="T4" fmla="*/ 186 w 372"/>
              <a:gd name="T5" fmla="*/ 372 h 373"/>
              <a:gd name="T6" fmla="*/ 186 w 372"/>
              <a:gd name="T7" fmla="*/ 372 h 373"/>
              <a:gd name="T8" fmla="*/ 0 w 372"/>
              <a:gd name="T9" fmla="*/ 187 h 373"/>
              <a:gd name="T10" fmla="*/ 0 w 372"/>
              <a:gd name="T11" fmla="*/ 187 h 373"/>
              <a:gd name="T12" fmla="*/ 186 w 372"/>
              <a:gd name="T13" fmla="*/ 0 h 373"/>
              <a:gd name="T14" fmla="*/ 186 w 372"/>
              <a:gd name="T15" fmla="*/ 0 h 373"/>
              <a:gd name="T16" fmla="*/ 371 w 372"/>
              <a:gd name="T17" fmla="*/ 187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2" h="373">
                <a:moveTo>
                  <a:pt x="371" y="187"/>
                </a:moveTo>
                <a:lnTo>
                  <a:pt x="371" y="187"/>
                </a:lnTo>
                <a:cubicBezTo>
                  <a:pt x="371" y="289"/>
                  <a:pt x="288" y="372"/>
                  <a:pt x="186" y="372"/>
                </a:cubicBezTo>
                <a:lnTo>
                  <a:pt x="186" y="372"/>
                </a:lnTo>
                <a:cubicBezTo>
                  <a:pt x="83" y="372"/>
                  <a:pt x="0" y="289"/>
                  <a:pt x="0" y="187"/>
                </a:cubicBezTo>
                <a:lnTo>
                  <a:pt x="0" y="187"/>
                </a:lnTo>
                <a:cubicBezTo>
                  <a:pt x="0" y="84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1" y="84"/>
                  <a:pt x="371" y="18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" name="Freeform 488"/>
          <p:cNvSpPr>
            <a:spLocks noChangeArrowheads="1"/>
          </p:cNvSpPr>
          <p:nvPr/>
        </p:nvSpPr>
        <p:spPr bwMode="auto">
          <a:xfrm>
            <a:off x="19504867" y="9244150"/>
            <a:ext cx="419057" cy="424048"/>
          </a:xfrm>
          <a:custGeom>
            <a:avLst/>
            <a:gdLst>
              <a:gd name="T0" fmla="*/ 371 w 372"/>
              <a:gd name="T1" fmla="*/ 187 h 373"/>
              <a:gd name="T2" fmla="*/ 371 w 372"/>
              <a:gd name="T3" fmla="*/ 187 h 373"/>
              <a:gd name="T4" fmla="*/ 185 w 372"/>
              <a:gd name="T5" fmla="*/ 372 h 373"/>
              <a:gd name="T6" fmla="*/ 185 w 372"/>
              <a:gd name="T7" fmla="*/ 372 h 373"/>
              <a:gd name="T8" fmla="*/ 0 w 372"/>
              <a:gd name="T9" fmla="*/ 187 h 373"/>
              <a:gd name="T10" fmla="*/ 0 w 372"/>
              <a:gd name="T11" fmla="*/ 187 h 373"/>
              <a:gd name="T12" fmla="*/ 185 w 372"/>
              <a:gd name="T13" fmla="*/ 0 h 373"/>
              <a:gd name="T14" fmla="*/ 185 w 372"/>
              <a:gd name="T15" fmla="*/ 0 h 373"/>
              <a:gd name="T16" fmla="*/ 371 w 372"/>
              <a:gd name="T17" fmla="*/ 187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2" h="373">
                <a:moveTo>
                  <a:pt x="371" y="187"/>
                </a:moveTo>
                <a:lnTo>
                  <a:pt x="371" y="187"/>
                </a:lnTo>
                <a:cubicBezTo>
                  <a:pt x="371" y="289"/>
                  <a:pt x="288" y="372"/>
                  <a:pt x="185" y="372"/>
                </a:cubicBezTo>
                <a:lnTo>
                  <a:pt x="185" y="372"/>
                </a:lnTo>
                <a:cubicBezTo>
                  <a:pt x="82" y="372"/>
                  <a:pt x="0" y="289"/>
                  <a:pt x="0" y="187"/>
                </a:cubicBezTo>
                <a:lnTo>
                  <a:pt x="0" y="187"/>
                </a:lnTo>
                <a:cubicBezTo>
                  <a:pt x="0" y="84"/>
                  <a:pt x="82" y="0"/>
                  <a:pt x="185" y="0"/>
                </a:cubicBezTo>
                <a:lnTo>
                  <a:pt x="185" y="0"/>
                </a:lnTo>
                <a:cubicBezTo>
                  <a:pt x="288" y="0"/>
                  <a:pt x="371" y="84"/>
                  <a:pt x="371" y="18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" name="Freeform 489"/>
          <p:cNvSpPr>
            <a:spLocks noChangeArrowheads="1"/>
          </p:cNvSpPr>
          <p:nvPr/>
        </p:nvSpPr>
        <p:spPr bwMode="auto">
          <a:xfrm>
            <a:off x="16227239" y="10810626"/>
            <a:ext cx="424048" cy="419057"/>
          </a:xfrm>
          <a:custGeom>
            <a:avLst/>
            <a:gdLst>
              <a:gd name="T0" fmla="*/ 372 w 373"/>
              <a:gd name="T1" fmla="*/ 185 h 372"/>
              <a:gd name="T2" fmla="*/ 372 w 373"/>
              <a:gd name="T3" fmla="*/ 185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5 h 372"/>
              <a:gd name="T10" fmla="*/ 0 w 373"/>
              <a:gd name="T11" fmla="*/ 185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5"/>
                </a:moveTo>
                <a:lnTo>
                  <a:pt x="372" y="185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5"/>
                </a:cubicBezTo>
                <a:lnTo>
                  <a:pt x="0" y="185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6" name="Freeform 490"/>
          <p:cNvSpPr>
            <a:spLocks noChangeArrowheads="1"/>
          </p:cNvSpPr>
          <p:nvPr/>
        </p:nvSpPr>
        <p:spPr bwMode="auto">
          <a:xfrm>
            <a:off x="17319783" y="10810626"/>
            <a:ext cx="424044" cy="419057"/>
          </a:xfrm>
          <a:custGeom>
            <a:avLst/>
            <a:gdLst>
              <a:gd name="T0" fmla="*/ 372 w 373"/>
              <a:gd name="T1" fmla="*/ 185 h 372"/>
              <a:gd name="T2" fmla="*/ 372 w 373"/>
              <a:gd name="T3" fmla="*/ 185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5 h 372"/>
              <a:gd name="T10" fmla="*/ 0 w 373"/>
              <a:gd name="T11" fmla="*/ 185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5"/>
                </a:moveTo>
                <a:lnTo>
                  <a:pt x="372" y="185"/>
                </a:lnTo>
                <a:cubicBezTo>
                  <a:pt x="372" y="288"/>
                  <a:pt x="289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5"/>
                </a:cubicBezTo>
                <a:lnTo>
                  <a:pt x="0" y="185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9" y="0"/>
                  <a:pt x="372" y="83"/>
                  <a:pt x="372" y="1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" name="Freeform 491"/>
          <p:cNvSpPr>
            <a:spLocks noChangeArrowheads="1"/>
          </p:cNvSpPr>
          <p:nvPr/>
        </p:nvSpPr>
        <p:spPr bwMode="auto">
          <a:xfrm>
            <a:off x="18412323" y="10810626"/>
            <a:ext cx="419057" cy="419057"/>
          </a:xfrm>
          <a:custGeom>
            <a:avLst/>
            <a:gdLst>
              <a:gd name="T0" fmla="*/ 371 w 372"/>
              <a:gd name="T1" fmla="*/ 185 h 372"/>
              <a:gd name="T2" fmla="*/ 371 w 372"/>
              <a:gd name="T3" fmla="*/ 185 h 372"/>
              <a:gd name="T4" fmla="*/ 186 w 372"/>
              <a:gd name="T5" fmla="*/ 371 h 372"/>
              <a:gd name="T6" fmla="*/ 186 w 372"/>
              <a:gd name="T7" fmla="*/ 371 h 372"/>
              <a:gd name="T8" fmla="*/ 0 w 372"/>
              <a:gd name="T9" fmla="*/ 185 h 372"/>
              <a:gd name="T10" fmla="*/ 0 w 372"/>
              <a:gd name="T11" fmla="*/ 185 h 372"/>
              <a:gd name="T12" fmla="*/ 186 w 372"/>
              <a:gd name="T13" fmla="*/ 0 h 372"/>
              <a:gd name="T14" fmla="*/ 186 w 372"/>
              <a:gd name="T15" fmla="*/ 0 h 372"/>
              <a:gd name="T16" fmla="*/ 371 w 372"/>
              <a:gd name="T17" fmla="*/ 18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2" h="372">
                <a:moveTo>
                  <a:pt x="371" y="185"/>
                </a:moveTo>
                <a:lnTo>
                  <a:pt x="371" y="185"/>
                </a:lnTo>
                <a:cubicBezTo>
                  <a:pt x="371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3" y="371"/>
                  <a:pt x="0" y="288"/>
                  <a:pt x="0" y="185"/>
                </a:cubicBezTo>
                <a:lnTo>
                  <a:pt x="0" y="185"/>
                </a:lnTo>
                <a:cubicBezTo>
                  <a:pt x="0" y="83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1" y="83"/>
                  <a:pt x="371" y="1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8" name="Freeform 492"/>
          <p:cNvSpPr>
            <a:spLocks noChangeArrowheads="1"/>
          </p:cNvSpPr>
          <p:nvPr/>
        </p:nvSpPr>
        <p:spPr bwMode="auto">
          <a:xfrm>
            <a:off x="19504867" y="10810626"/>
            <a:ext cx="419057" cy="419057"/>
          </a:xfrm>
          <a:custGeom>
            <a:avLst/>
            <a:gdLst>
              <a:gd name="T0" fmla="*/ 371 w 372"/>
              <a:gd name="T1" fmla="*/ 185 h 372"/>
              <a:gd name="T2" fmla="*/ 371 w 372"/>
              <a:gd name="T3" fmla="*/ 185 h 372"/>
              <a:gd name="T4" fmla="*/ 185 w 372"/>
              <a:gd name="T5" fmla="*/ 371 h 372"/>
              <a:gd name="T6" fmla="*/ 185 w 372"/>
              <a:gd name="T7" fmla="*/ 371 h 372"/>
              <a:gd name="T8" fmla="*/ 0 w 372"/>
              <a:gd name="T9" fmla="*/ 185 h 372"/>
              <a:gd name="T10" fmla="*/ 0 w 372"/>
              <a:gd name="T11" fmla="*/ 185 h 372"/>
              <a:gd name="T12" fmla="*/ 185 w 372"/>
              <a:gd name="T13" fmla="*/ 0 h 372"/>
              <a:gd name="T14" fmla="*/ 185 w 372"/>
              <a:gd name="T15" fmla="*/ 0 h 372"/>
              <a:gd name="T16" fmla="*/ 371 w 372"/>
              <a:gd name="T17" fmla="*/ 18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2" h="372">
                <a:moveTo>
                  <a:pt x="371" y="185"/>
                </a:moveTo>
                <a:lnTo>
                  <a:pt x="371" y="185"/>
                </a:lnTo>
                <a:cubicBezTo>
                  <a:pt x="371" y="288"/>
                  <a:pt x="288" y="371"/>
                  <a:pt x="185" y="371"/>
                </a:cubicBezTo>
                <a:lnTo>
                  <a:pt x="185" y="371"/>
                </a:lnTo>
                <a:cubicBezTo>
                  <a:pt x="82" y="371"/>
                  <a:pt x="0" y="288"/>
                  <a:pt x="0" y="185"/>
                </a:cubicBezTo>
                <a:lnTo>
                  <a:pt x="0" y="185"/>
                </a:lnTo>
                <a:cubicBezTo>
                  <a:pt x="0" y="83"/>
                  <a:pt x="82" y="0"/>
                  <a:pt x="185" y="0"/>
                </a:cubicBezTo>
                <a:lnTo>
                  <a:pt x="185" y="0"/>
                </a:lnTo>
                <a:cubicBezTo>
                  <a:pt x="288" y="0"/>
                  <a:pt x="371" y="83"/>
                  <a:pt x="371" y="1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9" name="Freeform 493"/>
          <p:cNvSpPr>
            <a:spLocks noChangeArrowheads="1"/>
          </p:cNvSpPr>
          <p:nvPr/>
        </p:nvSpPr>
        <p:spPr bwMode="auto">
          <a:xfrm>
            <a:off x="20592420" y="10810626"/>
            <a:ext cx="419057" cy="419057"/>
          </a:xfrm>
          <a:custGeom>
            <a:avLst/>
            <a:gdLst>
              <a:gd name="T0" fmla="*/ 371 w 372"/>
              <a:gd name="T1" fmla="*/ 185 h 372"/>
              <a:gd name="T2" fmla="*/ 371 w 372"/>
              <a:gd name="T3" fmla="*/ 185 h 372"/>
              <a:gd name="T4" fmla="*/ 186 w 372"/>
              <a:gd name="T5" fmla="*/ 371 h 372"/>
              <a:gd name="T6" fmla="*/ 186 w 372"/>
              <a:gd name="T7" fmla="*/ 371 h 372"/>
              <a:gd name="T8" fmla="*/ 0 w 372"/>
              <a:gd name="T9" fmla="*/ 185 h 372"/>
              <a:gd name="T10" fmla="*/ 0 w 372"/>
              <a:gd name="T11" fmla="*/ 185 h 372"/>
              <a:gd name="T12" fmla="*/ 186 w 372"/>
              <a:gd name="T13" fmla="*/ 0 h 372"/>
              <a:gd name="T14" fmla="*/ 186 w 372"/>
              <a:gd name="T15" fmla="*/ 0 h 372"/>
              <a:gd name="T16" fmla="*/ 371 w 372"/>
              <a:gd name="T17" fmla="*/ 18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2" h="372">
                <a:moveTo>
                  <a:pt x="371" y="185"/>
                </a:moveTo>
                <a:lnTo>
                  <a:pt x="371" y="185"/>
                </a:lnTo>
                <a:cubicBezTo>
                  <a:pt x="371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3" y="371"/>
                  <a:pt x="0" y="288"/>
                  <a:pt x="0" y="185"/>
                </a:cubicBezTo>
                <a:lnTo>
                  <a:pt x="0" y="185"/>
                </a:lnTo>
                <a:cubicBezTo>
                  <a:pt x="0" y="83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1" y="83"/>
                  <a:pt x="371" y="1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0" name="CuadroTexto 529"/>
          <p:cNvSpPr txBox="1"/>
          <p:nvPr/>
        </p:nvSpPr>
        <p:spPr>
          <a:xfrm>
            <a:off x="9113304" y="423267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  <p:sp>
        <p:nvSpPr>
          <p:cNvPr id="531" name="CuadroTexto 530"/>
          <p:cNvSpPr txBox="1"/>
          <p:nvPr/>
        </p:nvSpPr>
        <p:spPr>
          <a:xfrm>
            <a:off x="2032436" y="1943610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32" name="CuadroTexto 531"/>
          <p:cNvSpPr txBox="1"/>
          <p:nvPr/>
        </p:nvSpPr>
        <p:spPr>
          <a:xfrm>
            <a:off x="3688919" y="7685970"/>
            <a:ext cx="3107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533" name="CuadroTexto 532"/>
          <p:cNvSpPr txBox="1"/>
          <p:nvPr/>
        </p:nvSpPr>
        <p:spPr>
          <a:xfrm>
            <a:off x="4929309" y="7149491"/>
            <a:ext cx="1891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34" name="CuadroTexto 533"/>
          <p:cNvSpPr txBox="1"/>
          <p:nvPr/>
        </p:nvSpPr>
        <p:spPr>
          <a:xfrm>
            <a:off x="3706275" y="9259299"/>
            <a:ext cx="3107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535" name="CuadroTexto 534"/>
          <p:cNvSpPr txBox="1"/>
          <p:nvPr/>
        </p:nvSpPr>
        <p:spPr>
          <a:xfrm>
            <a:off x="4917811" y="8722820"/>
            <a:ext cx="1920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536" name="CuadroTexto 535"/>
          <p:cNvSpPr txBox="1"/>
          <p:nvPr/>
        </p:nvSpPr>
        <p:spPr>
          <a:xfrm>
            <a:off x="3706275" y="10809989"/>
            <a:ext cx="3107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537" name="CuadroTexto 536"/>
          <p:cNvSpPr txBox="1"/>
          <p:nvPr/>
        </p:nvSpPr>
        <p:spPr>
          <a:xfrm>
            <a:off x="4659728" y="10273510"/>
            <a:ext cx="2178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538" name="CuadroTexto 537"/>
          <p:cNvSpPr txBox="1"/>
          <p:nvPr/>
        </p:nvSpPr>
        <p:spPr>
          <a:xfrm>
            <a:off x="3698036" y="12336550"/>
            <a:ext cx="3107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539" name="CuadroTexto 538"/>
          <p:cNvSpPr txBox="1"/>
          <p:nvPr/>
        </p:nvSpPr>
        <p:spPr>
          <a:xfrm>
            <a:off x="4869498" y="11800071"/>
            <a:ext cx="1960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540" name="CuadroTexto 539"/>
          <p:cNvSpPr txBox="1"/>
          <p:nvPr/>
        </p:nvSpPr>
        <p:spPr>
          <a:xfrm rot="16200000">
            <a:off x="6862242" y="5306671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41" name="CuadroTexto 540"/>
          <p:cNvSpPr txBox="1"/>
          <p:nvPr/>
        </p:nvSpPr>
        <p:spPr>
          <a:xfrm rot="16200000">
            <a:off x="7942118" y="5357746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542" name="CuadroTexto 541"/>
          <p:cNvSpPr txBox="1"/>
          <p:nvPr/>
        </p:nvSpPr>
        <p:spPr>
          <a:xfrm rot="16200000">
            <a:off x="8947068" y="5320332"/>
            <a:ext cx="1928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2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43" name="CuadroTexto 542"/>
          <p:cNvSpPr txBox="1"/>
          <p:nvPr/>
        </p:nvSpPr>
        <p:spPr>
          <a:xfrm rot="16200000">
            <a:off x="10104267" y="5309462"/>
            <a:ext cx="1739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2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44" name="CuadroTexto 543"/>
          <p:cNvSpPr txBox="1"/>
          <p:nvPr/>
        </p:nvSpPr>
        <p:spPr>
          <a:xfrm rot="16200000">
            <a:off x="11232076" y="5357896"/>
            <a:ext cx="1669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Five</a:t>
            </a:r>
            <a:endParaRPr lang="en-US" sz="2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45" name="CuadroTexto 544"/>
          <p:cNvSpPr txBox="1"/>
          <p:nvPr/>
        </p:nvSpPr>
        <p:spPr>
          <a:xfrm rot="16200000">
            <a:off x="12424805" y="5357746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Six</a:t>
            </a:r>
          </a:p>
        </p:txBody>
      </p:sp>
      <p:sp>
        <p:nvSpPr>
          <p:cNvPr id="546" name="CuadroTexto 545"/>
          <p:cNvSpPr txBox="1"/>
          <p:nvPr/>
        </p:nvSpPr>
        <p:spPr>
          <a:xfrm rot="16200000">
            <a:off x="13273162" y="5304961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Seven</a:t>
            </a:r>
          </a:p>
        </p:txBody>
      </p:sp>
      <p:sp>
        <p:nvSpPr>
          <p:cNvPr id="547" name="CuadroTexto 546"/>
          <p:cNvSpPr txBox="1"/>
          <p:nvPr/>
        </p:nvSpPr>
        <p:spPr>
          <a:xfrm rot="16200000">
            <a:off x="14439260" y="5342379"/>
            <a:ext cx="1814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Eight</a:t>
            </a:r>
            <a:endParaRPr lang="en-US" sz="2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48" name="CuadroTexto 547"/>
          <p:cNvSpPr txBox="1"/>
          <p:nvPr/>
        </p:nvSpPr>
        <p:spPr>
          <a:xfrm rot="16200000">
            <a:off x="15558964" y="5320332"/>
            <a:ext cx="1755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Nine</a:t>
            </a:r>
          </a:p>
        </p:txBody>
      </p:sp>
      <p:sp>
        <p:nvSpPr>
          <p:cNvPr id="549" name="CuadroTexto 548"/>
          <p:cNvSpPr txBox="1"/>
          <p:nvPr/>
        </p:nvSpPr>
        <p:spPr>
          <a:xfrm rot="16200000">
            <a:off x="16733042" y="5300074"/>
            <a:ext cx="16017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Ten</a:t>
            </a:r>
            <a:endParaRPr lang="en-US" sz="2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50" name="CuadroTexto 549"/>
          <p:cNvSpPr txBox="1"/>
          <p:nvPr/>
        </p:nvSpPr>
        <p:spPr>
          <a:xfrm rot="16200000">
            <a:off x="17583404" y="5320331"/>
            <a:ext cx="2064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Eleven</a:t>
            </a:r>
            <a:endParaRPr lang="en-US" sz="2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51" name="CuadroTexto 550"/>
          <p:cNvSpPr txBox="1"/>
          <p:nvPr/>
        </p:nvSpPr>
        <p:spPr>
          <a:xfrm rot="16200000">
            <a:off x="18653127" y="5273043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Twelve</a:t>
            </a:r>
            <a:endParaRPr lang="en-US" sz="2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70" name="CuadroTexto 569"/>
          <p:cNvSpPr txBox="1"/>
          <p:nvPr/>
        </p:nvSpPr>
        <p:spPr>
          <a:xfrm rot="16200000">
            <a:off x="19638896" y="5278374"/>
            <a:ext cx="2355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Thirteen</a:t>
            </a:r>
            <a:endParaRPr lang="en-US" sz="2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5585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Medical Iinfographics Dark">
      <a:dk1>
        <a:srgbClr val="FEFCFF"/>
      </a:dk1>
      <a:lt1>
        <a:srgbClr val="FFFFFF"/>
      </a:lt1>
      <a:dk2>
        <a:srgbClr val="FEFCFF"/>
      </a:dk2>
      <a:lt2>
        <a:srgbClr val="2A3340"/>
      </a:lt2>
      <a:accent1>
        <a:srgbClr val="01304B"/>
      </a:accent1>
      <a:accent2>
        <a:srgbClr val="F2C347"/>
      </a:accent2>
      <a:accent3>
        <a:srgbClr val="EE8B31"/>
      </a:accent3>
      <a:accent4>
        <a:srgbClr val="E14237"/>
      </a:accent4>
      <a:accent5>
        <a:srgbClr val="209AA6"/>
      </a:accent5>
      <a:accent6>
        <a:srgbClr val="5E5E5E"/>
      </a:accent6>
      <a:hlink>
        <a:srgbClr val="EAEAEA"/>
      </a:hlink>
      <a:folHlink>
        <a:srgbClr val="FE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86542</TotalTime>
  <Words>644</Words>
  <Application>Microsoft Macintosh PowerPoint</Application>
  <PresentationFormat>Custom</PresentationFormat>
  <Paragraphs>142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15489</cp:revision>
  <dcterms:created xsi:type="dcterms:W3CDTF">2014-11-12T21:47:38Z</dcterms:created>
  <dcterms:modified xsi:type="dcterms:W3CDTF">2019-06-07T17:44:13Z</dcterms:modified>
  <cp:category/>
</cp:coreProperties>
</file>