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104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2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7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3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3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256"/>
          <p:cNvSpPr>
            <a:spLocks noChangeArrowheads="1"/>
          </p:cNvSpPr>
          <p:nvPr/>
        </p:nvSpPr>
        <p:spPr bwMode="auto">
          <a:xfrm>
            <a:off x="9810155" y="427273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57"/>
          <p:cNvSpPr>
            <a:spLocks noChangeArrowheads="1"/>
          </p:cNvSpPr>
          <p:nvPr/>
        </p:nvSpPr>
        <p:spPr bwMode="auto">
          <a:xfrm>
            <a:off x="6581963" y="460254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58"/>
          <p:cNvSpPr>
            <a:spLocks noChangeArrowheads="1"/>
          </p:cNvSpPr>
          <p:nvPr/>
        </p:nvSpPr>
        <p:spPr bwMode="auto">
          <a:xfrm>
            <a:off x="6187186" y="420776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59"/>
          <p:cNvSpPr>
            <a:spLocks noChangeArrowheads="1"/>
          </p:cNvSpPr>
          <p:nvPr/>
        </p:nvSpPr>
        <p:spPr bwMode="auto">
          <a:xfrm>
            <a:off x="13418135" y="424274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0"/>
          <p:cNvSpPr>
            <a:spLocks noChangeArrowheads="1"/>
          </p:cNvSpPr>
          <p:nvPr/>
        </p:nvSpPr>
        <p:spPr bwMode="auto">
          <a:xfrm>
            <a:off x="13638012" y="448261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1"/>
          <p:cNvSpPr>
            <a:spLocks noChangeArrowheads="1"/>
          </p:cNvSpPr>
          <p:nvPr/>
        </p:nvSpPr>
        <p:spPr bwMode="auto">
          <a:xfrm>
            <a:off x="16921175" y="431770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2"/>
          <p:cNvSpPr>
            <a:spLocks noChangeArrowheads="1"/>
          </p:cNvSpPr>
          <p:nvPr/>
        </p:nvSpPr>
        <p:spPr bwMode="auto">
          <a:xfrm>
            <a:off x="20374240" y="425274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63"/>
          <p:cNvSpPr>
            <a:spLocks noChangeArrowheads="1"/>
          </p:cNvSpPr>
          <p:nvPr/>
        </p:nvSpPr>
        <p:spPr bwMode="auto">
          <a:xfrm>
            <a:off x="5432606" y="3912934"/>
            <a:ext cx="2223756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64"/>
          <p:cNvSpPr>
            <a:spLocks noChangeArrowheads="1"/>
          </p:cNvSpPr>
          <p:nvPr/>
        </p:nvSpPr>
        <p:spPr bwMode="auto">
          <a:xfrm>
            <a:off x="8985619" y="3912934"/>
            <a:ext cx="2223753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65"/>
          <p:cNvSpPr>
            <a:spLocks noChangeArrowheads="1"/>
          </p:cNvSpPr>
          <p:nvPr/>
        </p:nvSpPr>
        <p:spPr bwMode="auto">
          <a:xfrm>
            <a:off x="12588600" y="3912934"/>
            <a:ext cx="2223756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66"/>
          <p:cNvSpPr>
            <a:spLocks noChangeArrowheads="1"/>
          </p:cNvSpPr>
          <p:nvPr/>
        </p:nvSpPr>
        <p:spPr bwMode="auto">
          <a:xfrm>
            <a:off x="16186585" y="3912934"/>
            <a:ext cx="2223756" cy="9084913"/>
          </a:xfrm>
          <a:custGeom>
            <a:avLst/>
            <a:gdLst>
              <a:gd name="T0" fmla="*/ 1962 w 1963"/>
              <a:gd name="T1" fmla="*/ 8016 h 8017"/>
              <a:gd name="T2" fmla="*/ 0 w 1963"/>
              <a:gd name="T3" fmla="*/ 8016 h 8017"/>
              <a:gd name="T4" fmla="*/ 0 w 1963"/>
              <a:gd name="T5" fmla="*/ 0 h 8017"/>
              <a:gd name="T6" fmla="*/ 1962 w 1963"/>
              <a:gd name="T7" fmla="*/ 0 h 8017"/>
              <a:gd name="T8" fmla="*/ 1962 w 1963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7">
                <a:moveTo>
                  <a:pt x="1962" y="8016"/>
                </a:moveTo>
                <a:lnTo>
                  <a:pt x="0" y="8016"/>
                </a:lnTo>
                <a:lnTo>
                  <a:pt x="0" y="0"/>
                </a:lnTo>
                <a:lnTo>
                  <a:pt x="1962" y="0"/>
                </a:lnTo>
                <a:lnTo>
                  <a:pt x="1962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67"/>
          <p:cNvSpPr>
            <a:spLocks noChangeArrowheads="1"/>
          </p:cNvSpPr>
          <p:nvPr/>
        </p:nvSpPr>
        <p:spPr bwMode="auto">
          <a:xfrm>
            <a:off x="19579687" y="3912934"/>
            <a:ext cx="2223753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68"/>
          <p:cNvSpPr>
            <a:spLocks noChangeArrowheads="1"/>
          </p:cNvSpPr>
          <p:nvPr/>
        </p:nvSpPr>
        <p:spPr bwMode="auto">
          <a:xfrm>
            <a:off x="2239396" y="11813509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69"/>
          <p:cNvSpPr>
            <a:spLocks noChangeArrowheads="1"/>
          </p:cNvSpPr>
          <p:nvPr/>
        </p:nvSpPr>
        <p:spPr bwMode="auto">
          <a:xfrm>
            <a:off x="2239396" y="10649162"/>
            <a:ext cx="19898858" cy="939474"/>
          </a:xfrm>
          <a:custGeom>
            <a:avLst/>
            <a:gdLst>
              <a:gd name="T0" fmla="*/ 17560 w 17561"/>
              <a:gd name="T1" fmla="*/ 827 h 828"/>
              <a:gd name="T2" fmla="*/ 0 w 17561"/>
              <a:gd name="T3" fmla="*/ 827 h 828"/>
              <a:gd name="T4" fmla="*/ 0 w 17561"/>
              <a:gd name="T5" fmla="*/ 0 h 828"/>
              <a:gd name="T6" fmla="*/ 17560 w 17561"/>
              <a:gd name="T7" fmla="*/ 0 h 828"/>
              <a:gd name="T8" fmla="*/ 17560 w 17561"/>
              <a:gd name="T9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8">
                <a:moveTo>
                  <a:pt x="17560" y="827"/>
                </a:moveTo>
                <a:lnTo>
                  <a:pt x="0" y="827"/>
                </a:lnTo>
                <a:lnTo>
                  <a:pt x="0" y="0"/>
                </a:lnTo>
                <a:lnTo>
                  <a:pt x="17560" y="0"/>
                </a:lnTo>
                <a:lnTo>
                  <a:pt x="17560" y="82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0"/>
          <p:cNvSpPr>
            <a:spLocks noChangeArrowheads="1"/>
          </p:cNvSpPr>
          <p:nvPr/>
        </p:nvSpPr>
        <p:spPr bwMode="auto">
          <a:xfrm>
            <a:off x="2239396" y="9479817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1"/>
          <p:cNvSpPr>
            <a:spLocks noChangeArrowheads="1"/>
          </p:cNvSpPr>
          <p:nvPr/>
        </p:nvSpPr>
        <p:spPr bwMode="auto">
          <a:xfrm>
            <a:off x="2239396" y="8310472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2"/>
          <p:cNvSpPr>
            <a:spLocks noChangeArrowheads="1"/>
          </p:cNvSpPr>
          <p:nvPr/>
        </p:nvSpPr>
        <p:spPr bwMode="auto">
          <a:xfrm>
            <a:off x="2239396" y="7146122"/>
            <a:ext cx="19898858" cy="934478"/>
          </a:xfrm>
          <a:custGeom>
            <a:avLst/>
            <a:gdLst>
              <a:gd name="T0" fmla="*/ 17560 w 17561"/>
              <a:gd name="T1" fmla="*/ 825 h 826"/>
              <a:gd name="T2" fmla="*/ 0 w 17561"/>
              <a:gd name="T3" fmla="*/ 825 h 826"/>
              <a:gd name="T4" fmla="*/ 0 w 17561"/>
              <a:gd name="T5" fmla="*/ 0 h 826"/>
              <a:gd name="T6" fmla="*/ 17560 w 17561"/>
              <a:gd name="T7" fmla="*/ 0 h 826"/>
              <a:gd name="T8" fmla="*/ 17560 w 17561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6">
                <a:moveTo>
                  <a:pt x="17560" y="825"/>
                </a:moveTo>
                <a:lnTo>
                  <a:pt x="0" y="825"/>
                </a:lnTo>
                <a:lnTo>
                  <a:pt x="0" y="0"/>
                </a:lnTo>
                <a:lnTo>
                  <a:pt x="17560" y="0"/>
                </a:lnTo>
                <a:lnTo>
                  <a:pt x="17560" y="825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73"/>
          <p:cNvSpPr>
            <a:spLocks noChangeArrowheads="1"/>
          </p:cNvSpPr>
          <p:nvPr/>
        </p:nvSpPr>
        <p:spPr bwMode="auto">
          <a:xfrm>
            <a:off x="2239396" y="5976777"/>
            <a:ext cx="19898858" cy="939474"/>
          </a:xfrm>
          <a:custGeom>
            <a:avLst/>
            <a:gdLst>
              <a:gd name="T0" fmla="*/ 17560 w 17561"/>
              <a:gd name="T1" fmla="*/ 827 h 828"/>
              <a:gd name="T2" fmla="*/ 0 w 17561"/>
              <a:gd name="T3" fmla="*/ 827 h 828"/>
              <a:gd name="T4" fmla="*/ 0 w 17561"/>
              <a:gd name="T5" fmla="*/ 0 h 828"/>
              <a:gd name="T6" fmla="*/ 17560 w 17561"/>
              <a:gd name="T7" fmla="*/ 0 h 828"/>
              <a:gd name="T8" fmla="*/ 17560 w 17561"/>
              <a:gd name="T9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8">
                <a:moveTo>
                  <a:pt x="17560" y="827"/>
                </a:moveTo>
                <a:lnTo>
                  <a:pt x="0" y="827"/>
                </a:lnTo>
                <a:lnTo>
                  <a:pt x="0" y="0"/>
                </a:lnTo>
                <a:lnTo>
                  <a:pt x="17560" y="0"/>
                </a:lnTo>
                <a:lnTo>
                  <a:pt x="17560" y="82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74"/>
          <p:cNvSpPr>
            <a:spLocks noChangeArrowheads="1"/>
          </p:cNvSpPr>
          <p:nvPr/>
        </p:nvSpPr>
        <p:spPr bwMode="auto">
          <a:xfrm>
            <a:off x="5422612" y="5966782"/>
            <a:ext cx="2238746" cy="954467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75"/>
          <p:cNvSpPr>
            <a:spLocks noChangeArrowheads="1"/>
          </p:cNvSpPr>
          <p:nvPr/>
        </p:nvSpPr>
        <p:spPr bwMode="auto">
          <a:xfrm>
            <a:off x="12588600" y="5966782"/>
            <a:ext cx="2238746" cy="954467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76"/>
          <p:cNvSpPr>
            <a:spLocks noChangeArrowheads="1"/>
          </p:cNvSpPr>
          <p:nvPr/>
        </p:nvSpPr>
        <p:spPr bwMode="auto">
          <a:xfrm>
            <a:off x="12598594" y="7141126"/>
            <a:ext cx="2238746" cy="954464"/>
          </a:xfrm>
          <a:custGeom>
            <a:avLst/>
            <a:gdLst>
              <a:gd name="T0" fmla="*/ 1974 w 1975"/>
              <a:gd name="T1" fmla="*/ 840 h 841"/>
              <a:gd name="T2" fmla="*/ 0 w 1975"/>
              <a:gd name="T3" fmla="*/ 840 h 841"/>
              <a:gd name="T4" fmla="*/ 0 w 1975"/>
              <a:gd name="T5" fmla="*/ 0 h 841"/>
              <a:gd name="T6" fmla="*/ 1974 w 1975"/>
              <a:gd name="T7" fmla="*/ 0 h 841"/>
              <a:gd name="T8" fmla="*/ 1974 w 1975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1">
                <a:moveTo>
                  <a:pt x="1974" y="840"/>
                </a:moveTo>
                <a:lnTo>
                  <a:pt x="0" y="840"/>
                </a:lnTo>
                <a:lnTo>
                  <a:pt x="0" y="0"/>
                </a:lnTo>
                <a:lnTo>
                  <a:pt x="1974" y="0"/>
                </a:lnTo>
                <a:lnTo>
                  <a:pt x="1974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77"/>
          <p:cNvSpPr>
            <a:spLocks noChangeArrowheads="1"/>
          </p:cNvSpPr>
          <p:nvPr/>
        </p:nvSpPr>
        <p:spPr bwMode="auto">
          <a:xfrm>
            <a:off x="8980620" y="8310472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78"/>
          <p:cNvSpPr>
            <a:spLocks noChangeArrowheads="1"/>
          </p:cNvSpPr>
          <p:nvPr/>
        </p:nvSpPr>
        <p:spPr bwMode="auto">
          <a:xfrm>
            <a:off x="8980620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79"/>
          <p:cNvSpPr>
            <a:spLocks noChangeArrowheads="1"/>
          </p:cNvSpPr>
          <p:nvPr/>
        </p:nvSpPr>
        <p:spPr bwMode="auto">
          <a:xfrm>
            <a:off x="12578605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80"/>
          <p:cNvSpPr>
            <a:spLocks noChangeArrowheads="1"/>
          </p:cNvSpPr>
          <p:nvPr/>
        </p:nvSpPr>
        <p:spPr bwMode="auto">
          <a:xfrm>
            <a:off x="16181589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81"/>
          <p:cNvSpPr>
            <a:spLocks noChangeArrowheads="1"/>
          </p:cNvSpPr>
          <p:nvPr/>
        </p:nvSpPr>
        <p:spPr bwMode="auto">
          <a:xfrm>
            <a:off x="19589681" y="9499806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2"/>
          <p:cNvSpPr>
            <a:spLocks noChangeArrowheads="1"/>
          </p:cNvSpPr>
          <p:nvPr/>
        </p:nvSpPr>
        <p:spPr bwMode="auto">
          <a:xfrm>
            <a:off x="19589681" y="10654158"/>
            <a:ext cx="2238746" cy="954467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8CAC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83"/>
          <p:cNvSpPr>
            <a:spLocks noChangeArrowheads="1"/>
          </p:cNvSpPr>
          <p:nvPr/>
        </p:nvSpPr>
        <p:spPr bwMode="auto">
          <a:xfrm>
            <a:off x="5427611" y="9499806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84"/>
          <p:cNvSpPr>
            <a:spLocks noChangeArrowheads="1"/>
          </p:cNvSpPr>
          <p:nvPr/>
        </p:nvSpPr>
        <p:spPr bwMode="auto">
          <a:xfrm>
            <a:off x="12578605" y="11808513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85"/>
          <p:cNvSpPr>
            <a:spLocks noChangeArrowheads="1"/>
          </p:cNvSpPr>
          <p:nvPr/>
        </p:nvSpPr>
        <p:spPr bwMode="auto">
          <a:xfrm>
            <a:off x="16181589" y="11808513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6"/>
          <p:cNvSpPr>
            <a:spLocks noChangeArrowheads="1"/>
          </p:cNvSpPr>
          <p:nvPr/>
        </p:nvSpPr>
        <p:spPr bwMode="auto">
          <a:xfrm>
            <a:off x="5427611" y="11808513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7"/>
          <p:cNvSpPr>
            <a:spLocks noChangeArrowheads="1"/>
          </p:cNvSpPr>
          <p:nvPr/>
        </p:nvSpPr>
        <p:spPr bwMode="auto">
          <a:xfrm>
            <a:off x="16196579" y="8310472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88"/>
          <p:cNvSpPr>
            <a:spLocks noChangeArrowheads="1"/>
          </p:cNvSpPr>
          <p:nvPr/>
        </p:nvSpPr>
        <p:spPr bwMode="auto">
          <a:xfrm>
            <a:off x="16191584" y="7141126"/>
            <a:ext cx="2238746" cy="954464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9"/>
          <p:cNvSpPr>
            <a:spLocks noChangeArrowheads="1"/>
          </p:cNvSpPr>
          <p:nvPr/>
        </p:nvSpPr>
        <p:spPr bwMode="auto">
          <a:xfrm>
            <a:off x="19579687" y="7141126"/>
            <a:ext cx="2238746" cy="954464"/>
          </a:xfrm>
          <a:custGeom>
            <a:avLst/>
            <a:gdLst>
              <a:gd name="T0" fmla="*/ 1974 w 1975"/>
              <a:gd name="T1" fmla="*/ 840 h 841"/>
              <a:gd name="T2" fmla="*/ 0 w 1975"/>
              <a:gd name="T3" fmla="*/ 840 h 841"/>
              <a:gd name="T4" fmla="*/ 0 w 1975"/>
              <a:gd name="T5" fmla="*/ 0 h 841"/>
              <a:gd name="T6" fmla="*/ 1974 w 1975"/>
              <a:gd name="T7" fmla="*/ 0 h 841"/>
              <a:gd name="T8" fmla="*/ 1974 w 1975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1">
                <a:moveTo>
                  <a:pt x="1974" y="840"/>
                </a:moveTo>
                <a:lnTo>
                  <a:pt x="0" y="840"/>
                </a:lnTo>
                <a:lnTo>
                  <a:pt x="0" y="0"/>
                </a:lnTo>
                <a:lnTo>
                  <a:pt x="1974" y="0"/>
                </a:lnTo>
                <a:lnTo>
                  <a:pt x="1974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CuadroTexto 348"/>
          <p:cNvSpPr txBox="1"/>
          <p:nvPr/>
        </p:nvSpPr>
        <p:spPr>
          <a:xfrm>
            <a:off x="3012320" y="6180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3007936" y="73425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2870813" y="852224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2" name="CuadroTexto 351"/>
          <p:cNvSpPr txBox="1"/>
          <p:nvPr/>
        </p:nvSpPr>
        <p:spPr>
          <a:xfrm>
            <a:off x="2988153" y="969879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3" name="CuadroTexto 352"/>
          <p:cNvSpPr txBox="1"/>
          <p:nvPr/>
        </p:nvSpPr>
        <p:spPr>
          <a:xfrm>
            <a:off x="3016336" y="10861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3132060" y="120178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5737118" y="511954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9268320" y="510961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7" name="CuadroTexto 356"/>
          <p:cNvSpPr txBox="1"/>
          <p:nvPr/>
        </p:nvSpPr>
        <p:spPr>
          <a:xfrm>
            <a:off x="12756598" y="5109610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6448213" y="510961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9" name="CuadroTexto 358"/>
          <p:cNvSpPr txBox="1"/>
          <p:nvPr/>
        </p:nvSpPr>
        <p:spPr>
          <a:xfrm>
            <a:off x="19891313" y="5119992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222660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256"/>
          <p:cNvSpPr>
            <a:spLocks noChangeArrowheads="1"/>
          </p:cNvSpPr>
          <p:nvPr/>
        </p:nvSpPr>
        <p:spPr bwMode="auto">
          <a:xfrm>
            <a:off x="9890480" y="4351103"/>
            <a:ext cx="568409" cy="568406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4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2"/>
                  <a:pt x="499" y="500"/>
                </a:cubicBezTo>
                <a:lnTo>
                  <a:pt x="499" y="500"/>
                </a:lnTo>
                <a:cubicBezTo>
                  <a:pt x="495" y="505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5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5"/>
                  <a:pt x="28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5"/>
                  <a:pt x="8" y="500"/>
                </a:cubicBezTo>
                <a:lnTo>
                  <a:pt x="8" y="500"/>
                </a:lnTo>
                <a:cubicBezTo>
                  <a:pt x="0" y="492"/>
                  <a:pt x="0" y="478"/>
                  <a:pt x="8" y="470"/>
                </a:cubicBezTo>
                <a:lnTo>
                  <a:pt x="224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8"/>
                  <a:pt x="8" y="9"/>
                </a:cubicBezTo>
                <a:lnTo>
                  <a:pt x="8" y="9"/>
                </a:lnTo>
                <a:cubicBezTo>
                  <a:pt x="16" y="0"/>
                  <a:pt x="30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8"/>
                  <a:pt x="507" y="31"/>
                  <a:pt x="499" y="39"/>
                </a:cubicBezTo>
                <a:lnTo>
                  <a:pt x="284" y="254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7"/>
          <p:cNvSpPr>
            <a:spLocks noChangeArrowheads="1"/>
          </p:cNvSpPr>
          <p:nvPr/>
        </p:nvSpPr>
        <p:spPr bwMode="auto">
          <a:xfrm>
            <a:off x="6697513" y="4682261"/>
            <a:ext cx="316331" cy="306446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5 w 281"/>
              <a:gd name="T7" fmla="*/ 50 h 272"/>
              <a:gd name="T8" fmla="*/ 55 w 281"/>
              <a:gd name="T9" fmla="*/ 50 h 272"/>
              <a:gd name="T10" fmla="*/ 56 w 281"/>
              <a:gd name="T11" fmla="*/ 82 h 272"/>
              <a:gd name="T12" fmla="*/ 196 w 281"/>
              <a:gd name="T13" fmla="*/ 220 h 272"/>
              <a:gd name="T14" fmla="*/ 227 w 281"/>
              <a:gd name="T15" fmla="*/ 190 h 272"/>
              <a:gd name="T16" fmla="*/ 88 w 281"/>
              <a:gd name="T17" fmla="*/ 50 h 272"/>
              <a:gd name="T18" fmla="*/ 88 w 281"/>
              <a:gd name="T19" fmla="*/ 50 h 272"/>
              <a:gd name="T20" fmla="*/ 72 w 281"/>
              <a:gd name="T21" fmla="*/ 43 h 272"/>
              <a:gd name="T22" fmla="*/ 195 w 281"/>
              <a:gd name="T23" fmla="*/ 271 h 272"/>
              <a:gd name="T24" fmla="*/ 195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20 h 272"/>
              <a:gd name="T34" fmla="*/ 25 w 281"/>
              <a:gd name="T35" fmla="*/ 20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6 h 272"/>
              <a:gd name="T52" fmla="*/ 210 w 281"/>
              <a:gd name="T53" fmla="*/ 266 h 272"/>
              <a:gd name="T54" fmla="*/ 210 w 281"/>
              <a:gd name="T55" fmla="*/ 266 h 272"/>
              <a:gd name="T56" fmla="*/ 195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20"/>
                </a:cubicBezTo>
                <a:lnTo>
                  <a:pt x="25" y="20"/>
                </a:lnTo>
                <a:cubicBezTo>
                  <a:pt x="37" y="8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6" y="269"/>
                  <a:pt x="201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8"/>
          <p:cNvSpPr>
            <a:spLocks noChangeArrowheads="1"/>
          </p:cNvSpPr>
          <p:nvPr/>
        </p:nvSpPr>
        <p:spPr bwMode="auto">
          <a:xfrm>
            <a:off x="6307043" y="4291791"/>
            <a:ext cx="469552" cy="469552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9"/>
                </a:cubicBezTo>
                <a:lnTo>
                  <a:pt x="43" y="209"/>
                </a:lnTo>
                <a:cubicBezTo>
                  <a:pt x="43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9"/>
          <p:cNvSpPr>
            <a:spLocks noChangeArrowheads="1"/>
          </p:cNvSpPr>
          <p:nvPr/>
        </p:nvSpPr>
        <p:spPr bwMode="auto">
          <a:xfrm>
            <a:off x="13454149" y="4321447"/>
            <a:ext cx="568406" cy="627718"/>
          </a:xfrm>
          <a:custGeom>
            <a:avLst/>
            <a:gdLst>
              <a:gd name="T0" fmla="*/ 461 w 505"/>
              <a:gd name="T1" fmla="*/ 440 h 562"/>
              <a:gd name="T2" fmla="*/ 431 w 505"/>
              <a:gd name="T3" fmla="*/ 440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3 w 505"/>
              <a:gd name="T11" fmla="*/ 324 h 562"/>
              <a:gd name="T12" fmla="*/ 103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4 h 562"/>
              <a:gd name="T22" fmla="*/ 103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3 w 505"/>
              <a:gd name="T61" fmla="*/ 0 h 562"/>
              <a:gd name="T62" fmla="*/ 103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29 w 505"/>
              <a:gd name="T69" fmla="*/ 131 h 562"/>
              <a:gd name="T70" fmla="*/ 29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29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3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3" y="324"/>
                </a:lnTo>
                <a:lnTo>
                  <a:pt x="103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4"/>
                </a:lnTo>
                <a:lnTo>
                  <a:pt x="103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4" y="0"/>
                </a:cubicBezTo>
                <a:lnTo>
                  <a:pt x="103" y="0"/>
                </a:lnTo>
                <a:lnTo>
                  <a:pt x="103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29" y="131"/>
                </a:lnTo>
                <a:lnTo>
                  <a:pt x="29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3"/>
                  <a:pt x="29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3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0"/>
          <p:cNvSpPr>
            <a:spLocks noChangeArrowheads="1"/>
          </p:cNvSpPr>
          <p:nvPr/>
        </p:nvSpPr>
        <p:spPr bwMode="auto">
          <a:xfrm>
            <a:off x="13676568" y="4558696"/>
            <a:ext cx="138395" cy="49427"/>
          </a:xfrm>
          <a:custGeom>
            <a:avLst/>
            <a:gdLst>
              <a:gd name="T0" fmla="*/ 99 w 122"/>
              <a:gd name="T1" fmla="*/ 0 h 44"/>
              <a:gd name="T2" fmla="*/ 22 w 122"/>
              <a:gd name="T3" fmla="*/ 0 h 44"/>
              <a:gd name="T4" fmla="*/ 22 w 122"/>
              <a:gd name="T5" fmla="*/ 0 h 44"/>
              <a:gd name="T6" fmla="*/ 0 w 122"/>
              <a:gd name="T7" fmla="*/ 21 h 44"/>
              <a:gd name="T8" fmla="*/ 0 w 122"/>
              <a:gd name="T9" fmla="*/ 21 h 44"/>
              <a:gd name="T10" fmla="*/ 22 w 122"/>
              <a:gd name="T11" fmla="*/ 43 h 44"/>
              <a:gd name="T12" fmla="*/ 99 w 122"/>
              <a:gd name="T13" fmla="*/ 43 h 44"/>
              <a:gd name="T14" fmla="*/ 99 w 122"/>
              <a:gd name="T15" fmla="*/ 43 h 44"/>
              <a:gd name="T16" fmla="*/ 121 w 122"/>
              <a:gd name="T17" fmla="*/ 21 h 44"/>
              <a:gd name="T18" fmla="*/ 121 w 122"/>
              <a:gd name="T19" fmla="*/ 21 h 44"/>
              <a:gd name="T20" fmla="*/ 99 w 122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1" y="33"/>
                  <a:pt x="121" y="21"/>
                </a:cubicBezTo>
                <a:lnTo>
                  <a:pt x="121" y="21"/>
                </a:lnTo>
                <a:cubicBezTo>
                  <a:pt x="121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1"/>
          <p:cNvSpPr>
            <a:spLocks noChangeArrowheads="1"/>
          </p:cNvSpPr>
          <p:nvPr/>
        </p:nvSpPr>
        <p:spPr bwMode="auto">
          <a:xfrm>
            <a:off x="16923906" y="4400530"/>
            <a:ext cx="741401" cy="474497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5 h 425"/>
              <a:gd name="T8" fmla="*/ 321 w 661"/>
              <a:gd name="T9" fmla="*/ 205 h 425"/>
              <a:gd name="T10" fmla="*/ 323 w 661"/>
              <a:gd name="T11" fmla="*/ 206 h 425"/>
              <a:gd name="T12" fmla="*/ 324 w 661"/>
              <a:gd name="T13" fmla="*/ 206 h 425"/>
              <a:gd name="T14" fmla="*/ 324 w 661"/>
              <a:gd name="T15" fmla="*/ 206 h 425"/>
              <a:gd name="T16" fmla="*/ 325 w 661"/>
              <a:gd name="T17" fmla="*/ 207 h 425"/>
              <a:gd name="T18" fmla="*/ 325 w 661"/>
              <a:gd name="T19" fmla="*/ 207 h 425"/>
              <a:gd name="T20" fmla="*/ 326 w 661"/>
              <a:gd name="T21" fmla="*/ 207 h 425"/>
              <a:gd name="T22" fmla="*/ 326 w 661"/>
              <a:gd name="T23" fmla="*/ 207 h 425"/>
              <a:gd name="T24" fmla="*/ 328 w 661"/>
              <a:gd name="T25" fmla="*/ 207 h 425"/>
              <a:gd name="T26" fmla="*/ 328 w 661"/>
              <a:gd name="T27" fmla="*/ 207 h 425"/>
              <a:gd name="T28" fmla="*/ 330 w 661"/>
              <a:gd name="T29" fmla="*/ 207 h 425"/>
              <a:gd name="T30" fmla="*/ 330 w 661"/>
              <a:gd name="T31" fmla="*/ 207 h 425"/>
              <a:gd name="T32" fmla="*/ 331 w 661"/>
              <a:gd name="T33" fmla="*/ 207 h 425"/>
              <a:gd name="T34" fmla="*/ 331 w 661"/>
              <a:gd name="T35" fmla="*/ 207 h 425"/>
              <a:gd name="T36" fmla="*/ 332 w 661"/>
              <a:gd name="T37" fmla="*/ 207 h 425"/>
              <a:gd name="T38" fmla="*/ 332 w 661"/>
              <a:gd name="T39" fmla="*/ 207 h 425"/>
              <a:gd name="T40" fmla="*/ 334 w 661"/>
              <a:gd name="T41" fmla="*/ 207 h 425"/>
              <a:gd name="T42" fmla="*/ 334 w 661"/>
              <a:gd name="T43" fmla="*/ 207 h 425"/>
              <a:gd name="T44" fmla="*/ 335 w 661"/>
              <a:gd name="T45" fmla="*/ 206 h 425"/>
              <a:gd name="T46" fmla="*/ 335 w 661"/>
              <a:gd name="T47" fmla="*/ 206 h 425"/>
              <a:gd name="T48" fmla="*/ 337 w 661"/>
              <a:gd name="T49" fmla="*/ 206 h 425"/>
              <a:gd name="T50" fmla="*/ 337 w 661"/>
              <a:gd name="T51" fmla="*/ 205 h 425"/>
              <a:gd name="T52" fmla="*/ 338 w 661"/>
              <a:gd name="T53" fmla="*/ 205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381 h 425"/>
              <a:gd name="T60" fmla="*/ 330 w 661"/>
              <a:gd name="T61" fmla="*/ 161 h 425"/>
              <a:gd name="T62" fmla="*/ 564 w 661"/>
              <a:gd name="T63" fmla="*/ 43 h 425"/>
              <a:gd name="T64" fmla="*/ 660 w 661"/>
              <a:gd name="T65" fmla="*/ 30 h 425"/>
              <a:gd name="T66" fmla="*/ 658 w 661"/>
              <a:gd name="T67" fmla="*/ 19 h 425"/>
              <a:gd name="T68" fmla="*/ 654 w 661"/>
              <a:gd name="T69" fmla="*/ 13 h 425"/>
              <a:gd name="T70" fmla="*/ 627 w 661"/>
              <a:gd name="T71" fmla="*/ 0 h 425"/>
              <a:gd name="T72" fmla="*/ 33 w 661"/>
              <a:gd name="T73" fmla="*/ 0 h 425"/>
              <a:gd name="T74" fmla="*/ 6 w 661"/>
              <a:gd name="T75" fmla="*/ 13 h 425"/>
              <a:gd name="T76" fmla="*/ 3 w 661"/>
              <a:gd name="T77" fmla="*/ 19 h 425"/>
              <a:gd name="T78" fmla="*/ 0 w 661"/>
              <a:gd name="T79" fmla="*/ 30 h 425"/>
              <a:gd name="T80" fmla="*/ 0 w 661"/>
              <a:gd name="T81" fmla="*/ 392 h 425"/>
              <a:gd name="T82" fmla="*/ 33 w 661"/>
              <a:gd name="T83" fmla="*/ 424 h 425"/>
              <a:gd name="T84" fmla="*/ 627 w 661"/>
              <a:gd name="T85" fmla="*/ 424 h 425"/>
              <a:gd name="T86" fmla="*/ 660 w 661"/>
              <a:gd name="T87" fmla="*/ 32 h 425"/>
              <a:gd name="T88" fmla="*/ 660 w 661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lnTo>
                  <a:pt x="322" y="205"/>
                </a:lnTo>
                <a:lnTo>
                  <a:pt x="323" y="206"/>
                </a:ln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6" y="207"/>
                  <a:pt x="326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8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4" y="207"/>
                </a:cubicBezTo>
                <a:lnTo>
                  <a:pt x="334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7" y="206"/>
                </a:lnTo>
                <a:lnTo>
                  <a:pt x="337" y="206"/>
                </a:lnTo>
                <a:cubicBezTo>
                  <a:pt x="337" y="205"/>
                  <a:pt x="337" y="205"/>
                  <a:pt x="337" y="205"/>
                </a:cubicBezTo>
                <a:lnTo>
                  <a:pt x="337" y="205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9" y="205"/>
                  <a:pt x="339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6" y="43"/>
                </a:lnTo>
                <a:lnTo>
                  <a:pt x="564" y="43"/>
                </a:lnTo>
                <a:lnTo>
                  <a:pt x="330" y="161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3"/>
                </a:cubicBezTo>
                <a:lnTo>
                  <a:pt x="654" y="13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3"/>
                </a:cubicBezTo>
                <a:lnTo>
                  <a:pt x="6" y="13"/>
                </a:lnTo>
                <a:cubicBezTo>
                  <a:pt x="5" y="15"/>
                  <a:pt x="4" y="17"/>
                  <a:pt x="3" y="19"/>
                </a:cubicBezTo>
                <a:lnTo>
                  <a:pt x="3" y="19"/>
                </a:lnTo>
                <a:cubicBezTo>
                  <a:pt x="0" y="22"/>
                  <a:pt x="0" y="26"/>
                  <a:pt x="0" y="30"/>
                </a:cubicBezTo>
                <a:lnTo>
                  <a:pt x="0" y="30"/>
                </a:lnTo>
                <a:cubicBezTo>
                  <a:pt x="0" y="30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09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0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2"/>
          <p:cNvSpPr>
            <a:spLocks noChangeArrowheads="1"/>
          </p:cNvSpPr>
          <p:nvPr/>
        </p:nvSpPr>
        <p:spPr bwMode="auto">
          <a:xfrm>
            <a:off x="20334351" y="4331333"/>
            <a:ext cx="627718" cy="726571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7 w 562"/>
              <a:gd name="T11" fmla="*/ 432 h 650"/>
              <a:gd name="T12" fmla="*/ 273 w 562"/>
              <a:gd name="T13" fmla="*/ 434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40 h 650"/>
              <a:gd name="T20" fmla="*/ 558 w 562"/>
              <a:gd name="T21" fmla="*/ 637 h 650"/>
              <a:gd name="T22" fmla="*/ 560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1 w 562"/>
              <a:gd name="T33" fmla="*/ 11 h 650"/>
              <a:gd name="T34" fmla="*/ 298 w 562"/>
              <a:gd name="T35" fmla="*/ 8 h 650"/>
              <a:gd name="T36" fmla="*/ 296 w 562"/>
              <a:gd name="T37" fmla="*/ 5 h 650"/>
              <a:gd name="T38" fmla="*/ 293 w 562"/>
              <a:gd name="T39" fmla="*/ 4 h 650"/>
              <a:gd name="T40" fmla="*/ 290 w 562"/>
              <a:gd name="T41" fmla="*/ 2 h 650"/>
              <a:gd name="T42" fmla="*/ 288 w 562"/>
              <a:gd name="T43" fmla="*/ 1 h 650"/>
              <a:gd name="T44" fmla="*/ 285 w 562"/>
              <a:gd name="T45" fmla="*/ 0 h 650"/>
              <a:gd name="T46" fmla="*/ 281 w 562"/>
              <a:gd name="T47" fmla="*/ 0 h 650"/>
              <a:gd name="T48" fmla="*/ 277 w 562"/>
              <a:gd name="T49" fmla="*/ 0 h 650"/>
              <a:gd name="T50" fmla="*/ 274 w 562"/>
              <a:gd name="T51" fmla="*/ 1 h 650"/>
              <a:gd name="T52" fmla="*/ 272 w 562"/>
              <a:gd name="T53" fmla="*/ 2 h 650"/>
              <a:gd name="T54" fmla="*/ 268 w 562"/>
              <a:gd name="T55" fmla="*/ 4 h 650"/>
              <a:gd name="T56" fmla="*/ 266 w 562"/>
              <a:gd name="T57" fmla="*/ 5 h 650"/>
              <a:gd name="T58" fmla="*/ 263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2 w 562"/>
              <a:gd name="T65" fmla="*/ 616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3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9 w 562"/>
              <a:gd name="T81" fmla="*/ 643 h 650"/>
              <a:gd name="T82" fmla="*/ 14 w 562"/>
              <a:gd name="T83" fmla="*/ 647 h 650"/>
              <a:gd name="T84" fmla="*/ 16 w 562"/>
              <a:gd name="T85" fmla="*/ 648 h 650"/>
              <a:gd name="T86" fmla="*/ 19 w 562"/>
              <a:gd name="T87" fmla="*/ 648 h 650"/>
              <a:gd name="T88" fmla="*/ 23 w 562"/>
              <a:gd name="T89" fmla="*/ 649 h 650"/>
              <a:gd name="T90" fmla="*/ 34 w 562"/>
              <a:gd name="T91" fmla="*/ 646 h 650"/>
              <a:gd name="T92" fmla="*/ 37 w 562"/>
              <a:gd name="T93" fmla="*/ 644 h 650"/>
              <a:gd name="T94" fmla="*/ 525 w 562"/>
              <a:gd name="T95" fmla="*/ 646 h 650"/>
              <a:gd name="T96" fmla="*/ 535 w 562"/>
              <a:gd name="T97" fmla="*/ 649 h 650"/>
              <a:gd name="T98" fmla="*/ 539 w 562"/>
              <a:gd name="T99" fmla="*/ 649 h 650"/>
              <a:gd name="T100" fmla="*/ 543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3" y="435"/>
                  <a:pt x="292" y="435"/>
                </a:cubicBezTo>
                <a:lnTo>
                  <a:pt x="292" y="435"/>
                </a:lnTo>
                <a:cubicBezTo>
                  <a:pt x="292" y="435"/>
                  <a:pt x="292" y="435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lnTo>
                  <a:pt x="289" y="434"/>
                </a:lnTo>
                <a:lnTo>
                  <a:pt x="289" y="434"/>
                </a:lnTo>
                <a:lnTo>
                  <a:pt x="288" y="433"/>
                </a:ln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5" y="432"/>
                </a:cubicBezTo>
                <a:lnTo>
                  <a:pt x="285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lnTo>
                  <a:pt x="273" y="434"/>
                </a:lnTo>
                <a:lnTo>
                  <a:pt x="273" y="434"/>
                </a:lnTo>
                <a:lnTo>
                  <a:pt x="272" y="434"/>
                </a:ln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70" y="435"/>
                </a:cubicBezTo>
                <a:lnTo>
                  <a:pt x="270" y="435"/>
                </a:lnTo>
                <a:cubicBezTo>
                  <a:pt x="269" y="435"/>
                  <a:pt x="268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5"/>
                </a:lnTo>
                <a:lnTo>
                  <a:pt x="485" y="561"/>
                </a:lnTo>
                <a:lnTo>
                  <a:pt x="294" y="436"/>
                </a:lnTo>
                <a:close/>
                <a:moveTo>
                  <a:pt x="556" y="640"/>
                </a:moveTo>
                <a:lnTo>
                  <a:pt x="556" y="640"/>
                </a:lnTo>
                <a:cubicBezTo>
                  <a:pt x="557" y="639"/>
                  <a:pt x="557" y="638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8" y="637"/>
                  <a:pt x="558" y="637"/>
                  <a:pt x="558" y="637"/>
                </a:cubicBezTo>
                <a:lnTo>
                  <a:pt x="558" y="637"/>
                </a:lnTo>
                <a:cubicBezTo>
                  <a:pt x="559" y="636"/>
                  <a:pt x="559" y="636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60" y="633"/>
                  <a:pt x="560" y="632"/>
                  <a:pt x="560" y="630"/>
                </a:cubicBezTo>
                <a:lnTo>
                  <a:pt x="560" y="630"/>
                </a:lnTo>
                <a:cubicBezTo>
                  <a:pt x="561" y="630"/>
                  <a:pt x="561" y="629"/>
                  <a:pt x="561" y="629"/>
                </a:cubicBezTo>
                <a:lnTo>
                  <a:pt x="561" y="629"/>
                </a:lnTo>
                <a:cubicBezTo>
                  <a:pt x="561" y="629"/>
                  <a:pt x="561" y="629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1"/>
                  <a:pt x="560" y="619"/>
                </a:cubicBezTo>
                <a:lnTo>
                  <a:pt x="560" y="619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cubicBezTo>
                  <a:pt x="560" y="616"/>
                  <a:pt x="560" y="616"/>
                  <a:pt x="559" y="616"/>
                </a:cubicBez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cubicBezTo>
                  <a:pt x="303" y="15"/>
                  <a:pt x="302" y="15"/>
                  <a:pt x="302" y="14"/>
                </a:cubicBezTo>
                <a:lnTo>
                  <a:pt x="302" y="14"/>
                </a:lnTo>
                <a:cubicBezTo>
                  <a:pt x="302" y="13"/>
                  <a:pt x="302" y="13"/>
                  <a:pt x="302" y="13"/>
                </a:cubicBezTo>
                <a:lnTo>
                  <a:pt x="302" y="13"/>
                </a:lnTo>
                <a:cubicBezTo>
                  <a:pt x="302" y="13"/>
                  <a:pt x="302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1"/>
                </a:cubicBezTo>
                <a:lnTo>
                  <a:pt x="301" y="11"/>
                </a:lnTo>
                <a:cubicBezTo>
                  <a:pt x="301" y="10"/>
                  <a:pt x="301" y="10"/>
                  <a:pt x="300" y="10"/>
                </a:cubicBezTo>
                <a:lnTo>
                  <a:pt x="300" y="10"/>
                </a:lnTo>
                <a:cubicBezTo>
                  <a:pt x="300" y="10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8" y="9"/>
                  <a:pt x="298" y="8"/>
                </a:cubicBezTo>
                <a:lnTo>
                  <a:pt x="298" y="8"/>
                </a:lnTo>
                <a:lnTo>
                  <a:pt x="298" y="7"/>
                </a:lnTo>
                <a:lnTo>
                  <a:pt x="298" y="7"/>
                </a:lnTo>
                <a:cubicBezTo>
                  <a:pt x="297" y="7"/>
                  <a:pt x="297" y="6"/>
                  <a:pt x="297" y="6"/>
                </a:cubicBezTo>
                <a:lnTo>
                  <a:pt x="297" y="6"/>
                </a:lnTo>
                <a:cubicBezTo>
                  <a:pt x="297" y="6"/>
                  <a:pt x="296" y="6"/>
                  <a:pt x="296" y="5"/>
                </a:cubicBezTo>
                <a:lnTo>
                  <a:pt x="296" y="5"/>
                </a:lnTo>
                <a:cubicBezTo>
                  <a:pt x="296" y="5"/>
                  <a:pt x="296" y="5"/>
                  <a:pt x="295" y="5"/>
                </a:cubicBezTo>
                <a:lnTo>
                  <a:pt x="295" y="5"/>
                </a:lnTo>
                <a:cubicBezTo>
                  <a:pt x="295" y="5"/>
                  <a:pt x="294" y="5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4"/>
                </a:cubicBezTo>
                <a:lnTo>
                  <a:pt x="293" y="4"/>
                </a:lnTo>
                <a:cubicBezTo>
                  <a:pt x="292" y="4"/>
                  <a:pt x="292" y="4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9" y="2"/>
                </a:cubicBezTo>
                <a:lnTo>
                  <a:pt x="289" y="2"/>
                </a:lnTo>
                <a:cubicBezTo>
                  <a:pt x="288" y="2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1"/>
                  <a:pt x="286" y="1"/>
                </a:cubicBezTo>
                <a:lnTo>
                  <a:pt x="286" y="1"/>
                </a:lnTo>
                <a:lnTo>
                  <a:pt x="286" y="0"/>
                </a:lnTo>
                <a:lnTo>
                  <a:pt x="286" y="0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1"/>
                </a:ln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2"/>
                  <a:pt x="273" y="2"/>
                </a:cubicBezTo>
                <a:lnTo>
                  <a:pt x="273" y="2"/>
                </a:lnTo>
                <a:cubicBezTo>
                  <a:pt x="272" y="2"/>
                  <a:pt x="272" y="2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4"/>
                  <a:pt x="269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7" y="5"/>
                  <a:pt x="267" y="5"/>
                </a:cubicBezTo>
                <a:lnTo>
                  <a:pt x="267" y="5"/>
                </a:lnTo>
                <a:cubicBezTo>
                  <a:pt x="266" y="5"/>
                  <a:pt x="266" y="5"/>
                  <a:pt x="266" y="5"/>
                </a:cubicBezTo>
                <a:lnTo>
                  <a:pt x="266" y="5"/>
                </a:lnTo>
                <a:cubicBezTo>
                  <a:pt x="266" y="6"/>
                  <a:pt x="265" y="6"/>
                  <a:pt x="265" y="6"/>
                </a:cubicBezTo>
                <a:lnTo>
                  <a:pt x="265" y="6"/>
                </a:lnTo>
                <a:cubicBezTo>
                  <a:pt x="264" y="6"/>
                  <a:pt x="264" y="7"/>
                  <a:pt x="264" y="7"/>
                </a:cubicBezTo>
                <a:lnTo>
                  <a:pt x="264" y="7"/>
                </a:lnTo>
                <a:cubicBezTo>
                  <a:pt x="264" y="7"/>
                  <a:pt x="264" y="8"/>
                  <a:pt x="263" y="8"/>
                </a:cubicBezTo>
                <a:lnTo>
                  <a:pt x="263" y="8"/>
                </a:lnTo>
                <a:cubicBezTo>
                  <a:pt x="263" y="9"/>
                  <a:pt x="262" y="9"/>
                  <a:pt x="262" y="9"/>
                </a:cubicBezTo>
                <a:lnTo>
                  <a:pt x="262" y="9"/>
                </a:lnTo>
                <a:lnTo>
                  <a:pt x="262" y="10"/>
                </a:lnTo>
                <a:lnTo>
                  <a:pt x="262" y="10"/>
                </a:lnTo>
                <a:cubicBezTo>
                  <a:pt x="261" y="10"/>
                  <a:pt x="261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3"/>
                  <a:pt x="260" y="13"/>
                </a:cubicBez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59" y="14"/>
                </a:lnTo>
                <a:cubicBezTo>
                  <a:pt x="259" y="15"/>
                  <a:pt x="259" y="15"/>
                  <a:pt x="259" y="15"/>
                </a:cubicBezTo>
                <a:lnTo>
                  <a:pt x="2" y="615"/>
                </a:lnTo>
                <a:lnTo>
                  <a:pt x="2" y="615"/>
                </a:lnTo>
                <a:lnTo>
                  <a:pt x="2" y="616"/>
                </a:lnTo>
                <a:lnTo>
                  <a:pt x="2" y="616"/>
                </a:lnTo>
                <a:cubicBezTo>
                  <a:pt x="1" y="616"/>
                  <a:pt x="1" y="616"/>
                  <a:pt x="1" y="617"/>
                </a:cubicBez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1" y="619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2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5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9"/>
                  <a:pt x="0" y="629"/>
                  <a:pt x="0" y="629"/>
                </a:cubicBezTo>
                <a:lnTo>
                  <a:pt x="0" y="629"/>
                </a:lnTo>
                <a:lnTo>
                  <a:pt x="0" y="630"/>
                </a:lnTo>
                <a:lnTo>
                  <a:pt x="0" y="630"/>
                </a:lnTo>
                <a:cubicBezTo>
                  <a:pt x="1" y="630"/>
                  <a:pt x="1" y="631"/>
                  <a:pt x="1" y="632"/>
                </a:cubicBezTo>
                <a:lnTo>
                  <a:pt x="1" y="632"/>
                </a:lnTo>
                <a:lnTo>
                  <a:pt x="1" y="632"/>
                </a:lnTo>
                <a:lnTo>
                  <a:pt x="1" y="632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3" y="636"/>
                </a:lnTo>
                <a:lnTo>
                  <a:pt x="3" y="636"/>
                </a:lnTo>
                <a:cubicBezTo>
                  <a:pt x="3" y="637"/>
                  <a:pt x="3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8"/>
                  <a:pt x="4" y="639"/>
                  <a:pt x="5" y="640"/>
                </a:cubicBezTo>
                <a:lnTo>
                  <a:pt x="5" y="640"/>
                </a:lnTo>
                <a:lnTo>
                  <a:pt x="5" y="640"/>
                </a:lnTo>
                <a:lnTo>
                  <a:pt x="5" y="640"/>
                </a:lnTo>
                <a:lnTo>
                  <a:pt x="6" y="641"/>
                </a:ln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cubicBezTo>
                  <a:pt x="7" y="642"/>
                  <a:pt x="8" y="642"/>
                  <a:pt x="8" y="643"/>
                </a:cubicBezTo>
                <a:lnTo>
                  <a:pt x="9" y="643"/>
                </a:lnTo>
                <a:lnTo>
                  <a:pt x="9" y="643"/>
                </a:lnTo>
                <a:cubicBezTo>
                  <a:pt x="9" y="644"/>
                  <a:pt x="10" y="645"/>
                  <a:pt x="12" y="646"/>
                </a:cubicBezTo>
                <a:lnTo>
                  <a:pt x="12" y="646"/>
                </a:lnTo>
                <a:lnTo>
                  <a:pt x="12" y="646"/>
                </a:lnTo>
                <a:lnTo>
                  <a:pt x="12" y="646"/>
                </a:lnTo>
                <a:cubicBezTo>
                  <a:pt x="13" y="646"/>
                  <a:pt x="14" y="646"/>
                  <a:pt x="14" y="647"/>
                </a:cubicBez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4" y="647"/>
                  <a:pt x="14" y="647"/>
                  <a:pt x="15" y="647"/>
                </a:cubicBezTo>
                <a:lnTo>
                  <a:pt x="15" y="647"/>
                </a:lnTo>
                <a:lnTo>
                  <a:pt x="16" y="648"/>
                </a:lnTo>
                <a:lnTo>
                  <a:pt x="16" y="648"/>
                </a:lnTo>
                <a:lnTo>
                  <a:pt x="16" y="648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cubicBezTo>
                  <a:pt x="19" y="648"/>
                  <a:pt x="19" y="648"/>
                  <a:pt x="19" y="648"/>
                </a:cubicBezTo>
                <a:lnTo>
                  <a:pt x="19" y="648"/>
                </a:lnTo>
                <a:cubicBezTo>
                  <a:pt x="20" y="648"/>
                  <a:pt x="20" y="648"/>
                  <a:pt x="21" y="649"/>
                </a:cubicBezTo>
                <a:lnTo>
                  <a:pt x="21" y="649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3" y="649"/>
                  <a:pt x="23" y="649"/>
                </a:cubicBezTo>
                <a:lnTo>
                  <a:pt x="23" y="649"/>
                </a:lnTo>
                <a:cubicBezTo>
                  <a:pt x="23" y="649"/>
                  <a:pt x="23" y="649"/>
                  <a:pt x="24" y="649"/>
                </a:cubicBezTo>
                <a:lnTo>
                  <a:pt x="24" y="649"/>
                </a:lnTo>
                <a:cubicBezTo>
                  <a:pt x="25" y="649"/>
                  <a:pt x="25" y="649"/>
                  <a:pt x="26" y="649"/>
                </a:cubicBezTo>
                <a:lnTo>
                  <a:pt x="26" y="649"/>
                </a:lnTo>
                <a:cubicBezTo>
                  <a:pt x="29" y="648"/>
                  <a:pt x="32" y="648"/>
                  <a:pt x="34" y="646"/>
                </a:cubicBezTo>
                <a:lnTo>
                  <a:pt x="34" y="646"/>
                </a:lnTo>
                <a:cubicBezTo>
                  <a:pt x="35" y="646"/>
                  <a:pt x="35" y="646"/>
                  <a:pt x="35" y="646"/>
                </a:cubicBezTo>
                <a:lnTo>
                  <a:pt x="35" y="646"/>
                </a:lnTo>
                <a:cubicBezTo>
                  <a:pt x="36" y="646"/>
                  <a:pt x="36" y="646"/>
                  <a:pt x="36" y="646"/>
                </a:cubicBezTo>
                <a:lnTo>
                  <a:pt x="36" y="646"/>
                </a:lnTo>
                <a:cubicBezTo>
                  <a:pt x="36" y="645"/>
                  <a:pt x="36" y="645"/>
                  <a:pt x="37" y="644"/>
                </a:cubicBez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5"/>
                  <a:pt x="525" y="645"/>
                  <a:pt x="525" y="646"/>
                </a:cubicBezTo>
                <a:lnTo>
                  <a:pt x="525" y="646"/>
                </a:lnTo>
                <a:lnTo>
                  <a:pt x="525" y="646"/>
                </a:lnTo>
                <a:lnTo>
                  <a:pt x="525" y="646"/>
                </a:lnTo>
                <a:cubicBezTo>
                  <a:pt x="526" y="646"/>
                  <a:pt x="526" y="646"/>
                  <a:pt x="527" y="646"/>
                </a:cubicBezTo>
                <a:lnTo>
                  <a:pt x="527" y="646"/>
                </a:lnTo>
                <a:cubicBezTo>
                  <a:pt x="529" y="648"/>
                  <a:pt x="532" y="648"/>
                  <a:pt x="535" y="649"/>
                </a:cubicBezTo>
                <a:lnTo>
                  <a:pt x="535" y="649"/>
                </a:lnTo>
                <a:cubicBezTo>
                  <a:pt x="536" y="649"/>
                  <a:pt x="537" y="649"/>
                  <a:pt x="537" y="649"/>
                </a:cubicBezTo>
                <a:lnTo>
                  <a:pt x="537" y="649"/>
                </a:lnTo>
                <a:cubicBezTo>
                  <a:pt x="538" y="649"/>
                  <a:pt x="538" y="649"/>
                  <a:pt x="538" y="649"/>
                </a:cubicBezTo>
                <a:lnTo>
                  <a:pt x="538" y="649"/>
                </a:lnTo>
                <a:lnTo>
                  <a:pt x="539" y="649"/>
                </a:lnTo>
                <a:lnTo>
                  <a:pt x="539" y="649"/>
                </a:lnTo>
                <a:cubicBezTo>
                  <a:pt x="539" y="649"/>
                  <a:pt x="539" y="649"/>
                  <a:pt x="540" y="649"/>
                </a:cubicBezTo>
                <a:lnTo>
                  <a:pt x="540" y="649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cubicBezTo>
                  <a:pt x="542" y="648"/>
                  <a:pt x="542" y="648"/>
                  <a:pt x="543" y="648"/>
                </a:cubicBezTo>
                <a:lnTo>
                  <a:pt x="543" y="648"/>
                </a:lnTo>
                <a:lnTo>
                  <a:pt x="544" y="648"/>
                </a:lnTo>
                <a:lnTo>
                  <a:pt x="544" y="648"/>
                </a:lnTo>
                <a:lnTo>
                  <a:pt x="544" y="648"/>
                </a:lnTo>
                <a:lnTo>
                  <a:pt x="544" y="648"/>
                </a:lnTo>
                <a:cubicBezTo>
                  <a:pt x="545" y="648"/>
                  <a:pt x="546" y="647"/>
                  <a:pt x="546" y="647"/>
                </a:cubicBezTo>
                <a:lnTo>
                  <a:pt x="546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cubicBezTo>
                  <a:pt x="548" y="646"/>
                  <a:pt x="548" y="646"/>
                  <a:pt x="549" y="646"/>
                </a:cubicBezTo>
                <a:lnTo>
                  <a:pt x="549" y="646"/>
                </a:lnTo>
                <a:lnTo>
                  <a:pt x="549" y="646"/>
                </a:lnTo>
                <a:lnTo>
                  <a:pt x="549" y="646"/>
                </a:lnTo>
                <a:cubicBezTo>
                  <a:pt x="550" y="645"/>
                  <a:pt x="551" y="644"/>
                  <a:pt x="552" y="643"/>
                </a:cubicBezTo>
                <a:lnTo>
                  <a:pt x="552" y="643"/>
                </a:lnTo>
                <a:cubicBezTo>
                  <a:pt x="553" y="643"/>
                  <a:pt x="553" y="643"/>
                  <a:pt x="553" y="643"/>
                </a:cubicBezTo>
                <a:lnTo>
                  <a:pt x="553" y="643"/>
                </a:lnTo>
                <a:cubicBezTo>
                  <a:pt x="554" y="643"/>
                  <a:pt x="554" y="642"/>
                  <a:pt x="554" y="641"/>
                </a:cubicBezTo>
                <a:lnTo>
                  <a:pt x="554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5" y="641"/>
                  <a:pt x="555" y="640"/>
                  <a:pt x="556" y="6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3"/>
          <p:cNvSpPr>
            <a:spLocks noChangeArrowheads="1"/>
          </p:cNvSpPr>
          <p:nvPr/>
        </p:nvSpPr>
        <p:spPr bwMode="auto">
          <a:xfrm>
            <a:off x="5555757" y="3995231"/>
            <a:ext cx="2199488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64"/>
          <p:cNvSpPr>
            <a:spLocks noChangeArrowheads="1"/>
          </p:cNvSpPr>
          <p:nvPr/>
        </p:nvSpPr>
        <p:spPr bwMode="auto">
          <a:xfrm>
            <a:off x="9074941" y="3995231"/>
            <a:ext cx="2199488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65"/>
          <p:cNvSpPr>
            <a:spLocks noChangeArrowheads="1"/>
          </p:cNvSpPr>
          <p:nvPr/>
        </p:nvSpPr>
        <p:spPr bwMode="auto">
          <a:xfrm>
            <a:off x="12638607" y="3995231"/>
            <a:ext cx="2199491" cy="1784304"/>
          </a:xfrm>
          <a:custGeom>
            <a:avLst/>
            <a:gdLst>
              <a:gd name="T0" fmla="*/ 1962 w 1963"/>
              <a:gd name="T1" fmla="*/ 1592 h 1593"/>
              <a:gd name="T2" fmla="*/ 0 w 1963"/>
              <a:gd name="T3" fmla="*/ 1592 h 1593"/>
              <a:gd name="T4" fmla="*/ 0 w 1963"/>
              <a:gd name="T5" fmla="*/ 0 h 1593"/>
              <a:gd name="T6" fmla="*/ 1962 w 1963"/>
              <a:gd name="T7" fmla="*/ 0 h 1593"/>
              <a:gd name="T8" fmla="*/ 1962 w 1963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1593">
                <a:moveTo>
                  <a:pt x="1962" y="1592"/>
                </a:moveTo>
                <a:lnTo>
                  <a:pt x="0" y="1592"/>
                </a:lnTo>
                <a:lnTo>
                  <a:pt x="0" y="0"/>
                </a:lnTo>
                <a:lnTo>
                  <a:pt x="1962" y="0"/>
                </a:lnTo>
                <a:lnTo>
                  <a:pt x="1962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66"/>
          <p:cNvSpPr>
            <a:spLocks noChangeArrowheads="1"/>
          </p:cNvSpPr>
          <p:nvPr/>
        </p:nvSpPr>
        <p:spPr bwMode="auto">
          <a:xfrm>
            <a:off x="16197332" y="3995231"/>
            <a:ext cx="2199491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67"/>
          <p:cNvSpPr>
            <a:spLocks noChangeArrowheads="1"/>
          </p:cNvSpPr>
          <p:nvPr/>
        </p:nvSpPr>
        <p:spPr bwMode="auto">
          <a:xfrm>
            <a:off x="19548465" y="3995231"/>
            <a:ext cx="2199491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68"/>
          <p:cNvSpPr>
            <a:spLocks noChangeArrowheads="1"/>
          </p:cNvSpPr>
          <p:nvPr/>
        </p:nvSpPr>
        <p:spPr bwMode="auto">
          <a:xfrm>
            <a:off x="6667857" y="6031612"/>
            <a:ext cx="7072968" cy="944049"/>
          </a:xfrm>
          <a:custGeom>
            <a:avLst/>
            <a:gdLst>
              <a:gd name="T0" fmla="*/ 6308 w 6309"/>
              <a:gd name="T1" fmla="*/ 841 h 842"/>
              <a:gd name="T2" fmla="*/ 0 w 6309"/>
              <a:gd name="T3" fmla="*/ 841 h 842"/>
              <a:gd name="T4" fmla="*/ 0 w 6309"/>
              <a:gd name="T5" fmla="*/ 0 h 842"/>
              <a:gd name="T6" fmla="*/ 6308 w 6309"/>
              <a:gd name="T7" fmla="*/ 0 h 842"/>
              <a:gd name="T8" fmla="*/ 6308 w 6309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9" h="842">
                <a:moveTo>
                  <a:pt x="6308" y="841"/>
                </a:moveTo>
                <a:lnTo>
                  <a:pt x="0" y="841"/>
                </a:lnTo>
                <a:lnTo>
                  <a:pt x="0" y="0"/>
                </a:lnTo>
                <a:lnTo>
                  <a:pt x="6308" y="0"/>
                </a:lnTo>
                <a:lnTo>
                  <a:pt x="6308" y="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69"/>
          <p:cNvSpPr>
            <a:spLocks noChangeArrowheads="1"/>
          </p:cNvSpPr>
          <p:nvPr/>
        </p:nvSpPr>
        <p:spPr bwMode="auto">
          <a:xfrm>
            <a:off x="10172214" y="8344783"/>
            <a:ext cx="7117450" cy="944049"/>
          </a:xfrm>
          <a:custGeom>
            <a:avLst/>
            <a:gdLst>
              <a:gd name="T0" fmla="*/ 6350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6350 w 6351"/>
              <a:gd name="T7" fmla="*/ 0 h 842"/>
              <a:gd name="T8" fmla="*/ 6350 w 6351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1" h="842">
                <a:moveTo>
                  <a:pt x="6350" y="841"/>
                </a:moveTo>
                <a:lnTo>
                  <a:pt x="0" y="841"/>
                </a:lnTo>
                <a:lnTo>
                  <a:pt x="0" y="0"/>
                </a:lnTo>
                <a:lnTo>
                  <a:pt x="6350" y="0"/>
                </a:lnTo>
                <a:lnTo>
                  <a:pt x="6350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70"/>
          <p:cNvSpPr>
            <a:spLocks noChangeArrowheads="1"/>
          </p:cNvSpPr>
          <p:nvPr/>
        </p:nvSpPr>
        <p:spPr bwMode="auto">
          <a:xfrm>
            <a:off x="17304491" y="10667840"/>
            <a:ext cx="3351133" cy="944049"/>
          </a:xfrm>
          <a:custGeom>
            <a:avLst/>
            <a:gdLst>
              <a:gd name="T0" fmla="*/ 2988 w 2989"/>
              <a:gd name="T1" fmla="*/ 841 h 842"/>
              <a:gd name="T2" fmla="*/ 0 w 2989"/>
              <a:gd name="T3" fmla="*/ 841 h 842"/>
              <a:gd name="T4" fmla="*/ 0 w 2989"/>
              <a:gd name="T5" fmla="*/ 0 h 842"/>
              <a:gd name="T6" fmla="*/ 2988 w 2989"/>
              <a:gd name="T7" fmla="*/ 0 h 842"/>
              <a:gd name="T8" fmla="*/ 2988 w 2989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842">
                <a:moveTo>
                  <a:pt x="2988" y="841"/>
                </a:moveTo>
                <a:lnTo>
                  <a:pt x="0" y="841"/>
                </a:lnTo>
                <a:lnTo>
                  <a:pt x="0" y="0"/>
                </a:lnTo>
                <a:lnTo>
                  <a:pt x="2988" y="0"/>
                </a:lnTo>
                <a:lnTo>
                  <a:pt x="2988" y="84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71"/>
          <p:cNvSpPr>
            <a:spLocks noChangeArrowheads="1"/>
          </p:cNvSpPr>
          <p:nvPr/>
        </p:nvSpPr>
        <p:spPr bwMode="auto">
          <a:xfrm>
            <a:off x="6657972" y="9526081"/>
            <a:ext cx="13992711" cy="944052"/>
          </a:xfrm>
          <a:custGeom>
            <a:avLst/>
            <a:gdLst>
              <a:gd name="T0" fmla="*/ 12483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483 w 12484"/>
              <a:gd name="T7" fmla="*/ 0 h 841"/>
              <a:gd name="T8" fmla="*/ 12483 w 1248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4" h="841">
                <a:moveTo>
                  <a:pt x="12483" y="840"/>
                </a:moveTo>
                <a:lnTo>
                  <a:pt x="0" y="840"/>
                </a:lnTo>
                <a:lnTo>
                  <a:pt x="0" y="0"/>
                </a:lnTo>
                <a:lnTo>
                  <a:pt x="12483" y="0"/>
                </a:lnTo>
                <a:lnTo>
                  <a:pt x="12483" y="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72"/>
          <p:cNvSpPr>
            <a:spLocks noChangeArrowheads="1"/>
          </p:cNvSpPr>
          <p:nvPr/>
        </p:nvSpPr>
        <p:spPr bwMode="auto">
          <a:xfrm>
            <a:off x="6657972" y="11809596"/>
            <a:ext cx="10641578" cy="944052"/>
          </a:xfrm>
          <a:custGeom>
            <a:avLst/>
            <a:gdLst>
              <a:gd name="T0" fmla="*/ 9493 w 9494"/>
              <a:gd name="T1" fmla="*/ 840 h 841"/>
              <a:gd name="T2" fmla="*/ 0 w 9494"/>
              <a:gd name="T3" fmla="*/ 840 h 841"/>
              <a:gd name="T4" fmla="*/ 0 w 9494"/>
              <a:gd name="T5" fmla="*/ 0 h 841"/>
              <a:gd name="T6" fmla="*/ 9493 w 9494"/>
              <a:gd name="T7" fmla="*/ 0 h 841"/>
              <a:gd name="T8" fmla="*/ 9493 w 949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94" h="841">
                <a:moveTo>
                  <a:pt x="9493" y="840"/>
                </a:moveTo>
                <a:lnTo>
                  <a:pt x="0" y="840"/>
                </a:lnTo>
                <a:lnTo>
                  <a:pt x="0" y="0"/>
                </a:lnTo>
                <a:lnTo>
                  <a:pt x="9493" y="0"/>
                </a:lnTo>
                <a:lnTo>
                  <a:pt x="9493" y="8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73"/>
          <p:cNvSpPr>
            <a:spLocks noChangeArrowheads="1"/>
          </p:cNvSpPr>
          <p:nvPr/>
        </p:nvSpPr>
        <p:spPr bwMode="auto">
          <a:xfrm>
            <a:off x="13745766" y="7193139"/>
            <a:ext cx="6899973" cy="944052"/>
          </a:xfrm>
          <a:custGeom>
            <a:avLst/>
            <a:gdLst>
              <a:gd name="T0" fmla="*/ 6157 w 6158"/>
              <a:gd name="T1" fmla="*/ 840 h 841"/>
              <a:gd name="T2" fmla="*/ 0 w 6158"/>
              <a:gd name="T3" fmla="*/ 840 h 841"/>
              <a:gd name="T4" fmla="*/ 0 w 6158"/>
              <a:gd name="T5" fmla="*/ 0 h 841"/>
              <a:gd name="T6" fmla="*/ 6157 w 6158"/>
              <a:gd name="T7" fmla="*/ 0 h 841"/>
              <a:gd name="T8" fmla="*/ 6157 w 6158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841">
                <a:moveTo>
                  <a:pt x="6157" y="840"/>
                </a:moveTo>
                <a:lnTo>
                  <a:pt x="0" y="840"/>
                </a:lnTo>
                <a:lnTo>
                  <a:pt x="0" y="0"/>
                </a:lnTo>
                <a:lnTo>
                  <a:pt x="6157" y="0"/>
                </a:lnTo>
                <a:lnTo>
                  <a:pt x="6157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Line 274"/>
          <p:cNvSpPr>
            <a:spLocks noChangeShapeType="1"/>
          </p:cNvSpPr>
          <p:nvPr/>
        </p:nvSpPr>
        <p:spPr bwMode="auto">
          <a:xfrm>
            <a:off x="6657972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Line 275"/>
          <p:cNvSpPr>
            <a:spLocks noChangeShapeType="1"/>
          </p:cNvSpPr>
          <p:nvPr/>
        </p:nvSpPr>
        <p:spPr bwMode="auto">
          <a:xfrm>
            <a:off x="10172214" y="5789420"/>
            <a:ext cx="4941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276"/>
          <p:cNvSpPr>
            <a:spLocks noChangeShapeType="1"/>
          </p:cNvSpPr>
          <p:nvPr/>
        </p:nvSpPr>
        <p:spPr bwMode="auto">
          <a:xfrm>
            <a:off x="13735880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Line 277"/>
          <p:cNvSpPr>
            <a:spLocks noChangeShapeType="1"/>
          </p:cNvSpPr>
          <p:nvPr/>
        </p:nvSpPr>
        <p:spPr bwMode="auto">
          <a:xfrm>
            <a:off x="17294605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Line 278"/>
          <p:cNvSpPr>
            <a:spLocks noChangeShapeType="1"/>
          </p:cNvSpPr>
          <p:nvPr/>
        </p:nvSpPr>
        <p:spPr bwMode="auto">
          <a:xfrm>
            <a:off x="20650682" y="5789420"/>
            <a:ext cx="4941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9113304" y="63662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032436" y="21569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2979128" y="622225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967177" y="737637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9" name="CuadroTexto 378"/>
          <p:cNvSpPr txBox="1"/>
          <p:nvPr/>
        </p:nvSpPr>
        <p:spPr>
          <a:xfrm>
            <a:off x="2851569" y="847399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947134" y="967965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2981798" y="1082600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2" name="CuadroTexto 381"/>
          <p:cNvSpPr txBox="1"/>
          <p:nvPr/>
        </p:nvSpPr>
        <p:spPr>
          <a:xfrm>
            <a:off x="3081599" y="1198344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3" name="CuadroTexto 382"/>
          <p:cNvSpPr txBox="1"/>
          <p:nvPr/>
        </p:nvSpPr>
        <p:spPr>
          <a:xfrm>
            <a:off x="5824385" y="507118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9352986" y="507341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2781398" y="5073415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6" name="CuadroTexto 385"/>
          <p:cNvSpPr txBox="1"/>
          <p:nvPr/>
        </p:nvSpPr>
        <p:spPr>
          <a:xfrm>
            <a:off x="16427287" y="5077136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7" name="CuadroTexto 386"/>
          <p:cNvSpPr txBox="1"/>
          <p:nvPr/>
        </p:nvSpPr>
        <p:spPr>
          <a:xfrm>
            <a:off x="19818628" y="507118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6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202"/>
          <p:cNvSpPr>
            <a:spLocks noChangeArrowheads="1"/>
          </p:cNvSpPr>
          <p:nvPr/>
        </p:nvSpPr>
        <p:spPr bwMode="auto">
          <a:xfrm>
            <a:off x="7826430" y="1092842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3"/>
          <p:cNvSpPr>
            <a:spLocks noChangeArrowheads="1"/>
          </p:cNvSpPr>
          <p:nvPr/>
        </p:nvSpPr>
        <p:spPr bwMode="auto">
          <a:xfrm>
            <a:off x="4651552" y="11252288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4"/>
          <p:cNvSpPr>
            <a:spLocks noChangeArrowheads="1"/>
          </p:cNvSpPr>
          <p:nvPr/>
        </p:nvSpPr>
        <p:spPr bwMode="auto">
          <a:xfrm>
            <a:off x="4268800" y="10864631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5"/>
          <p:cNvSpPr>
            <a:spLocks noChangeArrowheads="1"/>
          </p:cNvSpPr>
          <p:nvPr/>
        </p:nvSpPr>
        <p:spPr bwMode="auto">
          <a:xfrm>
            <a:off x="11364436" y="10898979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6"/>
          <p:cNvSpPr>
            <a:spLocks noChangeArrowheads="1"/>
          </p:cNvSpPr>
          <p:nvPr/>
        </p:nvSpPr>
        <p:spPr bwMode="auto">
          <a:xfrm>
            <a:off x="11580347" y="11134519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7"/>
          <p:cNvSpPr>
            <a:spLocks noChangeArrowheads="1"/>
          </p:cNvSpPr>
          <p:nvPr/>
        </p:nvSpPr>
        <p:spPr bwMode="auto">
          <a:xfrm>
            <a:off x="14809205" y="10972587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8"/>
          <p:cNvSpPr>
            <a:spLocks noChangeArrowheads="1"/>
          </p:cNvSpPr>
          <p:nvPr/>
        </p:nvSpPr>
        <p:spPr bwMode="auto">
          <a:xfrm>
            <a:off x="18195090" y="10908793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9"/>
          <p:cNvSpPr>
            <a:spLocks noChangeArrowheads="1"/>
          </p:cNvSpPr>
          <p:nvPr/>
        </p:nvSpPr>
        <p:spPr bwMode="auto">
          <a:xfrm>
            <a:off x="8091413" y="5560077"/>
            <a:ext cx="7066194" cy="937254"/>
          </a:xfrm>
          <a:custGeom>
            <a:avLst/>
            <a:gdLst>
              <a:gd name="T0" fmla="*/ 5930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5930 w 6351"/>
              <a:gd name="T7" fmla="*/ 0 h 842"/>
              <a:gd name="T8" fmla="*/ 5930 w 6351"/>
              <a:gd name="T9" fmla="*/ 0 h 842"/>
              <a:gd name="T10" fmla="*/ 6350 w 6351"/>
              <a:gd name="T11" fmla="*/ 421 h 842"/>
              <a:gd name="T12" fmla="*/ 6350 w 6351"/>
              <a:gd name="T13" fmla="*/ 421 h 842"/>
              <a:gd name="T14" fmla="*/ 5930 w 6351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51" h="842">
                <a:moveTo>
                  <a:pt x="5930" y="841"/>
                </a:moveTo>
                <a:lnTo>
                  <a:pt x="0" y="841"/>
                </a:lnTo>
                <a:lnTo>
                  <a:pt x="0" y="0"/>
                </a:lnTo>
                <a:lnTo>
                  <a:pt x="5930" y="0"/>
                </a:lnTo>
                <a:lnTo>
                  <a:pt x="5930" y="0"/>
                </a:lnTo>
                <a:cubicBezTo>
                  <a:pt x="6162" y="0"/>
                  <a:pt x="6350" y="188"/>
                  <a:pt x="6350" y="421"/>
                </a:cubicBezTo>
                <a:lnTo>
                  <a:pt x="6350" y="421"/>
                </a:lnTo>
                <a:cubicBezTo>
                  <a:pt x="6350" y="652"/>
                  <a:pt x="6162" y="841"/>
                  <a:pt x="5930" y="8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0"/>
          <p:cNvSpPr>
            <a:spLocks noChangeArrowheads="1"/>
          </p:cNvSpPr>
          <p:nvPr/>
        </p:nvSpPr>
        <p:spPr bwMode="auto">
          <a:xfrm>
            <a:off x="15182143" y="7866404"/>
            <a:ext cx="3326999" cy="937254"/>
          </a:xfrm>
          <a:custGeom>
            <a:avLst/>
            <a:gdLst>
              <a:gd name="T0" fmla="*/ 2568 w 2990"/>
              <a:gd name="T1" fmla="*/ 840 h 841"/>
              <a:gd name="T2" fmla="*/ 0 w 2990"/>
              <a:gd name="T3" fmla="*/ 840 h 841"/>
              <a:gd name="T4" fmla="*/ 0 w 2990"/>
              <a:gd name="T5" fmla="*/ 0 h 841"/>
              <a:gd name="T6" fmla="*/ 2568 w 2990"/>
              <a:gd name="T7" fmla="*/ 0 h 841"/>
              <a:gd name="T8" fmla="*/ 2568 w 2990"/>
              <a:gd name="T9" fmla="*/ 0 h 841"/>
              <a:gd name="T10" fmla="*/ 2989 w 2990"/>
              <a:gd name="T11" fmla="*/ 420 h 841"/>
              <a:gd name="T12" fmla="*/ 2989 w 2990"/>
              <a:gd name="T13" fmla="*/ 420 h 841"/>
              <a:gd name="T14" fmla="*/ 2568 w 2990"/>
              <a:gd name="T15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0" h="841">
                <a:moveTo>
                  <a:pt x="2568" y="840"/>
                </a:moveTo>
                <a:lnTo>
                  <a:pt x="0" y="840"/>
                </a:lnTo>
                <a:lnTo>
                  <a:pt x="0" y="0"/>
                </a:lnTo>
                <a:lnTo>
                  <a:pt x="2568" y="0"/>
                </a:lnTo>
                <a:lnTo>
                  <a:pt x="2568" y="0"/>
                </a:lnTo>
                <a:cubicBezTo>
                  <a:pt x="2801" y="0"/>
                  <a:pt x="2989" y="187"/>
                  <a:pt x="2989" y="420"/>
                </a:cubicBezTo>
                <a:lnTo>
                  <a:pt x="2989" y="420"/>
                </a:lnTo>
                <a:cubicBezTo>
                  <a:pt x="2989" y="651"/>
                  <a:pt x="2801" y="840"/>
                  <a:pt x="2568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11"/>
          <p:cNvSpPr>
            <a:spLocks noChangeArrowheads="1"/>
          </p:cNvSpPr>
          <p:nvPr/>
        </p:nvSpPr>
        <p:spPr bwMode="auto">
          <a:xfrm>
            <a:off x="4617201" y="6732870"/>
            <a:ext cx="13891942" cy="937251"/>
          </a:xfrm>
          <a:custGeom>
            <a:avLst/>
            <a:gdLst>
              <a:gd name="T0" fmla="*/ 12062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062 w 12484"/>
              <a:gd name="T7" fmla="*/ 0 h 841"/>
              <a:gd name="T8" fmla="*/ 12062 w 12484"/>
              <a:gd name="T9" fmla="*/ 0 h 841"/>
              <a:gd name="T10" fmla="*/ 12483 w 12484"/>
              <a:gd name="T11" fmla="*/ 420 h 841"/>
              <a:gd name="T12" fmla="*/ 12483 w 12484"/>
              <a:gd name="T13" fmla="*/ 420 h 841"/>
              <a:gd name="T14" fmla="*/ 12062 w 12484"/>
              <a:gd name="T15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4" h="841">
                <a:moveTo>
                  <a:pt x="12062" y="840"/>
                </a:moveTo>
                <a:lnTo>
                  <a:pt x="0" y="840"/>
                </a:lnTo>
                <a:lnTo>
                  <a:pt x="0" y="0"/>
                </a:lnTo>
                <a:lnTo>
                  <a:pt x="12062" y="0"/>
                </a:lnTo>
                <a:lnTo>
                  <a:pt x="12062" y="0"/>
                </a:lnTo>
                <a:cubicBezTo>
                  <a:pt x="12295" y="0"/>
                  <a:pt x="12483" y="188"/>
                  <a:pt x="12483" y="420"/>
                </a:cubicBezTo>
                <a:lnTo>
                  <a:pt x="12483" y="420"/>
                </a:lnTo>
                <a:cubicBezTo>
                  <a:pt x="12483" y="652"/>
                  <a:pt x="12295" y="840"/>
                  <a:pt x="12062" y="8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2"/>
          <p:cNvSpPr>
            <a:spLocks noChangeArrowheads="1"/>
          </p:cNvSpPr>
          <p:nvPr/>
        </p:nvSpPr>
        <p:spPr bwMode="auto">
          <a:xfrm>
            <a:off x="4617201" y="8999941"/>
            <a:ext cx="10564942" cy="937251"/>
          </a:xfrm>
          <a:custGeom>
            <a:avLst/>
            <a:gdLst>
              <a:gd name="T0" fmla="*/ 9073 w 9494"/>
              <a:gd name="T1" fmla="*/ 841 h 842"/>
              <a:gd name="T2" fmla="*/ 0 w 9494"/>
              <a:gd name="T3" fmla="*/ 841 h 842"/>
              <a:gd name="T4" fmla="*/ 0 w 9494"/>
              <a:gd name="T5" fmla="*/ 0 h 842"/>
              <a:gd name="T6" fmla="*/ 9073 w 9494"/>
              <a:gd name="T7" fmla="*/ 0 h 842"/>
              <a:gd name="T8" fmla="*/ 9073 w 9494"/>
              <a:gd name="T9" fmla="*/ 0 h 842"/>
              <a:gd name="T10" fmla="*/ 9493 w 9494"/>
              <a:gd name="T11" fmla="*/ 420 h 842"/>
              <a:gd name="T12" fmla="*/ 9493 w 9494"/>
              <a:gd name="T13" fmla="*/ 420 h 842"/>
              <a:gd name="T14" fmla="*/ 9073 w 9494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4" h="842">
                <a:moveTo>
                  <a:pt x="9073" y="841"/>
                </a:moveTo>
                <a:lnTo>
                  <a:pt x="0" y="841"/>
                </a:lnTo>
                <a:lnTo>
                  <a:pt x="0" y="0"/>
                </a:lnTo>
                <a:lnTo>
                  <a:pt x="9073" y="0"/>
                </a:lnTo>
                <a:lnTo>
                  <a:pt x="9073" y="0"/>
                </a:lnTo>
                <a:cubicBezTo>
                  <a:pt x="9306" y="0"/>
                  <a:pt x="9493" y="188"/>
                  <a:pt x="9493" y="420"/>
                </a:cubicBezTo>
                <a:lnTo>
                  <a:pt x="9493" y="420"/>
                </a:lnTo>
                <a:cubicBezTo>
                  <a:pt x="9493" y="653"/>
                  <a:pt x="9306" y="841"/>
                  <a:pt x="9073" y="8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3"/>
          <p:cNvSpPr>
            <a:spLocks noChangeArrowheads="1"/>
          </p:cNvSpPr>
          <p:nvPr/>
        </p:nvSpPr>
        <p:spPr bwMode="auto">
          <a:xfrm>
            <a:off x="11634324" y="4416729"/>
            <a:ext cx="6869910" cy="937251"/>
          </a:xfrm>
          <a:custGeom>
            <a:avLst/>
            <a:gdLst>
              <a:gd name="T0" fmla="*/ 5753 w 6174"/>
              <a:gd name="T1" fmla="*/ 841 h 842"/>
              <a:gd name="T2" fmla="*/ 0 w 6174"/>
              <a:gd name="T3" fmla="*/ 841 h 842"/>
              <a:gd name="T4" fmla="*/ 0 w 6174"/>
              <a:gd name="T5" fmla="*/ 0 h 842"/>
              <a:gd name="T6" fmla="*/ 5753 w 6174"/>
              <a:gd name="T7" fmla="*/ 0 h 842"/>
              <a:gd name="T8" fmla="*/ 5753 w 6174"/>
              <a:gd name="T9" fmla="*/ 0 h 842"/>
              <a:gd name="T10" fmla="*/ 6173 w 6174"/>
              <a:gd name="T11" fmla="*/ 421 h 842"/>
              <a:gd name="T12" fmla="*/ 6173 w 6174"/>
              <a:gd name="T13" fmla="*/ 421 h 842"/>
              <a:gd name="T14" fmla="*/ 5753 w 6174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4" h="842">
                <a:moveTo>
                  <a:pt x="5753" y="841"/>
                </a:moveTo>
                <a:lnTo>
                  <a:pt x="0" y="841"/>
                </a:lnTo>
                <a:lnTo>
                  <a:pt x="0" y="0"/>
                </a:lnTo>
                <a:lnTo>
                  <a:pt x="5753" y="0"/>
                </a:lnTo>
                <a:lnTo>
                  <a:pt x="5753" y="0"/>
                </a:lnTo>
                <a:cubicBezTo>
                  <a:pt x="5985" y="0"/>
                  <a:pt x="6173" y="189"/>
                  <a:pt x="6173" y="421"/>
                </a:cubicBezTo>
                <a:lnTo>
                  <a:pt x="6173" y="421"/>
                </a:lnTo>
                <a:cubicBezTo>
                  <a:pt x="6173" y="653"/>
                  <a:pt x="5985" y="841"/>
                  <a:pt x="5753" y="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Line 214"/>
          <p:cNvSpPr>
            <a:spLocks noChangeShapeType="1"/>
          </p:cNvSpPr>
          <p:nvPr/>
        </p:nvSpPr>
        <p:spPr bwMode="auto">
          <a:xfrm>
            <a:off x="15172329" y="7866404"/>
            <a:ext cx="4906" cy="2659637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215"/>
          <p:cNvSpPr>
            <a:spLocks noChangeShapeType="1"/>
          </p:cNvSpPr>
          <p:nvPr/>
        </p:nvSpPr>
        <p:spPr bwMode="auto">
          <a:xfrm>
            <a:off x="11649046" y="4500148"/>
            <a:ext cx="4906" cy="6025893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16"/>
          <p:cNvSpPr>
            <a:spLocks noChangeShapeType="1"/>
          </p:cNvSpPr>
          <p:nvPr/>
        </p:nvSpPr>
        <p:spPr bwMode="auto">
          <a:xfrm>
            <a:off x="8106135" y="5564985"/>
            <a:ext cx="4906" cy="4961055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217"/>
          <p:cNvSpPr>
            <a:spLocks noChangeShapeType="1"/>
          </p:cNvSpPr>
          <p:nvPr/>
        </p:nvSpPr>
        <p:spPr bwMode="auto">
          <a:xfrm>
            <a:off x="4627015" y="6767218"/>
            <a:ext cx="4909" cy="3758823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218"/>
          <p:cNvSpPr>
            <a:spLocks noChangeShapeType="1"/>
          </p:cNvSpPr>
          <p:nvPr/>
        </p:nvSpPr>
        <p:spPr bwMode="auto">
          <a:xfrm>
            <a:off x="4627015" y="8999941"/>
            <a:ext cx="4909" cy="1526100"/>
          </a:xfrm>
          <a:prstGeom prst="line">
            <a:avLst/>
          </a:prstGeom>
          <a:noFill/>
          <a:ln w="11160" cap="flat">
            <a:solidFill>
              <a:srgbClr val="4554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3927262" y="1162970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7254780" y="1162875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10689585" y="11628756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14312353" y="11628756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17669710" y="1162875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3" name="CuadroTexto 312"/>
          <p:cNvSpPr txBox="1"/>
          <p:nvPr/>
        </p:nvSpPr>
        <p:spPr>
          <a:xfrm>
            <a:off x="11928749" y="455996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4" name="CuadroTexto 313"/>
          <p:cNvSpPr txBox="1"/>
          <p:nvPr/>
        </p:nvSpPr>
        <p:spPr>
          <a:xfrm>
            <a:off x="8376319" y="5736316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4926251" y="6902142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6" name="CuadroTexto 315"/>
          <p:cNvSpPr txBox="1"/>
          <p:nvPr/>
        </p:nvSpPr>
        <p:spPr>
          <a:xfrm>
            <a:off x="15599911" y="801904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946553" y="9176178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77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4860243" y="11482233"/>
            <a:ext cx="325140" cy="319980"/>
          </a:xfrm>
          <a:custGeom>
            <a:avLst/>
            <a:gdLst>
              <a:gd name="T0" fmla="*/ 71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5 w 280"/>
              <a:gd name="T11" fmla="*/ 82 h 273"/>
              <a:gd name="T12" fmla="*/ 195 w 280"/>
              <a:gd name="T13" fmla="*/ 220 h 273"/>
              <a:gd name="T14" fmla="*/ 227 w 280"/>
              <a:gd name="T15" fmla="*/ 190 h 273"/>
              <a:gd name="T16" fmla="*/ 87 w 280"/>
              <a:gd name="T17" fmla="*/ 50 h 273"/>
              <a:gd name="T18" fmla="*/ 87 w 280"/>
              <a:gd name="T19" fmla="*/ 50 h 273"/>
              <a:gd name="T20" fmla="*/ 71 w 280"/>
              <a:gd name="T21" fmla="*/ 43 h 273"/>
              <a:gd name="T22" fmla="*/ 195 w 280"/>
              <a:gd name="T23" fmla="*/ 272 h 273"/>
              <a:gd name="T24" fmla="*/ 195 w 280"/>
              <a:gd name="T25" fmla="*/ 272 h 273"/>
              <a:gd name="T26" fmla="*/ 180 w 280"/>
              <a:gd name="T27" fmla="*/ 266 h 273"/>
              <a:gd name="T28" fmla="*/ 26 w 280"/>
              <a:gd name="T29" fmla="*/ 112 h 273"/>
              <a:gd name="T30" fmla="*/ 26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5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5" y="82"/>
                </a:cubicBezTo>
                <a:lnTo>
                  <a:pt x="195" y="220"/>
                </a:lnTo>
                <a:lnTo>
                  <a:pt x="227" y="190"/>
                </a:lnTo>
                <a:lnTo>
                  <a:pt x="87" y="50"/>
                </a:lnTo>
                <a:lnTo>
                  <a:pt x="87" y="50"/>
                </a:lnTo>
                <a:cubicBezTo>
                  <a:pt x="83" y="46"/>
                  <a:pt x="78" y="43"/>
                  <a:pt x="71" y="43"/>
                </a:cubicBezTo>
                <a:close/>
                <a:moveTo>
                  <a:pt x="195" y="272"/>
                </a:moveTo>
                <a:lnTo>
                  <a:pt x="195" y="272"/>
                </a:lnTo>
                <a:cubicBezTo>
                  <a:pt x="190" y="272"/>
                  <a:pt x="184" y="269"/>
                  <a:pt x="180" y="266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6" y="270"/>
                  <a:pt x="200" y="272"/>
                  <a:pt x="195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9"/>
          <p:cNvSpPr>
            <a:spLocks noChangeArrowheads="1"/>
          </p:cNvSpPr>
          <p:nvPr/>
        </p:nvSpPr>
        <p:spPr bwMode="auto">
          <a:xfrm>
            <a:off x="4457687" y="11069355"/>
            <a:ext cx="490291" cy="490294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4 w 418"/>
              <a:gd name="T13" fmla="*/ 209 h 419"/>
              <a:gd name="T14" fmla="*/ 374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8"/>
                  <a:pt x="42" y="209"/>
                </a:cubicBezTo>
                <a:lnTo>
                  <a:pt x="42" y="209"/>
                </a:lnTo>
                <a:cubicBezTo>
                  <a:pt x="42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4" y="300"/>
                  <a:pt x="374" y="209"/>
                </a:cubicBezTo>
                <a:lnTo>
                  <a:pt x="374" y="209"/>
                </a:lnTo>
                <a:cubicBezTo>
                  <a:pt x="374" y="118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4"/>
          <p:cNvSpPr>
            <a:spLocks noChangeArrowheads="1"/>
          </p:cNvSpPr>
          <p:nvPr/>
        </p:nvSpPr>
        <p:spPr bwMode="auto">
          <a:xfrm>
            <a:off x="8075528" y="11136449"/>
            <a:ext cx="593514" cy="59351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499 h 507"/>
              <a:gd name="T6" fmla="*/ 500 w 509"/>
              <a:gd name="T7" fmla="*/ 499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499 h 507"/>
              <a:gd name="T14" fmla="*/ 254 w 509"/>
              <a:gd name="T15" fmla="*/ 284 h 507"/>
              <a:gd name="T16" fmla="*/ 39 w 509"/>
              <a:gd name="T17" fmla="*/ 499 h 507"/>
              <a:gd name="T18" fmla="*/ 39 w 509"/>
              <a:gd name="T19" fmla="*/ 499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499 h 507"/>
              <a:gd name="T26" fmla="*/ 9 w 509"/>
              <a:gd name="T27" fmla="*/ 499 h 507"/>
              <a:gd name="T28" fmla="*/ 9 w 509"/>
              <a:gd name="T29" fmla="*/ 469 h 507"/>
              <a:gd name="T30" fmla="*/ 224 w 509"/>
              <a:gd name="T31" fmla="*/ 254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8 h 507"/>
              <a:gd name="T38" fmla="*/ 9 w 509"/>
              <a:gd name="T39" fmla="*/ 8 h 507"/>
              <a:gd name="T40" fmla="*/ 39 w 509"/>
              <a:gd name="T41" fmla="*/ 8 h 507"/>
              <a:gd name="T42" fmla="*/ 254 w 509"/>
              <a:gd name="T43" fmla="*/ 224 h 507"/>
              <a:gd name="T44" fmla="*/ 469 w 509"/>
              <a:gd name="T45" fmla="*/ 8 h 507"/>
              <a:gd name="T46" fmla="*/ 469 w 509"/>
              <a:gd name="T47" fmla="*/ 8 h 507"/>
              <a:gd name="T48" fmla="*/ 500 w 509"/>
              <a:gd name="T49" fmla="*/ 8 h 507"/>
              <a:gd name="T50" fmla="*/ 500 w 509"/>
              <a:gd name="T51" fmla="*/ 8 h 507"/>
              <a:gd name="T52" fmla="*/ 500 w 509"/>
              <a:gd name="T53" fmla="*/ 39 h 507"/>
              <a:gd name="T54" fmla="*/ 285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8"/>
                  <a:pt x="508" y="491"/>
                  <a:pt x="500" y="499"/>
                </a:cubicBezTo>
                <a:lnTo>
                  <a:pt x="500" y="499"/>
                </a:lnTo>
                <a:cubicBezTo>
                  <a:pt x="496" y="503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3"/>
                  <a:pt x="469" y="499"/>
                </a:cubicBezTo>
                <a:lnTo>
                  <a:pt x="254" y="284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3"/>
                  <a:pt x="9" y="499"/>
                </a:cubicBezTo>
                <a:lnTo>
                  <a:pt x="9" y="499"/>
                </a:lnTo>
                <a:cubicBezTo>
                  <a:pt x="0" y="491"/>
                  <a:pt x="0" y="478"/>
                  <a:pt x="9" y="469"/>
                </a:cubicBezTo>
                <a:lnTo>
                  <a:pt x="224" y="254"/>
                </a:lnTo>
                <a:lnTo>
                  <a:pt x="9" y="39"/>
                </a:lnTo>
                <a:lnTo>
                  <a:pt x="9" y="39"/>
                </a:lnTo>
                <a:cubicBezTo>
                  <a:pt x="0" y="30"/>
                  <a:pt x="0" y="17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7"/>
                  <a:pt x="508" y="30"/>
                  <a:pt x="500" y="39"/>
                </a:cubicBezTo>
                <a:lnTo>
                  <a:pt x="285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5"/>
          <p:cNvSpPr>
            <a:spLocks noChangeArrowheads="1"/>
          </p:cNvSpPr>
          <p:nvPr/>
        </p:nvSpPr>
        <p:spPr bwMode="auto">
          <a:xfrm>
            <a:off x="11796592" y="11105483"/>
            <a:ext cx="588351" cy="660605"/>
          </a:xfrm>
          <a:custGeom>
            <a:avLst/>
            <a:gdLst>
              <a:gd name="T0" fmla="*/ 460 w 504"/>
              <a:gd name="T1" fmla="*/ 441 h 563"/>
              <a:gd name="T2" fmla="*/ 431 w 504"/>
              <a:gd name="T3" fmla="*/ 441 h 563"/>
              <a:gd name="T4" fmla="*/ 431 w 504"/>
              <a:gd name="T5" fmla="*/ 351 h 563"/>
              <a:gd name="T6" fmla="*/ 431 w 504"/>
              <a:gd name="T7" fmla="*/ 351 h 563"/>
              <a:gd name="T8" fmla="*/ 404 w 504"/>
              <a:gd name="T9" fmla="*/ 324 h 563"/>
              <a:gd name="T10" fmla="*/ 105 w 504"/>
              <a:gd name="T11" fmla="*/ 324 h 563"/>
              <a:gd name="T12" fmla="*/ 105 w 504"/>
              <a:gd name="T13" fmla="*/ 324 h 563"/>
              <a:gd name="T14" fmla="*/ 77 w 504"/>
              <a:gd name="T15" fmla="*/ 351 h 563"/>
              <a:gd name="T16" fmla="*/ 77 w 504"/>
              <a:gd name="T17" fmla="*/ 441 h 563"/>
              <a:gd name="T18" fmla="*/ 43 w 504"/>
              <a:gd name="T19" fmla="*/ 441 h 563"/>
              <a:gd name="T20" fmla="*/ 43 w 504"/>
              <a:gd name="T21" fmla="*/ 175 h 563"/>
              <a:gd name="T22" fmla="*/ 105 w 504"/>
              <a:gd name="T23" fmla="*/ 175 h 563"/>
              <a:gd name="T24" fmla="*/ 404 w 504"/>
              <a:gd name="T25" fmla="*/ 175 h 563"/>
              <a:gd name="T26" fmla="*/ 460 w 504"/>
              <a:gd name="T27" fmla="*/ 175 h 563"/>
              <a:gd name="T28" fmla="*/ 460 w 504"/>
              <a:gd name="T29" fmla="*/ 441 h 563"/>
              <a:gd name="T30" fmla="*/ 389 w 504"/>
              <a:gd name="T31" fmla="*/ 519 h 563"/>
              <a:gd name="T32" fmla="*/ 120 w 504"/>
              <a:gd name="T33" fmla="*/ 519 h 563"/>
              <a:gd name="T34" fmla="*/ 120 w 504"/>
              <a:gd name="T35" fmla="*/ 367 h 563"/>
              <a:gd name="T36" fmla="*/ 389 w 504"/>
              <a:gd name="T37" fmla="*/ 367 h 563"/>
              <a:gd name="T38" fmla="*/ 389 w 504"/>
              <a:gd name="T39" fmla="*/ 519 h 563"/>
              <a:gd name="T40" fmla="*/ 120 w 504"/>
              <a:gd name="T41" fmla="*/ 43 h 563"/>
              <a:gd name="T42" fmla="*/ 389 w 504"/>
              <a:gd name="T43" fmla="*/ 43 h 563"/>
              <a:gd name="T44" fmla="*/ 389 w 504"/>
              <a:gd name="T45" fmla="*/ 132 h 563"/>
              <a:gd name="T46" fmla="*/ 120 w 504"/>
              <a:gd name="T47" fmla="*/ 132 h 563"/>
              <a:gd name="T48" fmla="*/ 120 w 504"/>
              <a:gd name="T49" fmla="*/ 43 h 563"/>
              <a:gd name="T50" fmla="*/ 473 w 504"/>
              <a:gd name="T51" fmla="*/ 132 h 563"/>
              <a:gd name="T52" fmla="*/ 431 w 504"/>
              <a:gd name="T53" fmla="*/ 132 h 563"/>
              <a:gd name="T54" fmla="*/ 431 w 504"/>
              <a:gd name="T55" fmla="*/ 25 h 563"/>
              <a:gd name="T56" fmla="*/ 431 w 504"/>
              <a:gd name="T57" fmla="*/ 25 h 563"/>
              <a:gd name="T58" fmla="*/ 404 w 504"/>
              <a:gd name="T59" fmla="*/ 0 h 563"/>
              <a:gd name="T60" fmla="*/ 105 w 504"/>
              <a:gd name="T61" fmla="*/ 0 h 563"/>
              <a:gd name="T62" fmla="*/ 105 w 504"/>
              <a:gd name="T63" fmla="*/ 0 h 563"/>
              <a:gd name="T64" fmla="*/ 77 w 504"/>
              <a:gd name="T65" fmla="*/ 25 h 563"/>
              <a:gd name="T66" fmla="*/ 77 w 504"/>
              <a:gd name="T67" fmla="*/ 132 h 563"/>
              <a:gd name="T68" fmla="*/ 30 w 504"/>
              <a:gd name="T69" fmla="*/ 132 h 563"/>
              <a:gd name="T70" fmla="*/ 30 w 504"/>
              <a:gd name="T71" fmla="*/ 132 h 563"/>
              <a:gd name="T72" fmla="*/ 0 w 504"/>
              <a:gd name="T73" fmla="*/ 162 h 563"/>
              <a:gd name="T74" fmla="*/ 0 w 504"/>
              <a:gd name="T75" fmla="*/ 453 h 563"/>
              <a:gd name="T76" fmla="*/ 0 w 504"/>
              <a:gd name="T77" fmla="*/ 453 h 563"/>
              <a:gd name="T78" fmla="*/ 30 w 504"/>
              <a:gd name="T79" fmla="*/ 483 h 563"/>
              <a:gd name="T80" fmla="*/ 77 w 504"/>
              <a:gd name="T81" fmla="*/ 483 h 563"/>
              <a:gd name="T82" fmla="*/ 77 w 504"/>
              <a:gd name="T83" fmla="*/ 535 h 563"/>
              <a:gd name="T84" fmla="*/ 77 w 504"/>
              <a:gd name="T85" fmla="*/ 535 h 563"/>
              <a:gd name="T86" fmla="*/ 105 w 504"/>
              <a:gd name="T87" fmla="*/ 562 h 563"/>
              <a:gd name="T88" fmla="*/ 404 w 504"/>
              <a:gd name="T89" fmla="*/ 562 h 563"/>
              <a:gd name="T90" fmla="*/ 404 w 504"/>
              <a:gd name="T91" fmla="*/ 562 h 563"/>
              <a:gd name="T92" fmla="*/ 431 w 504"/>
              <a:gd name="T93" fmla="*/ 535 h 563"/>
              <a:gd name="T94" fmla="*/ 431 w 504"/>
              <a:gd name="T95" fmla="*/ 483 h 563"/>
              <a:gd name="T96" fmla="*/ 473 w 504"/>
              <a:gd name="T97" fmla="*/ 483 h 563"/>
              <a:gd name="T98" fmla="*/ 473 w 504"/>
              <a:gd name="T99" fmla="*/ 483 h 563"/>
              <a:gd name="T100" fmla="*/ 503 w 504"/>
              <a:gd name="T101" fmla="*/ 453 h 563"/>
              <a:gd name="T102" fmla="*/ 503 w 504"/>
              <a:gd name="T103" fmla="*/ 162 h 563"/>
              <a:gd name="T104" fmla="*/ 503 w 504"/>
              <a:gd name="T105" fmla="*/ 162 h 563"/>
              <a:gd name="T106" fmla="*/ 473 w 504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4" h="563">
                <a:moveTo>
                  <a:pt x="460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4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89" y="324"/>
                  <a:pt x="77" y="337"/>
                  <a:pt x="77" y="351"/>
                </a:cubicBezTo>
                <a:lnTo>
                  <a:pt x="77" y="441"/>
                </a:lnTo>
                <a:lnTo>
                  <a:pt x="43" y="441"/>
                </a:lnTo>
                <a:lnTo>
                  <a:pt x="43" y="175"/>
                </a:lnTo>
                <a:lnTo>
                  <a:pt x="105" y="175"/>
                </a:lnTo>
                <a:lnTo>
                  <a:pt x="404" y="175"/>
                </a:lnTo>
                <a:lnTo>
                  <a:pt x="460" y="175"/>
                </a:lnTo>
                <a:lnTo>
                  <a:pt x="460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3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0" y="483"/>
                </a:cubicBezTo>
                <a:lnTo>
                  <a:pt x="77" y="483"/>
                </a:lnTo>
                <a:lnTo>
                  <a:pt x="77" y="535"/>
                </a:lnTo>
                <a:lnTo>
                  <a:pt x="77" y="535"/>
                </a:lnTo>
                <a:cubicBezTo>
                  <a:pt x="77" y="550"/>
                  <a:pt x="89" y="562"/>
                  <a:pt x="105" y="562"/>
                </a:cubicBezTo>
                <a:lnTo>
                  <a:pt x="404" y="562"/>
                </a:lnTo>
                <a:lnTo>
                  <a:pt x="404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3" y="483"/>
                </a:lnTo>
                <a:lnTo>
                  <a:pt x="473" y="483"/>
                </a:lnTo>
                <a:cubicBezTo>
                  <a:pt x="490" y="483"/>
                  <a:pt x="503" y="470"/>
                  <a:pt x="503" y="453"/>
                </a:cubicBezTo>
                <a:lnTo>
                  <a:pt x="503" y="162"/>
                </a:lnTo>
                <a:lnTo>
                  <a:pt x="503" y="162"/>
                </a:lnTo>
                <a:cubicBezTo>
                  <a:pt x="503" y="145"/>
                  <a:pt x="490" y="132"/>
                  <a:pt x="473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6"/>
          <p:cNvSpPr>
            <a:spLocks noChangeArrowheads="1"/>
          </p:cNvSpPr>
          <p:nvPr/>
        </p:nvSpPr>
        <p:spPr bwMode="auto">
          <a:xfrm>
            <a:off x="12028834" y="11353210"/>
            <a:ext cx="139348" cy="51610"/>
          </a:xfrm>
          <a:custGeom>
            <a:avLst/>
            <a:gdLst>
              <a:gd name="T0" fmla="*/ 99 w 121"/>
              <a:gd name="T1" fmla="*/ 0 h 44"/>
              <a:gd name="T2" fmla="*/ 21 w 121"/>
              <a:gd name="T3" fmla="*/ 0 h 44"/>
              <a:gd name="T4" fmla="*/ 21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1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1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0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7"/>
          <p:cNvSpPr>
            <a:spLocks noChangeArrowheads="1"/>
          </p:cNvSpPr>
          <p:nvPr/>
        </p:nvSpPr>
        <p:spPr bwMode="auto">
          <a:xfrm>
            <a:off x="15419595" y="11188059"/>
            <a:ext cx="774146" cy="495453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2 w 662"/>
              <a:gd name="T7" fmla="*/ 205 h 425"/>
              <a:gd name="T8" fmla="*/ 322 w 662"/>
              <a:gd name="T9" fmla="*/ 205 h 425"/>
              <a:gd name="T10" fmla="*/ 323 w 662"/>
              <a:gd name="T11" fmla="*/ 206 h 425"/>
              <a:gd name="T12" fmla="*/ 325 w 662"/>
              <a:gd name="T13" fmla="*/ 206 h 425"/>
              <a:gd name="T14" fmla="*/ 325 w 662"/>
              <a:gd name="T15" fmla="*/ 206 h 425"/>
              <a:gd name="T16" fmla="*/ 326 w 662"/>
              <a:gd name="T17" fmla="*/ 206 h 425"/>
              <a:gd name="T18" fmla="*/ 326 w 662"/>
              <a:gd name="T19" fmla="*/ 206 h 425"/>
              <a:gd name="T20" fmla="*/ 327 w 662"/>
              <a:gd name="T21" fmla="*/ 207 h 425"/>
              <a:gd name="T22" fmla="*/ 328 w 662"/>
              <a:gd name="T23" fmla="*/ 207 h 425"/>
              <a:gd name="T24" fmla="*/ 329 w 662"/>
              <a:gd name="T25" fmla="*/ 207 h 425"/>
              <a:gd name="T26" fmla="*/ 329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2 w 662"/>
              <a:gd name="T35" fmla="*/ 207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6 h 425"/>
              <a:gd name="T42" fmla="*/ 336 w 662"/>
              <a:gd name="T43" fmla="*/ 206 h 425"/>
              <a:gd name="T44" fmla="*/ 336 w 662"/>
              <a:gd name="T45" fmla="*/ 206 h 425"/>
              <a:gd name="T46" fmla="*/ 337 w 662"/>
              <a:gd name="T47" fmla="*/ 206 h 425"/>
              <a:gd name="T48" fmla="*/ 338 w 662"/>
              <a:gd name="T49" fmla="*/ 206 h 425"/>
              <a:gd name="T50" fmla="*/ 339 w 662"/>
              <a:gd name="T51" fmla="*/ 205 h 425"/>
              <a:gd name="T52" fmla="*/ 339 w 662"/>
              <a:gd name="T53" fmla="*/ 205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3 h 425"/>
              <a:gd name="T60" fmla="*/ 43 w 662"/>
              <a:gd name="T61" fmla="*/ 381 h 425"/>
              <a:gd name="T62" fmla="*/ 98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9 w 662"/>
              <a:gd name="T69" fmla="*/ 19 h 425"/>
              <a:gd name="T70" fmla="*/ 655 w 662"/>
              <a:gd name="T71" fmla="*/ 14 h 425"/>
              <a:gd name="T72" fmla="*/ 34 w 662"/>
              <a:gd name="T73" fmla="*/ 0 h 425"/>
              <a:gd name="T74" fmla="*/ 7 w 662"/>
              <a:gd name="T75" fmla="*/ 14 h 425"/>
              <a:gd name="T76" fmla="*/ 3 w 662"/>
              <a:gd name="T77" fmla="*/ 19 h 425"/>
              <a:gd name="T78" fmla="*/ 1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8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2" y="205"/>
                  <a:pt x="322" y="205"/>
                </a:cubicBezTo>
                <a:lnTo>
                  <a:pt x="322" y="205"/>
                </a:lnTo>
                <a:lnTo>
                  <a:pt x="322" y="205"/>
                </a:lnTo>
                <a:lnTo>
                  <a:pt x="322" y="205"/>
                </a:lnTo>
                <a:cubicBezTo>
                  <a:pt x="322" y="206"/>
                  <a:pt x="323" y="206"/>
                  <a:pt x="323" y="206"/>
                </a:cubicBezTo>
                <a:lnTo>
                  <a:pt x="323" y="206"/>
                </a:lnTo>
                <a:lnTo>
                  <a:pt x="323" y="206"/>
                </a:lnTo>
                <a:cubicBezTo>
                  <a:pt x="323" y="206"/>
                  <a:pt x="324" y="206"/>
                  <a:pt x="325" y="206"/>
                </a:cubicBez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6"/>
                  <a:pt x="325" y="206"/>
                  <a:pt x="326" y="206"/>
                </a:cubicBezTo>
                <a:lnTo>
                  <a:pt x="326" y="206"/>
                </a:lnTo>
                <a:lnTo>
                  <a:pt x="326" y="206"/>
                </a:lnTo>
                <a:cubicBezTo>
                  <a:pt x="327" y="206"/>
                  <a:pt x="327" y="207"/>
                  <a:pt x="327" y="207"/>
                </a:cubicBez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cubicBezTo>
                  <a:pt x="328" y="207"/>
                  <a:pt x="328" y="207"/>
                  <a:pt x="329" y="207"/>
                </a:cubicBez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29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1" y="207"/>
                  <a:pt x="331" y="207"/>
                  <a:pt x="331" y="207"/>
                </a:cubicBez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6" y="206"/>
                  <a:pt x="336" y="206"/>
                </a:cubicBezTo>
                <a:lnTo>
                  <a:pt x="336" y="206"/>
                </a:lnTo>
                <a:lnTo>
                  <a:pt x="336" y="206"/>
                </a:lnTo>
                <a:lnTo>
                  <a:pt x="336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cubicBezTo>
                  <a:pt x="338" y="206"/>
                  <a:pt x="338" y="206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cubicBezTo>
                  <a:pt x="339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1" y="22"/>
                  <a:pt x="659" y="19"/>
                </a:cubicBezTo>
                <a:lnTo>
                  <a:pt x="659" y="19"/>
                </a:lnTo>
                <a:cubicBezTo>
                  <a:pt x="658" y="17"/>
                  <a:pt x="657" y="15"/>
                  <a:pt x="655" y="14"/>
                </a:cubicBezTo>
                <a:lnTo>
                  <a:pt x="655" y="14"/>
                </a:lnTo>
                <a:cubicBezTo>
                  <a:pt x="649" y="5"/>
                  <a:pt x="639" y="0"/>
                  <a:pt x="628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23" y="0"/>
                  <a:pt x="13" y="5"/>
                  <a:pt x="7" y="14"/>
                </a:cubicBezTo>
                <a:lnTo>
                  <a:pt x="7" y="14"/>
                </a:lnTo>
                <a:cubicBezTo>
                  <a:pt x="5" y="15"/>
                  <a:pt x="4" y="17"/>
                  <a:pt x="3" y="19"/>
                </a:cubicBezTo>
                <a:lnTo>
                  <a:pt x="3" y="19"/>
                </a:lnTo>
                <a:cubicBezTo>
                  <a:pt x="1" y="22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6" y="424"/>
                  <a:pt x="34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8"/>
          <p:cNvSpPr>
            <a:spLocks noChangeArrowheads="1"/>
          </p:cNvSpPr>
          <p:nvPr/>
        </p:nvSpPr>
        <p:spPr bwMode="auto">
          <a:xfrm>
            <a:off x="18985826" y="11115805"/>
            <a:ext cx="655445" cy="758661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6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59 w 562"/>
              <a:gd name="T29" fmla="*/ 616 h 649"/>
              <a:gd name="T30" fmla="*/ 302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6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1 h 649"/>
              <a:gd name="T54" fmla="*/ 268 w 562"/>
              <a:gd name="T55" fmla="*/ 3 h 649"/>
              <a:gd name="T56" fmla="*/ 265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59 w 562"/>
              <a:gd name="T63" fmla="*/ 13 h 649"/>
              <a:gd name="T64" fmla="*/ 1 w 562"/>
              <a:gd name="T65" fmla="*/ 615 h 649"/>
              <a:gd name="T66" fmla="*/ 0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4 h 649"/>
              <a:gd name="T76" fmla="*/ 3 w 562"/>
              <a:gd name="T77" fmla="*/ 637 h 649"/>
              <a:gd name="T78" fmla="*/ 6 w 562"/>
              <a:gd name="T79" fmla="*/ 640 h 649"/>
              <a:gd name="T80" fmla="*/ 8 w 562"/>
              <a:gd name="T81" fmla="*/ 642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4 w 562"/>
              <a:gd name="T91" fmla="*/ 645 h 649"/>
              <a:gd name="T92" fmla="*/ 36 w 562"/>
              <a:gd name="T93" fmla="*/ 644 h 649"/>
              <a:gd name="T94" fmla="*/ 524 w 562"/>
              <a:gd name="T95" fmla="*/ 644 h 649"/>
              <a:gd name="T96" fmla="*/ 526 w 562"/>
              <a:gd name="T97" fmla="*/ 645 h 649"/>
              <a:gd name="T98" fmla="*/ 537 w 562"/>
              <a:gd name="T99" fmla="*/ 648 h 649"/>
              <a:gd name="T100" fmla="*/ 541 w 562"/>
              <a:gd name="T101" fmla="*/ 648 h 649"/>
              <a:gd name="T102" fmla="*/ 544 w 562"/>
              <a:gd name="T103" fmla="*/ 647 h 649"/>
              <a:gd name="T104" fmla="*/ 546 w 562"/>
              <a:gd name="T105" fmla="*/ 646 h 649"/>
              <a:gd name="T106" fmla="*/ 552 w 562"/>
              <a:gd name="T107" fmla="*/ 642 h 649"/>
              <a:gd name="T108" fmla="*/ 554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cubicBezTo>
                  <a:pt x="293" y="435"/>
                  <a:pt x="293" y="434"/>
                  <a:pt x="292" y="434"/>
                </a:cubicBezTo>
                <a:lnTo>
                  <a:pt x="292" y="434"/>
                </a:lnTo>
                <a:cubicBezTo>
                  <a:pt x="291" y="434"/>
                  <a:pt x="291" y="434"/>
                  <a:pt x="291" y="434"/>
                </a:cubicBezTo>
                <a:lnTo>
                  <a:pt x="291" y="434"/>
                </a:lnTo>
                <a:lnTo>
                  <a:pt x="290" y="433"/>
                </a:lnTo>
                <a:lnTo>
                  <a:pt x="290" y="433"/>
                </a:lnTo>
                <a:cubicBezTo>
                  <a:pt x="290" y="433"/>
                  <a:pt x="289" y="432"/>
                  <a:pt x="288" y="432"/>
                </a:cubicBezTo>
                <a:lnTo>
                  <a:pt x="288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7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lnTo>
                  <a:pt x="283" y="431"/>
                </a:lnTo>
                <a:lnTo>
                  <a:pt x="283" y="431"/>
                </a:lnTo>
                <a:cubicBezTo>
                  <a:pt x="283" y="431"/>
                  <a:pt x="282" y="431"/>
                  <a:pt x="281" y="431"/>
                </a:cubicBezTo>
                <a:lnTo>
                  <a:pt x="281" y="431"/>
                </a:lnTo>
                <a:lnTo>
                  <a:pt x="281" y="431"/>
                </a:lnTo>
                <a:lnTo>
                  <a:pt x="281" y="431"/>
                </a:lnTo>
                <a:cubicBezTo>
                  <a:pt x="280" y="431"/>
                  <a:pt x="280" y="431"/>
                  <a:pt x="280" y="431"/>
                </a:cubicBezTo>
                <a:lnTo>
                  <a:pt x="280" y="431"/>
                </a:lnTo>
                <a:cubicBezTo>
                  <a:pt x="279" y="431"/>
                  <a:pt x="279" y="431"/>
                  <a:pt x="279" y="431"/>
                </a:cubicBezTo>
                <a:lnTo>
                  <a:pt x="279" y="431"/>
                </a:lnTo>
                <a:cubicBezTo>
                  <a:pt x="278" y="431"/>
                  <a:pt x="278" y="431"/>
                  <a:pt x="277" y="431"/>
                </a:cubicBezTo>
                <a:lnTo>
                  <a:pt x="277" y="431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5" y="432"/>
                </a:lnTo>
                <a:lnTo>
                  <a:pt x="275" y="432"/>
                </a:lnTo>
                <a:lnTo>
                  <a:pt x="274" y="432"/>
                </a:ln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cubicBezTo>
                  <a:pt x="272" y="432"/>
                  <a:pt x="272" y="433"/>
                  <a:pt x="272" y="433"/>
                </a:cubicBezTo>
                <a:lnTo>
                  <a:pt x="272" y="433"/>
                </a:lnTo>
                <a:cubicBezTo>
                  <a:pt x="271" y="433"/>
                  <a:pt x="271" y="434"/>
                  <a:pt x="270" y="434"/>
                </a:cubicBezTo>
                <a:lnTo>
                  <a:pt x="270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0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7" y="636"/>
                  <a:pt x="558" y="635"/>
                </a:cubicBezTo>
                <a:lnTo>
                  <a:pt x="558" y="635"/>
                </a:lnTo>
                <a:lnTo>
                  <a:pt x="558" y="635"/>
                </a:lnTo>
                <a:lnTo>
                  <a:pt x="558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59" y="632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59" y="616"/>
                </a:cubicBezTo>
                <a:lnTo>
                  <a:pt x="559" y="616"/>
                </a:lnTo>
                <a:lnTo>
                  <a:pt x="559" y="615"/>
                </a:lnTo>
                <a:lnTo>
                  <a:pt x="559" y="615"/>
                </a:lnTo>
                <a:lnTo>
                  <a:pt x="559" y="615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1" y="12"/>
                  <a:pt x="301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9"/>
                  <a:pt x="299" y="8"/>
                </a:cubicBezTo>
                <a:lnTo>
                  <a:pt x="299" y="8"/>
                </a:lnTo>
                <a:lnTo>
                  <a:pt x="298" y="7"/>
                </a:lnTo>
                <a:lnTo>
                  <a:pt x="298" y="7"/>
                </a:lnTo>
                <a:lnTo>
                  <a:pt x="297" y="7"/>
                </a:lnTo>
                <a:lnTo>
                  <a:pt x="297" y="7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4" y="4"/>
                </a:cubicBezTo>
                <a:lnTo>
                  <a:pt x="294" y="4"/>
                </a:lnTo>
                <a:lnTo>
                  <a:pt x="294" y="4"/>
                </a:lnTo>
                <a:lnTo>
                  <a:pt x="294" y="4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3" y="2"/>
                  <a:pt x="292" y="2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cubicBezTo>
                  <a:pt x="290" y="2"/>
                  <a:pt x="290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8" y="1"/>
                </a:cubicBez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lnTo>
                  <a:pt x="286" y="0"/>
                </a:lnTo>
                <a:lnTo>
                  <a:pt x="286" y="0"/>
                </a:lnTo>
                <a:lnTo>
                  <a:pt x="285" y="0"/>
                </a:lnTo>
                <a:lnTo>
                  <a:pt x="285" y="0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3" y="0"/>
                  <a:pt x="283" y="0"/>
                  <a:pt x="283" y="0"/>
                </a:cubicBezTo>
                <a:lnTo>
                  <a:pt x="283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1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lnTo>
                  <a:pt x="277" y="0"/>
                </a:lnTo>
                <a:lnTo>
                  <a:pt x="277" y="0"/>
                </a:lnTo>
                <a:lnTo>
                  <a:pt x="276" y="0"/>
                </a:lnTo>
                <a:lnTo>
                  <a:pt x="276" y="0"/>
                </a:lnTo>
                <a:cubicBezTo>
                  <a:pt x="275" y="0"/>
                  <a:pt x="275" y="0"/>
                  <a:pt x="275" y="0"/>
                </a:cubicBezTo>
                <a:lnTo>
                  <a:pt x="275" y="0"/>
                </a:lnTo>
                <a:cubicBezTo>
                  <a:pt x="274" y="0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2" y="1"/>
                </a:cubicBezTo>
                <a:lnTo>
                  <a:pt x="272" y="1"/>
                </a:lnTo>
                <a:cubicBezTo>
                  <a:pt x="272" y="1"/>
                  <a:pt x="272" y="1"/>
                  <a:pt x="271" y="1"/>
                </a:cubicBezTo>
                <a:lnTo>
                  <a:pt x="271" y="1"/>
                </a:lnTo>
                <a:lnTo>
                  <a:pt x="271" y="1"/>
                </a:lnTo>
                <a:lnTo>
                  <a:pt x="271" y="1"/>
                </a:lnTo>
                <a:cubicBezTo>
                  <a:pt x="270" y="1"/>
                  <a:pt x="270" y="2"/>
                  <a:pt x="270" y="2"/>
                </a:cubicBezTo>
                <a:lnTo>
                  <a:pt x="270" y="2"/>
                </a:lnTo>
                <a:lnTo>
                  <a:pt x="269" y="2"/>
                </a:lnTo>
                <a:lnTo>
                  <a:pt x="269" y="2"/>
                </a:lnTo>
                <a:cubicBezTo>
                  <a:pt x="269" y="2"/>
                  <a:pt x="269" y="2"/>
                  <a:pt x="268" y="3"/>
                </a:cubicBezTo>
                <a:lnTo>
                  <a:pt x="268" y="3"/>
                </a:lnTo>
                <a:cubicBezTo>
                  <a:pt x="268" y="3"/>
                  <a:pt x="268" y="3"/>
                  <a:pt x="268" y="4"/>
                </a:cubicBezTo>
                <a:lnTo>
                  <a:pt x="268" y="4"/>
                </a:lnTo>
                <a:cubicBezTo>
                  <a:pt x="267" y="4"/>
                  <a:pt x="266" y="4"/>
                  <a:pt x="266" y="4"/>
                </a:cubicBezTo>
                <a:lnTo>
                  <a:pt x="266" y="4"/>
                </a:lnTo>
                <a:cubicBezTo>
                  <a:pt x="266" y="4"/>
                  <a:pt x="266" y="5"/>
                  <a:pt x="265" y="5"/>
                </a:cubicBezTo>
                <a:lnTo>
                  <a:pt x="265" y="5"/>
                </a:lnTo>
                <a:lnTo>
                  <a:pt x="264" y="6"/>
                </a:lnTo>
                <a:lnTo>
                  <a:pt x="264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3" y="7"/>
                  <a:pt x="263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1" y="9"/>
                  <a:pt x="261" y="9"/>
                </a:cubicBezTo>
                <a:lnTo>
                  <a:pt x="261" y="9"/>
                </a:lnTo>
                <a:lnTo>
                  <a:pt x="261" y="10"/>
                </a:lnTo>
                <a:lnTo>
                  <a:pt x="261" y="10"/>
                </a:lnTo>
                <a:cubicBezTo>
                  <a:pt x="260" y="11"/>
                  <a:pt x="260" y="11"/>
                  <a:pt x="260" y="11"/>
                </a:cubicBezTo>
                <a:lnTo>
                  <a:pt x="260" y="11"/>
                </a:lnTo>
                <a:cubicBezTo>
                  <a:pt x="259" y="12"/>
                  <a:pt x="259" y="12"/>
                  <a:pt x="259" y="12"/>
                </a:cubicBezTo>
                <a:lnTo>
                  <a:pt x="259" y="12"/>
                </a:lnTo>
                <a:lnTo>
                  <a:pt x="259" y="13"/>
                </a:lnTo>
                <a:lnTo>
                  <a:pt x="259" y="13"/>
                </a:lnTo>
                <a:cubicBezTo>
                  <a:pt x="259" y="13"/>
                  <a:pt x="259" y="13"/>
                  <a:pt x="258" y="14"/>
                </a:cubicBez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6"/>
                </a:ln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0" y="617"/>
                  <a:pt x="0" y="617"/>
                  <a:pt x="0" y="618"/>
                </a:cubicBezTo>
                <a:lnTo>
                  <a:pt x="0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30"/>
                  <a:pt x="0" y="631"/>
                </a:cubicBez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cubicBezTo>
                  <a:pt x="1" y="632"/>
                  <a:pt x="1" y="634"/>
                  <a:pt x="2" y="634"/>
                </a:cubicBezTo>
                <a:lnTo>
                  <a:pt x="2" y="634"/>
                </a:lnTo>
                <a:cubicBezTo>
                  <a:pt x="2" y="635"/>
                  <a:pt x="2" y="635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7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5" y="640"/>
                  <a:pt x="6" y="640"/>
                  <a:pt x="6" y="640"/>
                </a:cubicBezTo>
                <a:lnTo>
                  <a:pt x="6" y="640"/>
                </a:lnTo>
                <a:lnTo>
                  <a:pt x="6" y="640"/>
                </a:lnTo>
                <a:lnTo>
                  <a:pt x="6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lnTo>
                  <a:pt x="8" y="642"/>
                </a:lnTo>
                <a:lnTo>
                  <a:pt x="8" y="642"/>
                </a:lnTo>
                <a:cubicBezTo>
                  <a:pt x="10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2" y="645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6" y="647"/>
                </a:cubicBez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7"/>
                  <a:pt x="17" y="647"/>
                  <a:pt x="19" y="647"/>
                </a:cubicBezTo>
                <a:lnTo>
                  <a:pt x="19" y="647"/>
                </a:lnTo>
                <a:lnTo>
                  <a:pt x="19" y="648"/>
                </a:lnTo>
                <a:lnTo>
                  <a:pt x="19" y="648"/>
                </a:lnTo>
                <a:cubicBezTo>
                  <a:pt x="19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2" y="648"/>
                  <a:pt x="23" y="648"/>
                </a:cubicBez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cubicBezTo>
                  <a:pt x="24" y="648"/>
                  <a:pt x="25" y="648"/>
                  <a:pt x="25" y="648"/>
                </a:cubicBezTo>
                <a:lnTo>
                  <a:pt x="25" y="648"/>
                </a:lnTo>
                <a:cubicBezTo>
                  <a:pt x="28" y="648"/>
                  <a:pt x="32" y="646"/>
                  <a:pt x="34" y="645"/>
                </a:cubicBezTo>
                <a:lnTo>
                  <a:pt x="34" y="645"/>
                </a:lnTo>
                <a:cubicBezTo>
                  <a:pt x="34" y="645"/>
                  <a:pt x="34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4"/>
                  <a:pt x="36" y="644"/>
                </a:cubicBezTo>
                <a:lnTo>
                  <a:pt x="36" y="644"/>
                </a:lnTo>
                <a:lnTo>
                  <a:pt x="36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4"/>
                  <a:pt x="524" y="645"/>
                  <a:pt x="525" y="645"/>
                </a:cubicBezTo>
                <a:lnTo>
                  <a:pt x="525" y="645"/>
                </a:lnTo>
                <a:cubicBezTo>
                  <a:pt x="525" y="645"/>
                  <a:pt x="525" y="645"/>
                  <a:pt x="526" y="645"/>
                </a:cubicBez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5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lnTo>
                  <a:pt x="542" y="647"/>
                </a:lnTo>
                <a:lnTo>
                  <a:pt x="542" y="647"/>
                </a:lnTo>
                <a:cubicBezTo>
                  <a:pt x="543" y="647"/>
                  <a:pt x="543" y="647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5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8" y="645"/>
                  <a:pt x="548" y="645"/>
                </a:cubicBezTo>
                <a:lnTo>
                  <a:pt x="548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4"/>
                  <a:pt x="551" y="643"/>
                  <a:pt x="552" y="642"/>
                </a:cubicBezTo>
                <a:lnTo>
                  <a:pt x="552" y="642"/>
                </a:lnTo>
                <a:lnTo>
                  <a:pt x="552" y="642"/>
                </a:lnTo>
                <a:lnTo>
                  <a:pt x="552" y="642"/>
                </a:lnTo>
                <a:cubicBezTo>
                  <a:pt x="553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4" y="640"/>
                  <a:pt x="554" y="640"/>
                </a:cubicBezTo>
                <a:lnTo>
                  <a:pt x="554" y="640"/>
                </a:lnTo>
                <a:cubicBezTo>
                  <a:pt x="555" y="640"/>
                  <a:pt x="555" y="640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09"/>
          <p:cNvSpPr>
            <a:spLocks noChangeArrowheads="1"/>
          </p:cNvSpPr>
          <p:nvPr/>
        </p:nvSpPr>
        <p:spPr bwMode="auto">
          <a:xfrm>
            <a:off x="8359383" y="5495504"/>
            <a:ext cx="7431802" cy="985748"/>
          </a:xfrm>
          <a:custGeom>
            <a:avLst/>
            <a:gdLst>
              <a:gd name="T0" fmla="*/ 6044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6044 w 6351"/>
              <a:gd name="T7" fmla="*/ 0 h 842"/>
              <a:gd name="T8" fmla="*/ 6350 w 6351"/>
              <a:gd name="T9" fmla="*/ 412 h 842"/>
              <a:gd name="T10" fmla="*/ 6044 w 6351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1" h="842">
                <a:moveTo>
                  <a:pt x="6044" y="841"/>
                </a:moveTo>
                <a:lnTo>
                  <a:pt x="0" y="841"/>
                </a:lnTo>
                <a:lnTo>
                  <a:pt x="0" y="0"/>
                </a:lnTo>
                <a:lnTo>
                  <a:pt x="6044" y="0"/>
                </a:lnTo>
                <a:lnTo>
                  <a:pt x="6350" y="412"/>
                </a:lnTo>
                <a:lnTo>
                  <a:pt x="6044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0"/>
          <p:cNvSpPr>
            <a:spLocks noChangeArrowheads="1"/>
          </p:cNvSpPr>
          <p:nvPr/>
        </p:nvSpPr>
        <p:spPr bwMode="auto">
          <a:xfrm>
            <a:off x="15816988" y="7916002"/>
            <a:ext cx="3499140" cy="985744"/>
          </a:xfrm>
          <a:custGeom>
            <a:avLst/>
            <a:gdLst>
              <a:gd name="T0" fmla="*/ 2784 w 2989"/>
              <a:gd name="T1" fmla="*/ 840 h 841"/>
              <a:gd name="T2" fmla="*/ 0 w 2989"/>
              <a:gd name="T3" fmla="*/ 840 h 841"/>
              <a:gd name="T4" fmla="*/ 0 w 2989"/>
              <a:gd name="T5" fmla="*/ 0 h 841"/>
              <a:gd name="T6" fmla="*/ 2784 w 2989"/>
              <a:gd name="T7" fmla="*/ 0 h 841"/>
              <a:gd name="T8" fmla="*/ 2988 w 2989"/>
              <a:gd name="T9" fmla="*/ 417 h 841"/>
              <a:gd name="T10" fmla="*/ 2784 w 2989"/>
              <a:gd name="T11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9" h="841">
                <a:moveTo>
                  <a:pt x="2784" y="840"/>
                </a:moveTo>
                <a:lnTo>
                  <a:pt x="0" y="840"/>
                </a:lnTo>
                <a:lnTo>
                  <a:pt x="0" y="0"/>
                </a:lnTo>
                <a:lnTo>
                  <a:pt x="2784" y="0"/>
                </a:lnTo>
                <a:lnTo>
                  <a:pt x="2988" y="417"/>
                </a:lnTo>
                <a:lnTo>
                  <a:pt x="2784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1"/>
          <p:cNvSpPr>
            <a:spLocks noChangeArrowheads="1"/>
          </p:cNvSpPr>
          <p:nvPr/>
        </p:nvSpPr>
        <p:spPr bwMode="auto">
          <a:xfrm>
            <a:off x="4700251" y="6723815"/>
            <a:ext cx="14610717" cy="985748"/>
          </a:xfrm>
          <a:custGeom>
            <a:avLst/>
            <a:gdLst>
              <a:gd name="T0" fmla="*/ 12177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177 w 12484"/>
              <a:gd name="T7" fmla="*/ 0 h 841"/>
              <a:gd name="T8" fmla="*/ 12483 w 12484"/>
              <a:gd name="T9" fmla="*/ 409 h 841"/>
              <a:gd name="T10" fmla="*/ 12177 w 12484"/>
              <a:gd name="T11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4" h="841">
                <a:moveTo>
                  <a:pt x="12177" y="840"/>
                </a:moveTo>
                <a:lnTo>
                  <a:pt x="0" y="840"/>
                </a:lnTo>
                <a:lnTo>
                  <a:pt x="0" y="0"/>
                </a:lnTo>
                <a:lnTo>
                  <a:pt x="12177" y="0"/>
                </a:lnTo>
                <a:lnTo>
                  <a:pt x="12483" y="409"/>
                </a:lnTo>
                <a:lnTo>
                  <a:pt x="12177" y="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2"/>
          <p:cNvSpPr>
            <a:spLocks noChangeArrowheads="1"/>
          </p:cNvSpPr>
          <p:nvPr/>
        </p:nvSpPr>
        <p:spPr bwMode="auto">
          <a:xfrm>
            <a:off x="4700251" y="9108185"/>
            <a:ext cx="11111577" cy="985748"/>
          </a:xfrm>
          <a:custGeom>
            <a:avLst/>
            <a:gdLst>
              <a:gd name="T0" fmla="*/ 9289 w 9494"/>
              <a:gd name="T1" fmla="*/ 841 h 842"/>
              <a:gd name="T2" fmla="*/ 0 w 9494"/>
              <a:gd name="T3" fmla="*/ 841 h 842"/>
              <a:gd name="T4" fmla="*/ 0 w 9494"/>
              <a:gd name="T5" fmla="*/ 0 h 842"/>
              <a:gd name="T6" fmla="*/ 9289 w 9494"/>
              <a:gd name="T7" fmla="*/ 0 h 842"/>
              <a:gd name="T8" fmla="*/ 9493 w 9494"/>
              <a:gd name="T9" fmla="*/ 408 h 842"/>
              <a:gd name="T10" fmla="*/ 9289 w 9494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94" h="842">
                <a:moveTo>
                  <a:pt x="9289" y="841"/>
                </a:moveTo>
                <a:lnTo>
                  <a:pt x="0" y="841"/>
                </a:lnTo>
                <a:lnTo>
                  <a:pt x="0" y="0"/>
                </a:lnTo>
                <a:lnTo>
                  <a:pt x="9289" y="0"/>
                </a:lnTo>
                <a:lnTo>
                  <a:pt x="9493" y="408"/>
                </a:lnTo>
                <a:lnTo>
                  <a:pt x="9289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13"/>
          <p:cNvSpPr>
            <a:spLocks noChangeArrowheads="1"/>
          </p:cNvSpPr>
          <p:nvPr/>
        </p:nvSpPr>
        <p:spPr bwMode="auto">
          <a:xfrm>
            <a:off x="12080443" y="4287836"/>
            <a:ext cx="7225363" cy="985748"/>
          </a:xfrm>
          <a:custGeom>
            <a:avLst/>
            <a:gdLst>
              <a:gd name="T0" fmla="*/ 5867 w 6174"/>
              <a:gd name="T1" fmla="*/ 841 h 842"/>
              <a:gd name="T2" fmla="*/ 0 w 6174"/>
              <a:gd name="T3" fmla="*/ 841 h 842"/>
              <a:gd name="T4" fmla="*/ 0 w 6174"/>
              <a:gd name="T5" fmla="*/ 0 h 842"/>
              <a:gd name="T6" fmla="*/ 5867 w 6174"/>
              <a:gd name="T7" fmla="*/ 0 h 842"/>
              <a:gd name="T8" fmla="*/ 6173 w 6174"/>
              <a:gd name="T9" fmla="*/ 399 h 842"/>
              <a:gd name="T10" fmla="*/ 5867 w 6174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4" h="842">
                <a:moveTo>
                  <a:pt x="5867" y="841"/>
                </a:moveTo>
                <a:lnTo>
                  <a:pt x="0" y="841"/>
                </a:lnTo>
                <a:lnTo>
                  <a:pt x="0" y="0"/>
                </a:lnTo>
                <a:lnTo>
                  <a:pt x="5867" y="0"/>
                </a:lnTo>
                <a:lnTo>
                  <a:pt x="6173" y="399"/>
                </a:lnTo>
                <a:lnTo>
                  <a:pt x="5867" y="8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CuadroTexto 30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09" name="CuadroTexto 30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4017285" y="11907463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11" name="CuadroTexto 310"/>
          <p:cNvSpPr txBox="1"/>
          <p:nvPr/>
        </p:nvSpPr>
        <p:spPr>
          <a:xfrm>
            <a:off x="7411925" y="1191629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8" name="CuadroTexto 317"/>
          <p:cNvSpPr txBox="1"/>
          <p:nvPr/>
        </p:nvSpPr>
        <p:spPr>
          <a:xfrm>
            <a:off x="11009106" y="11907135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9" name="CuadroTexto 318"/>
          <p:cNvSpPr txBox="1"/>
          <p:nvPr/>
        </p:nvSpPr>
        <p:spPr>
          <a:xfrm>
            <a:off x="14826271" y="1190532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0" name="CuadroTexto 319"/>
          <p:cNvSpPr txBox="1"/>
          <p:nvPr/>
        </p:nvSpPr>
        <p:spPr>
          <a:xfrm>
            <a:off x="18372424" y="11908147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1" name="CuadroTexto 320"/>
          <p:cNvSpPr txBox="1"/>
          <p:nvPr/>
        </p:nvSpPr>
        <p:spPr>
          <a:xfrm>
            <a:off x="12384943" y="445298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2" name="CuadroTexto 321"/>
          <p:cNvSpPr txBox="1"/>
          <p:nvPr/>
        </p:nvSpPr>
        <p:spPr>
          <a:xfrm>
            <a:off x="8669042" y="5697257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5185383" y="6924301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16193741" y="8103872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5185383" y="9308671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35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233"/>
          <p:cNvSpPr>
            <a:spLocks noChangeArrowheads="1"/>
          </p:cNvSpPr>
          <p:nvPr/>
        </p:nvSpPr>
        <p:spPr bwMode="auto">
          <a:xfrm>
            <a:off x="9784168" y="4190135"/>
            <a:ext cx="587750" cy="58775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500 h 507"/>
              <a:gd name="T6" fmla="*/ 500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70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69 h 507"/>
              <a:gd name="T30" fmla="*/ 224 w 509"/>
              <a:gd name="T31" fmla="*/ 254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70 w 509"/>
              <a:gd name="T45" fmla="*/ 9 h 507"/>
              <a:gd name="T46" fmla="*/ 470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4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70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4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8"/>
                  <a:pt x="8" y="9"/>
                </a:cubicBezTo>
                <a:lnTo>
                  <a:pt x="8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70" y="9"/>
                </a:lnTo>
                <a:lnTo>
                  <a:pt x="470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8"/>
                  <a:pt x="508" y="31"/>
                  <a:pt x="500" y="39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34"/>
          <p:cNvSpPr>
            <a:spLocks noChangeArrowheads="1"/>
          </p:cNvSpPr>
          <p:nvPr/>
        </p:nvSpPr>
        <p:spPr bwMode="auto">
          <a:xfrm>
            <a:off x="6482556" y="4532563"/>
            <a:ext cx="321985" cy="316873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19 h 272"/>
              <a:gd name="T14" fmla="*/ 227 w 280"/>
              <a:gd name="T15" fmla="*/ 190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6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3"/>
                  <a:pt x="55" y="81"/>
                </a:cubicBezTo>
                <a:lnTo>
                  <a:pt x="195" y="219"/>
                </a:lnTo>
                <a:lnTo>
                  <a:pt x="227" y="190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8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6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35"/>
          <p:cNvSpPr>
            <a:spLocks noChangeArrowheads="1"/>
          </p:cNvSpPr>
          <p:nvPr/>
        </p:nvSpPr>
        <p:spPr bwMode="auto">
          <a:xfrm>
            <a:off x="6078800" y="4128804"/>
            <a:ext cx="485529" cy="485533"/>
          </a:xfrm>
          <a:custGeom>
            <a:avLst/>
            <a:gdLst>
              <a:gd name="T0" fmla="*/ 209 w 419"/>
              <a:gd name="T1" fmla="*/ 42 h 419"/>
              <a:gd name="T2" fmla="*/ 209 w 419"/>
              <a:gd name="T3" fmla="*/ 42 h 419"/>
              <a:gd name="T4" fmla="*/ 44 w 419"/>
              <a:gd name="T5" fmla="*/ 209 h 419"/>
              <a:gd name="T6" fmla="*/ 44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2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2"/>
                </a:moveTo>
                <a:lnTo>
                  <a:pt x="209" y="42"/>
                </a:lnTo>
                <a:cubicBezTo>
                  <a:pt x="118" y="42"/>
                  <a:pt x="44" y="117"/>
                  <a:pt x="44" y="209"/>
                </a:cubicBezTo>
                <a:lnTo>
                  <a:pt x="44" y="209"/>
                </a:lnTo>
                <a:cubicBezTo>
                  <a:pt x="44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7"/>
                  <a:pt x="301" y="42"/>
                  <a:pt x="209" y="42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3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5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3"/>
                  <a:pt x="325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6"/>
          <p:cNvSpPr>
            <a:spLocks noChangeArrowheads="1"/>
          </p:cNvSpPr>
          <p:nvPr/>
        </p:nvSpPr>
        <p:spPr bwMode="auto">
          <a:xfrm>
            <a:off x="13474204" y="4164582"/>
            <a:ext cx="587750" cy="649077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0 h 562"/>
              <a:gd name="T6" fmla="*/ 432 w 506"/>
              <a:gd name="T7" fmla="*/ 350 h 562"/>
              <a:gd name="T8" fmla="*/ 405 w 506"/>
              <a:gd name="T9" fmla="*/ 324 h 562"/>
              <a:gd name="T10" fmla="*/ 104 w 506"/>
              <a:gd name="T11" fmla="*/ 324 h 562"/>
              <a:gd name="T12" fmla="*/ 104 w 506"/>
              <a:gd name="T13" fmla="*/ 324 h 562"/>
              <a:gd name="T14" fmla="*/ 77 w 506"/>
              <a:gd name="T15" fmla="*/ 350 h 562"/>
              <a:gd name="T16" fmla="*/ 77 w 506"/>
              <a:gd name="T17" fmla="*/ 440 h 562"/>
              <a:gd name="T18" fmla="*/ 43 w 506"/>
              <a:gd name="T19" fmla="*/ 440 h 562"/>
              <a:gd name="T20" fmla="*/ 43 w 506"/>
              <a:gd name="T21" fmla="*/ 174 h 562"/>
              <a:gd name="T22" fmla="*/ 104 w 506"/>
              <a:gd name="T23" fmla="*/ 174 h 562"/>
              <a:gd name="T24" fmla="*/ 405 w 506"/>
              <a:gd name="T25" fmla="*/ 174 h 562"/>
              <a:gd name="T26" fmla="*/ 462 w 506"/>
              <a:gd name="T27" fmla="*/ 174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6 h 562"/>
              <a:gd name="T36" fmla="*/ 390 w 506"/>
              <a:gd name="T37" fmla="*/ 366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5 w 506"/>
              <a:gd name="T59" fmla="*/ 0 h 562"/>
              <a:gd name="T60" fmla="*/ 104 w 506"/>
              <a:gd name="T61" fmla="*/ 0 h 562"/>
              <a:gd name="T62" fmla="*/ 104 w 506"/>
              <a:gd name="T63" fmla="*/ 0 h 562"/>
              <a:gd name="T64" fmla="*/ 77 w 506"/>
              <a:gd name="T65" fmla="*/ 25 h 562"/>
              <a:gd name="T66" fmla="*/ 77 w 506"/>
              <a:gd name="T67" fmla="*/ 131 h 562"/>
              <a:gd name="T68" fmla="*/ 30 w 506"/>
              <a:gd name="T69" fmla="*/ 131 h 562"/>
              <a:gd name="T70" fmla="*/ 30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0 w 506"/>
              <a:gd name="T79" fmla="*/ 482 h 562"/>
              <a:gd name="T80" fmla="*/ 77 w 506"/>
              <a:gd name="T81" fmla="*/ 482 h 562"/>
              <a:gd name="T82" fmla="*/ 77 w 506"/>
              <a:gd name="T83" fmla="*/ 534 h 562"/>
              <a:gd name="T84" fmla="*/ 77 w 506"/>
              <a:gd name="T85" fmla="*/ 534 h 562"/>
              <a:gd name="T86" fmla="*/ 104 w 506"/>
              <a:gd name="T87" fmla="*/ 561 h 562"/>
              <a:gd name="T88" fmla="*/ 405 w 506"/>
              <a:gd name="T89" fmla="*/ 561 h 562"/>
              <a:gd name="T90" fmla="*/ 405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0"/>
                </a:lnTo>
                <a:lnTo>
                  <a:pt x="432" y="350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0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2" y="174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6"/>
                </a:lnTo>
                <a:lnTo>
                  <a:pt x="390" y="366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37"/>
          <p:cNvSpPr>
            <a:spLocks noChangeArrowheads="1"/>
          </p:cNvSpPr>
          <p:nvPr/>
        </p:nvSpPr>
        <p:spPr bwMode="auto">
          <a:xfrm>
            <a:off x="13699081" y="4404790"/>
            <a:ext cx="137995" cy="51109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0" y="43"/>
                  <a:pt x="120" y="34"/>
                  <a:pt x="120" y="22"/>
                </a:cubicBezTo>
                <a:lnTo>
                  <a:pt x="120" y="22"/>
                </a:lnTo>
                <a:cubicBezTo>
                  <a:pt x="120" y="10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38"/>
          <p:cNvSpPr>
            <a:spLocks noChangeArrowheads="1"/>
          </p:cNvSpPr>
          <p:nvPr/>
        </p:nvSpPr>
        <p:spPr bwMode="auto">
          <a:xfrm>
            <a:off x="17062023" y="4241243"/>
            <a:ext cx="766628" cy="490642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6 h 425"/>
              <a:gd name="T4" fmla="*/ 320 w 663"/>
              <a:gd name="T5" fmla="*/ 206 h 425"/>
              <a:gd name="T6" fmla="*/ 321 w 663"/>
              <a:gd name="T7" fmla="*/ 206 h 425"/>
              <a:gd name="T8" fmla="*/ 322 w 663"/>
              <a:gd name="T9" fmla="*/ 206 h 425"/>
              <a:gd name="T10" fmla="*/ 323 w 663"/>
              <a:gd name="T11" fmla="*/ 207 h 425"/>
              <a:gd name="T12" fmla="*/ 325 w 663"/>
              <a:gd name="T13" fmla="*/ 207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7 h 425"/>
              <a:gd name="T26" fmla="*/ 329 w 663"/>
              <a:gd name="T27" fmla="*/ 207 h 425"/>
              <a:gd name="T28" fmla="*/ 330 w 663"/>
              <a:gd name="T29" fmla="*/ 207 h 425"/>
              <a:gd name="T30" fmla="*/ 330 w 663"/>
              <a:gd name="T31" fmla="*/ 207 h 425"/>
              <a:gd name="T32" fmla="*/ 332 w 663"/>
              <a:gd name="T33" fmla="*/ 207 h 425"/>
              <a:gd name="T34" fmla="*/ 332 w 663"/>
              <a:gd name="T35" fmla="*/ 207 h 425"/>
              <a:gd name="T36" fmla="*/ 333 w 663"/>
              <a:gd name="T37" fmla="*/ 207 h 425"/>
              <a:gd name="T38" fmla="*/ 333 w 663"/>
              <a:gd name="T39" fmla="*/ 207 h 425"/>
              <a:gd name="T40" fmla="*/ 334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7 w 663"/>
              <a:gd name="T47" fmla="*/ 207 h 425"/>
              <a:gd name="T48" fmla="*/ 337 w 663"/>
              <a:gd name="T49" fmla="*/ 206 h 425"/>
              <a:gd name="T50" fmla="*/ 338 w 663"/>
              <a:gd name="T51" fmla="*/ 206 h 425"/>
              <a:gd name="T52" fmla="*/ 338 w 663"/>
              <a:gd name="T53" fmla="*/ 206 h 425"/>
              <a:gd name="T54" fmla="*/ 340 w 663"/>
              <a:gd name="T55" fmla="*/ 206 h 425"/>
              <a:gd name="T56" fmla="*/ 340 w 663"/>
              <a:gd name="T57" fmla="*/ 206 h 425"/>
              <a:gd name="T58" fmla="*/ 618 w 663"/>
              <a:gd name="T59" fmla="*/ 382 h 425"/>
              <a:gd name="T60" fmla="*/ 330 w 663"/>
              <a:gd name="T61" fmla="*/ 162 h 425"/>
              <a:gd name="T62" fmla="*/ 564 w 663"/>
              <a:gd name="T63" fmla="*/ 43 h 425"/>
              <a:gd name="T64" fmla="*/ 661 w 663"/>
              <a:gd name="T65" fmla="*/ 30 h 425"/>
              <a:gd name="T66" fmla="*/ 659 w 663"/>
              <a:gd name="T67" fmla="*/ 19 h 425"/>
              <a:gd name="T68" fmla="*/ 655 w 663"/>
              <a:gd name="T69" fmla="*/ 14 h 425"/>
              <a:gd name="T70" fmla="*/ 629 w 663"/>
              <a:gd name="T71" fmla="*/ 0 h 425"/>
              <a:gd name="T72" fmla="*/ 33 w 663"/>
              <a:gd name="T73" fmla="*/ 0 h 425"/>
              <a:gd name="T74" fmla="*/ 7 w 663"/>
              <a:gd name="T75" fmla="*/ 14 h 425"/>
              <a:gd name="T76" fmla="*/ 3 w 663"/>
              <a:gd name="T77" fmla="*/ 19 h 425"/>
              <a:gd name="T78" fmla="*/ 1 w 663"/>
              <a:gd name="T79" fmla="*/ 30 h 425"/>
              <a:gd name="T80" fmla="*/ 1 w 663"/>
              <a:gd name="T81" fmla="*/ 392 h 425"/>
              <a:gd name="T82" fmla="*/ 33 w 663"/>
              <a:gd name="T83" fmla="*/ 424 h 425"/>
              <a:gd name="T84" fmla="*/ 629 w 663"/>
              <a:gd name="T85" fmla="*/ 424 h 425"/>
              <a:gd name="T86" fmla="*/ 662 w 663"/>
              <a:gd name="T87" fmla="*/ 32 h 425"/>
              <a:gd name="T88" fmla="*/ 661 w 663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3" h="425">
                <a:moveTo>
                  <a:pt x="44" y="382"/>
                </a:moveTo>
                <a:lnTo>
                  <a:pt x="44" y="64"/>
                </a:lnTo>
                <a:lnTo>
                  <a:pt x="320" y="206"/>
                </a:lnTo>
                <a:lnTo>
                  <a:pt x="320" y="206"/>
                </a:lnTo>
                <a:lnTo>
                  <a:pt x="320" y="206"/>
                </a:lnTo>
                <a:lnTo>
                  <a:pt x="320" y="206"/>
                </a:lnTo>
                <a:cubicBezTo>
                  <a:pt x="321" y="206"/>
                  <a:pt x="321" y="206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3" y="206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5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8" y="207"/>
                  <a:pt x="329" y="207"/>
                </a:cubicBez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30" y="207"/>
                  <a:pt x="330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1" y="207"/>
                  <a:pt x="331" y="207"/>
                  <a:pt x="332" y="207"/>
                </a:cubicBez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7" y="207"/>
                </a:lnTo>
                <a:lnTo>
                  <a:pt x="337" y="207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40" y="206"/>
                  <a:pt x="340" y="206"/>
                </a:cubicBezTo>
                <a:lnTo>
                  <a:pt x="340" y="206"/>
                </a:lnTo>
                <a:lnTo>
                  <a:pt x="340" y="206"/>
                </a:lnTo>
                <a:lnTo>
                  <a:pt x="618" y="64"/>
                </a:lnTo>
                <a:lnTo>
                  <a:pt x="618" y="382"/>
                </a:lnTo>
                <a:lnTo>
                  <a:pt x="44" y="382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7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6"/>
                  <a:pt x="655" y="14"/>
                </a:cubicBezTo>
                <a:lnTo>
                  <a:pt x="655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6"/>
                  <a:pt x="4" y="17"/>
                  <a:pt x="3" y="19"/>
                </a:cubicBezTo>
                <a:lnTo>
                  <a:pt x="3" y="19"/>
                </a:lnTo>
                <a:cubicBezTo>
                  <a:pt x="1" y="23"/>
                  <a:pt x="0" y="27"/>
                  <a:pt x="1" y="30"/>
                </a:cubicBezTo>
                <a:lnTo>
                  <a:pt x="1" y="30"/>
                </a:lnTo>
                <a:cubicBezTo>
                  <a:pt x="1" y="31"/>
                  <a:pt x="1" y="32"/>
                  <a:pt x="1" y="32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2"/>
                </a:lnTo>
                <a:lnTo>
                  <a:pt x="662" y="32"/>
                </a:lnTo>
                <a:cubicBezTo>
                  <a:pt x="662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39"/>
          <p:cNvSpPr>
            <a:spLocks noChangeArrowheads="1"/>
          </p:cNvSpPr>
          <p:nvPr/>
        </p:nvSpPr>
        <p:spPr bwMode="auto">
          <a:xfrm>
            <a:off x="20588512" y="4174804"/>
            <a:ext cx="649080" cy="751294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3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6 w 562"/>
              <a:gd name="T11" fmla="*/ 432 h 650"/>
              <a:gd name="T12" fmla="*/ 273 w 562"/>
              <a:gd name="T13" fmla="*/ 433 h 650"/>
              <a:gd name="T14" fmla="*/ 270 w 562"/>
              <a:gd name="T15" fmla="*/ 434 h 650"/>
              <a:gd name="T16" fmla="*/ 267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0 w 562"/>
              <a:gd name="T23" fmla="*/ 629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0 w 562"/>
              <a:gd name="T33" fmla="*/ 11 h 650"/>
              <a:gd name="T34" fmla="*/ 298 w 562"/>
              <a:gd name="T35" fmla="*/ 8 h 650"/>
              <a:gd name="T36" fmla="*/ 296 w 562"/>
              <a:gd name="T37" fmla="*/ 5 h 650"/>
              <a:gd name="T38" fmla="*/ 293 w 562"/>
              <a:gd name="T39" fmla="*/ 3 h 650"/>
              <a:gd name="T40" fmla="*/ 290 w 562"/>
              <a:gd name="T41" fmla="*/ 2 h 650"/>
              <a:gd name="T42" fmla="*/ 288 w 562"/>
              <a:gd name="T43" fmla="*/ 1 h 650"/>
              <a:gd name="T44" fmla="*/ 284 w 562"/>
              <a:gd name="T45" fmla="*/ 0 h 650"/>
              <a:gd name="T46" fmla="*/ 280 w 562"/>
              <a:gd name="T47" fmla="*/ 0 h 650"/>
              <a:gd name="T48" fmla="*/ 277 w 562"/>
              <a:gd name="T49" fmla="*/ 0 h 650"/>
              <a:gd name="T50" fmla="*/ 273 w 562"/>
              <a:gd name="T51" fmla="*/ 1 h 650"/>
              <a:gd name="T52" fmla="*/ 271 w 562"/>
              <a:gd name="T53" fmla="*/ 2 h 650"/>
              <a:gd name="T54" fmla="*/ 268 w 562"/>
              <a:gd name="T55" fmla="*/ 3 h 650"/>
              <a:gd name="T56" fmla="*/ 266 w 562"/>
              <a:gd name="T57" fmla="*/ 5 h 650"/>
              <a:gd name="T58" fmla="*/ 262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1 w 562"/>
              <a:gd name="T65" fmla="*/ 617 h 650"/>
              <a:gd name="T66" fmla="*/ 0 w 562"/>
              <a:gd name="T67" fmla="*/ 622 h 650"/>
              <a:gd name="T68" fmla="*/ 0 w 562"/>
              <a:gd name="T69" fmla="*/ 624 h 650"/>
              <a:gd name="T70" fmla="*/ 0 w 562"/>
              <a:gd name="T71" fmla="*/ 628 h 650"/>
              <a:gd name="T72" fmla="*/ 0 w 562"/>
              <a:gd name="T73" fmla="*/ 631 h 650"/>
              <a:gd name="T74" fmla="*/ 2 w 562"/>
              <a:gd name="T75" fmla="*/ 636 h 650"/>
              <a:gd name="T76" fmla="*/ 3 w 562"/>
              <a:gd name="T77" fmla="*/ 638 h 650"/>
              <a:gd name="T78" fmla="*/ 6 w 562"/>
              <a:gd name="T79" fmla="*/ 640 h 650"/>
              <a:gd name="T80" fmla="*/ 8 w 562"/>
              <a:gd name="T81" fmla="*/ 643 h 650"/>
              <a:gd name="T82" fmla="*/ 14 w 562"/>
              <a:gd name="T83" fmla="*/ 646 h 650"/>
              <a:gd name="T84" fmla="*/ 16 w 562"/>
              <a:gd name="T85" fmla="*/ 647 h 650"/>
              <a:gd name="T86" fmla="*/ 19 w 562"/>
              <a:gd name="T87" fmla="*/ 648 h 650"/>
              <a:gd name="T88" fmla="*/ 24 w 562"/>
              <a:gd name="T89" fmla="*/ 649 h 650"/>
              <a:gd name="T90" fmla="*/ 34 w 562"/>
              <a:gd name="T91" fmla="*/ 645 h 650"/>
              <a:gd name="T92" fmla="*/ 36 w 562"/>
              <a:gd name="T93" fmla="*/ 644 h 650"/>
              <a:gd name="T94" fmla="*/ 524 w 562"/>
              <a:gd name="T95" fmla="*/ 644 h 650"/>
              <a:gd name="T96" fmla="*/ 526 w 562"/>
              <a:gd name="T97" fmla="*/ 645 h 650"/>
              <a:gd name="T98" fmla="*/ 537 w 562"/>
              <a:gd name="T99" fmla="*/ 649 h 650"/>
              <a:gd name="T100" fmla="*/ 542 w 562"/>
              <a:gd name="T101" fmla="*/ 648 h 650"/>
              <a:gd name="T102" fmla="*/ 546 w 562"/>
              <a:gd name="T103" fmla="*/ 647 h 650"/>
              <a:gd name="T104" fmla="*/ 548 w 562"/>
              <a:gd name="T105" fmla="*/ 645 h 650"/>
              <a:gd name="T106" fmla="*/ 552 w 562"/>
              <a:gd name="T107" fmla="*/ 642 h 650"/>
              <a:gd name="T108" fmla="*/ 556 w 562"/>
              <a:gd name="T109" fmla="*/ 6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0" y="434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lnTo>
                  <a:pt x="283" y="432"/>
                </a:lnTo>
                <a:lnTo>
                  <a:pt x="283" y="432"/>
                </a:lnTo>
                <a:lnTo>
                  <a:pt x="282" y="432"/>
                </a:lnTo>
                <a:lnTo>
                  <a:pt x="282" y="432"/>
                </a:lnTo>
                <a:lnTo>
                  <a:pt x="281" y="431"/>
                </a:lnTo>
                <a:lnTo>
                  <a:pt x="281" y="431"/>
                </a:lnTo>
                <a:cubicBezTo>
                  <a:pt x="280" y="431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2"/>
                  <a:pt x="275" y="432"/>
                  <a:pt x="275" y="433"/>
                </a:cubicBezTo>
                <a:lnTo>
                  <a:pt x="275" y="433"/>
                </a:lnTo>
                <a:lnTo>
                  <a:pt x="274" y="433"/>
                </a:ln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2" y="433"/>
                  <a:pt x="272" y="433"/>
                  <a:pt x="272" y="433"/>
                </a:cubicBezTo>
                <a:lnTo>
                  <a:pt x="272" y="433"/>
                </a:lnTo>
                <a:cubicBezTo>
                  <a:pt x="271" y="434"/>
                  <a:pt x="271" y="434"/>
                  <a:pt x="271" y="434"/>
                </a:cubicBez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4"/>
                  <a:pt x="269" y="435"/>
                  <a:pt x="268" y="436"/>
                </a:cubicBezTo>
                <a:lnTo>
                  <a:pt x="268" y="436"/>
                </a:lnTo>
                <a:cubicBezTo>
                  <a:pt x="268" y="436"/>
                  <a:pt x="268" y="436"/>
                  <a:pt x="267" y="436"/>
                </a:cubicBezTo>
                <a:lnTo>
                  <a:pt x="267" y="436"/>
                </a:lnTo>
                <a:lnTo>
                  <a:pt x="267" y="436"/>
                </a:lnTo>
                <a:lnTo>
                  <a:pt x="77" y="561"/>
                </a:lnTo>
                <a:lnTo>
                  <a:pt x="280" y="85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7" y="636"/>
                  <a:pt x="558" y="636"/>
                </a:cubicBezTo>
                <a:lnTo>
                  <a:pt x="558" y="636"/>
                </a:lnTo>
                <a:lnTo>
                  <a:pt x="558" y="636"/>
                </a:lnTo>
                <a:lnTo>
                  <a:pt x="558" y="636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0" y="628"/>
                  <a:pt x="560" y="628"/>
                </a:cubicBezTo>
                <a:lnTo>
                  <a:pt x="560" y="628"/>
                </a:lnTo>
                <a:cubicBezTo>
                  <a:pt x="560" y="627"/>
                  <a:pt x="560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59" y="616"/>
                  <a:pt x="559" y="616"/>
                  <a:pt x="559" y="616"/>
                </a:cubicBezTo>
                <a:lnTo>
                  <a:pt x="559" y="615"/>
                </a:lnTo>
                <a:lnTo>
                  <a:pt x="302" y="14"/>
                </a:lnTo>
                <a:lnTo>
                  <a:pt x="302" y="14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3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0" y="11"/>
                  <a:pt x="300" y="11"/>
                  <a:pt x="300" y="11"/>
                </a:cubicBezTo>
                <a:lnTo>
                  <a:pt x="300" y="11"/>
                </a:lnTo>
                <a:cubicBezTo>
                  <a:pt x="300" y="10"/>
                  <a:pt x="300" y="10"/>
                  <a:pt x="300" y="9"/>
                </a:cubicBezTo>
                <a:lnTo>
                  <a:pt x="300" y="9"/>
                </a:lnTo>
                <a:cubicBezTo>
                  <a:pt x="299" y="9"/>
                  <a:pt x="299" y="9"/>
                  <a:pt x="299" y="9"/>
                </a:cubicBezTo>
                <a:lnTo>
                  <a:pt x="299" y="9"/>
                </a:lnTo>
                <a:cubicBezTo>
                  <a:pt x="299" y="8"/>
                  <a:pt x="299" y="8"/>
                  <a:pt x="298" y="8"/>
                </a:cubicBezTo>
                <a:lnTo>
                  <a:pt x="298" y="8"/>
                </a:lnTo>
                <a:lnTo>
                  <a:pt x="297" y="7"/>
                </a:ln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cubicBezTo>
                  <a:pt x="293" y="4"/>
                  <a:pt x="293" y="3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9" y="1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6" y="1"/>
                  <a:pt x="286" y="1"/>
                </a:cubicBezTo>
                <a:lnTo>
                  <a:pt x="286" y="1"/>
                </a:lnTo>
                <a:lnTo>
                  <a:pt x="285" y="0"/>
                </a:lnTo>
                <a:lnTo>
                  <a:pt x="28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83" y="0"/>
                  <a:pt x="283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lnTo>
                  <a:pt x="277" y="0"/>
                </a:lnTo>
                <a:lnTo>
                  <a:pt x="277" y="0"/>
                </a:lnTo>
                <a:lnTo>
                  <a:pt x="276" y="0"/>
                </a:lnTo>
                <a:lnTo>
                  <a:pt x="276" y="0"/>
                </a:lnTo>
                <a:cubicBezTo>
                  <a:pt x="275" y="0"/>
                  <a:pt x="275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3" y="1"/>
                  <a:pt x="273" y="1"/>
                  <a:pt x="272" y="1"/>
                </a:cubicBezTo>
                <a:lnTo>
                  <a:pt x="272" y="1"/>
                </a:lnTo>
                <a:cubicBezTo>
                  <a:pt x="272" y="1"/>
                  <a:pt x="272" y="1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lnTo>
                  <a:pt x="267" y="4"/>
                </a:lnTo>
                <a:lnTo>
                  <a:pt x="267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3" y="7"/>
                  <a:pt x="263" y="8"/>
                  <a:pt x="262" y="8"/>
                </a:cubicBezTo>
                <a:lnTo>
                  <a:pt x="262" y="8"/>
                </a:lnTo>
                <a:cubicBezTo>
                  <a:pt x="262" y="8"/>
                  <a:pt x="262" y="8"/>
                  <a:pt x="262" y="9"/>
                </a:cubicBezTo>
                <a:lnTo>
                  <a:pt x="262" y="9"/>
                </a:lnTo>
                <a:lnTo>
                  <a:pt x="261" y="9"/>
                </a:lnTo>
                <a:lnTo>
                  <a:pt x="261" y="9"/>
                </a:lnTo>
                <a:cubicBezTo>
                  <a:pt x="261" y="10"/>
                  <a:pt x="261" y="10"/>
                  <a:pt x="261" y="11"/>
                </a:cubicBezTo>
                <a:lnTo>
                  <a:pt x="261" y="11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3"/>
                  <a:pt x="259" y="14"/>
                </a:cubicBezTo>
                <a:lnTo>
                  <a:pt x="259" y="14"/>
                </a:lnTo>
                <a:cubicBezTo>
                  <a:pt x="259" y="14"/>
                  <a:pt x="259" y="14"/>
                  <a:pt x="258" y="14"/>
                </a:cubicBez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6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8"/>
                  <a:pt x="0" y="618"/>
                </a:cubicBezTo>
                <a:lnTo>
                  <a:pt x="0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lnTo>
                  <a:pt x="0" y="623"/>
                </a:ln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5"/>
                  <a:pt x="0" y="625"/>
                  <a:pt x="0" y="625"/>
                </a:cubicBezTo>
                <a:lnTo>
                  <a:pt x="0" y="625"/>
                </a:lnTo>
                <a:cubicBezTo>
                  <a:pt x="0" y="626"/>
                  <a:pt x="0" y="627"/>
                  <a:pt x="0" y="627"/>
                </a:cubicBezTo>
                <a:lnTo>
                  <a:pt x="0" y="627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1"/>
                  <a:pt x="0" y="631"/>
                </a:cubicBezTo>
                <a:lnTo>
                  <a:pt x="0" y="631"/>
                </a:lnTo>
                <a:cubicBezTo>
                  <a:pt x="1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2" y="636"/>
                </a:cubicBezTo>
                <a:lnTo>
                  <a:pt x="2" y="636"/>
                </a:lnTo>
                <a:lnTo>
                  <a:pt x="3" y="636"/>
                </a:lnTo>
                <a:lnTo>
                  <a:pt x="3" y="636"/>
                </a:lnTo>
                <a:cubicBezTo>
                  <a:pt x="3" y="636"/>
                  <a:pt x="3" y="637"/>
                  <a:pt x="3" y="638"/>
                </a:cubicBezTo>
                <a:lnTo>
                  <a:pt x="3" y="638"/>
                </a:lnTo>
                <a:lnTo>
                  <a:pt x="3" y="638"/>
                </a:lnTo>
                <a:lnTo>
                  <a:pt x="3" y="638"/>
                </a:lnTo>
                <a:cubicBezTo>
                  <a:pt x="4" y="638"/>
                  <a:pt x="4" y="639"/>
                  <a:pt x="4" y="639"/>
                </a:cubicBezTo>
                <a:lnTo>
                  <a:pt x="4" y="639"/>
                </a:lnTo>
                <a:lnTo>
                  <a:pt x="5" y="639"/>
                </a:lnTo>
                <a:lnTo>
                  <a:pt x="5" y="639"/>
                </a:lnTo>
                <a:cubicBezTo>
                  <a:pt x="5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1"/>
                  <a:pt x="6" y="641"/>
                  <a:pt x="6" y="641"/>
                </a:cubicBezTo>
                <a:lnTo>
                  <a:pt x="6" y="641"/>
                </a:lnTo>
                <a:cubicBezTo>
                  <a:pt x="7" y="642"/>
                  <a:pt x="8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8" y="643"/>
                </a:cubicBezTo>
                <a:lnTo>
                  <a:pt x="8" y="643"/>
                </a:lnTo>
                <a:cubicBezTo>
                  <a:pt x="9" y="644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3" y="646"/>
                  <a:pt x="14" y="646"/>
                </a:cubicBezTo>
                <a:lnTo>
                  <a:pt x="14" y="646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5" y="647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3" y="649"/>
                  <a:pt x="24" y="649"/>
                </a:cubicBezTo>
                <a:lnTo>
                  <a:pt x="24" y="649"/>
                </a:lnTo>
                <a:lnTo>
                  <a:pt x="24" y="649"/>
                </a:lnTo>
                <a:lnTo>
                  <a:pt x="24" y="649"/>
                </a:lnTo>
                <a:lnTo>
                  <a:pt x="25" y="649"/>
                </a:lnTo>
                <a:lnTo>
                  <a:pt x="25" y="649"/>
                </a:lnTo>
                <a:cubicBezTo>
                  <a:pt x="28" y="648"/>
                  <a:pt x="31" y="647"/>
                  <a:pt x="34" y="645"/>
                </a:cubicBezTo>
                <a:lnTo>
                  <a:pt x="34" y="645"/>
                </a:lnTo>
                <a:cubicBezTo>
                  <a:pt x="34" y="645"/>
                  <a:pt x="34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4"/>
                </a:cubicBezTo>
                <a:lnTo>
                  <a:pt x="36" y="644"/>
                </a:lnTo>
                <a:lnTo>
                  <a:pt x="36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5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9" y="647"/>
                  <a:pt x="532" y="648"/>
                  <a:pt x="535" y="649"/>
                </a:cubicBezTo>
                <a:lnTo>
                  <a:pt x="535" y="649"/>
                </a:lnTo>
                <a:cubicBezTo>
                  <a:pt x="535" y="649"/>
                  <a:pt x="536" y="649"/>
                  <a:pt x="537" y="649"/>
                </a:cubicBezTo>
                <a:lnTo>
                  <a:pt x="537" y="649"/>
                </a:lnTo>
                <a:lnTo>
                  <a:pt x="537" y="649"/>
                </a:lnTo>
                <a:lnTo>
                  <a:pt x="537" y="649"/>
                </a:lnTo>
                <a:cubicBezTo>
                  <a:pt x="538" y="649"/>
                  <a:pt x="538" y="649"/>
                  <a:pt x="539" y="649"/>
                </a:cubicBezTo>
                <a:lnTo>
                  <a:pt x="540" y="648"/>
                </a:ln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7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8" y="645"/>
                  <a:pt x="548" y="645"/>
                </a:cubicBezTo>
                <a:lnTo>
                  <a:pt x="548" y="645"/>
                </a:lnTo>
                <a:cubicBezTo>
                  <a:pt x="549" y="645"/>
                  <a:pt x="549" y="645"/>
                  <a:pt x="549" y="645"/>
                </a:cubicBezTo>
                <a:lnTo>
                  <a:pt x="549" y="645"/>
                </a:lnTo>
                <a:cubicBezTo>
                  <a:pt x="550" y="644"/>
                  <a:pt x="551" y="644"/>
                  <a:pt x="552" y="643"/>
                </a:cubicBezTo>
                <a:lnTo>
                  <a:pt x="552" y="643"/>
                </a:lnTo>
                <a:cubicBezTo>
                  <a:pt x="552" y="642"/>
                  <a:pt x="552" y="642"/>
                  <a:pt x="552" y="642"/>
                </a:cubicBezTo>
                <a:lnTo>
                  <a:pt x="552" y="642"/>
                </a:lnTo>
                <a:cubicBezTo>
                  <a:pt x="553" y="642"/>
                  <a:pt x="554" y="642"/>
                  <a:pt x="554" y="641"/>
                </a:cubicBezTo>
                <a:lnTo>
                  <a:pt x="554" y="640"/>
                </a:lnTo>
                <a:lnTo>
                  <a:pt x="554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6" y="63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0"/>
          <p:cNvSpPr>
            <a:spLocks noChangeArrowheads="1"/>
          </p:cNvSpPr>
          <p:nvPr/>
        </p:nvSpPr>
        <p:spPr bwMode="auto">
          <a:xfrm>
            <a:off x="5307060" y="3827266"/>
            <a:ext cx="2274331" cy="7047865"/>
          </a:xfrm>
          <a:custGeom>
            <a:avLst/>
            <a:gdLst>
              <a:gd name="T0" fmla="*/ 1963 w 1964"/>
              <a:gd name="T1" fmla="*/ 6080 h 6081"/>
              <a:gd name="T2" fmla="*/ 0 w 1964"/>
              <a:gd name="T3" fmla="*/ 6080 h 6081"/>
              <a:gd name="T4" fmla="*/ 0 w 1964"/>
              <a:gd name="T5" fmla="*/ 0 h 6081"/>
              <a:gd name="T6" fmla="*/ 1963 w 1964"/>
              <a:gd name="T7" fmla="*/ 0 h 6081"/>
              <a:gd name="T8" fmla="*/ 1963 w 1964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6081">
                <a:moveTo>
                  <a:pt x="1963" y="6080"/>
                </a:moveTo>
                <a:lnTo>
                  <a:pt x="0" y="6080"/>
                </a:lnTo>
                <a:lnTo>
                  <a:pt x="0" y="0"/>
                </a:lnTo>
                <a:lnTo>
                  <a:pt x="1963" y="0"/>
                </a:lnTo>
                <a:lnTo>
                  <a:pt x="1963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1"/>
          <p:cNvSpPr>
            <a:spLocks noChangeArrowheads="1"/>
          </p:cNvSpPr>
          <p:nvPr/>
        </p:nvSpPr>
        <p:spPr bwMode="auto">
          <a:xfrm>
            <a:off x="8940878" y="3827266"/>
            <a:ext cx="2274328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42"/>
          <p:cNvSpPr>
            <a:spLocks noChangeArrowheads="1"/>
          </p:cNvSpPr>
          <p:nvPr/>
        </p:nvSpPr>
        <p:spPr bwMode="auto">
          <a:xfrm>
            <a:off x="12625802" y="3827266"/>
            <a:ext cx="2274331" cy="7047865"/>
          </a:xfrm>
          <a:custGeom>
            <a:avLst/>
            <a:gdLst>
              <a:gd name="T0" fmla="*/ 1963 w 1964"/>
              <a:gd name="T1" fmla="*/ 6080 h 6081"/>
              <a:gd name="T2" fmla="*/ 0 w 1964"/>
              <a:gd name="T3" fmla="*/ 6080 h 6081"/>
              <a:gd name="T4" fmla="*/ 0 w 1964"/>
              <a:gd name="T5" fmla="*/ 0 h 6081"/>
              <a:gd name="T6" fmla="*/ 1963 w 1964"/>
              <a:gd name="T7" fmla="*/ 0 h 6081"/>
              <a:gd name="T8" fmla="*/ 1963 w 1964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6081">
                <a:moveTo>
                  <a:pt x="1963" y="6080"/>
                </a:moveTo>
                <a:lnTo>
                  <a:pt x="0" y="6080"/>
                </a:lnTo>
                <a:lnTo>
                  <a:pt x="0" y="0"/>
                </a:lnTo>
                <a:lnTo>
                  <a:pt x="1963" y="0"/>
                </a:lnTo>
                <a:lnTo>
                  <a:pt x="1963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43"/>
          <p:cNvSpPr>
            <a:spLocks noChangeArrowheads="1"/>
          </p:cNvSpPr>
          <p:nvPr/>
        </p:nvSpPr>
        <p:spPr bwMode="auto">
          <a:xfrm>
            <a:off x="16305617" y="3827266"/>
            <a:ext cx="2274331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44"/>
          <p:cNvSpPr>
            <a:spLocks noChangeArrowheads="1"/>
          </p:cNvSpPr>
          <p:nvPr/>
        </p:nvSpPr>
        <p:spPr bwMode="auto">
          <a:xfrm>
            <a:off x="19775888" y="3827266"/>
            <a:ext cx="2274328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1"/>
          <p:cNvSpPr>
            <a:spLocks noChangeArrowheads="1"/>
          </p:cNvSpPr>
          <p:nvPr/>
        </p:nvSpPr>
        <p:spPr bwMode="auto">
          <a:xfrm>
            <a:off x="5864145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2"/>
          <p:cNvSpPr>
            <a:spLocks noChangeArrowheads="1"/>
          </p:cNvSpPr>
          <p:nvPr/>
        </p:nvSpPr>
        <p:spPr bwMode="auto">
          <a:xfrm>
            <a:off x="6324121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83"/>
          <p:cNvSpPr>
            <a:spLocks noChangeArrowheads="1"/>
          </p:cNvSpPr>
          <p:nvPr/>
        </p:nvSpPr>
        <p:spPr bwMode="auto">
          <a:xfrm>
            <a:off x="6784098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84"/>
          <p:cNvSpPr>
            <a:spLocks noChangeArrowheads="1"/>
          </p:cNvSpPr>
          <p:nvPr/>
        </p:nvSpPr>
        <p:spPr bwMode="auto">
          <a:xfrm>
            <a:off x="9503072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5"/>
          <p:cNvSpPr>
            <a:spLocks noChangeArrowheads="1"/>
          </p:cNvSpPr>
          <p:nvPr/>
        </p:nvSpPr>
        <p:spPr bwMode="auto">
          <a:xfrm>
            <a:off x="9963049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7 w 206"/>
              <a:gd name="T3" fmla="*/ 578 h 579"/>
              <a:gd name="T4" fmla="*/ 97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7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7" y="578"/>
                </a:lnTo>
                <a:lnTo>
                  <a:pt x="97" y="578"/>
                </a:lnTo>
                <a:cubicBezTo>
                  <a:pt x="43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6"/>
          <p:cNvSpPr>
            <a:spLocks noChangeArrowheads="1"/>
          </p:cNvSpPr>
          <p:nvPr/>
        </p:nvSpPr>
        <p:spPr bwMode="auto">
          <a:xfrm>
            <a:off x="10417913" y="6019820"/>
            <a:ext cx="240212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7"/>
          <p:cNvSpPr>
            <a:spLocks noChangeArrowheads="1"/>
          </p:cNvSpPr>
          <p:nvPr/>
        </p:nvSpPr>
        <p:spPr bwMode="auto">
          <a:xfrm>
            <a:off x="13187996" y="6019820"/>
            <a:ext cx="240212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5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8"/>
          <p:cNvSpPr>
            <a:spLocks noChangeArrowheads="1"/>
          </p:cNvSpPr>
          <p:nvPr/>
        </p:nvSpPr>
        <p:spPr bwMode="auto">
          <a:xfrm>
            <a:off x="13647973" y="6019820"/>
            <a:ext cx="240212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3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9"/>
          <p:cNvSpPr>
            <a:spLocks noChangeArrowheads="1"/>
          </p:cNvSpPr>
          <p:nvPr/>
        </p:nvSpPr>
        <p:spPr bwMode="auto">
          <a:xfrm>
            <a:off x="14102840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5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0"/>
          <p:cNvSpPr>
            <a:spLocks noChangeArrowheads="1"/>
          </p:cNvSpPr>
          <p:nvPr/>
        </p:nvSpPr>
        <p:spPr bwMode="auto">
          <a:xfrm>
            <a:off x="9503072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1"/>
          <p:cNvSpPr>
            <a:spLocks noChangeArrowheads="1"/>
          </p:cNvSpPr>
          <p:nvPr/>
        </p:nvSpPr>
        <p:spPr bwMode="auto">
          <a:xfrm>
            <a:off x="9963049" y="7149320"/>
            <a:ext cx="240209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2"/>
          <p:cNvSpPr>
            <a:spLocks noChangeArrowheads="1"/>
          </p:cNvSpPr>
          <p:nvPr/>
        </p:nvSpPr>
        <p:spPr bwMode="auto">
          <a:xfrm>
            <a:off x="10417913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3"/>
          <p:cNvSpPr>
            <a:spLocks noChangeArrowheads="1"/>
          </p:cNvSpPr>
          <p:nvPr/>
        </p:nvSpPr>
        <p:spPr bwMode="auto">
          <a:xfrm>
            <a:off x="13187996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4"/>
          <p:cNvSpPr>
            <a:spLocks noChangeArrowheads="1"/>
          </p:cNvSpPr>
          <p:nvPr/>
        </p:nvSpPr>
        <p:spPr bwMode="auto">
          <a:xfrm>
            <a:off x="13647973" y="7149320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5"/>
          <p:cNvSpPr>
            <a:spLocks noChangeArrowheads="1"/>
          </p:cNvSpPr>
          <p:nvPr/>
        </p:nvSpPr>
        <p:spPr bwMode="auto">
          <a:xfrm>
            <a:off x="14102840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6"/>
          <p:cNvSpPr>
            <a:spLocks noChangeArrowheads="1"/>
          </p:cNvSpPr>
          <p:nvPr/>
        </p:nvSpPr>
        <p:spPr bwMode="auto">
          <a:xfrm>
            <a:off x="16867811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7"/>
          <p:cNvSpPr>
            <a:spLocks noChangeArrowheads="1"/>
          </p:cNvSpPr>
          <p:nvPr/>
        </p:nvSpPr>
        <p:spPr bwMode="auto">
          <a:xfrm>
            <a:off x="17322678" y="7149320"/>
            <a:ext cx="240209" cy="669520"/>
          </a:xfrm>
          <a:custGeom>
            <a:avLst/>
            <a:gdLst>
              <a:gd name="T0" fmla="*/ 108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8 w 206"/>
              <a:gd name="T15" fmla="*/ 0 h 578"/>
              <a:gd name="T16" fmla="*/ 108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8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8"/>
          <p:cNvSpPr>
            <a:spLocks noChangeArrowheads="1"/>
          </p:cNvSpPr>
          <p:nvPr/>
        </p:nvSpPr>
        <p:spPr bwMode="auto">
          <a:xfrm>
            <a:off x="17782655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9"/>
          <p:cNvSpPr>
            <a:spLocks noChangeArrowheads="1"/>
          </p:cNvSpPr>
          <p:nvPr/>
        </p:nvSpPr>
        <p:spPr bwMode="auto">
          <a:xfrm>
            <a:off x="13187996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0"/>
          <p:cNvSpPr>
            <a:spLocks noChangeArrowheads="1"/>
          </p:cNvSpPr>
          <p:nvPr/>
        </p:nvSpPr>
        <p:spPr bwMode="auto">
          <a:xfrm>
            <a:off x="13647973" y="9939846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1"/>
          <p:cNvSpPr>
            <a:spLocks noChangeArrowheads="1"/>
          </p:cNvSpPr>
          <p:nvPr/>
        </p:nvSpPr>
        <p:spPr bwMode="auto">
          <a:xfrm>
            <a:off x="14102840" y="9939846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2"/>
          <p:cNvSpPr>
            <a:spLocks noChangeArrowheads="1"/>
          </p:cNvSpPr>
          <p:nvPr/>
        </p:nvSpPr>
        <p:spPr bwMode="auto">
          <a:xfrm>
            <a:off x="16867811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3"/>
          <p:cNvSpPr>
            <a:spLocks noChangeArrowheads="1"/>
          </p:cNvSpPr>
          <p:nvPr/>
        </p:nvSpPr>
        <p:spPr bwMode="auto">
          <a:xfrm>
            <a:off x="17322678" y="9939846"/>
            <a:ext cx="240209" cy="669520"/>
          </a:xfrm>
          <a:custGeom>
            <a:avLst/>
            <a:gdLst>
              <a:gd name="T0" fmla="*/ 108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8 w 206"/>
              <a:gd name="T15" fmla="*/ 0 h 578"/>
              <a:gd name="T16" fmla="*/ 108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8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4"/>
          <p:cNvSpPr>
            <a:spLocks noChangeArrowheads="1"/>
          </p:cNvSpPr>
          <p:nvPr/>
        </p:nvSpPr>
        <p:spPr bwMode="auto">
          <a:xfrm>
            <a:off x="17782655" y="9939846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5"/>
          <p:cNvSpPr>
            <a:spLocks noChangeArrowheads="1"/>
          </p:cNvSpPr>
          <p:nvPr/>
        </p:nvSpPr>
        <p:spPr bwMode="auto">
          <a:xfrm>
            <a:off x="20332969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9 w 207"/>
              <a:gd name="T3" fmla="*/ 577 h 578"/>
              <a:gd name="T4" fmla="*/ 99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9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9" y="577"/>
                </a:lnTo>
                <a:lnTo>
                  <a:pt x="99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406"/>
          <p:cNvSpPr>
            <a:spLocks noChangeArrowheads="1"/>
          </p:cNvSpPr>
          <p:nvPr/>
        </p:nvSpPr>
        <p:spPr bwMode="auto">
          <a:xfrm>
            <a:off x="20792946" y="9939846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407"/>
          <p:cNvSpPr>
            <a:spLocks noChangeArrowheads="1"/>
          </p:cNvSpPr>
          <p:nvPr/>
        </p:nvSpPr>
        <p:spPr bwMode="auto">
          <a:xfrm>
            <a:off x="21252923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408"/>
          <p:cNvSpPr>
            <a:spLocks noChangeArrowheads="1"/>
          </p:cNvSpPr>
          <p:nvPr/>
        </p:nvSpPr>
        <p:spPr bwMode="auto">
          <a:xfrm>
            <a:off x="20332969" y="8774572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9 w 207"/>
              <a:gd name="T3" fmla="*/ 577 h 578"/>
              <a:gd name="T4" fmla="*/ 99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9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9" y="577"/>
                </a:lnTo>
                <a:lnTo>
                  <a:pt x="99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3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09"/>
          <p:cNvSpPr>
            <a:spLocks noChangeArrowheads="1"/>
          </p:cNvSpPr>
          <p:nvPr/>
        </p:nvSpPr>
        <p:spPr bwMode="auto">
          <a:xfrm>
            <a:off x="20792946" y="8774572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3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10"/>
          <p:cNvSpPr>
            <a:spLocks noChangeArrowheads="1"/>
          </p:cNvSpPr>
          <p:nvPr/>
        </p:nvSpPr>
        <p:spPr bwMode="auto">
          <a:xfrm>
            <a:off x="21252923" y="8774572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3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11"/>
          <p:cNvSpPr>
            <a:spLocks noChangeArrowheads="1"/>
          </p:cNvSpPr>
          <p:nvPr/>
        </p:nvSpPr>
        <p:spPr bwMode="auto">
          <a:xfrm>
            <a:off x="6114575" y="11452659"/>
            <a:ext cx="899510" cy="214656"/>
          </a:xfrm>
          <a:custGeom>
            <a:avLst/>
            <a:gdLst>
              <a:gd name="T0" fmla="*/ 684 w 778"/>
              <a:gd name="T1" fmla="*/ 185 h 186"/>
              <a:gd name="T2" fmla="*/ 92 w 778"/>
              <a:gd name="T3" fmla="*/ 185 h 186"/>
              <a:gd name="T4" fmla="*/ 92 w 778"/>
              <a:gd name="T5" fmla="*/ 185 h 186"/>
              <a:gd name="T6" fmla="*/ 0 w 778"/>
              <a:gd name="T7" fmla="*/ 92 h 186"/>
              <a:gd name="T8" fmla="*/ 0 w 778"/>
              <a:gd name="T9" fmla="*/ 92 h 186"/>
              <a:gd name="T10" fmla="*/ 92 w 778"/>
              <a:gd name="T11" fmla="*/ 0 h 186"/>
              <a:gd name="T12" fmla="*/ 684 w 778"/>
              <a:gd name="T13" fmla="*/ 0 h 186"/>
              <a:gd name="T14" fmla="*/ 684 w 778"/>
              <a:gd name="T15" fmla="*/ 0 h 186"/>
              <a:gd name="T16" fmla="*/ 777 w 778"/>
              <a:gd name="T17" fmla="*/ 92 h 186"/>
              <a:gd name="T18" fmla="*/ 777 w 778"/>
              <a:gd name="T19" fmla="*/ 92 h 186"/>
              <a:gd name="T20" fmla="*/ 684 w 778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7" y="41"/>
                  <a:pt x="777" y="92"/>
                </a:cubicBezTo>
                <a:lnTo>
                  <a:pt x="777" y="92"/>
                </a:lnTo>
                <a:cubicBezTo>
                  <a:pt x="777" y="143"/>
                  <a:pt x="735" y="185"/>
                  <a:pt x="684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12"/>
          <p:cNvSpPr>
            <a:spLocks noChangeArrowheads="1"/>
          </p:cNvSpPr>
          <p:nvPr/>
        </p:nvSpPr>
        <p:spPr bwMode="auto">
          <a:xfrm>
            <a:off x="9687063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13"/>
          <p:cNvSpPr>
            <a:spLocks noChangeArrowheads="1"/>
          </p:cNvSpPr>
          <p:nvPr/>
        </p:nvSpPr>
        <p:spPr bwMode="auto">
          <a:xfrm>
            <a:off x="13259548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14"/>
          <p:cNvSpPr>
            <a:spLocks noChangeArrowheads="1"/>
          </p:cNvSpPr>
          <p:nvPr/>
        </p:nvSpPr>
        <p:spPr bwMode="auto">
          <a:xfrm>
            <a:off x="16994596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CuadroTexto 463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5010369" y="11921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8582857" y="11920103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2177333" y="11920103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6008927" y="1197407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2716475" y="611525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2684194" y="730101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2462522" y="8488363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2647324" y="968329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5675597" y="5058024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9226687" y="502284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2798600" y="5033427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7" name="CuadroTexto 476"/>
          <p:cNvSpPr txBox="1"/>
          <p:nvPr/>
        </p:nvSpPr>
        <p:spPr>
          <a:xfrm>
            <a:off x="16572992" y="5028314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8" name="CuadroTexto 477"/>
          <p:cNvSpPr txBox="1"/>
          <p:nvPr/>
        </p:nvSpPr>
        <p:spPr>
          <a:xfrm>
            <a:off x="20078528" y="5027618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270"/>
          <p:cNvSpPr>
            <a:spLocks noChangeArrowheads="1"/>
          </p:cNvSpPr>
          <p:nvPr/>
        </p:nvSpPr>
        <p:spPr bwMode="auto">
          <a:xfrm>
            <a:off x="3665836" y="6380054"/>
            <a:ext cx="3595521" cy="145567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15"/>
          <p:cNvSpPr>
            <a:spLocks noChangeArrowheads="1"/>
          </p:cNvSpPr>
          <p:nvPr/>
        </p:nvSpPr>
        <p:spPr bwMode="auto">
          <a:xfrm>
            <a:off x="3665836" y="7898809"/>
            <a:ext cx="3595521" cy="1455677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58"/>
          <p:cNvSpPr>
            <a:spLocks noChangeArrowheads="1"/>
          </p:cNvSpPr>
          <p:nvPr/>
        </p:nvSpPr>
        <p:spPr bwMode="auto">
          <a:xfrm>
            <a:off x="3665836" y="9422418"/>
            <a:ext cx="3595521" cy="145567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03"/>
          <p:cNvSpPr>
            <a:spLocks noChangeArrowheads="1"/>
          </p:cNvSpPr>
          <p:nvPr/>
        </p:nvSpPr>
        <p:spPr bwMode="auto">
          <a:xfrm>
            <a:off x="3665836" y="10941176"/>
            <a:ext cx="3595521" cy="1455677"/>
          </a:xfrm>
          <a:custGeom>
            <a:avLst/>
            <a:gdLst>
              <a:gd name="T0" fmla="*/ 3266 w 3267"/>
              <a:gd name="T1" fmla="*/ 1324 h 1325"/>
              <a:gd name="T2" fmla="*/ 0 w 3267"/>
              <a:gd name="T3" fmla="*/ 1324 h 1325"/>
              <a:gd name="T4" fmla="*/ 0 w 3267"/>
              <a:gd name="T5" fmla="*/ 0 h 1325"/>
              <a:gd name="T6" fmla="*/ 3266 w 3267"/>
              <a:gd name="T7" fmla="*/ 0 h 1325"/>
              <a:gd name="T8" fmla="*/ 3266 w 3267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5">
                <a:moveTo>
                  <a:pt x="3266" y="1324"/>
                </a:moveTo>
                <a:lnTo>
                  <a:pt x="0" y="1324"/>
                </a:lnTo>
                <a:lnTo>
                  <a:pt x="0" y="0"/>
                </a:lnTo>
                <a:lnTo>
                  <a:pt x="3266" y="0"/>
                </a:lnTo>
                <a:lnTo>
                  <a:pt x="3266" y="13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47"/>
          <p:cNvSpPr>
            <a:spLocks noChangeArrowheads="1"/>
          </p:cNvSpPr>
          <p:nvPr/>
        </p:nvSpPr>
        <p:spPr bwMode="auto">
          <a:xfrm>
            <a:off x="7683505" y="6418872"/>
            <a:ext cx="354213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48"/>
          <p:cNvSpPr>
            <a:spLocks noChangeArrowheads="1"/>
          </p:cNvSpPr>
          <p:nvPr/>
        </p:nvSpPr>
        <p:spPr bwMode="auto">
          <a:xfrm>
            <a:off x="8755853" y="6418872"/>
            <a:ext cx="354216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49"/>
          <p:cNvSpPr>
            <a:spLocks noChangeArrowheads="1"/>
          </p:cNvSpPr>
          <p:nvPr/>
        </p:nvSpPr>
        <p:spPr bwMode="auto">
          <a:xfrm>
            <a:off x="9823349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50"/>
          <p:cNvSpPr>
            <a:spLocks noChangeArrowheads="1"/>
          </p:cNvSpPr>
          <p:nvPr/>
        </p:nvSpPr>
        <p:spPr bwMode="auto">
          <a:xfrm>
            <a:off x="10895700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51"/>
          <p:cNvSpPr>
            <a:spLocks noChangeArrowheads="1"/>
          </p:cNvSpPr>
          <p:nvPr/>
        </p:nvSpPr>
        <p:spPr bwMode="auto">
          <a:xfrm>
            <a:off x="11963196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52"/>
          <p:cNvSpPr>
            <a:spLocks noChangeArrowheads="1"/>
          </p:cNvSpPr>
          <p:nvPr/>
        </p:nvSpPr>
        <p:spPr bwMode="auto">
          <a:xfrm>
            <a:off x="13030693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53"/>
          <p:cNvSpPr>
            <a:spLocks noChangeArrowheads="1"/>
          </p:cNvSpPr>
          <p:nvPr/>
        </p:nvSpPr>
        <p:spPr bwMode="auto">
          <a:xfrm>
            <a:off x="14103040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54"/>
          <p:cNvSpPr>
            <a:spLocks noChangeArrowheads="1"/>
          </p:cNvSpPr>
          <p:nvPr/>
        </p:nvSpPr>
        <p:spPr bwMode="auto">
          <a:xfrm>
            <a:off x="15170537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55"/>
          <p:cNvSpPr>
            <a:spLocks noChangeArrowheads="1"/>
          </p:cNvSpPr>
          <p:nvPr/>
        </p:nvSpPr>
        <p:spPr bwMode="auto">
          <a:xfrm>
            <a:off x="16242887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56"/>
          <p:cNvSpPr>
            <a:spLocks noChangeArrowheads="1"/>
          </p:cNvSpPr>
          <p:nvPr/>
        </p:nvSpPr>
        <p:spPr bwMode="auto">
          <a:xfrm>
            <a:off x="17310384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57"/>
          <p:cNvSpPr>
            <a:spLocks noChangeArrowheads="1"/>
          </p:cNvSpPr>
          <p:nvPr/>
        </p:nvSpPr>
        <p:spPr bwMode="auto">
          <a:xfrm>
            <a:off x="18382731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58"/>
          <p:cNvSpPr>
            <a:spLocks noChangeArrowheads="1"/>
          </p:cNvSpPr>
          <p:nvPr/>
        </p:nvSpPr>
        <p:spPr bwMode="auto">
          <a:xfrm>
            <a:off x="19450228" y="6418872"/>
            <a:ext cx="354216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459"/>
          <p:cNvSpPr>
            <a:spLocks noChangeArrowheads="1"/>
          </p:cNvSpPr>
          <p:nvPr/>
        </p:nvSpPr>
        <p:spPr bwMode="auto">
          <a:xfrm>
            <a:off x="20522578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460"/>
          <p:cNvSpPr>
            <a:spLocks noChangeArrowheads="1"/>
          </p:cNvSpPr>
          <p:nvPr/>
        </p:nvSpPr>
        <p:spPr bwMode="auto">
          <a:xfrm>
            <a:off x="7683505" y="7937627"/>
            <a:ext cx="354213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461"/>
          <p:cNvSpPr>
            <a:spLocks noChangeArrowheads="1"/>
          </p:cNvSpPr>
          <p:nvPr/>
        </p:nvSpPr>
        <p:spPr bwMode="auto">
          <a:xfrm>
            <a:off x="8755853" y="7937627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462"/>
          <p:cNvSpPr>
            <a:spLocks noChangeArrowheads="1"/>
          </p:cNvSpPr>
          <p:nvPr/>
        </p:nvSpPr>
        <p:spPr bwMode="auto">
          <a:xfrm>
            <a:off x="9823349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463"/>
          <p:cNvSpPr>
            <a:spLocks noChangeArrowheads="1"/>
          </p:cNvSpPr>
          <p:nvPr/>
        </p:nvSpPr>
        <p:spPr bwMode="auto">
          <a:xfrm>
            <a:off x="10895700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64"/>
          <p:cNvSpPr>
            <a:spLocks noChangeArrowheads="1"/>
          </p:cNvSpPr>
          <p:nvPr/>
        </p:nvSpPr>
        <p:spPr bwMode="auto">
          <a:xfrm>
            <a:off x="11963196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65"/>
          <p:cNvSpPr>
            <a:spLocks noChangeArrowheads="1"/>
          </p:cNvSpPr>
          <p:nvPr/>
        </p:nvSpPr>
        <p:spPr bwMode="auto">
          <a:xfrm>
            <a:off x="13030693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66"/>
          <p:cNvSpPr>
            <a:spLocks noChangeArrowheads="1"/>
          </p:cNvSpPr>
          <p:nvPr/>
        </p:nvSpPr>
        <p:spPr bwMode="auto">
          <a:xfrm>
            <a:off x="14103040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67"/>
          <p:cNvSpPr>
            <a:spLocks noChangeArrowheads="1"/>
          </p:cNvSpPr>
          <p:nvPr/>
        </p:nvSpPr>
        <p:spPr bwMode="auto">
          <a:xfrm>
            <a:off x="15170537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68"/>
          <p:cNvSpPr>
            <a:spLocks noChangeArrowheads="1"/>
          </p:cNvSpPr>
          <p:nvPr/>
        </p:nvSpPr>
        <p:spPr bwMode="auto">
          <a:xfrm>
            <a:off x="16242887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69"/>
          <p:cNvSpPr>
            <a:spLocks noChangeArrowheads="1"/>
          </p:cNvSpPr>
          <p:nvPr/>
        </p:nvSpPr>
        <p:spPr bwMode="auto">
          <a:xfrm>
            <a:off x="17310384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70"/>
          <p:cNvSpPr>
            <a:spLocks noChangeArrowheads="1"/>
          </p:cNvSpPr>
          <p:nvPr/>
        </p:nvSpPr>
        <p:spPr bwMode="auto">
          <a:xfrm>
            <a:off x="18382731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71"/>
          <p:cNvSpPr>
            <a:spLocks noChangeArrowheads="1"/>
          </p:cNvSpPr>
          <p:nvPr/>
        </p:nvSpPr>
        <p:spPr bwMode="auto">
          <a:xfrm>
            <a:off x="19450228" y="7937627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72"/>
          <p:cNvSpPr>
            <a:spLocks noChangeArrowheads="1"/>
          </p:cNvSpPr>
          <p:nvPr/>
        </p:nvSpPr>
        <p:spPr bwMode="auto">
          <a:xfrm>
            <a:off x="20522578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73"/>
          <p:cNvSpPr>
            <a:spLocks noChangeArrowheads="1"/>
          </p:cNvSpPr>
          <p:nvPr/>
        </p:nvSpPr>
        <p:spPr bwMode="auto">
          <a:xfrm>
            <a:off x="7683505" y="9461236"/>
            <a:ext cx="354213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74"/>
          <p:cNvSpPr>
            <a:spLocks noChangeArrowheads="1"/>
          </p:cNvSpPr>
          <p:nvPr/>
        </p:nvSpPr>
        <p:spPr bwMode="auto">
          <a:xfrm>
            <a:off x="8755853" y="9461236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75"/>
          <p:cNvSpPr>
            <a:spLocks noChangeArrowheads="1"/>
          </p:cNvSpPr>
          <p:nvPr/>
        </p:nvSpPr>
        <p:spPr bwMode="auto">
          <a:xfrm>
            <a:off x="9823349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76"/>
          <p:cNvSpPr>
            <a:spLocks noChangeArrowheads="1"/>
          </p:cNvSpPr>
          <p:nvPr/>
        </p:nvSpPr>
        <p:spPr bwMode="auto">
          <a:xfrm>
            <a:off x="10895700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77"/>
          <p:cNvSpPr>
            <a:spLocks noChangeArrowheads="1"/>
          </p:cNvSpPr>
          <p:nvPr/>
        </p:nvSpPr>
        <p:spPr bwMode="auto">
          <a:xfrm>
            <a:off x="11963196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78"/>
          <p:cNvSpPr>
            <a:spLocks noChangeArrowheads="1"/>
          </p:cNvSpPr>
          <p:nvPr/>
        </p:nvSpPr>
        <p:spPr bwMode="auto">
          <a:xfrm>
            <a:off x="13030693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79"/>
          <p:cNvSpPr>
            <a:spLocks noChangeArrowheads="1"/>
          </p:cNvSpPr>
          <p:nvPr/>
        </p:nvSpPr>
        <p:spPr bwMode="auto">
          <a:xfrm>
            <a:off x="14103040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480"/>
          <p:cNvSpPr>
            <a:spLocks noChangeArrowheads="1"/>
          </p:cNvSpPr>
          <p:nvPr/>
        </p:nvSpPr>
        <p:spPr bwMode="auto">
          <a:xfrm>
            <a:off x="15170537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81"/>
          <p:cNvSpPr>
            <a:spLocks noChangeArrowheads="1"/>
          </p:cNvSpPr>
          <p:nvPr/>
        </p:nvSpPr>
        <p:spPr bwMode="auto">
          <a:xfrm>
            <a:off x="16242887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482"/>
          <p:cNvSpPr>
            <a:spLocks noChangeArrowheads="1"/>
          </p:cNvSpPr>
          <p:nvPr/>
        </p:nvSpPr>
        <p:spPr bwMode="auto">
          <a:xfrm>
            <a:off x="17310384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483"/>
          <p:cNvSpPr>
            <a:spLocks noChangeArrowheads="1"/>
          </p:cNvSpPr>
          <p:nvPr/>
        </p:nvSpPr>
        <p:spPr bwMode="auto">
          <a:xfrm>
            <a:off x="18382731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484"/>
          <p:cNvSpPr>
            <a:spLocks noChangeArrowheads="1"/>
          </p:cNvSpPr>
          <p:nvPr/>
        </p:nvSpPr>
        <p:spPr bwMode="auto">
          <a:xfrm>
            <a:off x="19450228" y="9461236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485"/>
          <p:cNvSpPr>
            <a:spLocks noChangeArrowheads="1"/>
          </p:cNvSpPr>
          <p:nvPr/>
        </p:nvSpPr>
        <p:spPr bwMode="auto">
          <a:xfrm>
            <a:off x="20522578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486"/>
          <p:cNvSpPr>
            <a:spLocks noChangeArrowheads="1"/>
          </p:cNvSpPr>
          <p:nvPr/>
        </p:nvSpPr>
        <p:spPr bwMode="auto">
          <a:xfrm>
            <a:off x="7683505" y="10979994"/>
            <a:ext cx="354213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487"/>
          <p:cNvSpPr>
            <a:spLocks noChangeArrowheads="1"/>
          </p:cNvSpPr>
          <p:nvPr/>
        </p:nvSpPr>
        <p:spPr bwMode="auto">
          <a:xfrm>
            <a:off x="8755853" y="10979994"/>
            <a:ext cx="354216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488"/>
          <p:cNvSpPr>
            <a:spLocks noChangeArrowheads="1"/>
          </p:cNvSpPr>
          <p:nvPr/>
        </p:nvSpPr>
        <p:spPr bwMode="auto">
          <a:xfrm>
            <a:off x="9823349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489"/>
          <p:cNvSpPr>
            <a:spLocks noChangeArrowheads="1"/>
          </p:cNvSpPr>
          <p:nvPr/>
        </p:nvSpPr>
        <p:spPr bwMode="auto">
          <a:xfrm>
            <a:off x="10895700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490"/>
          <p:cNvSpPr>
            <a:spLocks noChangeArrowheads="1"/>
          </p:cNvSpPr>
          <p:nvPr/>
        </p:nvSpPr>
        <p:spPr bwMode="auto">
          <a:xfrm>
            <a:off x="11963196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491"/>
          <p:cNvSpPr>
            <a:spLocks noChangeArrowheads="1"/>
          </p:cNvSpPr>
          <p:nvPr/>
        </p:nvSpPr>
        <p:spPr bwMode="auto">
          <a:xfrm>
            <a:off x="13030693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492"/>
          <p:cNvSpPr>
            <a:spLocks noChangeArrowheads="1"/>
          </p:cNvSpPr>
          <p:nvPr/>
        </p:nvSpPr>
        <p:spPr bwMode="auto">
          <a:xfrm>
            <a:off x="14103040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93"/>
          <p:cNvSpPr>
            <a:spLocks noChangeArrowheads="1"/>
          </p:cNvSpPr>
          <p:nvPr/>
        </p:nvSpPr>
        <p:spPr bwMode="auto">
          <a:xfrm>
            <a:off x="15170537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94"/>
          <p:cNvSpPr>
            <a:spLocks noChangeArrowheads="1"/>
          </p:cNvSpPr>
          <p:nvPr/>
        </p:nvSpPr>
        <p:spPr bwMode="auto">
          <a:xfrm>
            <a:off x="16242887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95"/>
          <p:cNvSpPr>
            <a:spLocks noChangeArrowheads="1"/>
          </p:cNvSpPr>
          <p:nvPr/>
        </p:nvSpPr>
        <p:spPr bwMode="auto">
          <a:xfrm>
            <a:off x="17310384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96"/>
          <p:cNvSpPr>
            <a:spLocks noChangeArrowheads="1"/>
          </p:cNvSpPr>
          <p:nvPr/>
        </p:nvSpPr>
        <p:spPr bwMode="auto">
          <a:xfrm>
            <a:off x="18382731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97"/>
          <p:cNvSpPr>
            <a:spLocks noChangeArrowheads="1"/>
          </p:cNvSpPr>
          <p:nvPr/>
        </p:nvSpPr>
        <p:spPr bwMode="auto">
          <a:xfrm>
            <a:off x="19450228" y="10979994"/>
            <a:ext cx="354216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98"/>
          <p:cNvSpPr>
            <a:spLocks noChangeArrowheads="1"/>
          </p:cNvSpPr>
          <p:nvPr/>
        </p:nvSpPr>
        <p:spPr bwMode="auto">
          <a:xfrm>
            <a:off x="20522578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CuadroTexto 621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3909636" y="692760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5150026" y="639113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3926992" y="843528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5138528" y="789880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3926992" y="998597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4880445" y="9449499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3918753" y="1147736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5090215" y="1094089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40" name="CuadroTexto 439"/>
          <p:cNvSpPr txBox="1"/>
          <p:nvPr/>
        </p:nvSpPr>
        <p:spPr>
          <a:xfrm rot="16200000">
            <a:off x="6986512" y="488111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1" name="CuadroTexto 440"/>
          <p:cNvSpPr txBox="1"/>
          <p:nvPr/>
        </p:nvSpPr>
        <p:spPr>
          <a:xfrm rot="16200000">
            <a:off x="8050477" y="488383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 rot="16200000">
            <a:off x="9014255" y="476953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 rot="16200000">
            <a:off x="10185440" y="4855263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 rot="16200000">
            <a:off x="11306600" y="48933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 rot="16200000">
            <a:off x="12445771" y="500035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46" name="CuadroTexto 445"/>
          <p:cNvSpPr txBox="1"/>
          <p:nvPr/>
        </p:nvSpPr>
        <p:spPr>
          <a:xfrm rot="16200000">
            <a:off x="13282985" y="475542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447" name="CuadroTexto 446"/>
          <p:cNvSpPr txBox="1"/>
          <p:nvPr/>
        </p:nvSpPr>
        <p:spPr>
          <a:xfrm rot="16200000">
            <a:off x="14434934" y="4821285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8" name="CuadroTexto 447"/>
          <p:cNvSpPr txBox="1"/>
          <p:nvPr/>
        </p:nvSpPr>
        <p:spPr>
          <a:xfrm rot="16200000">
            <a:off x="15512643" y="4850288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Nine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9" name="CuadroTexto 448"/>
          <p:cNvSpPr txBox="1"/>
          <p:nvPr/>
        </p:nvSpPr>
        <p:spPr>
          <a:xfrm rot="16200000">
            <a:off x="16656592" y="4932192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0" name="CuadroTexto 449"/>
          <p:cNvSpPr txBox="1"/>
          <p:nvPr/>
        </p:nvSpPr>
        <p:spPr>
          <a:xfrm rot="16200000">
            <a:off x="17520457" y="4701219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CuadroTexto 450"/>
          <p:cNvSpPr txBox="1"/>
          <p:nvPr/>
        </p:nvSpPr>
        <p:spPr>
          <a:xfrm rot="16200000">
            <a:off x="18502331" y="465359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2" name="CuadroTexto 451"/>
          <p:cNvSpPr txBox="1"/>
          <p:nvPr/>
        </p:nvSpPr>
        <p:spPr>
          <a:xfrm rot="16200000">
            <a:off x="19500046" y="4561346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9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270"/>
          <p:cNvSpPr>
            <a:spLocks noChangeArrowheads="1"/>
          </p:cNvSpPr>
          <p:nvPr/>
        </p:nvSpPr>
        <p:spPr bwMode="auto">
          <a:xfrm>
            <a:off x="3296174" y="6370020"/>
            <a:ext cx="3671004" cy="148623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5"/>
          <p:cNvSpPr>
            <a:spLocks noChangeArrowheads="1"/>
          </p:cNvSpPr>
          <p:nvPr/>
        </p:nvSpPr>
        <p:spPr bwMode="auto">
          <a:xfrm>
            <a:off x="3296174" y="7920659"/>
            <a:ext cx="3671004" cy="1486237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58"/>
          <p:cNvSpPr>
            <a:spLocks noChangeArrowheads="1"/>
          </p:cNvSpPr>
          <p:nvPr/>
        </p:nvSpPr>
        <p:spPr bwMode="auto">
          <a:xfrm>
            <a:off x="3296174" y="9476254"/>
            <a:ext cx="3671004" cy="148623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03"/>
          <p:cNvSpPr>
            <a:spLocks noChangeArrowheads="1"/>
          </p:cNvSpPr>
          <p:nvPr/>
        </p:nvSpPr>
        <p:spPr bwMode="auto">
          <a:xfrm>
            <a:off x="3296174" y="11026897"/>
            <a:ext cx="3671004" cy="1486237"/>
          </a:xfrm>
          <a:custGeom>
            <a:avLst/>
            <a:gdLst>
              <a:gd name="T0" fmla="*/ 3266 w 3267"/>
              <a:gd name="T1" fmla="*/ 1324 h 1325"/>
              <a:gd name="T2" fmla="*/ 0 w 3267"/>
              <a:gd name="T3" fmla="*/ 1324 h 1325"/>
              <a:gd name="T4" fmla="*/ 0 w 3267"/>
              <a:gd name="T5" fmla="*/ 0 h 1325"/>
              <a:gd name="T6" fmla="*/ 3266 w 3267"/>
              <a:gd name="T7" fmla="*/ 0 h 1325"/>
              <a:gd name="T8" fmla="*/ 3266 w 3267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5">
                <a:moveTo>
                  <a:pt x="3266" y="1324"/>
                </a:moveTo>
                <a:lnTo>
                  <a:pt x="0" y="1324"/>
                </a:lnTo>
                <a:lnTo>
                  <a:pt x="0" y="0"/>
                </a:lnTo>
                <a:lnTo>
                  <a:pt x="3266" y="0"/>
                </a:lnTo>
                <a:lnTo>
                  <a:pt x="3266" y="13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47"/>
          <p:cNvSpPr>
            <a:spLocks noChangeArrowheads="1"/>
          </p:cNvSpPr>
          <p:nvPr/>
        </p:nvSpPr>
        <p:spPr bwMode="auto">
          <a:xfrm>
            <a:off x="11633964" y="9813135"/>
            <a:ext cx="4225869" cy="812476"/>
          </a:xfrm>
          <a:custGeom>
            <a:avLst/>
            <a:gdLst>
              <a:gd name="T0" fmla="*/ 3761 w 3762"/>
              <a:gd name="T1" fmla="*/ 360 h 723"/>
              <a:gd name="T2" fmla="*/ 3575 w 3762"/>
              <a:gd name="T3" fmla="*/ 1 h 723"/>
              <a:gd name="T4" fmla="*/ 3571 w 3762"/>
              <a:gd name="T5" fmla="*/ 1 h 723"/>
              <a:gd name="T6" fmla="*/ 3571 w 3762"/>
              <a:gd name="T7" fmla="*/ 0 h 723"/>
              <a:gd name="T8" fmla="*/ 191 w 3762"/>
              <a:gd name="T9" fmla="*/ 0 h 723"/>
              <a:gd name="T10" fmla="*/ 191 w 3762"/>
              <a:gd name="T11" fmla="*/ 1 h 723"/>
              <a:gd name="T12" fmla="*/ 185 w 3762"/>
              <a:gd name="T13" fmla="*/ 1 h 723"/>
              <a:gd name="T14" fmla="*/ 0 w 3762"/>
              <a:gd name="T15" fmla="*/ 360 h 723"/>
              <a:gd name="T16" fmla="*/ 185 w 3762"/>
              <a:gd name="T17" fmla="*/ 718 h 723"/>
              <a:gd name="T18" fmla="*/ 191 w 3762"/>
              <a:gd name="T19" fmla="*/ 718 h 723"/>
              <a:gd name="T20" fmla="*/ 191 w 3762"/>
              <a:gd name="T21" fmla="*/ 722 h 723"/>
              <a:gd name="T22" fmla="*/ 3571 w 3762"/>
              <a:gd name="T23" fmla="*/ 722 h 723"/>
              <a:gd name="T24" fmla="*/ 3571 w 3762"/>
              <a:gd name="T25" fmla="*/ 718 h 723"/>
              <a:gd name="T26" fmla="*/ 3575 w 3762"/>
              <a:gd name="T27" fmla="*/ 718 h 723"/>
              <a:gd name="T28" fmla="*/ 3761 w 3762"/>
              <a:gd name="T29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2" h="723">
                <a:moveTo>
                  <a:pt x="3761" y="360"/>
                </a:moveTo>
                <a:lnTo>
                  <a:pt x="3575" y="1"/>
                </a:lnTo>
                <a:lnTo>
                  <a:pt x="3571" y="1"/>
                </a:lnTo>
                <a:lnTo>
                  <a:pt x="3571" y="0"/>
                </a:lnTo>
                <a:lnTo>
                  <a:pt x="191" y="0"/>
                </a:lnTo>
                <a:lnTo>
                  <a:pt x="191" y="1"/>
                </a:lnTo>
                <a:lnTo>
                  <a:pt x="185" y="1"/>
                </a:lnTo>
                <a:lnTo>
                  <a:pt x="0" y="360"/>
                </a:lnTo>
                <a:lnTo>
                  <a:pt x="185" y="718"/>
                </a:lnTo>
                <a:lnTo>
                  <a:pt x="191" y="718"/>
                </a:lnTo>
                <a:lnTo>
                  <a:pt x="191" y="722"/>
                </a:lnTo>
                <a:lnTo>
                  <a:pt x="3571" y="722"/>
                </a:lnTo>
                <a:lnTo>
                  <a:pt x="3571" y="718"/>
                </a:lnTo>
                <a:lnTo>
                  <a:pt x="3575" y="718"/>
                </a:lnTo>
                <a:lnTo>
                  <a:pt x="3761" y="3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48"/>
          <p:cNvSpPr>
            <a:spLocks noChangeArrowheads="1"/>
          </p:cNvSpPr>
          <p:nvPr/>
        </p:nvSpPr>
        <p:spPr bwMode="auto">
          <a:xfrm>
            <a:off x="7353600" y="6711853"/>
            <a:ext cx="11508432" cy="802568"/>
          </a:xfrm>
          <a:custGeom>
            <a:avLst/>
            <a:gdLst>
              <a:gd name="T0" fmla="*/ 10056 w 10242"/>
              <a:gd name="T1" fmla="*/ 0 h 716"/>
              <a:gd name="T2" fmla="*/ 10036 w 10242"/>
              <a:gd name="T3" fmla="*/ 0 h 716"/>
              <a:gd name="T4" fmla="*/ 9685 w 10242"/>
              <a:gd name="T5" fmla="*/ 0 h 716"/>
              <a:gd name="T6" fmla="*/ 555 w 10242"/>
              <a:gd name="T7" fmla="*/ 0 h 716"/>
              <a:gd name="T8" fmla="*/ 369 w 10242"/>
              <a:gd name="T9" fmla="*/ 0 h 716"/>
              <a:gd name="T10" fmla="*/ 185 w 10242"/>
              <a:gd name="T11" fmla="*/ 0 h 716"/>
              <a:gd name="T12" fmla="*/ 0 w 10242"/>
              <a:gd name="T13" fmla="*/ 357 h 716"/>
              <a:gd name="T14" fmla="*/ 185 w 10242"/>
              <a:gd name="T15" fmla="*/ 715 h 716"/>
              <a:gd name="T16" fmla="*/ 369 w 10242"/>
              <a:gd name="T17" fmla="*/ 715 h 716"/>
              <a:gd name="T18" fmla="*/ 555 w 10242"/>
              <a:gd name="T19" fmla="*/ 715 h 716"/>
              <a:gd name="T20" fmla="*/ 9685 w 10242"/>
              <a:gd name="T21" fmla="*/ 715 h 716"/>
              <a:gd name="T22" fmla="*/ 10036 w 10242"/>
              <a:gd name="T23" fmla="*/ 715 h 716"/>
              <a:gd name="T24" fmla="*/ 10056 w 10242"/>
              <a:gd name="T25" fmla="*/ 715 h 716"/>
              <a:gd name="T26" fmla="*/ 10241 w 10242"/>
              <a:gd name="T27" fmla="*/ 357 h 716"/>
              <a:gd name="T28" fmla="*/ 10056 w 10242"/>
              <a:gd name="T29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42" h="716">
                <a:moveTo>
                  <a:pt x="10056" y="0"/>
                </a:moveTo>
                <a:lnTo>
                  <a:pt x="10036" y="0"/>
                </a:lnTo>
                <a:lnTo>
                  <a:pt x="9685" y="0"/>
                </a:lnTo>
                <a:lnTo>
                  <a:pt x="555" y="0"/>
                </a:lnTo>
                <a:lnTo>
                  <a:pt x="369" y="0"/>
                </a:lnTo>
                <a:lnTo>
                  <a:pt x="185" y="0"/>
                </a:lnTo>
                <a:lnTo>
                  <a:pt x="0" y="357"/>
                </a:lnTo>
                <a:lnTo>
                  <a:pt x="185" y="715"/>
                </a:lnTo>
                <a:lnTo>
                  <a:pt x="369" y="715"/>
                </a:lnTo>
                <a:lnTo>
                  <a:pt x="555" y="715"/>
                </a:lnTo>
                <a:lnTo>
                  <a:pt x="9685" y="715"/>
                </a:lnTo>
                <a:lnTo>
                  <a:pt x="10036" y="715"/>
                </a:lnTo>
                <a:lnTo>
                  <a:pt x="10056" y="715"/>
                </a:lnTo>
                <a:lnTo>
                  <a:pt x="10241" y="357"/>
                </a:lnTo>
                <a:lnTo>
                  <a:pt x="100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49"/>
          <p:cNvSpPr>
            <a:spLocks noChangeArrowheads="1"/>
          </p:cNvSpPr>
          <p:nvPr/>
        </p:nvSpPr>
        <p:spPr bwMode="auto">
          <a:xfrm>
            <a:off x="13843503" y="8257540"/>
            <a:ext cx="6227336" cy="812476"/>
          </a:xfrm>
          <a:custGeom>
            <a:avLst/>
            <a:gdLst>
              <a:gd name="T0" fmla="*/ 5541 w 5542"/>
              <a:gd name="T1" fmla="*/ 362 h 724"/>
              <a:gd name="T2" fmla="*/ 5356 w 5542"/>
              <a:gd name="T3" fmla="*/ 4 h 724"/>
              <a:gd name="T4" fmla="*/ 5353 w 5542"/>
              <a:gd name="T5" fmla="*/ 4 h 724"/>
              <a:gd name="T6" fmla="*/ 5353 w 5542"/>
              <a:gd name="T7" fmla="*/ 0 h 724"/>
              <a:gd name="T8" fmla="*/ 182 w 5542"/>
              <a:gd name="T9" fmla="*/ 0 h 724"/>
              <a:gd name="T10" fmla="*/ 182 w 5542"/>
              <a:gd name="T11" fmla="*/ 10 h 724"/>
              <a:gd name="T12" fmla="*/ 0 w 5542"/>
              <a:gd name="T13" fmla="*/ 362 h 724"/>
              <a:gd name="T14" fmla="*/ 182 w 5542"/>
              <a:gd name="T15" fmla="*/ 715 h 724"/>
              <a:gd name="T16" fmla="*/ 182 w 5542"/>
              <a:gd name="T17" fmla="*/ 723 h 724"/>
              <a:gd name="T18" fmla="*/ 5353 w 5542"/>
              <a:gd name="T19" fmla="*/ 723 h 724"/>
              <a:gd name="T20" fmla="*/ 5353 w 5542"/>
              <a:gd name="T21" fmla="*/ 720 h 724"/>
              <a:gd name="T22" fmla="*/ 5356 w 5542"/>
              <a:gd name="T23" fmla="*/ 720 h 724"/>
              <a:gd name="T24" fmla="*/ 5541 w 5542"/>
              <a:gd name="T25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2" h="724">
                <a:moveTo>
                  <a:pt x="5541" y="362"/>
                </a:moveTo>
                <a:lnTo>
                  <a:pt x="5356" y="4"/>
                </a:lnTo>
                <a:lnTo>
                  <a:pt x="5353" y="4"/>
                </a:lnTo>
                <a:lnTo>
                  <a:pt x="5353" y="0"/>
                </a:lnTo>
                <a:lnTo>
                  <a:pt x="182" y="0"/>
                </a:lnTo>
                <a:lnTo>
                  <a:pt x="182" y="10"/>
                </a:lnTo>
                <a:lnTo>
                  <a:pt x="0" y="362"/>
                </a:lnTo>
                <a:lnTo>
                  <a:pt x="182" y="715"/>
                </a:lnTo>
                <a:lnTo>
                  <a:pt x="182" y="723"/>
                </a:lnTo>
                <a:lnTo>
                  <a:pt x="5353" y="723"/>
                </a:lnTo>
                <a:lnTo>
                  <a:pt x="5353" y="720"/>
                </a:lnTo>
                <a:lnTo>
                  <a:pt x="5356" y="720"/>
                </a:lnTo>
                <a:lnTo>
                  <a:pt x="5541" y="3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50"/>
          <p:cNvSpPr>
            <a:spLocks noChangeArrowheads="1"/>
          </p:cNvSpPr>
          <p:nvPr/>
        </p:nvSpPr>
        <p:spPr bwMode="auto">
          <a:xfrm>
            <a:off x="14992860" y="11363777"/>
            <a:ext cx="6430453" cy="812476"/>
          </a:xfrm>
          <a:custGeom>
            <a:avLst/>
            <a:gdLst>
              <a:gd name="T0" fmla="*/ 5724 w 5725"/>
              <a:gd name="T1" fmla="*/ 359 h 721"/>
              <a:gd name="T2" fmla="*/ 5539 w 5725"/>
              <a:gd name="T3" fmla="*/ 0 h 721"/>
              <a:gd name="T4" fmla="*/ 5168 w 5725"/>
              <a:gd name="T5" fmla="*/ 0 h 721"/>
              <a:gd name="T6" fmla="*/ 5168 w 5725"/>
              <a:gd name="T7" fmla="*/ 0 h 721"/>
              <a:gd name="T8" fmla="*/ 555 w 5725"/>
              <a:gd name="T9" fmla="*/ 0 h 721"/>
              <a:gd name="T10" fmla="*/ 555 w 5725"/>
              <a:gd name="T11" fmla="*/ 0 h 721"/>
              <a:gd name="T12" fmla="*/ 185 w 5725"/>
              <a:gd name="T13" fmla="*/ 0 h 721"/>
              <a:gd name="T14" fmla="*/ 185 w 5725"/>
              <a:gd name="T15" fmla="*/ 0 h 721"/>
              <a:gd name="T16" fmla="*/ 183 w 5725"/>
              <a:gd name="T17" fmla="*/ 0 h 721"/>
              <a:gd name="T18" fmla="*/ 183 w 5725"/>
              <a:gd name="T19" fmla="*/ 3 h 721"/>
              <a:gd name="T20" fmla="*/ 0 w 5725"/>
              <a:gd name="T21" fmla="*/ 359 h 721"/>
              <a:gd name="T22" fmla="*/ 183 w 5725"/>
              <a:gd name="T23" fmla="*/ 714 h 721"/>
              <a:gd name="T24" fmla="*/ 183 w 5725"/>
              <a:gd name="T25" fmla="*/ 720 h 721"/>
              <a:gd name="T26" fmla="*/ 5504 w 5725"/>
              <a:gd name="T27" fmla="*/ 720 h 721"/>
              <a:gd name="T28" fmla="*/ 5504 w 5725"/>
              <a:gd name="T29" fmla="*/ 716 h 721"/>
              <a:gd name="T30" fmla="*/ 5539 w 5725"/>
              <a:gd name="T31" fmla="*/ 716 h 721"/>
              <a:gd name="T32" fmla="*/ 5724 w 5725"/>
              <a:gd name="T33" fmla="*/ 359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25" h="721">
                <a:moveTo>
                  <a:pt x="5724" y="359"/>
                </a:moveTo>
                <a:lnTo>
                  <a:pt x="5539" y="0"/>
                </a:lnTo>
                <a:lnTo>
                  <a:pt x="5168" y="0"/>
                </a:lnTo>
                <a:lnTo>
                  <a:pt x="5168" y="0"/>
                </a:lnTo>
                <a:lnTo>
                  <a:pt x="555" y="0"/>
                </a:lnTo>
                <a:lnTo>
                  <a:pt x="555" y="0"/>
                </a:lnTo>
                <a:lnTo>
                  <a:pt x="185" y="0"/>
                </a:lnTo>
                <a:lnTo>
                  <a:pt x="185" y="0"/>
                </a:lnTo>
                <a:lnTo>
                  <a:pt x="183" y="0"/>
                </a:lnTo>
                <a:lnTo>
                  <a:pt x="183" y="3"/>
                </a:lnTo>
                <a:lnTo>
                  <a:pt x="0" y="359"/>
                </a:lnTo>
                <a:lnTo>
                  <a:pt x="183" y="714"/>
                </a:lnTo>
                <a:lnTo>
                  <a:pt x="183" y="720"/>
                </a:lnTo>
                <a:lnTo>
                  <a:pt x="5504" y="720"/>
                </a:lnTo>
                <a:lnTo>
                  <a:pt x="5504" y="716"/>
                </a:lnTo>
                <a:lnTo>
                  <a:pt x="5539" y="716"/>
                </a:lnTo>
                <a:lnTo>
                  <a:pt x="5724" y="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CuadroTexto 555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3688919" y="69239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4929309" y="638749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3706275" y="846681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4917811" y="7930340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3706275" y="1001750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4659728" y="948103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3698036" y="115440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4869498" y="1100759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6" name="CuadroTexto 565"/>
          <p:cNvSpPr txBox="1"/>
          <p:nvPr/>
        </p:nvSpPr>
        <p:spPr>
          <a:xfrm rot="16200000">
            <a:off x="6740322" y="52152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7" name="CuadroTexto 566"/>
          <p:cNvSpPr txBox="1"/>
          <p:nvPr/>
        </p:nvSpPr>
        <p:spPr>
          <a:xfrm rot="16200000">
            <a:off x="7804287" y="521795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8" name="CuadroTexto 567"/>
          <p:cNvSpPr txBox="1"/>
          <p:nvPr/>
        </p:nvSpPr>
        <p:spPr>
          <a:xfrm rot="16200000">
            <a:off x="8768065" y="510365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 rot="16200000">
            <a:off x="9939250" y="5189377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4" name="CuadroTexto 623"/>
          <p:cNvSpPr txBox="1"/>
          <p:nvPr/>
        </p:nvSpPr>
        <p:spPr>
          <a:xfrm rot="16200000">
            <a:off x="11060410" y="5227477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5" name="CuadroTexto 624"/>
          <p:cNvSpPr txBox="1"/>
          <p:nvPr/>
        </p:nvSpPr>
        <p:spPr>
          <a:xfrm rot="16200000">
            <a:off x="12199581" y="5334470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626" name="CuadroTexto 625"/>
          <p:cNvSpPr txBox="1"/>
          <p:nvPr/>
        </p:nvSpPr>
        <p:spPr>
          <a:xfrm rot="16200000">
            <a:off x="13036795" y="508954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627" name="CuadroTexto 626"/>
          <p:cNvSpPr txBox="1"/>
          <p:nvPr/>
        </p:nvSpPr>
        <p:spPr>
          <a:xfrm rot="16200000">
            <a:off x="14188744" y="515539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8" name="CuadroTexto 627"/>
          <p:cNvSpPr txBox="1"/>
          <p:nvPr/>
        </p:nvSpPr>
        <p:spPr>
          <a:xfrm rot="16200000">
            <a:off x="15266453" y="5184402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Nine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9" name="CuadroTexto 628"/>
          <p:cNvSpPr txBox="1"/>
          <p:nvPr/>
        </p:nvSpPr>
        <p:spPr>
          <a:xfrm rot="16200000">
            <a:off x="16410402" y="5266306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0" name="CuadroTexto 629"/>
          <p:cNvSpPr txBox="1"/>
          <p:nvPr/>
        </p:nvSpPr>
        <p:spPr>
          <a:xfrm rot="16200000">
            <a:off x="17274267" y="503533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1" name="CuadroTexto 630"/>
          <p:cNvSpPr txBox="1"/>
          <p:nvPr/>
        </p:nvSpPr>
        <p:spPr>
          <a:xfrm rot="16200000">
            <a:off x="18256141" y="498770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2" name="CuadroTexto 631"/>
          <p:cNvSpPr txBox="1"/>
          <p:nvPr/>
        </p:nvSpPr>
        <p:spPr>
          <a:xfrm rot="16200000">
            <a:off x="19253856" y="4895460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3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7257418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8344972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9452480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0530056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1622600" y="4080768"/>
            <a:ext cx="888002" cy="2918433"/>
          </a:xfrm>
          <a:custGeom>
            <a:avLst/>
            <a:gdLst>
              <a:gd name="T0" fmla="*/ 784 w 785"/>
              <a:gd name="T1" fmla="*/ 2577 h 2578"/>
              <a:gd name="T2" fmla="*/ 0 w 785"/>
              <a:gd name="T3" fmla="*/ 2577 h 2578"/>
              <a:gd name="T4" fmla="*/ 0 w 785"/>
              <a:gd name="T5" fmla="*/ 0 h 2578"/>
              <a:gd name="T6" fmla="*/ 784 w 785"/>
              <a:gd name="T7" fmla="*/ 0 h 2578"/>
              <a:gd name="T8" fmla="*/ 784 w 785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" h="2578">
                <a:moveTo>
                  <a:pt x="784" y="2577"/>
                </a:moveTo>
                <a:lnTo>
                  <a:pt x="0" y="2577"/>
                </a:lnTo>
                <a:lnTo>
                  <a:pt x="0" y="0"/>
                </a:lnTo>
                <a:lnTo>
                  <a:pt x="784" y="0"/>
                </a:lnTo>
                <a:lnTo>
                  <a:pt x="784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12715140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3807684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4900224" y="4080768"/>
            <a:ext cx="892993" cy="2918433"/>
          </a:xfrm>
          <a:custGeom>
            <a:avLst/>
            <a:gdLst>
              <a:gd name="T0" fmla="*/ 787 w 788"/>
              <a:gd name="T1" fmla="*/ 2577 h 2578"/>
              <a:gd name="T2" fmla="*/ 0 w 788"/>
              <a:gd name="T3" fmla="*/ 2577 h 2578"/>
              <a:gd name="T4" fmla="*/ 0 w 788"/>
              <a:gd name="T5" fmla="*/ 0 h 2578"/>
              <a:gd name="T6" fmla="*/ 787 w 788"/>
              <a:gd name="T7" fmla="*/ 0 h 2578"/>
              <a:gd name="T8" fmla="*/ 787 w 788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2578">
                <a:moveTo>
                  <a:pt x="787" y="2577"/>
                </a:moveTo>
                <a:lnTo>
                  <a:pt x="0" y="2577"/>
                </a:lnTo>
                <a:lnTo>
                  <a:pt x="0" y="0"/>
                </a:lnTo>
                <a:lnTo>
                  <a:pt x="787" y="0"/>
                </a:lnTo>
                <a:lnTo>
                  <a:pt x="787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15992768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>
            <a:off x="17085309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>
            <a:off x="18177852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2"/>
          <p:cNvSpPr>
            <a:spLocks noChangeArrowheads="1"/>
          </p:cNvSpPr>
          <p:nvPr/>
        </p:nvSpPr>
        <p:spPr bwMode="auto">
          <a:xfrm>
            <a:off x="19270393" y="4080768"/>
            <a:ext cx="888002" cy="2918433"/>
          </a:xfrm>
          <a:custGeom>
            <a:avLst/>
            <a:gdLst>
              <a:gd name="T0" fmla="*/ 785 w 786"/>
              <a:gd name="T1" fmla="*/ 2577 h 2578"/>
              <a:gd name="T2" fmla="*/ 0 w 786"/>
              <a:gd name="T3" fmla="*/ 2577 h 2578"/>
              <a:gd name="T4" fmla="*/ 0 w 786"/>
              <a:gd name="T5" fmla="*/ 0 h 2578"/>
              <a:gd name="T6" fmla="*/ 785 w 786"/>
              <a:gd name="T7" fmla="*/ 0 h 2578"/>
              <a:gd name="T8" fmla="*/ 785 w 786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2578">
                <a:moveTo>
                  <a:pt x="785" y="2577"/>
                </a:moveTo>
                <a:lnTo>
                  <a:pt x="0" y="2577"/>
                </a:lnTo>
                <a:lnTo>
                  <a:pt x="0" y="0"/>
                </a:lnTo>
                <a:lnTo>
                  <a:pt x="785" y="0"/>
                </a:lnTo>
                <a:lnTo>
                  <a:pt x="785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20362936" y="4080768"/>
            <a:ext cx="888002" cy="2918433"/>
          </a:xfrm>
          <a:custGeom>
            <a:avLst/>
            <a:gdLst>
              <a:gd name="T0" fmla="*/ 785 w 786"/>
              <a:gd name="T1" fmla="*/ 2577 h 2578"/>
              <a:gd name="T2" fmla="*/ 0 w 786"/>
              <a:gd name="T3" fmla="*/ 2577 h 2578"/>
              <a:gd name="T4" fmla="*/ 0 w 786"/>
              <a:gd name="T5" fmla="*/ 0 h 2578"/>
              <a:gd name="T6" fmla="*/ 785 w 786"/>
              <a:gd name="T7" fmla="*/ 0 h 2578"/>
              <a:gd name="T8" fmla="*/ 785 w 786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2578">
                <a:moveTo>
                  <a:pt x="785" y="2577"/>
                </a:moveTo>
                <a:lnTo>
                  <a:pt x="0" y="2577"/>
                </a:lnTo>
                <a:lnTo>
                  <a:pt x="0" y="0"/>
                </a:lnTo>
                <a:lnTo>
                  <a:pt x="785" y="0"/>
                </a:lnTo>
                <a:lnTo>
                  <a:pt x="785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6"/>
          <p:cNvSpPr>
            <a:spLocks noChangeArrowheads="1"/>
          </p:cNvSpPr>
          <p:nvPr/>
        </p:nvSpPr>
        <p:spPr bwMode="auto">
          <a:xfrm>
            <a:off x="3386128" y="7143877"/>
            <a:ext cx="3696685" cy="1496633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21"/>
          <p:cNvSpPr>
            <a:spLocks noChangeArrowheads="1"/>
          </p:cNvSpPr>
          <p:nvPr/>
        </p:nvSpPr>
        <p:spPr bwMode="auto">
          <a:xfrm>
            <a:off x="3386128" y="8705362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4"/>
          <p:cNvSpPr>
            <a:spLocks noChangeArrowheads="1"/>
          </p:cNvSpPr>
          <p:nvPr/>
        </p:nvSpPr>
        <p:spPr bwMode="auto">
          <a:xfrm>
            <a:off x="3386128" y="10271838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09"/>
          <p:cNvSpPr>
            <a:spLocks noChangeArrowheads="1"/>
          </p:cNvSpPr>
          <p:nvPr/>
        </p:nvSpPr>
        <p:spPr bwMode="auto">
          <a:xfrm>
            <a:off x="3386128" y="11833327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60"/>
          <p:cNvSpPr>
            <a:spLocks noChangeArrowheads="1"/>
          </p:cNvSpPr>
          <p:nvPr/>
        </p:nvSpPr>
        <p:spPr bwMode="auto">
          <a:xfrm>
            <a:off x="7491893" y="767767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61"/>
          <p:cNvSpPr>
            <a:spLocks noChangeArrowheads="1"/>
          </p:cNvSpPr>
          <p:nvPr/>
        </p:nvSpPr>
        <p:spPr bwMode="auto">
          <a:xfrm>
            <a:off x="8579446" y="767767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62"/>
          <p:cNvSpPr>
            <a:spLocks noChangeArrowheads="1"/>
          </p:cNvSpPr>
          <p:nvPr/>
        </p:nvSpPr>
        <p:spPr bwMode="auto">
          <a:xfrm>
            <a:off x="9691941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63"/>
          <p:cNvSpPr>
            <a:spLocks noChangeArrowheads="1"/>
          </p:cNvSpPr>
          <p:nvPr/>
        </p:nvSpPr>
        <p:spPr bwMode="auto">
          <a:xfrm>
            <a:off x="10764530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64"/>
          <p:cNvSpPr>
            <a:spLocks noChangeArrowheads="1"/>
          </p:cNvSpPr>
          <p:nvPr/>
        </p:nvSpPr>
        <p:spPr bwMode="auto">
          <a:xfrm>
            <a:off x="11857071" y="7677674"/>
            <a:ext cx="419057" cy="419057"/>
          </a:xfrm>
          <a:custGeom>
            <a:avLst/>
            <a:gdLst>
              <a:gd name="T0" fmla="*/ 370 w 371"/>
              <a:gd name="T1" fmla="*/ 186 h 372"/>
              <a:gd name="T2" fmla="*/ 370 w 371"/>
              <a:gd name="T3" fmla="*/ 186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6 h 372"/>
              <a:gd name="T10" fmla="*/ 0 w 371"/>
              <a:gd name="T11" fmla="*/ 186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6"/>
                </a:moveTo>
                <a:lnTo>
                  <a:pt x="370" y="186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65"/>
          <p:cNvSpPr>
            <a:spLocks noChangeArrowheads="1"/>
          </p:cNvSpPr>
          <p:nvPr/>
        </p:nvSpPr>
        <p:spPr bwMode="auto">
          <a:xfrm>
            <a:off x="12949614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66"/>
          <p:cNvSpPr>
            <a:spLocks noChangeArrowheads="1"/>
          </p:cNvSpPr>
          <p:nvPr/>
        </p:nvSpPr>
        <p:spPr bwMode="auto">
          <a:xfrm>
            <a:off x="14042155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67"/>
          <p:cNvSpPr>
            <a:spLocks noChangeArrowheads="1"/>
          </p:cNvSpPr>
          <p:nvPr/>
        </p:nvSpPr>
        <p:spPr bwMode="auto">
          <a:xfrm>
            <a:off x="7491893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8"/>
          <p:cNvSpPr>
            <a:spLocks noChangeArrowheads="1"/>
          </p:cNvSpPr>
          <p:nvPr/>
        </p:nvSpPr>
        <p:spPr bwMode="auto">
          <a:xfrm>
            <a:off x="8579446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9"/>
          <p:cNvSpPr>
            <a:spLocks noChangeArrowheads="1"/>
          </p:cNvSpPr>
          <p:nvPr/>
        </p:nvSpPr>
        <p:spPr bwMode="auto">
          <a:xfrm>
            <a:off x="9691941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70"/>
          <p:cNvSpPr>
            <a:spLocks noChangeArrowheads="1"/>
          </p:cNvSpPr>
          <p:nvPr/>
        </p:nvSpPr>
        <p:spPr bwMode="auto">
          <a:xfrm>
            <a:off x="10764530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71"/>
          <p:cNvSpPr>
            <a:spLocks noChangeArrowheads="1"/>
          </p:cNvSpPr>
          <p:nvPr/>
        </p:nvSpPr>
        <p:spPr bwMode="auto">
          <a:xfrm>
            <a:off x="11857071" y="12372115"/>
            <a:ext cx="419057" cy="419057"/>
          </a:xfrm>
          <a:custGeom>
            <a:avLst/>
            <a:gdLst>
              <a:gd name="T0" fmla="*/ 370 w 371"/>
              <a:gd name="T1" fmla="*/ 185 h 372"/>
              <a:gd name="T2" fmla="*/ 370 w 371"/>
              <a:gd name="T3" fmla="*/ 185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5 h 372"/>
              <a:gd name="T10" fmla="*/ 0 w 371"/>
              <a:gd name="T11" fmla="*/ 185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5"/>
                </a:moveTo>
                <a:lnTo>
                  <a:pt x="370" y="185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72"/>
          <p:cNvSpPr>
            <a:spLocks noChangeArrowheads="1"/>
          </p:cNvSpPr>
          <p:nvPr/>
        </p:nvSpPr>
        <p:spPr bwMode="auto">
          <a:xfrm>
            <a:off x="12949614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3"/>
          <p:cNvSpPr>
            <a:spLocks noChangeArrowheads="1"/>
          </p:cNvSpPr>
          <p:nvPr/>
        </p:nvSpPr>
        <p:spPr bwMode="auto">
          <a:xfrm>
            <a:off x="14042155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74"/>
          <p:cNvSpPr>
            <a:spLocks noChangeArrowheads="1"/>
          </p:cNvSpPr>
          <p:nvPr/>
        </p:nvSpPr>
        <p:spPr bwMode="auto">
          <a:xfrm>
            <a:off x="15134698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5"/>
          <p:cNvSpPr>
            <a:spLocks noChangeArrowheads="1"/>
          </p:cNvSpPr>
          <p:nvPr/>
        </p:nvSpPr>
        <p:spPr bwMode="auto">
          <a:xfrm>
            <a:off x="16227239" y="12372115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6"/>
          <p:cNvSpPr>
            <a:spLocks noChangeArrowheads="1"/>
          </p:cNvSpPr>
          <p:nvPr/>
        </p:nvSpPr>
        <p:spPr bwMode="auto">
          <a:xfrm>
            <a:off x="17319783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7"/>
          <p:cNvSpPr>
            <a:spLocks noChangeArrowheads="1"/>
          </p:cNvSpPr>
          <p:nvPr/>
        </p:nvSpPr>
        <p:spPr bwMode="auto">
          <a:xfrm>
            <a:off x="18412323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8"/>
          <p:cNvSpPr>
            <a:spLocks noChangeArrowheads="1"/>
          </p:cNvSpPr>
          <p:nvPr/>
        </p:nvSpPr>
        <p:spPr bwMode="auto">
          <a:xfrm>
            <a:off x="19504867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9"/>
          <p:cNvSpPr>
            <a:spLocks noChangeArrowheads="1"/>
          </p:cNvSpPr>
          <p:nvPr/>
        </p:nvSpPr>
        <p:spPr bwMode="auto">
          <a:xfrm>
            <a:off x="20592420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80"/>
          <p:cNvSpPr>
            <a:spLocks noChangeArrowheads="1"/>
          </p:cNvSpPr>
          <p:nvPr/>
        </p:nvSpPr>
        <p:spPr bwMode="auto">
          <a:xfrm>
            <a:off x="10764530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81"/>
          <p:cNvSpPr>
            <a:spLocks noChangeArrowheads="1"/>
          </p:cNvSpPr>
          <p:nvPr/>
        </p:nvSpPr>
        <p:spPr bwMode="auto">
          <a:xfrm>
            <a:off x="11857071" y="9244150"/>
            <a:ext cx="419057" cy="424048"/>
          </a:xfrm>
          <a:custGeom>
            <a:avLst/>
            <a:gdLst>
              <a:gd name="T0" fmla="*/ 370 w 371"/>
              <a:gd name="T1" fmla="*/ 187 h 373"/>
              <a:gd name="T2" fmla="*/ 370 w 371"/>
              <a:gd name="T3" fmla="*/ 187 h 373"/>
              <a:gd name="T4" fmla="*/ 185 w 371"/>
              <a:gd name="T5" fmla="*/ 372 h 373"/>
              <a:gd name="T6" fmla="*/ 185 w 371"/>
              <a:gd name="T7" fmla="*/ 372 h 373"/>
              <a:gd name="T8" fmla="*/ 0 w 371"/>
              <a:gd name="T9" fmla="*/ 187 h 373"/>
              <a:gd name="T10" fmla="*/ 0 w 371"/>
              <a:gd name="T11" fmla="*/ 187 h 373"/>
              <a:gd name="T12" fmla="*/ 185 w 371"/>
              <a:gd name="T13" fmla="*/ 0 h 373"/>
              <a:gd name="T14" fmla="*/ 185 w 371"/>
              <a:gd name="T15" fmla="*/ 0 h 373"/>
              <a:gd name="T16" fmla="*/ 370 w 371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3">
                <a:moveTo>
                  <a:pt x="370" y="187"/>
                </a:moveTo>
                <a:lnTo>
                  <a:pt x="370" y="187"/>
                </a:lnTo>
                <a:cubicBezTo>
                  <a:pt x="370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4"/>
                  <a:pt x="370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82"/>
          <p:cNvSpPr>
            <a:spLocks noChangeArrowheads="1"/>
          </p:cNvSpPr>
          <p:nvPr/>
        </p:nvSpPr>
        <p:spPr bwMode="auto">
          <a:xfrm>
            <a:off x="12949614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83"/>
          <p:cNvSpPr>
            <a:spLocks noChangeArrowheads="1"/>
          </p:cNvSpPr>
          <p:nvPr/>
        </p:nvSpPr>
        <p:spPr bwMode="auto">
          <a:xfrm>
            <a:off x="14042155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84"/>
          <p:cNvSpPr>
            <a:spLocks noChangeArrowheads="1"/>
          </p:cNvSpPr>
          <p:nvPr/>
        </p:nvSpPr>
        <p:spPr bwMode="auto">
          <a:xfrm>
            <a:off x="15134698" y="9244150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5"/>
          <p:cNvSpPr>
            <a:spLocks noChangeArrowheads="1"/>
          </p:cNvSpPr>
          <p:nvPr/>
        </p:nvSpPr>
        <p:spPr bwMode="auto">
          <a:xfrm>
            <a:off x="16227239" y="9244150"/>
            <a:ext cx="424048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6"/>
          <p:cNvSpPr>
            <a:spLocks noChangeArrowheads="1"/>
          </p:cNvSpPr>
          <p:nvPr/>
        </p:nvSpPr>
        <p:spPr bwMode="auto">
          <a:xfrm>
            <a:off x="17319783" y="9244150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7"/>
          <p:cNvSpPr>
            <a:spLocks noChangeArrowheads="1"/>
          </p:cNvSpPr>
          <p:nvPr/>
        </p:nvSpPr>
        <p:spPr bwMode="auto">
          <a:xfrm>
            <a:off x="18412323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8"/>
          <p:cNvSpPr>
            <a:spLocks noChangeArrowheads="1"/>
          </p:cNvSpPr>
          <p:nvPr/>
        </p:nvSpPr>
        <p:spPr bwMode="auto">
          <a:xfrm>
            <a:off x="19504867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2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9"/>
          <p:cNvSpPr>
            <a:spLocks noChangeArrowheads="1"/>
          </p:cNvSpPr>
          <p:nvPr/>
        </p:nvSpPr>
        <p:spPr bwMode="auto">
          <a:xfrm>
            <a:off x="16227239" y="10810626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90"/>
          <p:cNvSpPr>
            <a:spLocks noChangeArrowheads="1"/>
          </p:cNvSpPr>
          <p:nvPr/>
        </p:nvSpPr>
        <p:spPr bwMode="auto">
          <a:xfrm>
            <a:off x="17319783" y="10810626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91"/>
          <p:cNvSpPr>
            <a:spLocks noChangeArrowheads="1"/>
          </p:cNvSpPr>
          <p:nvPr/>
        </p:nvSpPr>
        <p:spPr bwMode="auto">
          <a:xfrm>
            <a:off x="18412323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2"/>
          <p:cNvSpPr>
            <a:spLocks noChangeArrowheads="1"/>
          </p:cNvSpPr>
          <p:nvPr/>
        </p:nvSpPr>
        <p:spPr bwMode="auto">
          <a:xfrm>
            <a:off x="19504867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3"/>
          <p:cNvSpPr>
            <a:spLocks noChangeArrowheads="1"/>
          </p:cNvSpPr>
          <p:nvPr/>
        </p:nvSpPr>
        <p:spPr bwMode="auto">
          <a:xfrm>
            <a:off x="20592420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9113304" y="4232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2032436" y="19436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3688919" y="76859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4929309" y="714949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3706275" y="925929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4917811" y="8722820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3706275" y="1080998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4659728" y="1027351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3698036" y="1233655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4869498" y="1180007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0" name="CuadroTexto 539"/>
          <p:cNvSpPr txBox="1"/>
          <p:nvPr/>
        </p:nvSpPr>
        <p:spPr>
          <a:xfrm rot="16200000">
            <a:off x="6862242" y="530667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1" name="CuadroTexto 540"/>
          <p:cNvSpPr txBox="1"/>
          <p:nvPr/>
        </p:nvSpPr>
        <p:spPr>
          <a:xfrm rot="16200000">
            <a:off x="7942118" y="535774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CuadroTexto 541"/>
          <p:cNvSpPr txBox="1"/>
          <p:nvPr/>
        </p:nvSpPr>
        <p:spPr>
          <a:xfrm rot="16200000">
            <a:off x="8947068" y="532033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3" name="CuadroTexto 542"/>
          <p:cNvSpPr txBox="1"/>
          <p:nvPr/>
        </p:nvSpPr>
        <p:spPr>
          <a:xfrm rot="16200000">
            <a:off x="10104267" y="5309462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4" name="CuadroTexto 543"/>
          <p:cNvSpPr txBox="1"/>
          <p:nvPr/>
        </p:nvSpPr>
        <p:spPr>
          <a:xfrm rot="16200000">
            <a:off x="11232076" y="535789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CuadroTexto 544"/>
          <p:cNvSpPr txBox="1"/>
          <p:nvPr/>
        </p:nvSpPr>
        <p:spPr>
          <a:xfrm rot="16200000">
            <a:off x="12424805" y="535774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546" name="CuadroTexto 545"/>
          <p:cNvSpPr txBox="1"/>
          <p:nvPr/>
        </p:nvSpPr>
        <p:spPr>
          <a:xfrm rot="16200000">
            <a:off x="13273162" y="530496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547" name="CuadroTexto 546"/>
          <p:cNvSpPr txBox="1"/>
          <p:nvPr/>
        </p:nvSpPr>
        <p:spPr>
          <a:xfrm rot="16200000">
            <a:off x="14439260" y="534237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8" name="CuadroTexto 547"/>
          <p:cNvSpPr txBox="1"/>
          <p:nvPr/>
        </p:nvSpPr>
        <p:spPr>
          <a:xfrm rot="16200000">
            <a:off x="15558964" y="5320332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Nine</a:t>
            </a:r>
          </a:p>
        </p:txBody>
      </p:sp>
      <p:sp>
        <p:nvSpPr>
          <p:cNvPr id="549" name="CuadroTexto 548"/>
          <p:cNvSpPr txBox="1"/>
          <p:nvPr/>
        </p:nvSpPr>
        <p:spPr>
          <a:xfrm rot="16200000">
            <a:off x="16733042" y="5300074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0" name="CuadroTexto 549"/>
          <p:cNvSpPr txBox="1"/>
          <p:nvPr/>
        </p:nvSpPr>
        <p:spPr>
          <a:xfrm rot="16200000">
            <a:off x="17583404" y="5320331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CuadroTexto 550"/>
          <p:cNvSpPr txBox="1"/>
          <p:nvPr/>
        </p:nvSpPr>
        <p:spPr>
          <a:xfrm rot="16200000">
            <a:off x="18653127" y="527304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0" name="CuadroTexto 569"/>
          <p:cNvSpPr txBox="1"/>
          <p:nvPr/>
        </p:nvSpPr>
        <p:spPr>
          <a:xfrm rot="16200000">
            <a:off x="19638896" y="5278374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8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Light 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86541</TotalTime>
  <Words>644</Words>
  <Application>Microsoft Macintosh PowerPoint</Application>
  <PresentationFormat>Custom</PresentationFormat>
  <Paragraphs>142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15488</cp:revision>
  <dcterms:created xsi:type="dcterms:W3CDTF">2014-11-12T21:47:38Z</dcterms:created>
  <dcterms:modified xsi:type="dcterms:W3CDTF">2019-06-07T17:42:50Z</dcterms:modified>
  <cp:category/>
</cp:coreProperties>
</file>