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5"/>
    <p:restoredTop sz="95213"/>
  </p:normalViewPr>
  <p:slideViewPr>
    <p:cSldViewPr snapToGrid="0">
      <p:cViewPr varScale="1">
        <p:scale>
          <a:sx n="48" d="100"/>
          <a:sy n="48" d="100"/>
        </p:scale>
        <p:origin x="8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Freeform 357">
            <a:extLst>
              <a:ext uri="{FF2B5EF4-FFF2-40B4-BE49-F238E27FC236}">
                <a16:creationId xmlns:a16="http://schemas.microsoft.com/office/drawing/2014/main" id="{52FB5D24-F01A-744D-9F01-02FB5BEBF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217" y="3849410"/>
            <a:ext cx="3585581" cy="2738412"/>
          </a:xfrm>
          <a:custGeom>
            <a:avLst/>
            <a:gdLst>
              <a:gd name="T0" fmla="*/ 3452 w 3453"/>
              <a:gd name="T1" fmla="*/ 0 h 2639"/>
              <a:gd name="T2" fmla="*/ 3452 w 3453"/>
              <a:gd name="T3" fmla="*/ 0 h 2639"/>
              <a:gd name="T4" fmla="*/ 606 w 3453"/>
              <a:gd name="T5" fmla="*/ 0 h 2639"/>
              <a:gd name="T6" fmla="*/ 0 w 3453"/>
              <a:gd name="T7" fmla="*/ 614 h 2639"/>
              <a:gd name="T8" fmla="*/ 0 w 3453"/>
              <a:gd name="T9" fmla="*/ 2638 h 2639"/>
              <a:gd name="T10" fmla="*/ 2639 w 3453"/>
              <a:gd name="T11" fmla="*/ 2638 h 2639"/>
              <a:gd name="T12" fmla="*/ 3452 w 3453"/>
              <a:gd name="T13" fmla="*/ 0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53" h="2639">
                <a:moveTo>
                  <a:pt x="3452" y="0"/>
                </a:moveTo>
                <a:lnTo>
                  <a:pt x="3452" y="0"/>
                </a:lnTo>
                <a:cubicBezTo>
                  <a:pt x="606" y="0"/>
                  <a:pt x="606" y="0"/>
                  <a:pt x="606" y="0"/>
                </a:cubicBezTo>
                <a:cubicBezTo>
                  <a:pt x="271" y="0"/>
                  <a:pt x="0" y="271"/>
                  <a:pt x="0" y="614"/>
                </a:cubicBezTo>
                <a:cubicBezTo>
                  <a:pt x="0" y="2638"/>
                  <a:pt x="0" y="2638"/>
                  <a:pt x="0" y="2638"/>
                </a:cubicBezTo>
                <a:cubicBezTo>
                  <a:pt x="2639" y="2638"/>
                  <a:pt x="2639" y="2638"/>
                  <a:pt x="2639" y="2638"/>
                </a:cubicBezTo>
                <a:lnTo>
                  <a:pt x="345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58">
            <a:extLst>
              <a:ext uri="{FF2B5EF4-FFF2-40B4-BE49-F238E27FC236}">
                <a16:creationId xmlns:a16="http://schemas.microsoft.com/office/drawing/2014/main" id="{0551DCF3-47EB-3A48-9BF4-D5AEF4E1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217" y="6615298"/>
            <a:ext cx="2207215" cy="4428170"/>
          </a:xfrm>
          <a:custGeom>
            <a:avLst/>
            <a:gdLst>
              <a:gd name="T0" fmla="*/ 0 w 2125"/>
              <a:gd name="T1" fmla="*/ 0 h 4265"/>
              <a:gd name="T2" fmla="*/ 0 w 2125"/>
              <a:gd name="T3" fmla="*/ 0 h 4265"/>
              <a:gd name="T4" fmla="*/ 0 w 2125"/>
              <a:gd name="T5" fmla="*/ 3649 h 4265"/>
              <a:gd name="T6" fmla="*/ 606 w 2125"/>
              <a:gd name="T7" fmla="*/ 4264 h 4265"/>
              <a:gd name="T8" fmla="*/ 1310 w 2125"/>
              <a:gd name="T9" fmla="*/ 4264 h 4265"/>
              <a:gd name="T10" fmla="*/ 2124 w 2125"/>
              <a:gd name="T11" fmla="*/ 1481 h 4265"/>
              <a:gd name="T12" fmla="*/ 0 w 2125"/>
              <a:gd name="T13" fmla="*/ 0 h 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5" h="4265">
                <a:moveTo>
                  <a:pt x="0" y="0"/>
                </a:moveTo>
                <a:lnTo>
                  <a:pt x="0" y="0"/>
                </a:lnTo>
                <a:cubicBezTo>
                  <a:pt x="0" y="3649"/>
                  <a:pt x="0" y="3649"/>
                  <a:pt x="0" y="3649"/>
                </a:cubicBezTo>
                <a:cubicBezTo>
                  <a:pt x="0" y="3984"/>
                  <a:pt x="271" y="4264"/>
                  <a:pt x="606" y="4264"/>
                </a:cubicBezTo>
                <a:cubicBezTo>
                  <a:pt x="1310" y="4264"/>
                  <a:pt x="1310" y="4264"/>
                  <a:pt x="1310" y="4264"/>
                </a:cubicBezTo>
                <a:cubicBezTo>
                  <a:pt x="2124" y="1481"/>
                  <a:pt x="2124" y="1481"/>
                  <a:pt x="2124" y="1481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59">
            <a:extLst>
              <a:ext uri="{FF2B5EF4-FFF2-40B4-BE49-F238E27FC236}">
                <a16:creationId xmlns:a16="http://schemas.microsoft.com/office/drawing/2014/main" id="{44D062CF-2A28-BA4D-B90A-950B1EFD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9479" y="6615298"/>
            <a:ext cx="2207215" cy="4428170"/>
          </a:xfrm>
          <a:custGeom>
            <a:avLst/>
            <a:gdLst>
              <a:gd name="T0" fmla="*/ 0 w 2125"/>
              <a:gd name="T1" fmla="*/ 1481 h 4265"/>
              <a:gd name="T2" fmla="*/ 0 w 2125"/>
              <a:gd name="T3" fmla="*/ 1481 h 4265"/>
              <a:gd name="T4" fmla="*/ 814 w 2125"/>
              <a:gd name="T5" fmla="*/ 4264 h 4265"/>
              <a:gd name="T6" fmla="*/ 1518 w 2125"/>
              <a:gd name="T7" fmla="*/ 4264 h 4265"/>
              <a:gd name="T8" fmla="*/ 2124 w 2125"/>
              <a:gd name="T9" fmla="*/ 3649 h 4265"/>
              <a:gd name="T10" fmla="*/ 2124 w 2125"/>
              <a:gd name="T11" fmla="*/ 0 h 4265"/>
              <a:gd name="T12" fmla="*/ 0 w 2125"/>
              <a:gd name="T13" fmla="*/ 1481 h 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25" h="4265">
                <a:moveTo>
                  <a:pt x="0" y="1481"/>
                </a:moveTo>
                <a:lnTo>
                  <a:pt x="0" y="1481"/>
                </a:lnTo>
                <a:cubicBezTo>
                  <a:pt x="814" y="4264"/>
                  <a:pt x="814" y="4264"/>
                  <a:pt x="814" y="4264"/>
                </a:cubicBezTo>
                <a:cubicBezTo>
                  <a:pt x="1518" y="4264"/>
                  <a:pt x="1518" y="4264"/>
                  <a:pt x="1518" y="4264"/>
                </a:cubicBezTo>
                <a:cubicBezTo>
                  <a:pt x="1852" y="4264"/>
                  <a:pt x="2124" y="3984"/>
                  <a:pt x="2124" y="3649"/>
                </a:cubicBezTo>
                <a:cubicBezTo>
                  <a:pt x="2124" y="0"/>
                  <a:pt x="2124" y="0"/>
                  <a:pt x="2124" y="0"/>
                </a:cubicBezTo>
                <a:lnTo>
                  <a:pt x="0" y="148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60">
            <a:extLst>
              <a:ext uri="{FF2B5EF4-FFF2-40B4-BE49-F238E27FC236}">
                <a16:creationId xmlns:a16="http://schemas.microsoft.com/office/drawing/2014/main" id="{33136BA0-E450-3F41-9246-9E890761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8478" y="9216332"/>
            <a:ext cx="4391535" cy="1831714"/>
          </a:xfrm>
          <a:custGeom>
            <a:avLst/>
            <a:gdLst>
              <a:gd name="T0" fmla="*/ 0 w 4228"/>
              <a:gd name="T1" fmla="*/ 1762 h 1763"/>
              <a:gd name="T2" fmla="*/ 4227 w 4228"/>
              <a:gd name="T3" fmla="*/ 1762 h 1763"/>
              <a:gd name="T4" fmla="*/ 2114 w 4228"/>
              <a:gd name="T5" fmla="*/ 0 h 1763"/>
              <a:gd name="T6" fmla="*/ 0 w 4228"/>
              <a:gd name="T7" fmla="*/ 1762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28" h="1763">
                <a:moveTo>
                  <a:pt x="0" y="1762"/>
                </a:moveTo>
                <a:lnTo>
                  <a:pt x="4227" y="1762"/>
                </a:lnTo>
                <a:lnTo>
                  <a:pt x="2114" y="0"/>
                </a:lnTo>
                <a:lnTo>
                  <a:pt x="0" y="17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61">
            <a:extLst>
              <a:ext uri="{FF2B5EF4-FFF2-40B4-BE49-F238E27FC236}">
                <a16:creationId xmlns:a16="http://schemas.microsoft.com/office/drawing/2014/main" id="{C449E436-860A-0844-910D-7494F588F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115" y="3849410"/>
            <a:ext cx="3585578" cy="2738412"/>
          </a:xfrm>
          <a:custGeom>
            <a:avLst/>
            <a:gdLst>
              <a:gd name="T0" fmla="*/ 3452 w 3453"/>
              <a:gd name="T1" fmla="*/ 2638 h 2639"/>
              <a:gd name="T2" fmla="*/ 3452 w 3453"/>
              <a:gd name="T3" fmla="*/ 2638 h 2639"/>
              <a:gd name="T4" fmla="*/ 3452 w 3453"/>
              <a:gd name="T5" fmla="*/ 614 h 2639"/>
              <a:gd name="T6" fmla="*/ 2846 w 3453"/>
              <a:gd name="T7" fmla="*/ 0 h 2639"/>
              <a:gd name="T8" fmla="*/ 0 w 3453"/>
              <a:gd name="T9" fmla="*/ 0 h 2639"/>
              <a:gd name="T10" fmla="*/ 813 w 3453"/>
              <a:gd name="T11" fmla="*/ 2638 h 2639"/>
              <a:gd name="T12" fmla="*/ 3452 w 3453"/>
              <a:gd name="T13" fmla="*/ 2638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53" h="2639">
                <a:moveTo>
                  <a:pt x="3452" y="2638"/>
                </a:moveTo>
                <a:lnTo>
                  <a:pt x="3452" y="2638"/>
                </a:lnTo>
                <a:cubicBezTo>
                  <a:pt x="3452" y="614"/>
                  <a:pt x="3452" y="614"/>
                  <a:pt x="3452" y="614"/>
                </a:cubicBezTo>
                <a:cubicBezTo>
                  <a:pt x="3452" y="271"/>
                  <a:pt x="3180" y="0"/>
                  <a:pt x="2846" y="0"/>
                </a:cubicBezTo>
                <a:cubicBezTo>
                  <a:pt x="0" y="0"/>
                  <a:pt x="0" y="0"/>
                  <a:pt x="0" y="0"/>
                </a:cubicBezTo>
                <a:cubicBezTo>
                  <a:pt x="813" y="2638"/>
                  <a:pt x="813" y="2638"/>
                  <a:pt x="813" y="2638"/>
                </a:cubicBezTo>
                <a:lnTo>
                  <a:pt x="3452" y="263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62">
            <a:extLst>
              <a:ext uri="{FF2B5EF4-FFF2-40B4-BE49-F238E27FC236}">
                <a16:creationId xmlns:a16="http://schemas.microsoft.com/office/drawing/2014/main" id="{8A11E48B-DB24-004F-B26E-0B13DFEA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8949" y="11043468"/>
            <a:ext cx="59529" cy="36634"/>
          </a:xfrm>
          <a:custGeom>
            <a:avLst/>
            <a:gdLst>
              <a:gd name="T0" fmla="*/ 0 w 56"/>
              <a:gd name="T1" fmla="*/ 36 h 37"/>
              <a:gd name="T2" fmla="*/ 55 w 56"/>
              <a:gd name="T3" fmla="*/ 0 h 37"/>
              <a:gd name="T4" fmla="*/ 18 w 56"/>
              <a:gd name="T5" fmla="*/ 0 h 37"/>
              <a:gd name="T6" fmla="*/ 0 w 56"/>
              <a:gd name="T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37">
                <a:moveTo>
                  <a:pt x="0" y="36"/>
                </a:moveTo>
                <a:lnTo>
                  <a:pt x="55" y="0"/>
                </a:lnTo>
                <a:lnTo>
                  <a:pt x="18" y="0"/>
                </a:lnTo>
                <a:lnTo>
                  <a:pt x="0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63">
            <a:extLst>
              <a:ext uri="{FF2B5EF4-FFF2-40B4-BE49-F238E27FC236}">
                <a16:creationId xmlns:a16="http://schemas.microsoft.com/office/drawing/2014/main" id="{42437103-929C-6443-BEDD-00DE95D4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24" y="6587822"/>
            <a:ext cx="45793" cy="27476"/>
          </a:xfrm>
          <a:custGeom>
            <a:avLst/>
            <a:gdLst>
              <a:gd name="T0" fmla="*/ 0 w 46"/>
              <a:gd name="T1" fmla="*/ 0 h 28"/>
              <a:gd name="T2" fmla="*/ 45 w 46"/>
              <a:gd name="T3" fmla="*/ 27 h 28"/>
              <a:gd name="T4" fmla="*/ 45 w 46"/>
              <a:gd name="T5" fmla="*/ 0 h 28"/>
              <a:gd name="T6" fmla="*/ 0 w 46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28">
                <a:moveTo>
                  <a:pt x="0" y="0"/>
                </a:moveTo>
                <a:lnTo>
                  <a:pt x="45" y="27"/>
                </a:lnTo>
                <a:lnTo>
                  <a:pt x="45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64">
            <a:extLst>
              <a:ext uri="{FF2B5EF4-FFF2-40B4-BE49-F238E27FC236}">
                <a16:creationId xmlns:a16="http://schemas.microsoft.com/office/drawing/2014/main" id="{C0A37521-5603-2041-92E2-423AAB18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433" y="11043468"/>
            <a:ext cx="54951" cy="36634"/>
          </a:xfrm>
          <a:custGeom>
            <a:avLst/>
            <a:gdLst>
              <a:gd name="T0" fmla="*/ 54 w 55"/>
              <a:gd name="T1" fmla="*/ 36 h 37"/>
              <a:gd name="T2" fmla="*/ 37 w 55"/>
              <a:gd name="T3" fmla="*/ 0 h 37"/>
              <a:gd name="T4" fmla="*/ 0 w 55"/>
              <a:gd name="T5" fmla="*/ 0 h 37"/>
              <a:gd name="T6" fmla="*/ 54 w 55"/>
              <a:gd name="T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37">
                <a:moveTo>
                  <a:pt x="54" y="36"/>
                </a:moveTo>
                <a:lnTo>
                  <a:pt x="37" y="0"/>
                </a:lnTo>
                <a:lnTo>
                  <a:pt x="0" y="0"/>
                </a:lnTo>
                <a:lnTo>
                  <a:pt x="54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65">
            <a:extLst>
              <a:ext uri="{FF2B5EF4-FFF2-40B4-BE49-F238E27FC236}">
                <a16:creationId xmlns:a16="http://schemas.microsoft.com/office/drawing/2014/main" id="{69117860-4023-7E4C-ACF4-DF06DA86D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6694" y="6587822"/>
            <a:ext cx="45793" cy="27476"/>
          </a:xfrm>
          <a:custGeom>
            <a:avLst/>
            <a:gdLst>
              <a:gd name="T0" fmla="*/ 45 w 46"/>
              <a:gd name="T1" fmla="*/ 0 h 28"/>
              <a:gd name="T2" fmla="*/ 0 w 46"/>
              <a:gd name="T3" fmla="*/ 0 h 28"/>
              <a:gd name="T4" fmla="*/ 0 w 46"/>
              <a:gd name="T5" fmla="*/ 27 h 28"/>
              <a:gd name="T6" fmla="*/ 45 w 46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" h="28">
                <a:moveTo>
                  <a:pt x="45" y="0"/>
                </a:moveTo>
                <a:lnTo>
                  <a:pt x="0" y="0"/>
                </a:lnTo>
                <a:lnTo>
                  <a:pt x="0" y="27"/>
                </a:lnTo>
                <a:lnTo>
                  <a:pt x="4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66">
            <a:extLst>
              <a:ext uri="{FF2B5EF4-FFF2-40B4-BE49-F238E27FC236}">
                <a16:creationId xmlns:a16="http://schemas.microsoft.com/office/drawing/2014/main" id="{4C1F9A12-0AF2-354C-9745-69A13612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798" y="3812776"/>
            <a:ext cx="18317" cy="36634"/>
          </a:xfrm>
          <a:custGeom>
            <a:avLst/>
            <a:gdLst>
              <a:gd name="T0" fmla="*/ 9 w 18"/>
              <a:gd name="T1" fmla="*/ 0 h 37"/>
              <a:gd name="T2" fmla="*/ 0 w 18"/>
              <a:gd name="T3" fmla="*/ 36 h 37"/>
              <a:gd name="T4" fmla="*/ 17 w 18"/>
              <a:gd name="T5" fmla="*/ 36 h 37"/>
              <a:gd name="T6" fmla="*/ 9 w 18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37">
                <a:moveTo>
                  <a:pt x="9" y="0"/>
                </a:moveTo>
                <a:lnTo>
                  <a:pt x="0" y="36"/>
                </a:lnTo>
                <a:lnTo>
                  <a:pt x="17" y="36"/>
                </a:lnTo>
                <a:lnTo>
                  <a:pt x="9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67">
            <a:extLst>
              <a:ext uri="{FF2B5EF4-FFF2-40B4-BE49-F238E27FC236}">
                <a16:creationId xmlns:a16="http://schemas.microsoft.com/office/drawing/2014/main" id="{7B8311C7-E1AB-7846-8EB7-91280340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46" y="8795037"/>
            <a:ext cx="517458" cy="838011"/>
          </a:xfrm>
          <a:custGeom>
            <a:avLst/>
            <a:gdLst>
              <a:gd name="T0" fmla="*/ 235 w 498"/>
              <a:gd name="T1" fmla="*/ 804 h 805"/>
              <a:gd name="T2" fmla="*/ 235 w 498"/>
              <a:gd name="T3" fmla="*/ 804 h 805"/>
              <a:gd name="T4" fmla="*/ 37 w 498"/>
              <a:gd name="T5" fmla="*/ 759 h 805"/>
              <a:gd name="T6" fmla="*/ 9 w 498"/>
              <a:gd name="T7" fmla="*/ 696 h 805"/>
              <a:gd name="T8" fmla="*/ 82 w 498"/>
              <a:gd name="T9" fmla="*/ 669 h 805"/>
              <a:gd name="T10" fmla="*/ 344 w 498"/>
              <a:gd name="T11" fmla="*/ 669 h 805"/>
              <a:gd name="T12" fmla="*/ 389 w 498"/>
              <a:gd name="T13" fmla="*/ 579 h 805"/>
              <a:gd name="T14" fmla="*/ 226 w 498"/>
              <a:gd name="T15" fmla="*/ 452 h 805"/>
              <a:gd name="T16" fmla="*/ 91 w 498"/>
              <a:gd name="T17" fmla="*/ 371 h 805"/>
              <a:gd name="T18" fmla="*/ 9 w 498"/>
              <a:gd name="T19" fmla="*/ 235 h 805"/>
              <a:gd name="T20" fmla="*/ 100 w 498"/>
              <a:gd name="T21" fmla="*/ 64 h 805"/>
              <a:gd name="T22" fmla="*/ 461 w 498"/>
              <a:gd name="T23" fmla="*/ 54 h 805"/>
              <a:gd name="T24" fmla="*/ 488 w 498"/>
              <a:gd name="T25" fmla="*/ 118 h 805"/>
              <a:gd name="T26" fmla="*/ 416 w 498"/>
              <a:gd name="T27" fmla="*/ 145 h 805"/>
              <a:gd name="T28" fmla="*/ 163 w 498"/>
              <a:gd name="T29" fmla="*/ 145 h 805"/>
              <a:gd name="T30" fmla="*/ 109 w 498"/>
              <a:gd name="T31" fmla="*/ 235 h 805"/>
              <a:gd name="T32" fmla="*/ 272 w 498"/>
              <a:gd name="T33" fmla="*/ 362 h 805"/>
              <a:gd name="T34" fmla="*/ 416 w 498"/>
              <a:gd name="T35" fmla="*/ 443 h 805"/>
              <a:gd name="T36" fmla="*/ 488 w 498"/>
              <a:gd name="T37" fmla="*/ 579 h 805"/>
              <a:gd name="T38" fmla="*/ 398 w 498"/>
              <a:gd name="T39" fmla="*/ 759 h 805"/>
              <a:gd name="T40" fmla="*/ 235 w 498"/>
              <a:gd name="T41" fmla="*/ 80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8" h="805">
                <a:moveTo>
                  <a:pt x="235" y="804"/>
                </a:moveTo>
                <a:lnTo>
                  <a:pt x="235" y="804"/>
                </a:lnTo>
                <a:cubicBezTo>
                  <a:pt x="172" y="804"/>
                  <a:pt x="100" y="787"/>
                  <a:pt x="37" y="759"/>
                </a:cubicBezTo>
                <a:cubicBezTo>
                  <a:pt x="19" y="750"/>
                  <a:pt x="0" y="723"/>
                  <a:pt x="9" y="696"/>
                </a:cubicBezTo>
                <a:cubicBezTo>
                  <a:pt x="28" y="669"/>
                  <a:pt x="55" y="660"/>
                  <a:pt x="82" y="669"/>
                </a:cubicBezTo>
                <a:cubicBezTo>
                  <a:pt x="181" y="714"/>
                  <a:pt x="281" y="714"/>
                  <a:pt x="344" y="669"/>
                </a:cubicBezTo>
                <a:cubicBezTo>
                  <a:pt x="380" y="651"/>
                  <a:pt x="389" y="624"/>
                  <a:pt x="389" y="579"/>
                </a:cubicBezTo>
                <a:cubicBezTo>
                  <a:pt x="389" y="533"/>
                  <a:pt x="308" y="488"/>
                  <a:pt x="226" y="452"/>
                </a:cubicBezTo>
                <a:cubicBezTo>
                  <a:pt x="181" y="425"/>
                  <a:pt x="127" y="398"/>
                  <a:pt x="91" y="371"/>
                </a:cubicBezTo>
                <a:cubicBezTo>
                  <a:pt x="37" y="335"/>
                  <a:pt x="9" y="290"/>
                  <a:pt x="9" y="235"/>
                </a:cubicBezTo>
                <a:cubicBezTo>
                  <a:pt x="9" y="163"/>
                  <a:pt x="45" y="100"/>
                  <a:pt x="100" y="64"/>
                </a:cubicBezTo>
                <a:cubicBezTo>
                  <a:pt x="190" y="0"/>
                  <a:pt x="326" y="0"/>
                  <a:pt x="461" y="54"/>
                </a:cubicBezTo>
                <a:cubicBezTo>
                  <a:pt x="488" y="64"/>
                  <a:pt x="497" y="91"/>
                  <a:pt x="488" y="118"/>
                </a:cubicBezTo>
                <a:cubicBezTo>
                  <a:pt x="470" y="145"/>
                  <a:pt x="443" y="154"/>
                  <a:pt x="416" y="145"/>
                </a:cubicBezTo>
                <a:cubicBezTo>
                  <a:pt x="326" y="100"/>
                  <a:pt x="217" y="100"/>
                  <a:pt x="163" y="145"/>
                </a:cubicBezTo>
                <a:cubicBezTo>
                  <a:pt x="127" y="163"/>
                  <a:pt x="109" y="199"/>
                  <a:pt x="109" y="235"/>
                </a:cubicBezTo>
                <a:cubicBezTo>
                  <a:pt x="109" y="281"/>
                  <a:pt x="199" y="326"/>
                  <a:pt x="272" y="362"/>
                </a:cubicBezTo>
                <a:cubicBezTo>
                  <a:pt x="326" y="389"/>
                  <a:pt x="371" y="416"/>
                  <a:pt x="416" y="443"/>
                </a:cubicBezTo>
                <a:cubicBezTo>
                  <a:pt x="470" y="488"/>
                  <a:pt x="488" y="533"/>
                  <a:pt x="488" y="579"/>
                </a:cubicBezTo>
                <a:cubicBezTo>
                  <a:pt x="488" y="651"/>
                  <a:pt x="461" y="714"/>
                  <a:pt x="398" y="759"/>
                </a:cubicBezTo>
                <a:cubicBezTo>
                  <a:pt x="353" y="787"/>
                  <a:pt x="298" y="804"/>
                  <a:pt x="235" y="8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68">
            <a:extLst>
              <a:ext uri="{FF2B5EF4-FFF2-40B4-BE49-F238E27FC236}">
                <a16:creationId xmlns:a16="http://schemas.microsoft.com/office/drawing/2014/main" id="{7C29E536-BB82-BF44-B916-FD273ECE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012" y="8607288"/>
            <a:ext cx="105325" cy="178591"/>
          </a:xfrm>
          <a:custGeom>
            <a:avLst/>
            <a:gdLst>
              <a:gd name="T0" fmla="*/ 45 w 100"/>
              <a:gd name="T1" fmla="*/ 171 h 172"/>
              <a:gd name="T2" fmla="*/ 45 w 100"/>
              <a:gd name="T3" fmla="*/ 171 h 172"/>
              <a:gd name="T4" fmla="*/ 0 w 100"/>
              <a:gd name="T5" fmla="*/ 126 h 172"/>
              <a:gd name="T6" fmla="*/ 0 w 100"/>
              <a:gd name="T7" fmla="*/ 45 h 172"/>
              <a:gd name="T8" fmla="*/ 45 w 100"/>
              <a:gd name="T9" fmla="*/ 0 h 172"/>
              <a:gd name="T10" fmla="*/ 99 w 100"/>
              <a:gd name="T11" fmla="*/ 45 h 172"/>
              <a:gd name="T12" fmla="*/ 99 w 100"/>
              <a:gd name="T13" fmla="*/ 126 h 172"/>
              <a:gd name="T14" fmla="*/ 45 w 100"/>
              <a:gd name="T15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172">
                <a:moveTo>
                  <a:pt x="45" y="171"/>
                </a:moveTo>
                <a:lnTo>
                  <a:pt x="45" y="171"/>
                </a:lnTo>
                <a:cubicBezTo>
                  <a:pt x="18" y="171"/>
                  <a:pt x="0" y="153"/>
                  <a:pt x="0" y="12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82" y="0"/>
                  <a:pt x="99" y="18"/>
                  <a:pt x="99" y="45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99" y="153"/>
                  <a:pt x="82" y="171"/>
                  <a:pt x="45" y="1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69">
            <a:extLst>
              <a:ext uri="{FF2B5EF4-FFF2-40B4-BE49-F238E27FC236}">
                <a16:creationId xmlns:a16="http://schemas.microsoft.com/office/drawing/2014/main" id="{44A60B28-56F4-CE44-9049-CEE594F03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012" y="9646784"/>
            <a:ext cx="105325" cy="178594"/>
          </a:xfrm>
          <a:custGeom>
            <a:avLst/>
            <a:gdLst>
              <a:gd name="T0" fmla="*/ 45 w 100"/>
              <a:gd name="T1" fmla="*/ 171 h 172"/>
              <a:gd name="T2" fmla="*/ 45 w 100"/>
              <a:gd name="T3" fmla="*/ 171 h 172"/>
              <a:gd name="T4" fmla="*/ 0 w 100"/>
              <a:gd name="T5" fmla="*/ 126 h 172"/>
              <a:gd name="T6" fmla="*/ 0 w 100"/>
              <a:gd name="T7" fmla="*/ 45 h 172"/>
              <a:gd name="T8" fmla="*/ 45 w 100"/>
              <a:gd name="T9" fmla="*/ 0 h 172"/>
              <a:gd name="T10" fmla="*/ 99 w 100"/>
              <a:gd name="T11" fmla="*/ 45 h 172"/>
              <a:gd name="T12" fmla="*/ 99 w 100"/>
              <a:gd name="T13" fmla="*/ 126 h 172"/>
              <a:gd name="T14" fmla="*/ 45 w 100"/>
              <a:gd name="T15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172">
                <a:moveTo>
                  <a:pt x="45" y="171"/>
                </a:moveTo>
                <a:lnTo>
                  <a:pt x="45" y="171"/>
                </a:lnTo>
                <a:cubicBezTo>
                  <a:pt x="18" y="171"/>
                  <a:pt x="0" y="153"/>
                  <a:pt x="0" y="12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82" y="0"/>
                  <a:pt x="99" y="18"/>
                  <a:pt x="99" y="45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99" y="153"/>
                  <a:pt x="82" y="171"/>
                  <a:pt x="45" y="1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70">
            <a:extLst>
              <a:ext uri="{FF2B5EF4-FFF2-40B4-BE49-F238E27FC236}">
                <a16:creationId xmlns:a16="http://schemas.microsoft.com/office/drawing/2014/main" id="{70F6AA1A-59EA-D74D-BCE1-EDD62757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4254" y="4760689"/>
            <a:ext cx="1566115" cy="828849"/>
          </a:xfrm>
          <a:custGeom>
            <a:avLst/>
            <a:gdLst>
              <a:gd name="T0" fmla="*/ 1455 w 1510"/>
              <a:gd name="T1" fmla="*/ 795 h 796"/>
              <a:gd name="T2" fmla="*/ 1455 w 1510"/>
              <a:gd name="T3" fmla="*/ 795 h 796"/>
              <a:gd name="T4" fmla="*/ 55 w 1510"/>
              <a:gd name="T5" fmla="*/ 795 h 796"/>
              <a:gd name="T6" fmla="*/ 0 w 1510"/>
              <a:gd name="T7" fmla="*/ 741 h 796"/>
              <a:gd name="T8" fmla="*/ 0 w 1510"/>
              <a:gd name="T9" fmla="*/ 55 h 796"/>
              <a:gd name="T10" fmla="*/ 55 w 1510"/>
              <a:gd name="T11" fmla="*/ 0 h 796"/>
              <a:gd name="T12" fmla="*/ 1455 w 1510"/>
              <a:gd name="T13" fmla="*/ 0 h 796"/>
              <a:gd name="T14" fmla="*/ 1509 w 1510"/>
              <a:gd name="T15" fmla="*/ 55 h 796"/>
              <a:gd name="T16" fmla="*/ 1509 w 1510"/>
              <a:gd name="T17" fmla="*/ 741 h 796"/>
              <a:gd name="T18" fmla="*/ 1455 w 1510"/>
              <a:gd name="T19" fmla="*/ 795 h 796"/>
              <a:gd name="T20" fmla="*/ 64 w 1510"/>
              <a:gd name="T21" fmla="*/ 723 h 796"/>
              <a:gd name="T22" fmla="*/ 64 w 1510"/>
              <a:gd name="T23" fmla="*/ 723 h 796"/>
              <a:gd name="T24" fmla="*/ 1437 w 1510"/>
              <a:gd name="T25" fmla="*/ 723 h 796"/>
              <a:gd name="T26" fmla="*/ 1437 w 1510"/>
              <a:gd name="T27" fmla="*/ 72 h 796"/>
              <a:gd name="T28" fmla="*/ 64 w 1510"/>
              <a:gd name="T29" fmla="*/ 72 h 796"/>
              <a:gd name="T30" fmla="*/ 64 w 1510"/>
              <a:gd name="T31" fmla="*/ 723 h 796"/>
              <a:gd name="T32" fmla="*/ 1455 w 1510"/>
              <a:gd name="T33" fmla="*/ 72 h 796"/>
              <a:gd name="T34" fmla="*/ 1455 w 1510"/>
              <a:gd name="T35" fmla="*/ 72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10" h="796">
                <a:moveTo>
                  <a:pt x="1455" y="795"/>
                </a:moveTo>
                <a:lnTo>
                  <a:pt x="1455" y="795"/>
                </a:lnTo>
                <a:cubicBezTo>
                  <a:pt x="55" y="795"/>
                  <a:pt x="55" y="795"/>
                  <a:pt x="55" y="795"/>
                </a:cubicBezTo>
                <a:cubicBezTo>
                  <a:pt x="18" y="795"/>
                  <a:pt x="0" y="768"/>
                  <a:pt x="0" y="741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18" y="0"/>
                  <a:pt x="55" y="0"/>
                </a:cubicBezTo>
                <a:cubicBezTo>
                  <a:pt x="1455" y="0"/>
                  <a:pt x="1455" y="0"/>
                  <a:pt x="1455" y="0"/>
                </a:cubicBezTo>
                <a:cubicBezTo>
                  <a:pt x="1482" y="0"/>
                  <a:pt x="1509" y="27"/>
                  <a:pt x="1509" y="55"/>
                </a:cubicBezTo>
                <a:cubicBezTo>
                  <a:pt x="1509" y="741"/>
                  <a:pt x="1509" y="741"/>
                  <a:pt x="1509" y="741"/>
                </a:cubicBezTo>
                <a:cubicBezTo>
                  <a:pt x="1509" y="768"/>
                  <a:pt x="1482" y="795"/>
                  <a:pt x="1455" y="795"/>
                </a:cubicBezTo>
                <a:close/>
                <a:moveTo>
                  <a:pt x="64" y="723"/>
                </a:moveTo>
                <a:lnTo>
                  <a:pt x="64" y="723"/>
                </a:lnTo>
                <a:cubicBezTo>
                  <a:pt x="1437" y="723"/>
                  <a:pt x="1437" y="723"/>
                  <a:pt x="1437" y="723"/>
                </a:cubicBezTo>
                <a:cubicBezTo>
                  <a:pt x="1437" y="72"/>
                  <a:pt x="1437" y="72"/>
                  <a:pt x="1437" y="72"/>
                </a:cubicBezTo>
                <a:cubicBezTo>
                  <a:pt x="64" y="72"/>
                  <a:pt x="64" y="72"/>
                  <a:pt x="64" y="72"/>
                </a:cubicBezTo>
                <a:lnTo>
                  <a:pt x="64" y="723"/>
                </a:lnTo>
                <a:close/>
                <a:moveTo>
                  <a:pt x="1455" y="72"/>
                </a:moveTo>
                <a:lnTo>
                  <a:pt x="1455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71">
            <a:extLst>
              <a:ext uri="{FF2B5EF4-FFF2-40B4-BE49-F238E27FC236}">
                <a16:creationId xmlns:a16="http://schemas.microsoft.com/office/drawing/2014/main" id="{C627862B-F1E0-894F-99AE-E1A649262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3297" y="5012548"/>
            <a:ext cx="338867" cy="329709"/>
          </a:xfrm>
          <a:custGeom>
            <a:avLst/>
            <a:gdLst>
              <a:gd name="T0" fmla="*/ 162 w 326"/>
              <a:gd name="T1" fmla="*/ 64 h 318"/>
              <a:gd name="T2" fmla="*/ 162 w 326"/>
              <a:gd name="T3" fmla="*/ 64 h 318"/>
              <a:gd name="T4" fmla="*/ 253 w 326"/>
              <a:gd name="T5" fmla="*/ 154 h 318"/>
              <a:gd name="T6" fmla="*/ 162 w 326"/>
              <a:gd name="T7" fmla="*/ 244 h 318"/>
              <a:gd name="T8" fmla="*/ 72 w 326"/>
              <a:gd name="T9" fmla="*/ 154 h 318"/>
              <a:gd name="T10" fmla="*/ 162 w 326"/>
              <a:gd name="T11" fmla="*/ 64 h 318"/>
              <a:gd name="T12" fmla="*/ 162 w 326"/>
              <a:gd name="T13" fmla="*/ 0 h 318"/>
              <a:gd name="T14" fmla="*/ 162 w 326"/>
              <a:gd name="T15" fmla="*/ 0 h 318"/>
              <a:gd name="T16" fmla="*/ 0 w 326"/>
              <a:gd name="T17" fmla="*/ 154 h 318"/>
              <a:gd name="T18" fmla="*/ 162 w 326"/>
              <a:gd name="T19" fmla="*/ 317 h 318"/>
              <a:gd name="T20" fmla="*/ 325 w 326"/>
              <a:gd name="T21" fmla="*/ 154 h 318"/>
              <a:gd name="T22" fmla="*/ 162 w 326"/>
              <a:gd name="T23" fmla="*/ 0 h 318"/>
              <a:gd name="T24" fmla="*/ 162 w 326"/>
              <a:gd name="T25" fmla="*/ 6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6" h="318">
                <a:moveTo>
                  <a:pt x="162" y="64"/>
                </a:moveTo>
                <a:lnTo>
                  <a:pt x="162" y="64"/>
                </a:lnTo>
                <a:cubicBezTo>
                  <a:pt x="207" y="64"/>
                  <a:pt x="253" y="109"/>
                  <a:pt x="253" y="154"/>
                </a:cubicBezTo>
                <a:cubicBezTo>
                  <a:pt x="253" y="208"/>
                  <a:pt x="207" y="244"/>
                  <a:pt x="162" y="244"/>
                </a:cubicBezTo>
                <a:cubicBezTo>
                  <a:pt x="117" y="244"/>
                  <a:pt x="72" y="208"/>
                  <a:pt x="72" y="154"/>
                </a:cubicBezTo>
                <a:cubicBezTo>
                  <a:pt x="72" y="109"/>
                  <a:pt x="117" y="64"/>
                  <a:pt x="162" y="64"/>
                </a:cubicBezTo>
                <a:lnTo>
                  <a:pt x="162" y="0"/>
                </a:lnTo>
                <a:lnTo>
                  <a:pt x="162" y="0"/>
                </a:lnTo>
                <a:cubicBezTo>
                  <a:pt x="72" y="0"/>
                  <a:pt x="0" y="64"/>
                  <a:pt x="0" y="154"/>
                </a:cubicBezTo>
                <a:cubicBezTo>
                  <a:pt x="0" y="244"/>
                  <a:pt x="72" y="317"/>
                  <a:pt x="162" y="317"/>
                </a:cubicBezTo>
                <a:cubicBezTo>
                  <a:pt x="253" y="317"/>
                  <a:pt x="325" y="244"/>
                  <a:pt x="325" y="154"/>
                </a:cubicBezTo>
                <a:cubicBezTo>
                  <a:pt x="325" y="64"/>
                  <a:pt x="253" y="0"/>
                  <a:pt x="162" y="0"/>
                </a:cubicBezTo>
                <a:lnTo>
                  <a:pt x="162" y="6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72">
            <a:extLst>
              <a:ext uri="{FF2B5EF4-FFF2-40B4-BE49-F238E27FC236}">
                <a16:creationId xmlns:a16="http://schemas.microsoft.com/office/drawing/2014/main" id="{0CF27988-1928-B04F-B151-103CCC0B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998" y="4861433"/>
            <a:ext cx="1350888" cy="618202"/>
          </a:xfrm>
          <a:custGeom>
            <a:avLst/>
            <a:gdLst>
              <a:gd name="T0" fmla="*/ 1156 w 1302"/>
              <a:gd name="T1" fmla="*/ 72 h 597"/>
              <a:gd name="T2" fmla="*/ 1156 w 1302"/>
              <a:gd name="T3" fmla="*/ 72 h 597"/>
              <a:gd name="T4" fmla="*/ 1229 w 1302"/>
              <a:gd name="T5" fmla="*/ 144 h 597"/>
              <a:gd name="T6" fmla="*/ 1229 w 1302"/>
              <a:gd name="T7" fmla="*/ 461 h 597"/>
              <a:gd name="T8" fmla="*/ 1156 w 1302"/>
              <a:gd name="T9" fmla="*/ 524 h 597"/>
              <a:gd name="T10" fmla="*/ 135 w 1302"/>
              <a:gd name="T11" fmla="*/ 524 h 597"/>
              <a:gd name="T12" fmla="*/ 63 w 1302"/>
              <a:gd name="T13" fmla="*/ 461 h 597"/>
              <a:gd name="T14" fmla="*/ 63 w 1302"/>
              <a:gd name="T15" fmla="*/ 144 h 597"/>
              <a:gd name="T16" fmla="*/ 135 w 1302"/>
              <a:gd name="T17" fmla="*/ 72 h 597"/>
              <a:gd name="T18" fmla="*/ 1156 w 1302"/>
              <a:gd name="T19" fmla="*/ 72 h 597"/>
              <a:gd name="T20" fmla="*/ 1156 w 1302"/>
              <a:gd name="T21" fmla="*/ 0 h 597"/>
              <a:gd name="T22" fmla="*/ 1156 w 1302"/>
              <a:gd name="T23" fmla="*/ 0 h 597"/>
              <a:gd name="T24" fmla="*/ 135 w 1302"/>
              <a:gd name="T25" fmla="*/ 0 h 597"/>
              <a:gd name="T26" fmla="*/ 63 w 1302"/>
              <a:gd name="T27" fmla="*/ 72 h 597"/>
              <a:gd name="T28" fmla="*/ 0 w 1302"/>
              <a:gd name="T29" fmla="*/ 144 h 597"/>
              <a:gd name="T30" fmla="*/ 0 w 1302"/>
              <a:gd name="T31" fmla="*/ 461 h 597"/>
              <a:gd name="T32" fmla="*/ 63 w 1302"/>
              <a:gd name="T33" fmla="*/ 524 h 597"/>
              <a:gd name="T34" fmla="*/ 135 w 1302"/>
              <a:gd name="T35" fmla="*/ 596 h 597"/>
              <a:gd name="T36" fmla="*/ 1156 w 1302"/>
              <a:gd name="T37" fmla="*/ 596 h 597"/>
              <a:gd name="T38" fmla="*/ 1229 w 1302"/>
              <a:gd name="T39" fmla="*/ 524 h 597"/>
              <a:gd name="T40" fmla="*/ 1301 w 1302"/>
              <a:gd name="T41" fmla="*/ 461 h 597"/>
              <a:gd name="T42" fmla="*/ 1301 w 1302"/>
              <a:gd name="T43" fmla="*/ 144 h 597"/>
              <a:gd name="T44" fmla="*/ 1229 w 1302"/>
              <a:gd name="T45" fmla="*/ 72 h 597"/>
              <a:gd name="T46" fmla="*/ 1156 w 1302"/>
              <a:gd name="T47" fmla="*/ 0 h 597"/>
              <a:gd name="T48" fmla="*/ 1156 w 1302"/>
              <a:gd name="T49" fmla="*/ 72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2" h="597">
                <a:moveTo>
                  <a:pt x="1156" y="72"/>
                </a:moveTo>
                <a:lnTo>
                  <a:pt x="1156" y="72"/>
                </a:lnTo>
                <a:cubicBezTo>
                  <a:pt x="1156" y="108"/>
                  <a:pt x="1192" y="144"/>
                  <a:pt x="1229" y="144"/>
                </a:cubicBezTo>
                <a:cubicBezTo>
                  <a:pt x="1229" y="461"/>
                  <a:pt x="1229" y="461"/>
                  <a:pt x="1229" y="461"/>
                </a:cubicBezTo>
                <a:cubicBezTo>
                  <a:pt x="1192" y="461"/>
                  <a:pt x="1156" y="488"/>
                  <a:pt x="1156" y="524"/>
                </a:cubicBezTo>
                <a:cubicBezTo>
                  <a:pt x="135" y="524"/>
                  <a:pt x="135" y="524"/>
                  <a:pt x="135" y="524"/>
                </a:cubicBezTo>
                <a:cubicBezTo>
                  <a:pt x="135" y="488"/>
                  <a:pt x="108" y="461"/>
                  <a:pt x="63" y="461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108" y="144"/>
                  <a:pt x="135" y="108"/>
                  <a:pt x="135" y="72"/>
                </a:cubicBezTo>
                <a:cubicBezTo>
                  <a:pt x="1156" y="72"/>
                  <a:pt x="1156" y="72"/>
                  <a:pt x="1156" y="72"/>
                </a:cubicBezTo>
                <a:lnTo>
                  <a:pt x="1156" y="0"/>
                </a:lnTo>
                <a:lnTo>
                  <a:pt x="1156" y="0"/>
                </a:lnTo>
                <a:cubicBezTo>
                  <a:pt x="135" y="0"/>
                  <a:pt x="135" y="0"/>
                  <a:pt x="135" y="0"/>
                </a:cubicBezTo>
                <a:cubicBezTo>
                  <a:pt x="99" y="0"/>
                  <a:pt x="63" y="36"/>
                  <a:pt x="63" y="72"/>
                </a:cubicBezTo>
                <a:cubicBezTo>
                  <a:pt x="27" y="72"/>
                  <a:pt x="0" y="108"/>
                  <a:pt x="0" y="144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97"/>
                  <a:pt x="27" y="524"/>
                  <a:pt x="63" y="524"/>
                </a:cubicBezTo>
                <a:cubicBezTo>
                  <a:pt x="63" y="569"/>
                  <a:pt x="99" y="596"/>
                  <a:pt x="135" y="596"/>
                </a:cubicBezTo>
                <a:cubicBezTo>
                  <a:pt x="1156" y="596"/>
                  <a:pt x="1156" y="596"/>
                  <a:pt x="1156" y="596"/>
                </a:cubicBezTo>
                <a:cubicBezTo>
                  <a:pt x="1201" y="596"/>
                  <a:pt x="1229" y="569"/>
                  <a:pt x="1229" y="524"/>
                </a:cubicBezTo>
                <a:cubicBezTo>
                  <a:pt x="1265" y="524"/>
                  <a:pt x="1301" y="497"/>
                  <a:pt x="1301" y="461"/>
                </a:cubicBezTo>
                <a:cubicBezTo>
                  <a:pt x="1301" y="144"/>
                  <a:pt x="1301" y="144"/>
                  <a:pt x="1301" y="144"/>
                </a:cubicBezTo>
                <a:cubicBezTo>
                  <a:pt x="1301" y="108"/>
                  <a:pt x="1265" y="72"/>
                  <a:pt x="1229" y="72"/>
                </a:cubicBezTo>
                <a:cubicBezTo>
                  <a:pt x="1229" y="36"/>
                  <a:pt x="1201" y="0"/>
                  <a:pt x="1156" y="0"/>
                </a:cubicBezTo>
                <a:lnTo>
                  <a:pt x="1156" y="7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73">
            <a:extLst>
              <a:ext uri="{FF2B5EF4-FFF2-40B4-BE49-F238E27FC236}">
                <a16:creationId xmlns:a16="http://schemas.microsoft.com/office/drawing/2014/main" id="{E2A751ED-37A2-4745-BEB4-8A1E784D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5614" y="9967334"/>
            <a:ext cx="581568" cy="847169"/>
          </a:xfrm>
          <a:custGeom>
            <a:avLst/>
            <a:gdLst>
              <a:gd name="T0" fmla="*/ 415 w 561"/>
              <a:gd name="T1" fmla="*/ 813 h 814"/>
              <a:gd name="T2" fmla="*/ 415 w 561"/>
              <a:gd name="T3" fmla="*/ 813 h 814"/>
              <a:gd name="T4" fmla="*/ 0 w 561"/>
              <a:gd name="T5" fmla="*/ 406 h 814"/>
              <a:gd name="T6" fmla="*/ 415 w 561"/>
              <a:gd name="T7" fmla="*/ 0 h 814"/>
              <a:gd name="T8" fmla="*/ 515 w 561"/>
              <a:gd name="T9" fmla="*/ 9 h 814"/>
              <a:gd name="T10" fmla="*/ 551 w 561"/>
              <a:gd name="T11" fmla="*/ 72 h 814"/>
              <a:gd name="T12" fmla="*/ 487 w 561"/>
              <a:gd name="T13" fmla="*/ 108 h 814"/>
              <a:gd name="T14" fmla="*/ 415 w 561"/>
              <a:gd name="T15" fmla="*/ 99 h 814"/>
              <a:gd name="T16" fmla="*/ 100 w 561"/>
              <a:gd name="T17" fmla="*/ 406 h 814"/>
              <a:gd name="T18" fmla="*/ 415 w 561"/>
              <a:gd name="T19" fmla="*/ 714 h 814"/>
              <a:gd name="T20" fmla="*/ 487 w 561"/>
              <a:gd name="T21" fmla="*/ 705 h 814"/>
              <a:gd name="T22" fmla="*/ 551 w 561"/>
              <a:gd name="T23" fmla="*/ 741 h 814"/>
              <a:gd name="T24" fmla="*/ 515 w 561"/>
              <a:gd name="T25" fmla="*/ 804 h 814"/>
              <a:gd name="T26" fmla="*/ 415 w 561"/>
              <a:gd name="T27" fmla="*/ 81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1" h="814">
                <a:moveTo>
                  <a:pt x="415" y="813"/>
                </a:moveTo>
                <a:lnTo>
                  <a:pt x="415" y="813"/>
                </a:lnTo>
                <a:cubicBezTo>
                  <a:pt x="190" y="813"/>
                  <a:pt x="0" y="632"/>
                  <a:pt x="0" y="406"/>
                </a:cubicBezTo>
                <a:cubicBezTo>
                  <a:pt x="0" y="180"/>
                  <a:pt x="190" y="0"/>
                  <a:pt x="415" y="0"/>
                </a:cubicBezTo>
                <a:cubicBezTo>
                  <a:pt x="451" y="0"/>
                  <a:pt x="487" y="0"/>
                  <a:pt x="515" y="9"/>
                </a:cubicBezTo>
                <a:cubicBezTo>
                  <a:pt x="542" y="18"/>
                  <a:pt x="560" y="45"/>
                  <a:pt x="551" y="72"/>
                </a:cubicBezTo>
                <a:cubicBezTo>
                  <a:pt x="542" y="99"/>
                  <a:pt x="515" y="108"/>
                  <a:pt x="487" y="108"/>
                </a:cubicBezTo>
                <a:cubicBezTo>
                  <a:pt x="469" y="99"/>
                  <a:pt x="442" y="99"/>
                  <a:pt x="415" y="99"/>
                </a:cubicBezTo>
                <a:cubicBezTo>
                  <a:pt x="244" y="99"/>
                  <a:pt x="100" y="235"/>
                  <a:pt x="100" y="406"/>
                </a:cubicBezTo>
                <a:cubicBezTo>
                  <a:pt x="100" y="578"/>
                  <a:pt x="244" y="714"/>
                  <a:pt x="415" y="714"/>
                </a:cubicBezTo>
                <a:cubicBezTo>
                  <a:pt x="442" y="714"/>
                  <a:pt x="460" y="714"/>
                  <a:pt x="487" y="705"/>
                </a:cubicBezTo>
                <a:cubicBezTo>
                  <a:pt x="515" y="705"/>
                  <a:pt x="542" y="714"/>
                  <a:pt x="551" y="741"/>
                </a:cubicBezTo>
                <a:cubicBezTo>
                  <a:pt x="560" y="768"/>
                  <a:pt x="542" y="795"/>
                  <a:pt x="515" y="804"/>
                </a:cubicBezTo>
                <a:cubicBezTo>
                  <a:pt x="479" y="813"/>
                  <a:pt x="451" y="813"/>
                  <a:pt x="415" y="8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74">
            <a:extLst>
              <a:ext uri="{FF2B5EF4-FFF2-40B4-BE49-F238E27FC236}">
                <a16:creationId xmlns:a16="http://schemas.microsoft.com/office/drawing/2014/main" id="{ACD57C75-A1DA-444F-8E4C-43CF1111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7862" y="10237514"/>
            <a:ext cx="480826" cy="105322"/>
          </a:xfrm>
          <a:custGeom>
            <a:avLst/>
            <a:gdLst>
              <a:gd name="T0" fmla="*/ 415 w 462"/>
              <a:gd name="T1" fmla="*/ 99 h 100"/>
              <a:gd name="T2" fmla="*/ 415 w 462"/>
              <a:gd name="T3" fmla="*/ 99 h 100"/>
              <a:gd name="T4" fmla="*/ 54 w 462"/>
              <a:gd name="T5" fmla="*/ 99 h 100"/>
              <a:gd name="T6" fmla="*/ 0 w 462"/>
              <a:gd name="T7" fmla="*/ 45 h 100"/>
              <a:gd name="T8" fmla="*/ 54 w 462"/>
              <a:gd name="T9" fmla="*/ 0 h 100"/>
              <a:gd name="T10" fmla="*/ 415 w 462"/>
              <a:gd name="T11" fmla="*/ 0 h 100"/>
              <a:gd name="T12" fmla="*/ 461 w 462"/>
              <a:gd name="T13" fmla="*/ 45 h 100"/>
              <a:gd name="T14" fmla="*/ 415 w 462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2" h="100">
                <a:moveTo>
                  <a:pt x="415" y="99"/>
                </a:moveTo>
                <a:lnTo>
                  <a:pt x="415" y="99"/>
                </a:lnTo>
                <a:cubicBezTo>
                  <a:pt x="54" y="99"/>
                  <a:pt x="54" y="99"/>
                  <a:pt x="54" y="99"/>
                </a:cubicBezTo>
                <a:cubicBezTo>
                  <a:pt x="27" y="99"/>
                  <a:pt x="0" y="72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43" y="0"/>
                  <a:pt x="461" y="18"/>
                  <a:pt x="461" y="45"/>
                </a:cubicBezTo>
                <a:cubicBezTo>
                  <a:pt x="461" y="72"/>
                  <a:pt x="443" y="99"/>
                  <a:pt x="415" y="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75">
            <a:extLst>
              <a:ext uri="{FF2B5EF4-FFF2-40B4-BE49-F238E27FC236}">
                <a16:creationId xmlns:a16="http://schemas.microsoft.com/office/drawing/2014/main" id="{76631910-1D60-334A-B54A-C1617237C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7862" y="10425263"/>
            <a:ext cx="480826" cy="105325"/>
          </a:xfrm>
          <a:custGeom>
            <a:avLst/>
            <a:gdLst>
              <a:gd name="T0" fmla="*/ 415 w 462"/>
              <a:gd name="T1" fmla="*/ 100 h 101"/>
              <a:gd name="T2" fmla="*/ 415 w 462"/>
              <a:gd name="T3" fmla="*/ 100 h 101"/>
              <a:gd name="T4" fmla="*/ 54 w 462"/>
              <a:gd name="T5" fmla="*/ 100 h 101"/>
              <a:gd name="T6" fmla="*/ 0 w 462"/>
              <a:gd name="T7" fmla="*/ 55 h 101"/>
              <a:gd name="T8" fmla="*/ 54 w 462"/>
              <a:gd name="T9" fmla="*/ 0 h 101"/>
              <a:gd name="T10" fmla="*/ 415 w 462"/>
              <a:gd name="T11" fmla="*/ 0 h 101"/>
              <a:gd name="T12" fmla="*/ 461 w 462"/>
              <a:gd name="T13" fmla="*/ 55 h 101"/>
              <a:gd name="T14" fmla="*/ 415 w 462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2" h="101">
                <a:moveTo>
                  <a:pt x="415" y="100"/>
                </a:moveTo>
                <a:lnTo>
                  <a:pt x="415" y="100"/>
                </a:lnTo>
                <a:cubicBezTo>
                  <a:pt x="54" y="100"/>
                  <a:pt x="54" y="100"/>
                  <a:pt x="54" y="100"/>
                </a:cubicBezTo>
                <a:cubicBezTo>
                  <a:pt x="27" y="100"/>
                  <a:pt x="0" y="82"/>
                  <a:pt x="0" y="55"/>
                </a:cubicBezTo>
                <a:cubicBezTo>
                  <a:pt x="0" y="28"/>
                  <a:pt x="27" y="0"/>
                  <a:pt x="54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43" y="0"/>
                  <a:pt x="461" y="28"/>
                  <a:pt x="461" y="55"/>
                </a:cubicBezTo>
                <a:cubicBezTo>
                  <a:pt x="461" y="82"/>
                  <a:pt x="443" y="100"/>
                  <a:pt x="415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76">
            <a:extLst>
              <a:ext uri="{FF2B5EF4-FFF2-40B4-BE49-F238E27FC236}">
                <a16:creationId xmlns:a16="http://schemas.microsoft.com/office/drawing/2014/main" id="{6F08B7A7-6791-6049-95B9-7E48F5939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729" y="4833958"/>
            <a:ext cx="412136" cy="412136"/>
          </a:xfrm>
          <a:custGeom>
            <a:avLst/>
            <a:gdLst>
              <a:gd name="T0" fmla="*/ 343 w 398"/>
              <a:gd name="T1" fmla="*/ 398 h 399"/>
              <a:gd name="T2" fmla="*/ 343 w 398"/>
              <a:gd name="T3" fmla="*/ 398 h 399"/>
              <a:gd name="T4" fmla="*/ 307 w 398"/>
              <a:gd name="T5" fmla="*/ 380 h 399"/>
              <a:gd name="T6" fmla="*/ 27 w 398"/>
              <a:gd name="T7" fmla="*/ 91 h 399"/>
              <a:gd name="T8" fmla="*/ 27 w 398"/>
              <a:gd name="T9" fmla="*/ 19 h 399"/>
              <a:gd name="T10" fmla="*/ 90 w 398"/>
              <a:gd name="T11" fmla="*/ 19 h 399"/>
              <a:gd name="T12" fmla="*/ 379 w 398"/>
              <a:gd name="T13" fmla="*/ 308 h 399"/>
              <a:gd name="T14" fmla="*/ 379 w 398"/>
              <a:gd name="T15" fmla="*/ 380 h 399"/>
              <a:gd name="T16" fmla="*/ 343 w 398"/>
              <a:gd name="T17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" h="399">
                <a:moveTo>
                  <a:pt x="343" y="398"/>
                </a:moveTo>
                <a:lnTo>
                  <a:pt x="343" y="398"/>
                </a:lnTo>
                <a:cubicBezTo>
                  <a:pt x="334" y="398"/>
                  <a:pt x="325" y="389"/>
                  <a:pt x="307" y="380"/>
                </a:cubicBezTo>
                <a:cubicBezTo>
                  <a:pt x="27" y="91"/>
                  <a:pt x="27" y="91"/>
                  <a:pt x="27" y="91"/>
                </a:cubicBezTo>
                <a:cubicBezTo>
                  <a:pt x="0" y="73"/>
                  <a:pt x="0" y="46"/>
                  <a:pt x="27" y="19"/>
                </a:cubicBezTo>
                <a:cubicBezTo>
                  <a:pt x="45" y="0"/>
                  <a:pt x="72" y="0"/>
                  <a:pt x="90" y="19"/>
                </a:cubicBezTo>
                <a:cubicBezTo>
                  <a:pt x="379" y="308"/>
                  <a:pt x="379" y="308"/>
                  <a:pt x="379" y="308"/>
                </a:cubicBezTo>
                <a:cubicBezTo>
                  <a:pt x="397" y="326"/>
                  <a:pt x="397" y="362"/>
                  <a:pt x="379" y="380"/>
                </a:cubicBezTo>
                <a:cubicBezTo>
                  <a:pt x="370" y="389"/>
                  <a:pt x="361" y="398"/>
                  <a:pt x="343" y="3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77">
            <a:extLst>
              <a:ext uri="{FF2B5EF4-FFF2-40B4-BE49-F238E27FC236}">
                <a16:creationId xmlns:a16="http://schemas.microsoft.com/office/drawing/2014/main" id="{AC44E8C6-CF52-B748-85AE-B21FFEEA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381" y="4843116"/>
            <a:ext cx="412136" cy="402977"/>
          </a:xfrm>
          <a:custGeom>
            <a:avLst/>
            <a:gdLst>
              <a:gd name="T0" fmla="*/ 54 w 399"/>
              <a:gd name="T1" fmla="*/ 388 h 389"/>
              <a:gd name="T2" fmla="*/ 54 w 399"/>
              <a:gd name="T3" fmla="*/ 388 h 389"/>
              <a:gd name="T4" fmla="*/ 18 w 399"/>
              <a:gd name="T5" fmla="*/ 370 h 389"/>
              <a:gd name="T6" fmla="*/ 18 w 399"/>
              <a:gd name="T7" fmla="*/ 298 h 389"/>
              <a:gd name="T8" fmla="*/ 307 w 399"/>
              <a:gd name="T9" fmla="*/ 18 h 389"/>
              <a:gd name="T10" fmla="*/ 370 w 399"/>
              <a:gd name="T11" fmla="*/ 18 h 389"/>
              <a:gd name="T12" fmla="*/ 370 w 399"/>
              <a:gd name="T13" fmla="*/ 90 h 389"/>
              <a:gd name="T14" fmla="*/ 90 w 399"/>
              <a:gd name="T15" fmla="*/ 370 h 389"/>
              <a:gd name="T16" fmla="*/ 54 w 399"/>
              <a:gd name="T17" fmla="*/ 38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9" h="389">
                <a:moveTo>
                  <a:pt x="54" y="388"/>
                </a:moveTo>
                <a:lnTo>
                  <a:pt x="54" y="388"/>
                </a:lnTo>
                <a:cubicBezTo>
                  <a:pt x="45" y="388"/>
                  <a:pt x="36" y="379"/>
                  <a:pt x="18" y="370"/>
                </a:cubicBezTo>
                <a:cubicBezTo>
                  <a:pt x="0" y="352"/>
                  <a:pt x="0" y="316"/>
                  <a:pt x="18" y="298"/>
                </a:cubicBezTo>
                <a:cubicBezTo>
                  <a:pt x="307" y="18"/>
                  <a:pt x="307" y="18"/>
                  <a:pt x="307" y="18"/>
                </a:cubicBezTo>
                <a:cubicBezTo>
                  <a:pt x="325" y="0"/>
                  <a:pt x="352" y="0"/>
                  <a:pt x="370" y="18"/>
                </a:cubicBezTo>
                <a:cubicBezTo>
                  <a:pt x="398" y="36"/>
                  <a:pt x="398" y="72"/>
                  <a:pt x="370" y="90"/>
                </a:cubicBezTo>
                <a:cubicBezTo>
                  <a:pt x="90" y="370"/>
                  <a:pt x="90" y="370"/>
                  <a:pt x="90" y="370"/>
                </a:cubicBezTo>
                <a:cubicBezTo>
                  <a:pt x="81" y="379"/>
                  <a:pt x="72" y="388"/>
                  <a:pt x="54" y="3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78">
            <a:extLst>
              <a:ext uri="{FF2B5EF4-FFF2-40B4-BE49-F238E27FC236}">
                <a16:creationId xmlns:a16="http://schemas.microsoft.com/office/drawing/2014/main" id="{B8ED7656-9055-0D4A-8471-4209D7A4F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7539" y="5145349"/>
            <a:ext cx="105325" cy="544933"/>
          </a:xfrm>
          <a:custGeom>
            <a:avLst/>
            <a:gdLst>
              <a:gd name="T0" fmla="*/ 45 w 100"/>
              <a:gd name="T1" fmla="*/ 524 h 525"/>
              <a:gd name="T2" fmla="*/ 45 w 100"/>
              <a:gd name="T3" fmla="*/ 524 h 525"/>
              <a:gd name="T4" fmla="*/ 0 w 100"/>
              <a:gd name="T5" fmla="*/ 479 h 525"/>
              <a:gd name="T6" fmla="*/ 0 w 100"/>
              <a:gd name="T7" fmla="*/ 45 h 525"/>
              <a:gd name="T8" fmla="*/ 45 w 100"/>
              <a:gd name="T9" fmla="*/ 0 h 525"/>
              <a:gd name="T10" fmla="*/ 45 w 100"/>
              <a:gd name="T11" fmla="*/ 0 h 525"/>
              <a:gd name="T12" fmla="*/ 99 w 100"/>
              <a:gd name="T13" fmla="*/ 45 h 525"/>
              <a:gd name="T14" fmla="*/ 99 w 100"/>
              <a:gd name="T15" fmla="*/ 479 h 525"/>
              <a:gd name="T16" fmla="*/ 45 w 100"/>
              <a:gd name="T17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525">
                <a:moveTo>
                  <a:pt x="45" y="524"/>
                </a:moveTo>
                <a:lnTo>
                  <a:pt x="45" y="524"/>
                </a:lnTo>
                <a:cubicBezTo>
                  <a:pt x="18" y="524"/>
                  <a:pt x="0" y="506"/>
                  <a:pt x="0" y="47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lnTo>
                  <a:pt x="45" y="0"/>
                </a:lnTo>
                <a:cubicBezTo>
                  <a:pt x="72" y="0"/>
                  <a:pt x="99" y="18"/>
                  <a:pt x="99" y="45"/>
                </a:cubicBezTo>
                <a:cubicBezTo>
                  <a:pt x="99" y="479"/>
                  <a:pt x="99" y="479"/>
                  <a:pt x="99" y="479"/>
                </a:cubicBezTo>
                <a:cubicBezTo>
                  <a:pt x="99" y="506"/>
                  <a:pt x="72" y="524"/>
                  <a:pt x="45" y="5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79">
            <a:extLst>
              <a:ext uri="{FF2B5EF4-FFF2-40B4-BE49-F238E27FC236}">
                <a16:creationId xmlns:a16="http://schemas.microsoft.com/office/drawing/2014/main" id="{12184D9E-AA11-1946-9DFB-0FE9F97D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424" y="5287305"/>
            <a:ext cx="402977" cy="105325"/>
          </a:xfrm>
          <a:custGeom>
            <a:avLst/>
            <a:gdLst>
              <a:gd name="T0" fmla="*/ 335 w 390"/>
              <a:gd name="T1" fmla="*/ 100 h 101"/>
              <a:gd name="T2" fmla="*/ 335 w 390"/>
              <a:gd name="T3" fmla="*/ 100 h 101"/>
              <a:gd name="T4" fmla="*/ 46 w 390"/>
              <a:gd name="T5" fmla="*/ 100 h 101"/>
              <a:gd name="T6" fmla="*/ 0 w 390"/>
              <a:gd name="T7" fmla="*/ 55 h 101"/>
              <a:gd name="T8" fmla="*/ 46 w 390"/>
              <a:gd name="T9" fmla="*/ 0 h 101"/>
              <a:gd name="T10" fmla="*/ 335 w 390"/>
              <a:gd name="T11" fmla="*/ 0 h 101"/>
              <a:gd name="T12" fmla="*/ 389 w 390"/>
              <a:gd name="T13" fmla="*/ 55 h 101"/>
              <a:gd name="T14" fmla="*/ 335 w 390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101">
                <a:moveTo>
                  <a:pt x="335" y="100"/>
                </a:moveTo>
                <a:lnTo>
                  <a:pt x="335" y="100"/>
                </a:lnTo>
                <a:cubicBezTo>
                  <a:pt x="46" y="100"/>
                  <a:pt x="46" y="100"/>
                  <a:pt x="46" y="100"/>
                </a:cubicBezTo>
                <a:cubicBezTo>
                  <a:pt x="18" y="100"/>
                  <a:pt x="0" y="82"/>
                  <a:pt x="0" y="55"/>
                </a:cubicBezTo>
                <a:cubicBezTo>
                  <a:pt x="0" y="27"/>
                  <a:pt x="18" y="0"/>
                  <a:pt x="46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62" y="0"/>
                  <a:pt x="389" y="27"/>
                  <a:pt x="389" y="55"/>
                </a:cubicBezTo>
                <a:cubicBezTo>
                  <a:pt x="389" y="82"/>
                  <a:pt x="362" y="100"/>
                  <a:pt x="335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80">
            <a:extLst>
              <a:ext uri="{FF2B5EF4-FFF2-40B4-BE49-F238E27FC236}">
                <a16:creationId xmlns:a16="http://schemas.microsoft.com/office/drawing/2014/main" id="{9AA5CECA-415E-FC44-A5DF-899C7CC7B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424" y="5433842"/>
            <a:ext cx="402977" cy="114484"/>
          </a:xfrm>
          <a:custGeom>
            <a:avLst/>
            <a:gdLst>
              <a:gd name="T0" fmla="*/ 335 w 390"/>
              <a:gd name="T1" fmla="*/ 108 h 109"/>
              <a:gd name="T2" fmla="*/ 335 w 390"/>
              <a:gd name="T3" fmla="*/ 108 h 109"/>
              <a:gd name="T4" fmla="*/ 46 w 390"/>
              <a:gd name="T5" fmla="*/ 108 h 109"/>
              <a:gd name="T6" fmla="*/ 0 w 390"/>
              <a:gd name="T7" fmla="*/ 54 h 109"/>
              <a:gd name="T8" fmla="*/ 46 w 390"/>
              <a:gd name="T9" fmla="*/ 0 h 109"/>
              <a:gd name="T10" fmla="*/ 335 w 390"/>
              <a:gd name="T11" fmla="*/ 0 h 109"/>
              <a:gd name="T12" fmla="*/ 389 w 390"/>
              <a:gd name="T13" fmla="*/ 54 h 109"/>
              <a:gd name="T14" fmla="*/ 335 w 390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" h="109">
                <a:moveTo>
                  <a:pt x="335" y="108"/>
                </a:moveTo>
                <a:lnTo>
                  <a:pt x="335" y="108"/>
                </a:lnTo>
                <a:cubicBezTo>
                  <a:pt x="46" y="108"/>
                  <a:pt x="46" y="108"/>
                  <a:pt x="46" y="108"/>
                </a:cubicBezTo>
                <a:cubicBezTo>
                  <a:pt x="18" y="108"/>
                  <a:pt x="0" y="81"/>
                  <a:pt x="0" y="54"/>
                </a:cubicBezTo>
                <a:cubicBezTo>
                  <a:pt x="0" y="27"/>
                  <a:pt x="18" y="0"/>
                  <a:pt x="46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62" y="0"/>
                  <a:pt x="389" y="27"/>
                  <a:pt x="389" y="54"/>
                </a:cubicBezTo>
                <a:cubicBezTo>
                  <a:pt x="389" y="81"/>
                  <a:pt x="362" y="108"/>
                  <a:pt x="335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81">
            <a:extLst>
              <a:ext uri="{FF2B5EF4-FFF2-40B4-BE49-F238E27FC236}">
                <a16:creationId xmlns:a16="http://schemas.microsoft.com/office/drawing/2014/main" id="{3F247090-EC40-8146-BC53-F6798C8B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9916" y="8616447"/>
            <a:ext cx="856325" cy="856325"/>
          </a:xfrm>
          <a:custGeom>
            <a:avLst/>
            <a:gdLst>
              <a:gd name="T0" fmla="*/ 54 w 823"/>
              <a:gd name="T1" fmla="*/ 822 h 823"/>
              <a:gd name="T2" fmla="*/ 54 w 823"/>
              <a:gd name="T3" fmla="*/ 822 h 823"/>
              <a:gd name="T4" fmla="*/ 18 w 823"/>
              <a:gd name="T5" fmla="*/ 813 h 823"/>
              <a:gd name="T6" fmla="*/ 18 w 823"/>
              <a:gd name="T7" fmla="*/ 741 h 823"/>
              <a:gd name="T8" fmla="*/ 732 w 823"/>
              <a:gd name="T9" fmla="*/ 27 h 823"/>
              <a:gd name="T10" fmla="*/ 804 w 823"/>
              <a:gd name="T11" fmla="*/ 27 h 823"/>
              <a:gd name="T12" fmla="*/ 804 w 823"/>
              <a:gd name="T13" fmla="*/ 90 h 823"/>
              <a:gd name="T14" fmla="*/ 90 w 823"/>
              <a:gd name="T15" fmla="*/ 813 h 823"/>
              <a:gd name="T16" fmla="*/ 54 w 823"/>
              <a:gd name="T17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3" h="823">
                <a:moveTo>
                  <a:pt x="54" y="822"/>
                </a:moveTo>
                <a:lnTo>
                  <a:pt x="54" y="822"/>
                </a:lnTo>
                <a:cubicBezTo>
                  <a:pt x="36" y="822"/>
                  <a:pt x="27" y="822"/>
                  <a:pt x="18" y="813"/>
                </a:cubicBezTo>
                <a:cubicBezTo>
                  <a:pt x="0" y="786"/>
                  <a:pt x="0" y="759"/>
                  <a:pt x="18" y="741"/>
                </a:cubicBezTo>
                <a:cubicBezTo>
                  <a:pt x="732" y="27"/>
                  <a:pt x="732" y="27"/>
                  <a:pt x="732" y="27"/>
                </a:cubicBezTo>
                <a:cubicBezTo>
                  <a:pt x="750" y="0"/>
                  <a:pt x="786" y="0"/>
                  <a:pt x="804" y="27"/>
                </a:cubicBezTo>
                <a:cubicBezTo>
                  <a:pt x="822" y="45"/>
                  <a:pt x="822" y="72"/>
                  <a:pt x="804" y="90"/>
                </a:cubicBezTo>
                <a:cubicBezTo>
                  <a:pt x="90" y="813"/>
                  <a:pt x="90" y="813"/>
                  <a:pt x="90" y="813"/>
                </a:cubicBezTo>
                <a:cubicBezTo>
                  <a:pt x="81" y="822"/>
                  <a:pt x="63" y="822"/>
                  <a:pt x="54" y="8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82">
            <a:extLst>
              <a:ext uri="{FF2B5EF4-FFF2-40B4-BE49-F238E27FC236}">
                <a16:creationId xmlns:a16="http://schemas.microsoft.com/office/drawing/2014/main" id="{55AE8DE2-69D5-5145-A3FB-9860A5CF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1599" y="8607288"/>
            <a:ext cx="329708" cy="329709"/>
          </a:xfrm>
          <a:custGeom>
            <a:avLst/>
            <a:gdLst>
              <a:gd name="T0" fmla="*/ 162 w 317"/>
              <a:gd name="T1" fmla="*/ 63 h 317"/>
              <a:gd name="T2" fmla="*/ 162 w 317"/>
              <a:gd name="T3" fmla="*/ 63 h 317"/>
              <a:gd name="T4" fmla="*/ 253 w 317"/>
              <a:gd name="T5" fmla="*/ 153 h 317"/>
              <a:gd name="T6" fmla="*/ 162 w 317"/>
              <a:gd name="T7" fmla="*/ 244 h 317"/>
              <a:gd name="T8" fmla="*/ 72 w 317"/>
              <a:gd name="T9" fmla="*/ 153 h 317"/>
              <a:gd name="T10" fmla="*/ 162 w 317"/>
              <a:gd name="T11" fmla="*/ 63 h 317"/>
              <a:gd name="T12" fmla="*/ 162 w 317"/>
              <a:gd name="T13" fmla="*/ 0 h 317"/>
              <a:gd name="T14" fmla="*/ 162 w 317"/>
              <a:gd name="T15" fmla="*/ 0 h 317"/>
              <a:gd name="T16" fmla="*/ 0 w 317"/>
              <a:gd name="T17" fmla="*/ 153 h 317"/>
              <a:gd name="T18" fmla="*/ 162 w 317"/>
              <a:gd name="T19" fmla="*/ 316 h 317"/>
              <a:gd name="T20" fmla="*/ 316 w 317"/>
              <a:gd name="T21" fmla="*/ 153 h 317"/>
              <a:gd name="T22" fmla="*/ 162 w 317"/>
              <a:gd name="T23" fmla="*/ 0 h 317"/>
              <a:gd name="T24" fmla="*/ 162 w 317"/>
              <a:gd name="T25" fmla="*/ 6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" h="317">
                <a:moveTo>
                  <a:pt x="162" y="63"/>
                </a:moveTo>
                <a:lnTo>
                  <a:pt x="162" y="63"/>
                </a:lnTo>
                <a:cubicBezTo>
                  <a:pt x="207" y="63"/>
                  <a:pt x="253" y="108"/>
                  <a:pt x="253" y="153"/>
                </a:cubicBezTo>
                <a:cubicBezTo>
                  <a:pt x="253" y="208"/>
                  <a:pt x="207" y="244"/>
                  <a:pt x="162" y="244"/>
                </a:cubicBezTo>
                <a:cubicBezTo>
                  <a:pt x="108" y="244"/>
                  <a:pt x="72" y="208"/>
                  <a:pt x="72" y="153"/>
                </a:cubicBezTo>
                <a:cubicBezTo>
                  <a:pt x="72" y="108"/>
                  <a:pt x="108" y="63"/>
                  <a:pt x="162" y="63"/>
                </a:cubicBezTo>
                <a:lnTo>
                  <a:pt x="162" y="0"/>
                </a:lnTo>
                <a:lnTo>
                  <a:pt x="162" y="0"/>
                </a:lnTo>
                <a:cubicBezTo>
                  <a:pt x="72" y="0"/>
                  <a:pt x="0" y="72"/>
                  <a:pt x="0" y="153"/>
                </a:cubicBezTo>
                <a:cubicBezTo>
                  <a:pt x="0" y="244"/>
                  <a:pt x="72" y="316"/>
                  <a:pt x="162" y="316"/>
                </a:cubicBezTo>
                <a:cubicBezTo>
                  <a:pt x="253" y="316"/>
                  <a:pt x="316" y="244"/>
                  <a:pt x="316" y="153"/>
                </a:cubicBezTo>
                <a:cubicBezTo>
                  <a:pt x="316" y="72"/>
                  <a:pt x="253" y="0"/>
                  <a:pt x="162" y="0"/>
                </a:cubicBezTo>
                <a:lnTo>
                  <a:pt x="162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83">
            <a:extLst>
              <a:ext uri="{FF2B5EF4-FFF2-40B4-BE49-F238E27FC236}">
                <a16:creationId xmlns:a16="http://schemas.microsoft.com/office/drawing/2014/main" id="{AFC3A018-5A3C-804B-A33E-9BD21CBA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850" y="9161380"/>
            <a:ext cx="329708" cy="329709"/>
          </a:xfrm>
          <a:custGeom>
            <a:avLst/>
            <a:gdLst>
              <a:gd name="T0" fmla="*/ 153 w 317"/>
              <a:gd name="T1" fmla="*/ 72 h 317"/>
              <a:gd name="T2" fmla="*/ 153 w 317"/>
              <a:gd name="T3" fmla="*/ 72 h 317"/>
              <a:gd name="T4" fmla="*/ 244 w 317"/>
              <a:gd name="T5" fmla="*/ 162 h 317"/>
              <a:gd name="T6" fmla="*/ 153 w 317"/>
              <a:gd name="T7" fmla="*/ 253 h 317"/>
              <a:gd name="T8" fmla="*/ 72 w 317"/>
              <a:gd name="T9" fmla="*/ 162 h 317"/>
              <a:gd name="T10" fmla="*/ 153 w 317"/>
              <a:gd name="T11" fmla="*/ 72 h 317"/>
              <a:gd name="T12" fmla="*/ 153 w 317"/>
              <a:gd name="T13" fmla="*/ 0 h 317"/>
              <a:gd name="T14" fmla="*/ 153 w 317"/>
              <a:gd name="T15" fmla="*/ 0 h 317"/>
              <a:gd name="T16" fmla="*/ 0 w 317"/>
              <a:gd name="T17" fmla="*/ 162 h 317"/>
              <a:gd name="T18" fmla="*/ 153 w 317"/>
              <a:gd name="T19" fmla="*/ 316 h 317"/>
              <a:gd name="T20" fmla="*/ 316 w 317"/>
              <a:gd name="T21" fmla="*/ 162 h 317"/>
              <a:gd name="T22" fmla="*/ 153 w 317"/>
              <a:gd name="T23" fmla="*/ 0 h 317"/>
              <a:gd name="T24" fmla="*/ 153 w 317"/>
              <a:gd name="T25" fmla="*/ 72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" h="317">
                <a:moveTo>
                  <a:pt x="153" y="72"/>
                </a:moveTo>
                <a:lnTo>
                  <a:pt x="153" y="72"/>
                </a:lnTo>
                <a:cubicBezTo>
                  <a:pt x="208" y="72"/>
                  <a:pt x="244" y="108"/>
                  <a:pt x="244" y="162"/>
                </a:cubicBezTo>
                <a:cubicBezTo>
                  <a:pt x="244" y="207"/>
                  <a:pt x="208" y="253"/>
                  <a:pt x="153" y="253"/>
                </a:cubicBezTo>
                <a:cubicBezTo>
                  <a:pt x="108" y="253"/>
                  <a:pt x="72" y="207"/>
                  <a:pt x="72" y="162"/>
                </a:cubicBezTo>
                <a:cubicBezTo>
                  <a:pt x="72" y="108"/>
                  <a:pt x="108" y="72"/>
                  <a:pt x="153" y="72"/>
                </a:cubicBezTo>
                <a:lnTo>
                  <a:pt x="153" y="0"/>
                </a:lnTo>
                <a:lnTo>
                  <a:pt x="153" y="0"/>
                </a:lnTo>
                <a:cubicBezTo>
                  <a:pt x="72" y="0"/>
                  <a:pt x="0" y="72"/>
                  <a:pt x="0" y="162"/>
                </a:cubicBezTo>
                <a:cubicBezTo>
                  <a:pt x="0" y="244"/>
                  <a:pt x="72" y="316"/>
                  <a:pt x="153" y="316"/>
                </a:cubicBezTo>
                <a:cubicBezTo>
                  <a:pt x="244" y="316"/>
                  <a:pt x="316" y="244"/>
                  <a:pt x="316" y="162"/>
                </a:cubicBezTo>
                <a:cubicBezTo>
                  <a:pt x="316" y="72"/>
                  <a:pt x="244" y="0"/>
                  <a:pt x="153" y="0"/>
                </a:cubicBezTo>
                <a:lnTo>
                  <a:pt x="153" y="7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Google Shape;207;p7">
            <a:extLst>
              <a:ext uri="{FF2B5EF4-FFF2-40B4-BE49-F238E27FC236}">
                <a16:creationId xmlns:a16="http://schemas.microsoft.com/office/drawing/2014/main" id="{80F3F67B-0505-B247-A6AE-7636BE17D247}"/>
              </a:ext>
            </a:extLst>
          </p:cNvPr>
          <p:cNvSpPr txBox="1"/>
          <p:nvPr/>
        </p:nvSpPr>
        <p:spPr>
          <a:xfrm>
            <a:off x="9650711" y="746410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4" name="Google Shape;208;p7">
            <a:extLst>
              <a:ext uri="{FF2B5EF4-FFF2-40B4-BE49-F238E27FC236}">
                <a16:creationId xmlns:a16="http://schemas.microsoft.com/office/drawing/2014/main" id="{8395EFCF-26DE-B141-8E39-3A6C6BECF78E}"/>
              </a:ext>
            </a:extLst>
          </p:cNvPr>
          <p:cNvSpPr txBox="1"/>
          <p:nvPr/>
        </p:nvSpPr>
        <p:spPr>
          <a:xfrm>
            <a:off x="2451398" y="210993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265;p9">
            <a:extLst>
              <a:ext uri="{FF2B5EF4-FFF2-40B4-BE49-F238E27FC236}">
                <a16:creationId xmlns:a16="http://schemas.microsoft.com/office/drawing/2014/main" id="{527336B3-07D4-4140-9660-11AC3436D2B0}"/>
              </a:ext>
            </a:extLst>
          </p:cNvPr>
          <p:cNvSpPr/>
          <p:nvPr/>
        </p:nvSpPr>
        <p:spPr>
          <a:xfrm>
            <a:off x="17648238" y="513457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6" name="Google Shape;264;p9">
            <a:extLst>
              <a:ext uri="{FF2B5EF4-FFF2-40B4-BE49-F238E27FC236}">
                <a16:creationId xmlns:a16="http://schemas.microsoft.com/office/drawing/2014/main" id="{8BFED31C-2CC3-024D-9723-5203F891858B}"/>
              </a:ext>
            </a:extLst>
          </p:cNvPr>
          <p:cNvSpPr txBox="1"/>
          <p:nvPr/>
        </p:nvSpPr>
        <p:spPr>
          <a:xfrm>
            <a:off x="17684385" y="459088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265;p9">
            <a:extLst>
              <a:ext uri="{FF2B5EF4-FFF2-40B4-BE49-F238E27FC236}">
                <a16:creationId xmlns:a16="http://schemas.microsoft.com/office/drawing/2014/main" id="{A17CF6CB-369D-7C4C-ADF9-80EC47E2821E}"/>
              </a:ext>
            </a:extLst>
          </p:cNvPr>
          <p:cNvSpPr/>
          <p:nvPr/>
        </p:nvSpPr>
        <p:spPr>
          <a:xfrm>
            <a:off x="3417326" y="513216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88" name="Google Shape;264;p9">
            <a:extLst>
              <a:ext uri="{FF2B5EF4-FFF2-40B4-BE49-F238E27FC236}">
                <a16:creationId xmlns:a16="http://schemas.microsoft.com/office/drawing/2014/main" id="{9249F406-5BC3-B749-8F40-EB8B4AD84364}"/>
              </a:ext>
            </a:extLst>
          </p:cNvPr>
          <p:cNvSpPr txBox="1"/>
          <p:nvPr/>
        </p:nvSpPr>
        <p:spPr>
          <a:xfrm>
            <a:off x="4694441" y="458846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265;p9">
            <a:extLst>
              <a:ext uri="{FF2B5EF4-FFF2-40B4-BE49-F238E27FC236}">
                <a16:creationId xmlns:a16="http://schemas.microsoft.com/office/drawing/2014/main" id="{338D9CA7-7C9C-0C47-BCA3-B7B9D18CCBD1}"/>
              </a:ext>
            </a:extLst>
          </p:cNvPr>
          <p:cNvSpPr/>
          <p:nvPr/>
        </p:nvSpPr>
        <p:spPr>
          <a:xfrm>
            <a:off x="17648238" y="865171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90" name="Google Shape;264;p9">
            <a:extLst>
              <a:ext uri="{FF2B5EF4-FFF2-40B4-BE49-F238E27FC236}">
                <a16:creationId xmlns:a16="http://schemas.microsoft.com/office/drawing/2014/main" id="{AD52D5EB-F33B-A64F-9685-847566AB1E30}"/>
              </a:ext>
            </a:extLst>
          </p:cNvPr>
          <p:cNvSpPr txBox="1"/>
          <p:nvPr/>
        </p:nvSpPr>
        <p:spPr>
          <a:xfrm>
            <a:off x="17684385" y="810801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265;p9">
            <a:extLst>
              <a:ext uri="{FF2B5EF4-FFF2-40B4-BE49-F238E27FC236}">
                <a16:creationId xmlns:a16="http://schemas.microsoft.com/office/drawing/2014/main" id="{86C0A4F3-E859-D54C-9AF0-A2430C230BED}"/>
              </a:ext>
            </a:extLst>
          </p:cNvPr>
          <p:cNvSpPr/>
          <p:nvPr/>
        </p:nvSpPr>
        <p:spPr>
          <a:xfrm>
            <a:off x="3396584" y="864688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92" name="Google Shape;264;p9">
            <a:extLst>
              <a:ext uri="{FF2B5EF4-FFF2-40B4-BE49-F238E27FC236}">
                <a16:creationId xmlns:a16="http://schemas.microsoft.com/office/drawing/2014/main" id="{688D00BC-BC19-554F-98E5-9384D786940F}"/>
              </a:ext>
            </a:extLst>
          </p:cNvPr>
          <p:cNvSpPr txBox="1"/>
          <p:nvPr/>
        </p:nvSpPr>
        <p:spPr>
          <a:xfrm>
            <a:off x="4673699" y="810319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265;p9">
            <a:extLst>
              <a:ext uri="{FF2B5EF4-FFF2-40B4-BE49-F238E27FC236}">
                <a16:creationId xmlns:a16="http://schemas.microsoft.com/office/drawing/2014/main" id="{485940CD-DFB4-D24E-B26B-02FE0D44338A}"/>
              </a:ext>
            </a:extLst>
          </p:cNvPr>
          <p:cNvSpPr/>
          <p:nvPr/>
        </p:nvSpPr>
        <p:spPr>
          <a:xfrm>
            <a:off x="10400622" y="1206465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94" name="Google Shape;264;p9">
            <a:extLst>
              <a:ext uri="{FF2B5EF4-FFF2-40B4-BE49-F238E27FC236}">
                <a16:creationId xmlns:a16="http://schemas.microsoft.com/office/drawing/2014/main" id="{B6613B13-FA40-7648-B42A-8FA121288F69}"/>
              </a:ext>
            </a:extLst>
          </p:cNvPr>
          <p:cNvSpPr txBox="1"/>
          <p:nvPr/>
        </p:nvSpPr>
        <p:spPr>
          <a:xfrm>
            <a:off x="11027694" y="1156550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">
            <a:extLst>
              <a:ext uri="{FF2B5EF4-FFF2-40B4-BE49-F238E27FC236}">
                <a16:creationId xmlns:a16="http://schemas.microsoft.com/office/drawing/2014/main" id="{5FEA9561-CAD3-5847-8089-1FDE2797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428" y="3957233"/>
            <a:ext cx="5834234" cy="5824889"/>
          </a:xfrm>
          <a:custGeom>
            <a:avLst/>
            <a:gdLst>
              <a:gd name="T0" fmla="*/ 4312 w 5507"/>
              <a:gd name="T1" fmla="*/ 5497 h 5498"/>
              <a:gd name="T2" fmla="*/ 4312 w 5507"/>
              <a:gd name="T3" fmla="*/ 5497 h 5498"/>
              <a:gd name="T4" fmla="*/ 1194 w 5507"/>
              <a:gd name="T5" fmla="*/ 5497 h 5498"/>
              <a:gd name="T6" fmla="*/ 0 w 5507"/>
              <a:gd name="T7" fmla="*/ 4311 h 5498"/>
              <a:gd name="T8" fmla="*/ 0 w 5507"/>
              <a:gd name="T9" fmla="*/ 1194 h 5498"/>
              <a:gd name="T10" fmla="*/ 1194 w 5507"/>
              <a:gd name="T11" fmla="*/ 0 h 5498"/>
              <a:gd name="T12" fmla="*/ 4312 w 5507"/>
              <a:gd name="T13" fmla="*/ 0 h 5498"/>
              <a:gd name="T14" fmla="*/ 5506 w 5507"/>
              <a:gd name="T15" fmla="*/ 1194 h 5498"/>
              <a:gd name="T16" fmla="*/ 5506 w 5507"/>
              <a:gd name="T17" fmla="*/ 4311 h 5498"/>
              <a:gd name="T18" fmla="*/ 4312 w 5507"/>
              <a:gd name="T19" fmla="*/ 5497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07" h="5498">
                <a:moveTo>
                  <a:pt x="4312" y="5497"/>
                </a:moveTo>
                <a:lnTo>
                  <a:pt x="4312" y="5497"/>
                </a:lnTo>
                <a:cubicBezTo>
                  <a:pt x="1194" y="5497"/>
                  <a:pt x="1194" y="5497"/>
                  <a:pt x="1194" y="5497"/>
                </a:cubicBezTo>
                <a:cubicBezTo>
                  <a:pt x="537" y="5497"/>
                  <a:pt x="0" y="4968"/>
                  <a:pt x="0" y="4311"/>
                </a:cubicBezTo>
                <a:cubicBezTo>
                  <a:pt x="0" y="1194"/>
                  <a:pt x="0" y="1194"/>
                  <a:pt x="0" y="1194"/>
                </a:cubicBezTo>
                <a:cubicBezTo>
                  <a:pt x="0" y="537"/>
                  <a:pt x="537" y="0"/>
                  <a:pt x="1194" y="0"/>
                </a:cubicBezTo>
                <a:cubicBezTo>
                  <a:pt x="4312" y="0"/>
                  <a:pt x="4312" y="0"/>
                  <a:pt x="4312" y="0"/>
                </a:cubicBezTo>
                <a:cubicBezTo>
                  <a:pt x="4969" y="0"/>
                  <a:pt x="5506" y="537"/>
                  <a:pt x="5506" y="1194"/>
                </a:cubicBezTo>
                <a:cubicBezTo>
                  <a:pt x="5506" y="4311"/>
                  <a:pt x="5506" y="4311"/>
                  <a:pt x="5506" y="4311"/>
                </a:cubicBezTo>
                <a:cubicBezTo>
                  <a:pt x="5506" y="4968"/>
                  <a:pt x="4969" y="5497"/>
                  <a:pt x="4312" y="549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24">
            <a:extLst>
              <a:ext uri="{FF2B5EF4-FFF2-40B4-BE49-F238E27FC236}">
                <a16:creationId xmlns:a16="http://schemas.microsoft.com/office/drawing/2014/main" id="{FD8DCC55-39E9-3548-9623-883C468D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631" y="3363998"/>
            <a:ext cx="3386565" cy="1859107"/>
          </a:xfrm>
          <a:custGeom>
            <a:avLst/>
            <a:gdLst>
              <a:gd name="T0" fmla="*/ 1603 w 3199"/>
              <a:gd name="T1" fmla="*/ 1130 h 1756"/>
              <a:gd name="T2" fmla="*/ 1603 w 3199"/>
              <a:gd name="T3" fmla="*/ 1130 h 1756"/>
              <a:gd name="T4" fmla="*/ 3006 w 3199"/>
              <a:gd name="T5" fmla="*/ 1683 h 1756"/>
              <a:gd name="T6" fmla="*/ 3198 w 3199"/>
              <a:gd name="T7" fmla="*/ 1603 h 1756"/>
              <a:gd name="T8" fmla="*/ 3198 w 3199"/>
              <a:gd name="T9" fmla="*/ 1595 h 1756"/>
              <a:gd name="T10" fmla="*/ 1603 w 3199"/>
              <a:gd name="T11" fmla="*/ 0 h 1756"/>
              <a:gd name="T12" fmla="*/ 0 w 3199"/>
              <a:gd name="T13" fmla="*/ 1595 h 1756"/>
              <a:gd name="T14" fmla="*/ 0 w 3199"/>
              <a:gd name="T15" fmla="*/ 1603 h 1756"/>
              <a:gd name="T16" fmla="*/ 201 w 3199"/>
              <a:gd name="T17" fmla="*/ 1683 h 1756"/>
              <a:gd name="T18" fmla="*/ 1603 w 3199"/>
              <a:gd name="T19" fmla="*/ 1130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1756">
                <a:moveTo>
                  <a:pt x="1603" y="1130"/>
                </a:moveTo>
                <a:lnTo>
                  <a:pt x="1603" y="1130"/>
                </a:lnTo>
                <a:cubicBezTo>
                  <a:pt x="2140" y="1130"/>
                  <a:pt x="2637" y="1338"/>
                  <a:pt x="3006" y="1683"/>
                </a:cubicBezTo>
                <a:cubicBezTo>
                  <a:pt x="3078" y="1755"/>
                  <a:pt x="3198" y="1699"/>
                  <a:pt x="3198" y="1603"/>
                </a:cubicBezTo>
                <a:cubicBezTo>
                  <a:pt x="3198" y="1595"/>
                  <a:pt x="3198" y="1595"/>
                  <a:pt x="3198" y="1595"/>
                </a:cubicBezTo>
                <a:cubicBezTo>
                  <a:pt x="3198" y="713"/>
                  <a:pt x="2485" y="0"/>
                  <a:pt x="1603" y="0"/>
                </a:cubicBezTo>
                <a:cubicBezTo>
                  <a:pt x="721" y="0"/>
                  <a:pt x="0" y="713"/>
                  <a:pt x="0" y="1595"/>
                </a:cubicBezTo>
                <a:cubicBezTo>
                  <a:pt x="0" y="1595"/>
                  <a:pt x="0" y="1595"/>
                  <a:pt x="0" y="1603"/>
                </a:cubicBezTo>
                <a:cubicBezTo>
                  <a:pt x="0" y="1699"/>
                  <a:pt x="120" y="1755"/>
                  <a:pt x="201" y="1683"/>
                </a:cubicBezTo>
                <a:cubicBezTo>
                  <a:pt x="561" y="1338"/>
                  <a:pt x="1058" y="1130"/>
                  <a:pt x="1603" y="113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5">
            <a:extLst>
              <a:ext uri="{FF2B5EF4-FFF2-40B4-BE49-F238E27FC236}">
                <a16:creationId xmlns:a16="http://schemas.microsoft.com/office/drawing/2014/main" id="{471F37C6-E9A0-8B41-8DA4-4EE6D846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16" y="5181067"/>
            <a:ext cx="1859106" cy="3377220"/>
          </a:xfrm>
          <a:custGeom>
            <a:avLst/>
            <a:gdLst>
              <a:gd name="T0" fmla="*/ 625 w 1756"/>
              <a:gd name="T1" fmla="*/ 1595 h 3190"/>
              <a:gd name="T2" fmla="*/ 625 w 1756"/>
              <a:gd name="T3" fmla="*/ 1595 h 3190"/>
              <a:gd name="T4" fmla="*/ 72 w 1756"/>
              <a:gd name="T5" fmla="*/ 2996 h 3190"/>
              <a:gd name="T6" fmla="*/ 153 w 1756"/>
              <a:gd name="T7" fmla="*/ 3189 h 3190"/>
              <a:gd name="T8" fmla="*/ 160 w 1756"/>
              <a:gd name="T9" fmla="*/ 3189 h 3190"/>
              <a:gd name="T10" fmla="*/ 1755 w 1756"/>
              <a:gd name="T11" fmla="*/ 1595 h 3190"/>
              <a:gd name="T12" fmla="*/ 160 w 1756"/>
              <a:gd name="T13" fmla="*/ 0 h 3190"/>
              <a:gd name="T14" fmla="*/ 153 w 1756"/>
              <a:gd name="T15" fmla="*/ 0 h 3190"/>
              <a:gd name="T16" fmla="*/ 72 w 1756"/>
              <a:gd name="T17" fmla="*/ 192 h 3190"/>
              <a:gd name="T18" fmla="*/ 625 w 1756"/>
              <a:gd name="T19" fmla="*/ 1595 h 3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6" h="3190">
                <a:moveTo>
                  <a:pt x="625" y="1595"/>
                </a:moveTo>
                <a:lnTo>
                  <a:pt x="625" y="1595"/>
                </a:lnTo>
                <a:cubicBezTo>
                  <a:pt x="625" y="2139"/>
                  <a:pt x="409" y="2628"/>
                  <a:pt x="72" y="2996"/>
                </a:cubicBezTo>
                <a:cubicBezTo>
                  <a:pt x="0" y="3069"/>
                  <a:pt x="48" y="3189"/>
                  <a:pt x="153" y="3189"/>
                </a:cubicBezTo>
                <a:lnTo>
                  <a:pt x="160" y="3189"/>
                </a:lnTo>
                <a:cubicBezTo>
                  <a:pt x="1042" y="3189"/>
                  <a:pt x="1755" y="2476"/>
                  <a:pt x="1755" y="1595"/>
                </a:cubicBezTo>
                <a:cubicBezTo>
                  <a:pt x="1755" y="713"/>
                  <a:pt x="1042" y="0"/>
                  <a:pt x="160" y="0"/>
                </a:cubicBezTo>
                <a:lnTo>
                  <a:pt x="153" y="0"/>
                </a:lnTo>
                <a:cubicBezTo>
                  <a:pt x="48" y="0"/>
                  <a:pt x="0" y="120"/>
                  <a:pt x="72" y="192"/>
                </a:cubicBezTo>
                <a:cubicBezTo>
                  <a:pt x="409" y="561"/>
                  <a:pt x="625" y="1058"/>
                  <a:pt x="625" y="159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6">
            <a:extLst>
              <a:ext uri="{FF2B5EF4-FFF2-40B4-BE49-F238E27FC236}">
                <a16:creationId xmlns:a16="http://schemas.microsoft.com/office/drawing/2014/main" id="{95D3F5E2-7575-4E4A-B205-3CCDB7C04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566" y="5181067"/>
            <a:ext cx="1859106" cy="3377220"/>
          </a:xfrm>
          <a:custGeom>
            <a:avLst/>
            <a:gdLst>
              <a:gd name="T0" fmla="*/ 1138 w 1756"/>
              <a:gd name="T1" fmla="*/ 1595 h 3190"/>
              <a:gd name="T2" fmla="*/ 1138 w 1756"/>
              <a:gd name="T3" fmla="*/ 1595 h 3190"/>
              <a:gd name="T4" fmla="*/ 1683 w 1756"/>
              <a:gd name="T5" fmla="*/ 2996 h 3190"/>
              <a:gd name="T6" fmla="*/ 1603 w 1756"/>
              <a:gd name="T7" fmla="*/ 3189 h 3190"/>
              <a:gd name="T8" fmla="*/ 1595 w 1756"/>
              <a:gd name="T9" fmla="*/ 3189 h 3190"/>
              <a:gd name="T10" fmla="*/ 0 w 1756"/>
              <a:gd name="T11" fmla="*/ 1595 h 3190"/>
              <a:gd name="T12" fmla="*/ 1595 w 1756"/>
              <a:gd name="T13" fmla="*/ 0 h 3190"/>
              <a:gd name="T14" fmla="*/ 1603 w 1756"/>
              <a:gd name="T15" fmla="*/ 0 h 3190"/>
              <a:gd name="T16" fmla="*/ 1683 w 1756"/>
              <a:gd name="T17" fmla="*/ 192 h 3190"/>
              <a:gd name="T18" fmla="*/ 1138 w 1756"/>
              <a:gd name="T19" fmla="*/ 1595 h 3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56" h="3190">
                <a:moveTo>
                  <a:pt x="1138" y="1595"/>
                </a:moveTo>
                <a:lnTo>
                  <a:pt x="1138" y="1595"/>
                </a:lnTo>
                <a:cubicBezTo>
                  <a:pt x="1138" y="2139"/>
                  <a:pt x="1346" y="2628"/>
                  <a:pt x="1683" y="2996"/>
                </a:cubicBezTo>
                <a:cubicBezTo>
                  <a:pt x="1755" y="3069"/>
                  <a:pt x="1707" y="3189"/>
                  <a:pt x="1603" y="3189"/>
                </a:cubicBezTo>
                <a:lnTo>
                  <a:pt x="1595" y="3189"/>
                </a:lnTo>
                <a:cubicBezTo>
                  <a:pt x="713" y="3189"/>
                  <a:pt x="0" y="2476"/>
                  <a:pt x="0" y="1595"/>
                </a:cubicBezTo>
                <a:cubicBezTo>
                  <a:pt x="0" y="713"/>
                  <a:pt x="713" y="0"/>
                  <a:pt x="1595" y="0"/>
                </a:cubicBezTo>
                <a:lnTo>
                  <a:pt x="1603" y="0"/>
                </a:lnTo>
                <a:cubicBezTo>
                  <a:pt x="1707" y="0"/>
                  <a:pt x="1755" y="120"/>
                  <a:pt x="1683" y="192"/>
                </a:cubicBezTo>
                <a:cubicBezTo>
                  <a:pt x="1346" y="561"/>
                  <a:pt x="1138" y="1058"/>
                  <a:pt x="1138" y="1595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7">
            <a:extLst>
              <a:ext uri="{FF2B5EF4-FFF2-40B4-BE49-F238E27FC236}">
                <a16:creationId xmlns:a16="http://schemas.microsoft.com/office/drawing/2014/main" id="{7D90A4BF-24AA-B047-AD91-4083584E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593" y="8520918"/>
            <a:ext cx="3386563" cy="1859107"/>
          </a:xfrm>
          <a:custGeom>
            <a:avLst/>
            <a:gdLst>
              <a:gd name="T0" fmla="*/ 1603 w 3199"/>
              <a:gd name="T1" fmla="*/ 617 h 1756"/>
              <a:gd name="T2" fmla="*/ 1603 w 3199"/>
              <a:gd name="T3" fmla="*/ 617 h 1756"/>
              <a:gd name="T4" fmla="*/ 201 w 3199"/>
              <a:gd name="T5" fmla="*/ 64 h 1756"/>
              <a:gd name="T6" fmla="*/ 0 w 3199"/>
              <a:gd name="T7" fmla="*/ 152 h 1756"/>
              <a:gd name="T8" fmla="*/ 0 w 3199"/>
              <a:gd name="T9" fmla="*/ 160 h 1756"/>
              <a:gd name="T10" fmla="*/ 1603 w 3199"/>
              <a:gd name="T11" fmla="*/ 1755 h 1756"/>
              <a:gd name="T12" fmla="*/ 3198 w 3199"/>
              <a:gd name="T13" fmla="*/ 160 h 1756"/>
              <a:gd name="T14" fmla="*/ 3198 w 3199"/>
              <a:gd name="T15" fmla="*/ 152 h 1756"/>
              <a:gd name="T16" fmla="*/ 3006 w 3199"/>
              <a:gd name="T17" fmla="*/ 64 h 1756"/>
              <a:gd name="T18" fmla="*/ 1603 w 3199"/>
              <a:gd name="T19" fmla="*/ 617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1756">
                <a:moveTo>
                  <a:pt x="1603" y="617"/>
                </a:moveTo>
                <a:lnTo>
                  <a:pt x="1603" y="617"/>
                </a:lnTo>
                <a:cubicBezTo>
                  <a:pt x="1058" y="617"/>
                  <a:pt x="561" y="409"/>
                  <a:pt x="201" y="64"/>
                </a:cubicBezTo>
                <a:cubicBezTo>
                  <a:pt x="120" y="0"/>
                  <a:pt x="0" y="48"/>
                  <a:pt x="0" y="152"/>
                </a:cubicBezTo>
                <a:cubicBezTo>
                  <a:pt x="0" y="152"/>
                  <a:pt x="0" y="152"/>
                  <a:pt x="0" y="160"/>
                </a:cubicBezTo>
                <a:cubicBezTo>
                  <a:pt x="0" y="1042"/>
                  <a:pt x="721" y="1755"/>
                  <a:pt x="1603" y="1755"/>
                </a:cubicBezTo>
                <a:cubicBezTo>
                  <a:pt x="2485" y="1755"/>
                  <a:pt x="3198" y="1042"/>
                  <a:pt x="3198" y="160"/>
                </a:cubicBezTo>
                <a:cubicBezTo>
                  <a:pt x="3198" y="152"/>
                  <a:pt x="3198" y="152"/>
                  <a:pt x="3198" y="152"/>
                </a:cubicBezTo>
                <a:cubicBezTo>
                  <a:pt x="3198" y="48"/>
                  <a:pt x="3078" y="0"/>
                  <a:pt x="3006" y="64"/>
                </a:cubicBezTo>
                <a:cubicBezTo>
                  <a:pt x="2637" y="409"/>
                  <a:pt x="2140" y="617"/>
                  <a:pt x="1603" y="617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8">
            <a:extLst>
              <a:ext uri="{FF2B5EF4-FFF2-40B4-BE49-F238E27FC236}">
                <a16:creationId xmlns:a16="http://schemas.microsoft.com/office/drawing/2014/main" id="{39D2E4E1-4325-2541-9F25-E8B33865B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534" y="3639596"/>
            <a:ext cx="840802" cy="630600"/>
          </a:xfrm>
          <a:custGeom>
            <a:avLst/>
            <a:gdLst>
              <a:gd name="T0" fmla="*/ 737 w 794"/>
              <a:gd name="T1" fmla="*/ 593 h 594"/>
              <a:gd name="T2" fmla="*/ 737 w 794"/>
              <a:gd name="T3" fmla="*/ 593 h 594"/>
              <a:gd name="T4" fmla="*/ 55 w 794"/>
              <a:gd name="T5" fmla="*/ 593 h 594"/>
              <a:gd name="T6" fmla="*/ 0 w 794"/>
              <a:gd name="T7" fmla="*/ 545 h 594"/>
              <a:gd name="T8" fmla="*/ 0 w 794"/>
              <a:gd name="T9" fmla="*/ 48 h 594"/>
              <a:gd name="T10" fmla="*/ 55 w 794"/>
              <a:gd name="T11" fmla="*/ 0 h 594"/>
              <a:gd name="T12" fmla="*/ 737 w 794"/>
              <a:gd name="T13" fmla="*/ 0 h 594"/>
              <a:gd name="T14" fmla="*/ 793 w 794"/>
              <a:gd name="T15" fmla="*/ 48 h 594"/>
              <a:gd name="T16" fmla="*/ 793 w 794"/>
              <a:gd name="T17" fmla="*/ 545 h 594"/>
              <a:gd name="T18" fmla="*/ 737 w 794"/>
              <a:gd name="T19" fmla="*/ 593 h 594"/>
              <a:gd name="T20" fmla="*/ 55 w 794"/>
              <a:gd name="T21" fmla="*/ 32 h 594"/>
              <a:gd name="T22" fmla="*/ 55 w 794"/>
              <a:gd name="T23" fmla="*/ 32 h 594"/>
              <a:gd name="T24" fmla="*/ 40 w 794"/>
              <a:gd name="T25" fmla="*/ 48 h 594"/>
              <a:gd name="T26" fmla="*/ 40 w 794"/>
              <a:gd name="T27" fmla="*/ 545 h 594"/>
              <a:gd name="T28" fmla="*/ 55 w 794"/>
              <a:gd name="T29" fmla="*/ 561 h 594"/>
              <a:gd name="T30" fmla="*/ 737 w 794"/>
              <a:gd name="T31" fmla="*/ 561 h 594"/>
              <a:gd name="T32" fmla="*/ 753 w 794"/>
              <a:gd name="T33" fmla="*/ 545 h 594"/>
              <a:gd name="T34" fmla="*/ 753 w 794"/>
              <a:gd name="T35" fmla="*/ 48 h 594"/>
              <a:gd name="T36" fmla="*/ 737 w 794"/>
              <a:gd name="T37" fmla="*/ 32 h 594"/>
              <a:gd name="T38" fmla="*/ 55 w 794"/>
              <a:gd name="T39" fmla="*/ 32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4" h="594">
                <a:moveTo>
                  <a:pt x="737" y="593"/>
                </a:moveTo>
                <a:lnTo>
                  <a:pt x="737" y="593"/>
                </a:lnTo>
                <a:cubicBezTo>
                  <a:pt x="55" y="593"/>
                  <a:pt x="55" y="593"/>
                  <a:pt x="55" y="593"/>
                </a:cubicBezTo>
                <a:cubicBezTo>
                  <a:pt x="23" y="593"/>
                  <a:pt x="0" y="569"/>
                  <a:pt x="0" y="54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4"/>
                  <a:pt x="23" y="0"/>
                  <a:pt x="55" y="0"/>
                </a:cubicBezTo>
                <a:cubicBezTo>
                  <a:pt x="737" y="0"/>
                  <a:pt x="737" y="0"/>
                  <a:pt x="737" y="0"/>
                </a:cubicBezTo>
                <a:cubicBezTo>
                  <a:pt x="769" y="0"/>
                  <a:pt x="793" y="24"/>
                  <a:pt x="793" y="48"/>
                </a:cubicBezTo>
                <a:cubicBezTo>
                  <a:pt x="793" y="545"/>
                  <a:pt x="793" y="545"/>
                  <a:pt x="793" y="545"/>
                </a:cubicBezTo>
                <a:cubicBezTo>
                  <a:pt x="793" y="569"/>
                  <a:pt x="769" y="593"/>
                  <a:pt x="737" y="593"/>
                </a:cubicBezTo>
                <a:close/>
                <a:moveTo>
                  <a:pt x="55" y="32"/>
                </a:moveTo>
                <a:lnTo>
                  <a:pt x="55" y="32"/>
                </a:lnTo>
                <a:cubicBezTo>
                  <a:pt x="48" y="32"/>
                  <a:pt x="40" y="40"/>
                  <a:pt x="40" y="48"/>
                </a:cubicBezTo>
                <a:cubicBezTo>
                  <a:pt x="40" y="545"/>
                  <a:pt x="40" y="545"/>
                  <a:pt x="40" y="545"/>
                </a:cubicBezTo>
                <a:cubicBezTo>
                  <a:pt x="40" y="553"/>
                  <a:pt x="48" y="561"/>
                  <a:pt x="55" y="561"/>
                </a:cubicBezTo>
                <a:cubicBezTo>
                  <a:pt x="737" y="561"/>
                  <a:pt x="737" y="561"/>
                  <a:pt x="737" y="561"/>
                </a:cubicBezTo>
                <a:cubicBezTo>
                  <a:pt x="745" y="561"/>
                  <a:pt x="753" y="553"/>
                  <a:pt x="753" y="545"/>
                </a:cubicBezTo>
                <a:cubicBezTo>
                  <a:pt x="753" y="48"/>
                  <a:pt x="753" y="48"/>
                  <a:pt x="753" y="48"/>
                </a:cubicBezTo>
                <a:cubicBezTo>
                  <a:pt x="753" y="40"/>
                  <a:pt x="745" y="32"/>
                  <a:pt x="737" y="32"/>
                </a:cubicBezTo>
                <a:lnTo>
                  <a:pt x="55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9">
            <a:extLst>
              <a:ext uri="{FF2B5EF4-FFF2-40B4-BE49-F238E27FC236}">
                <a16:creationId xmlns:a16="http://schemas.microsoft.com/office/drawing/2014/main" id="{4714CE89-7D3A-E74D-ACC6-9A119698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534" y="3733019"/>
            <a:ext cx="840802" cy="42039"/>
          </a:xfrm>
          <a:custGeom>
            <a:avLst/>
            <a:gdLst>
              <a:gd name="T0" fmla="*/ 769 w 794"/>
              <a:gd name="T1" fmla="*/ 40 h 41"/>
              <a:gd name="T2" fmla="*/ 769 w 794"/>
              <a:gd name="T3" fmla="*/ 40 h 41"/>
              <a:gd name="T4" fmla="*/ 15 w 794"/>
              <a:gd name="T5" fmla="*/ 40 h 41"/>
              <a:gd name="T6" fmla="*/ 0 w 794"/>
              <a:gd name="T7" fmla="*/ 16 h 41"/>
              <a:gd name="T8" fmla="*/ 15 w 794"/>
              <a:gd name="T9" fmla="*/ 0 h 41"/>
              <a:gd name="T10" fmla="*/ 769 w 794"/>
              <a:gd name="T11" fmla="*/ 0 h 41"/>
              <a:gd name="T12" fmla="*/ 793 w 794"/>
              <a:gd name="T13" fmla="*/ 16 h 41"/>
              <a:gd name="T14" fmla="*/ 769 w 794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4" h="41">
                <a:moveTo>
                  <a:pt x="769" y="40"/>
                </a:moveTo>
                <a:lnTo>
                  <a:pt x="769" y="40"/>
                </a:lnTo>
                <a:cubicBezTo>
                  <a:pt x="15" y="40"/>
                  <a:pt x="15" y="40"/>
                  <a:pt x="15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69" y="0"/>
                  <a:pt x="769" y="0"/>
                  <a:pt x="769" y="0"/>
                </a:cubicBezTo>
                <a:cubicBezTo>
                  <a:pt x="785" y="0"/>
                  <a:pt x="793" y="8"/>
                  <a:pt x="793" y="16"/>
                </a:cubicBezTo>
                <a:cubicBezTo>
                  <a:pt x="793" y="32"/>
                  <a:pt x="785" y="40"/>
                  <a:pt x="769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30">
            <a:extLst>
              <a:ext uri="{FF2B5EF4-FFF2-40B4-BE49-F238E27FC236}">
                <a16:creationId xmlns:a16="http://schemas.microsoft.com/office/drawing/2014/main" id="{7760E4F9-4C25-A842-8FFD-98C8AC516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534" y="3835783"/>
            <a:ext cx="840802" cy="32697"/>
          </a:xfrm>
          <a:custGeom>
            <a:avLst/>
            <a:gdLst>
              <a:gd name="T0" fmla="*/ 769 w 794"/>
              <a:gd name="T1" fmla="*/ 32 h 33"/>
              <a:gd name="T2" fmla="*/ 769 w 794"/>
              <a:gd name="T3" fmla="*/ 32 h 33"/>
              <a:gd name="T4" fmla="*/ 15 w 794"/>
              <a:gd name="T5" fmla="*/ 32 h 33"/>
              <a:gd name="T6" fmla="*/ 0 w 794"/>
              <a:gd name="T7" fmla="*/ 16 h 33"/>
              <a:gd name="T8" fmla="*/ 15 w 794"/>
              <a:gd name="T9" fmla="*/ 0 h 33"/>
              <a:gd name="T10" fmla="*/ 769 w 794"/>
              <a:gd name="T11" fmla="*/ 0 h 33"/>
              <a:gd name="T12" fmla="*/ 793 w 794"/>
              <a:gd name="T13" fmla="*/ 16 h 33"/>
              <a:gd name="T14" fmla="*/ 769 w 794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4" h="33">
                <a:moveTo>
                  <a:pt x="769" y="32"/>
                </a:moveTo>
                <a:lnTo>
                  <a:pt x="769" y="32"/>
                </a:lnTo>
                <a:cubicBezTo>
                  <a:pt x="15" y="32"/>
                  <a:pt x="15" y="32"/>
                  <a:pt x="15" y="32"/>
                </a:cubicBezTo>
                <a:cubicBezTo>
                  <a:pt x="8" y="32"/>
                  <a:pt x="0" y="25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69" y="0"/>
                  <a:pt x="769" y="0"/>
                  <a:pt x="769" y="0"/>
                </a:cubicBezTo>
                <a:cubicBezTo>
                  <a:pt x="785" y="0"/>
                  <a:pt x="793" y="8"/>
                  <a:pt x="793" y="16"/>
                </a:cubicBezTo>
                <a:cubicBezTo>
                  <a:pt x="793" y="25"/>
                  <a:pt x="785" y="32"/>
                  <a:pt x="769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31">
            <a:extLst>
              <a:ext uri="{FF2B5EF4-FFF2-40B4-BE49-F238E27FC236}">
                <a16:creationId xmlns:a16="http://schemas.microsoft.com/office/drawing/2014/main" id="{0BF825E7-3BBA-3142-807A-2FA33C253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726" y="4041313"/>
            <a:ext cx="186845" cy="135461"/>
          </a:xfrm>
          <a:custGeom>
            <a:avLst/>
            <a:gdLst>
              <a:gd name="T0" fmla="*/ 152 w 177"/>
              <a:gd name="T1" fmla="*/ 128 h 129"/>
              <a:gd name="T2" fmla="*/ 152 w 177"/>
              <a:gd name="T3" fmla="*/ 128 h 129"/>
              <a:gd name="T4" fmla="*/ 15 w 177"/>
              <a:gd name="T5" fmla="*/ 128 h 129"/>
              <a:gd name="T6" fmla="*/ 0 w 177"/>
              <a:gd name="T7" fmla="*/ 104 h 129"/>
              <a:gd name="T8" fmla="*/ 0 w 177"/>
              <a:gd name="T9" fmla="*/ 16 h 129"/>
              <a:gd name="T10" fmla="*/ 15 w 177"/>
              <a:gd name="T11" fmla="*/ 0 h 129"/>
              <a:gd name="T12" fmla="*/ 152 w 177"/>
              <a:gd name="T13" fmla="*/ 0 h 129"/>
              <a:gd name="T14" fmla="*/ 176 w 177"/>
              <a:gd name="T15" fmla="*/ 16 h 129"/>
              <a:gd name="T16" fmla="*/ 176 w 177"/>
              <a:gd name="T17" fmla="*/ 104 h 129"/>
              <a:gd name="T18" fmla="*/ 152 w 177"/>
              <a:gd name="T19" fmla="*/ 128 h 129"/>
              <a:gd name="T20" fmla="*/ 32 w 177"/>
              <a:gd name="T21" fmla="*/ 88 h 129"/>
              <a:gd name="T22" fmla="*/ 32 w 177"/>
              <a:gd name="T23" fmla="*/ 88 h 129"/>
              <a:gd name="T24" fmla="*/ 136 w 177"/>
              <a:gd name="T25" fmla="*/ 88 h 129"/>
              <a:gd name="T26" fmla="*/ 136 w 177"/>
              <a:gd name="T27" fmla="*/ 32 h 129"/>
              <a:gd name="T28" fmla="*/ 32 w 177"/>
              <a:gd name="T29" fmla="*/ 32 h 129"/>
              <a:gd name="T30" fmla="*/ 32 w 177"/>
              <a:gd name="T31" fmla="*/ 8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129">
                <a:moveTo>
                  <a:pt x="152" y="128"/>
                </a:moveTo>
                <a:lnTo>
                  <a:pt x="152" y="128"/>
                </a:lnTo>
                <a:cubicBezTo>
                  <a:pt x="15" y="128"/>
                  <a:pt x="15" y="128"/>
                  <a:pt x="15" y="128"/>
                </a:cubicBezTo>
                <a:cubicBezTo>
                  <a:pt x="7" y="128"/>
                  <a:pt x="0" y="120"/>
                  <a:pt x="0" y="10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8" y="0"/>
                  <a:pt x="176" y="8"/>
                  <a:pt x="176" y="16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20"/>
                  <a:pt x="168" y="128"/>
                  <a:pt x="152" y="128"/>
                </a:cubicBezTo>
                <a:close/>
                <a:moveTo>
                  <a:pt x="32" y="88"/>
                </a:moveTo>
                <a:lnTo>
                  <a:pt x="32" y="88"/>
                </a:lnTo>
                <a:cubicBezTo>
                  <a:pt x="136" y="88"/>
                  <a:pt x="136" y="88"/>
                  <a:pt x="136" y="8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32">
            <a:extLst>
              <a:ext uri="{FF2B5EF4-FFF2-40B4-BE49-F238E27FC236}">
                <a16:creationId xmlns:a16="http://schemas.microsoft.com/office/drawing/2014/main" id="{C3FA7373-41E1-AC47-899D-AFA14CDF3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299" y="4041313"/>
            <a:ext cx="135461" cy="32697"/>
          </a:xfrm>
          <a:custGeom>
            <a:avLst/>
            <a:gdLst>
              <a:gd name="T0" fmla="*/ 112 w 129"/>
              <a:gd name="T1" fmla="*/ 32 h 33"/>
              <a:gd name="T2" fmla="*/ 112 w 129"/>
              <a:gd name="T3" fmla="*/ 32 h 33"/>
              <a:gd name="T4" fmla="*/ 16 w 129"/>
              <a:gd name="T5" fmla="*/ 32 h 33"/>
              <a:gd name="T6" fmla="*/ 0 w 129"/>
              <a:gd name="T7" fmla="*/ 16 h 33"/>
              <a:gd name="T8" fmla="*/ 16 w 129"/>
              <a:gd name="T9" fmla="*/ 0 h 33"/>
              <a:gd name="T10" fmla="*/ 112 w 129"/>
              <a:gd name="T11" fmla="*/ 0 h 33"/>
              <a:gd name="T12" fmla="*/ 128 w 129"/>
              <a:gd name="T13" fmla="*/ 16 h 33"/>
              <a:gd name="T14" fmla="*/ 112 w 129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" h="33">
                <a:moveTo>
                  <a:pt x="112" y="32"/>
                </a:moveTo>
                <a:lnTo>
                  <a:pt x="112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0" y="0"/>
                  <a:pt x="128" y="8"/>
                  <a:pt x="128" y="16"/>
                </a:cubicBezTo>
                <a:cubicBezTo>
                  <a:pt x="128" y="24"/>
                  <a:pt x="120" y="32"/>
                  <a:pt x="112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3">
            <a:extLst>
              <a:ext uri="{FF2B5EF4-FFF2-40B4-BE49-F238E27FC236}">
                <a16:creationId xmlns:a16="http://schemas.microsoft.com/office/drawing/2014/main" id="{98E2B609-DCA7-5947-95BA-3A753F7D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299" y="4134735"/>
            <a:ext cx="238226" cy="42039"/>
          </a:xfrm>
          <a:custGeom>
            <a:avLst/>
            <a:gdLst>
              <a:gd name="T0" fmla="*/ 208 w 225"/>
              <a:gd name="T1" fmla="*/ 40 h 41"/>
              <a:gd name="T2" fmla="*/ 208 w 225"/>
              <a:gd name="T3" fmla="*/ 40 h 41"/>
              <a:gd name="T4" fmla="*/ 16 w 225"/>
              <a:gd name="T5" fmla="*/ 40 h 41"/>
              <a:gd name="T6" fmla="*/ 0 w 225"/>
              <a:gd name="T7" fmla="*/ 16 h 41"/>
              <a:gd name="T8" fmla="*/ 16 w 225"/>
              <a:gd name="T9" fmla="*/ 0 h 41"/>
              <a:gd name="T10" fmla="*/ 208 w 225"/>
              <a:gd name="T11" fmla="*/ 0 h 41"/>
              <a:gd name="T12" fmla="*/ 224 w 225"/>
              <a:gd name="T13" fmla="*/ 16 h 41"/>
              <a:gd name="T14" fmla="*/ 208 w 225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41">
                <a:moveTo>
                  <a:pt x="208" y="40"/>
                </a:moveTo>
                <a:lnTo>
                  <a:pt x="208" y="40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6" y="0"/>
                  <a:pt x="224" y="8"/>
                  <a:pt x="224" y="16"/>
                </a:cubicBezTo>
                <a:cubicBezTo>
                  <a:pt x="224" y="32"/>
                  <a:pt x="216" y="40"/>
                  <a:pt x="208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4">
            <a:extLst>
              <a:ext uri="{FF2B5EF4-FFF2-40B4-BE49-F238E27FC236}">
                <a16:creationId xmlns:a16="http://schemas.microsoft.com/office/drawing/2014/main" id="{F8973FBF-821A-654D-9E6E-A4038C96A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59" y="9389747"/>
            <a:ext cx="1036989" cy="639946"/>
          </a:xfrm>
          <a:custGeom>
            <a:avLst/>
            <a:gdLst>
              <a:gd name="T0" fmla="*/ 946 w 979"/>
              <a:gd name="T1" fmla="*/ 601 h 602"/>
              <a:gd name="T2" fmla="*/ 946 w 979"/>
              <a:gd name="T3" fmla="*/ 601 h 602"/>
              <a:gd name="T4" fmla="*/ 32 w 979"/>
              <a:gd name="T5" fmla="*/ 601 h 602"/>
              <a:gd name="T6" fmla="*/ 0 w 979"/>
              <a:gd name="T7" fmla="*/ 578 h 602"/>
              <a:gd name="T8" fmla="*/ 0 w 979"/>
              <a:gd name="T9" fmla="*/ 32 h 602"/>
              <a:gd name="T10" fmla="*/ 32 w 979"/>
              <a:gd name="T11" fmla="*/ 0 h 602"/>
              <a:gd name="T12" fmla="*/ 946 w 979"/>
              <a:gd name="T13" fmla="*/ 0 h 602"/>
              <a:gd name="T14" fmla="*/ 978 w 979"/>
              <a:gd name="T15" fmla="*/ 32 h 602"/>
              <a:gd name="T16" fmla="*/ 978 w 979"/>
              <a:gd name="T17" fmla="*/ 578 h 602"/>
              <a:gd name="T18" fmla="*/ 946 w 979"/>
              <a:gd name="T19" fmla="*/ 601 h 602"/>
              <a:gd name="T20" fmla="*/ 40 w 979"/>
              <a:gd name="T21" fmla="*/ 569 h 602"/>
              <a:gd name="T22" fmla="*/ 40 w 979"/>
              <a:gd name="T23" fmla="*/ 569 h 602"/>
              <a:gd name="T24" fmla="*/ 938 w 979"/>
              <a:gd name="T25" fmla="*/ 569 h 602"/>
              <a:gd name="T26" fmla="*/ 938 w 979"/>
              <a:gd name="T27" fmla="*/ 40 h 602"/>
              <a:gd name="T28" fmla="*/ 40 w 979"/>
              <a:gd name="T29" fmla="*/ 40 h 602"/>
              <a:gd name="T30" fmla="*/ 40 w 979"/>
              <a:gd name="T31" fmla="*/ 569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9" h="602">
                <a:moveTo>
                  <a:pt x="946" y="601"/>
                </a:moveTo>
                <a:lnTo>
                  <a:pt x="946" y="601"/>
                </a:lnTo>
                <a:cubicBezTo>
                  <a:pt x="32" y="601"/>
                  <a:pt x="32" y="601"/>
                  <a:pt x="32" y="601"/>
                </a:cubicBezTo>
                <a:cubicBezTo>
                  <a:pt x="16" y="601"/>
                  <a:pt x="0" y="593"/>
                  <a:pt x="0" y="57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32" y="0"/>
                </a:cubicBezTo>
                <a:cubicBezTo>
                  <a:pt x="946" y="0"/>
                  <a:pt x="946" y="0"/>
                  <a:pt x="946" y="0"/>
                </a:cubicBezTo>
                <a:cubicBezTo>
                  <a:pt x="962" y="0"/>
                  <a:pt x="978" y="16"/>
                  <a:pt x="978" y="32"/>
                </a:cubicBezTo>
                <a:cubicBezTo>
                  <a:pt x="978" y="578"/>
                  <a:pt x="978" y="578"/>
                  <a:pt x="978" y="578"/>
                </a:cubicBezTo>
                <a:cubicBezTo>
                  <a:pt x="978" y="593"/>
                  <a:pt x="962" y="601"/>
                  <a:pt x="946" y="601"/>
                </a:cubicBezTo>
                <a:close/>
                <a:moveTo>
                  <a:pt x="40" y="569"/>
                </a:moveTo>
                <a:lnTo>
                  <a:pt x="40" y="569"/>
                </a:lnTo>
                <a:cubicBezTo>
                  <a:pt x="938" y="569"/>
                  <a:pt x="938" y="569"/>
                  <a:pt x="938" y="569"/>
                </a:cubicBezTo>
                <a:cubicBezTo>
                  <a:pt x="938" y="40"/>
                  <a:pt x="938" y="40"/>
                  <a:pt x="938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5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5">
            <a:extLst>
              <a:ext uri="{FF2B5EF4-FFF2-40B4-BE49-F238E27FC236}">
                <a16:creationId xmlns:a16="http://schemas.microsoft.com/office/drawing/2014/main" id="{758938C3-BDE8-C448-B648-ADBFF505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123" y="9492512"/>
            <a:ext cx="434416" cy="32699"/>
          </a:xfrm>
          <a:custGeom>
            <a:avLst/>
            <a:gdLst>
              <a:gd name="T0" fmla="*/ 393 w 410"/>
              <a:gd name="T1" fmla="*/ 32 h 33"/>
              <a:gd name="T2" fmla="*/ 393 w 410"/>
              <a:gd name="T3" fmla="*/ 32 h 33"/>
              <a:gd name="T4" fmla="*/ 16 w 410"/>
              <a:gd name="T5" fmla="*/ 32 h 33"/>
              <a:gd name="T6" fmla="*/ 0 w 410"/>
              <a:gd name="T7" fmla="*/ 16 h 33"/>
              <a:gd name="T8" fmla="*/ 16 w 410"/>
              <a:gd name="T9" fmla="*/ 0 h 33"/>
              <a:gd name="T10" fmla="*/ 393 w 410"/>
              <a:gd name="T11" fmla="*/ 0 h 33"/>
              <a:gd name="T12" fmla="*/ 409 w 410"/>
              <a:gd name="T13" fmla="*/ 16 h 33"/>
              <a:gd name="T14" fmla="*/ 393 w 410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" h="33">
                <a:moveTo>
                  <a:pt x="393" y="32"/>
                </a:moveTo>
                <a:lnTo>
                  <a:pt x="393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401" y="0"/>
                  <a:pt x="409" y="8"/>
                  <a:pt x="409" y="16"/>
                </a:cubicBezTo>
                <a:cubicBezTo>
                  <a:pt x="409" y="23"/>
                  <a:pt x="401" y="32"/>
                  <a:pt x="393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6">
            <a:extLst>
              <a:ext uri="{FF2B5EF4-FFF2-40B4-BE49-F238E27FC236}">
                <a16:creationId xmlns:a16="http://schemas.microsoft.com/office/drawing/2014/main" id="{104E6F6F-3966-2F4D-89A7-A70F50580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123" y="9590606"/>
            <a:ext cx="340994" cy="32697"/>
          </a:xfrm>
          <a:custGeom>
            <a:avLst/>
            <a:gdLst>
              <a:gd name="T0" fmla="*/ 297 w 322"/>
              <a:gd name="T1" fmla="*/ 32 h 33"/>
              <a:gd name="T2" fmla="*/ 297 w 322"/>
              <a:gd name="T3" fmla="*/ 32 h 33"/>
              <a:gd name="T4" fmla="*/ 16 w 322"/>
              <a:gd name="T5" fmla="*/ 32 h 33"/>
              <a:gd name="T6" fmla="*/ 0 w 322"/>
              <a:gd name="T7" fmla="*/ 16 h 33"/>
              <a:gd name="T8" fmla="*/ 16 w 322"/>
              <a:gd name="T9" fmla="*/ 0 h 33"/>
              <a:gd name="T10" fmla="*/ 297 w 322"/>
              <a:gd name="T11" fmla="*/ 0 h 33"/>
              <a:gd name="T12" fmla="*/ 321 w 322"/>
              <a:gd name="T13" fmla="*/ 16 h 33"/>
              <a:gd name="T14" fmla="*/ 297 w 322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" h="33">
                <a:moveTo>
                  <a:pt x="297" y="32"/>
                </a:moveTo>
                <a:lnTo>
                  <a:pt x="297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13" y="0"/>
                  <a:pt x="321" y="8"/>
                  <a:pt x="321" y="16"/>
                </a:cubicBezTo>
                <a:cubicBezTo>
                  <a:pt x="321" y="24"/>
                  <a:pt x="313" y="32"/>
                  <a:pt x="297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7">
            <a:extLst>
              <a:ext uri="{FF2B5EF4-FFF2-40B4-BE49-F238E27FC236}">
                <a16:creationId xmlns:a16="http://schemas.microsoft.com/office/drawing/2014/main" id="{0ABD0D81-A029-6349-93CF-855AFF391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886" y="9889558"/>
            <a:ext cx="42039" cy="42039"/>
          </a:xfrm>
          <a:custGeom>
            <a:avLst/>
            <a:gdLst>
              <a:gd name="T0" fmla="*/ 16 w 41"/>
              <a:gd name="T1" fmla="*/ 40 h 41"/>
              <a:gd name="T2" fmla="*/ 16 w 41"/>
              <a:gd name="T3" fmla="*/ 40 h 41"/>
              <a:gd name="T4" fmla="*/ 16 w 41"/>
              <a:gd name="T5" fmla="*/ 40 h 41"/>
              <a:gd name="T6" fmla="*/ 0 w 41"/>
              <a:gd name="T7" fmla="*/ 16 h 41"/>
              <a:gd name="T8" fmla="*/ 16 w 41"/>
              <a:gd name="T9" fmla="*/ 0 h 41"/>
              <a:gd name="T10" fmla="*/ 16 w 41"/>
              <a:gd name="T11" fmla="*/ 0 h 41"/>
              <a:gd name="T12" fmla="*/ 40 w 41"/>
              <a:gd name="T13" fmla="*/ 16 h 41"/>
              <a:gd name="T14" fmla="*/ 16 w 41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16" y="40"/>
                </a:moveTo>
                <a:lnTo>
                  <a:pt x="16" y="40"/>
                </a:lnTo>
                <a:lnTo>
                  <a:pt x="16" y="40"/>
                </a:lnTo>
                <a:cubicBezTo>
                  <a:pt x="8" y="40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0" y="8"/>
                  <a:pt x="40" y="16"/>
                </a:cubicBezTo>
                <a:cubicBezTo>
                  <a:pt x="40" y="24"/>
                  <a:pt x="32" y="40"/>
                  <a:pt x="16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8">
            <a:extLst>
              <a:ext uri="{FF2B5EF4-FFF2-40B4-BE49-F238E27FC236}">
                <a16:creationId xmlns:a16="http://schemas.microsoft.com/office/drawing/2014/main" id="{B12A5B25-2CB7-1C42-8DBC-8F0161275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658" y="9889558"/>
            <a:ext cx="224213" cy="42039"/>
          </a:xfrm>
          <a:custGeom>
            <a:avLst/>
            <a:gdLst>
              <a:gd name="T0" fmla="*/ 185 w 210"/>
              <a:gd name="T1" fmla="*/ 40 h 41"/>
              <a:gd name="T2" fmla="*/ 185 w 210"/>
              <a:gd name="T3" fmla="*/ 40 h 41"/>
              <a:gd name="T4" fmla="*/ 185 w 210"/>
              <a:gd name="T5" fmla="*/ 40 h 41"/>
              <a:gd name="T6" fmla="*/ 169 w 210"/>
              <a:gd name="T7" fmla="*/ 16 h 41"/>
              <a:gd name="T8" fmla="*/ 185 w 210"/>
              <a:gd name="T9" fmla="*/ 0 h 41"/>
              <a:gd name="T10" fmla="*/ 185 w 210"/>
              <a:gd name="T11" fmla="*/ 0 h 41"/>
              <a:gd name="T12" fmla="*/ 209 w 210"/>
              <a:gd name="T13" fmla="*/ 16 h 41"/>
              <a:gd name="T14" fmla="*/ 185 w 210"/>
              <a:gd name="T15" fmla="*/ 40 h 41"/>
              <a:gd name="T16" fmla="*/ 129 w 210"/>
              <a:gd name="T17" fmla="*/ 40 h 41"/>
              <a:gd name="T18" fmla="*/ 129 w 210"/>
              <a:gd name="T19" fmla="*/ 40 h 41"/>
              <a:gd name="T20" fmla="*/ 129 w 210"/>
              <a:gd name="T21" fmla="*/ 40 h 41"/>
              <a:gd name="T22" fmla="*/ 112 w 210"/>
              <a:gd name="T23" fmla="*/ 16 h 41"/>
              <a:gd name="T24" fmla="*/ 129 w 210"/>
              <a:gd name="T25" fmla="*/ 0 h 41"/>
              <a:gd name="T26" fmla="*/ 129 w 210"/>
              <a:gd name="T27" fmla="*/ 0 h 41"/>
              <a:gd name="T28" fmla="*/ 153 w 210"/>
              <a:gd name="T29" fmla="*/ 16 h 41"/>
              <a:gd name="T30" fmla="*/ 129 w 210"/>
              <a:gd name="T31" fmla="*/ 40 h 41"/>
              <a:gd name="T32" fmla="*/ 72 w 210"/>
              <a:gd name="T33" fmla="*/ 40 h 41"/>
              <a:gd name="T34" fmla="*/ 72 w 210"/>
              <a:gd name="T35" fmla="*/ 40 h 41"/>
              <a:gd name="T36" fmla="*/ 72 w 210"/>
              <a:gd name="T37" fmla="*/ 40 h 41"/>
              <a:gd name="T38" fmla="*/ 57 w 210"/>
              <a:gd name="T39" fmla="*/ 16 h 41"/>
              <a:gd name="T40" fmla="*/ 72 w 210"/>
              <a:gd name="T41" fmla="*/ 0 h 41"/>
              <a:gd name="T42" fmla="*/ 72 w 210"/>
              <a:gd name="T43" fmla="*/ 0 h 41"/>
              <a:gd name="T44" fmla="*/ 97 w 210"/>
              <a:gd name="T45" fmla="*/ 16 h 41"/>
              <a:gd name="T46" fmla="*/ 72 w 210"/>
              <a:gd name="T47" fmla="*/ 40 h 41"/>
              <a:gd name="T48" fmla="*/ 16 w 210"/>
              <a:gd name="T49" fmla="*/ 40 h 41"/>
              <a:gd name="T50" fmla="*/ 16 w 210"/>
              <a:gd name="T51" fmla="*/ 40 h 41"/>
              <a:gd name="T52" fmla="*/ 16 w 210"/>
              <a:gd name="T53" fmla="*/ 40 h 41"/>
              <a:gd name="T54" fmla="*/ 0 w 210"/>
              <a:gd name="T55" fmla="*/ 16 h 41"/>
              <a:gd name="T56" fmla="*/ 16 w 210"/>
              <a:gd name="T57" fmla="*/ 0 h 41"/>
              <a:gd name="T58" fmla="*/ 16 w 210"/>
              <a:gd name="T59" fmla="*/ 0 h 41"/>
              <a:gd name="T60" fmla="*/ 40 w 210"/>
              <a:gd name="T61" fmla="*/ 16 h 41"/>
              <a:gd name="T62" fmla="*/ 16 w 210"/>
              <a:gd name="T6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0" h="41">
                <a:moveTo>
                  <a:pt x="185" y="40"/>
                </a:moveTo>
                <a:lnTo>
                  <a:pt x="185" y="40"/>
                </a:lnTo>
                <a:lnTo>
                  <a:pt x="185" y="40"/>
                </a:lnTo>
                <a:cubicBezTo>
                  <a:pt x="177" y="40"/>
                  <a:pt x="169" y="24"/>
                  <a:pt x="169" y="16"/>
                </a:cubicBezTo>
                <a:cubicBezTo>
                  <a:pt x="169" y="8"/>
                  <a:pt x="177" y="0"/>
                  <a:pt x="185" y="0"/>
                </a:cubicBezTo>
                <a:lnTo>
                  <a:pt x="185" y="0"/>
                </a:lnTo>
                <a:cubicBezTo>
                  <a:pt x="201" y="0"/>
                  <a:pt x="209" y="8"/>
                  <a:pt x="209" y="16"/>
                </a:cubicBezTo>
                <a:cubicBezTo>
                  <a:pt x="209" y="24"/>
                  <a:pt x="201" y="40"/>
                  <a:pt x="185" y="40"/>
                </a:cubicBezTo>
                <a:close/>
                <a:moveTo>
                  <a:pt x="129" y="40"/>
                </a:moveTo>
                <a:lnTo>
                  <a:pt x="129" y="40"/>
                </a:lnTo>
                <a:lnTo>
                  <a:pt x="129" y="40"/>
                </a:lnTo>
                <a:cubicBezTo>
                  <a:pt x="121" y="40"/>
                  <a:pt x="112" y="24"/>
                  <a:pt x="112" y="16"/>
                </a:cubicBezTo>
                <a:cubicBezTo>
                  <a:pt x="112" y="8"/>
                  <a:pt x="121" y="0"/>
                  <a:pt x="129" y="0"/>
                </a:cubicBezTo>
                <a:lnTo>
                  <a:pt x="129" y="0"/>
                </a:lnTo>
                <a:cubicBezTo>
                  <a:pt x="145" y="0"/>
                  <a:pt x="153" y="8"/>
                  <a:pt x="153" y="16"/>
                </a:cubicBezTo>
                <a:cubicBezTo>
                  <a:pt x="153" y="24"/>
                  <a:pt x="145" y="40"/>
                  <a:pt x="129" y="40"/>
                </a:cubicBezTo>
                <a:close/>
                <a:moveTo>
                  <a:pt x="72" y="40"/>
                </a:moveTo>
                <a:lnTo>
                  <a:pt x="72" y="40"/>
                </a:lnTo>
                <a:lnTo>
                  <a:pt x="72" y="40"/>
                </a:lnTo>
                <a:cubicBezTo>
                  <a:pt x="65" y="40"/>
                  <a:pt x="57" y="24"/>
                  <a:pt x="57" y="16"/>
                </a:cubicBezTo>
                <a:cubicBezTo>
                  <a:pt x="57" y="8"/>
                  <a:pt x="65" y="0"/>
                  <a:pt x="72" y="0"/>
                </a:cubicBezTo>
                <a:lnTo>
                  <a:pt x="72" y="0"/>
                </a:lnTo>
                <a:cubicBezTo>
                  <a:pt x="89" y="0"/>
                  <a:pt x="97" y="8"/>
                  <a:pt x="97" y="16"/>
                </a:cubicBezTo>
                <a:cubicBezTo>
                  <a:pt x="97" y="24"/>
                  <a:pt x="89" y="40"/>
                  <a:pt x="72" y="40"/>
                </a:cubicBezTo>
                <a:close/>
                <a:moveTo>
                  <a:pt x="16" y="40"/>
                </a:moveTo>
                <a:lnTo>
                  <a:pt x="16" y="40"/>
                </a:lnTo>
                <a:lnTo>
                  <a:pt x="16" y="40"/>
                </a:lnTo>
                <a:cubicBezTo>
                  <a:pt x="8" y="40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0" y="8"/>
                  <a:pt x="40" y="16"/>
                </a:cubicBezTo>
                <a:cubicBezTo>
                  <a:pt x="40" y="24"/>
                  <a:pt x="32" y="40"/>
                  <a:pt x="16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9">
            <a:extLst>
              <a:ext uri="{FF2B5EF4-FFF2-40B4-BE49-F238E27FC236}">
                <a16:creationId xmlns:a16="http://schemas.microsoft.com/office/drawing/2014/main" id="{47B1748A-0694-5E40-B5DE-A1138126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934" y="9889558"/>
            <a:ext cx="42039" cy="42039"/>
          </a:xfrm>
          <a:custGeom>
            <a:avLst/>
            <a:gdLst>
              <a:gd name="T0" fmla="*/ 16 w 41"/>
              <a:gd name="T1" fmla="*/ 40 h 41"/>
              <a:gd name="T2" fmla="*/ 16 w 41"/>
              <a:gd name="T3" fmla="*/ 40 h 41"/>
              <a:gd name="T4" fmla="*/ 16 w 41"/>
              <a:gd name="T5" fmla="*/ 40 h 41"/>
              <a:gd name="T6" fmla="*/ 0 w 41"/>
              <a:gd name="T7" fmla="*/ 16 h 41"/>
              <a:gd name="T8" fmla="*/ 16 w 41"/>
              <a:gd name="T9" fmla="*/ 0 h 41"/>
              <a:gd name="T10" fmla="*/ 16 w 41"/>
              <a:gd name="T11" fmla="*/ 0 h 41"/>
              <a:gd name="T12" fmla="*/ 40 w 41"/>
              <a:gd name="T13" fmla="*/ 16 h 41"/>
              <a:gd name="T14" fmla="*/ 16 w 41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16" y="40"/>
                </a:moveTo>
                <a:lnTo>
                  <a:pt x="16" y="40"/>
                </a:lnTo>
                <a:lnTo>
                  <a:pt x="16" y="40"/>
                </a:lnTo>
                <a:cubicBezTo>
                  <a:pt x="8" y="40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2" y="0"/>
                  <a:pt x="40" y="8"/>
                  <a:pt x="40" y="16"/>
                </a:cubicBezTo>
                <a:cubicBezTo>
                  <a:pt x="40" y="24"/>
                  <a:pt x="32" y="40"/>
                  <a:pt x="16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40">
            <a:extLst>
              <a:ext uri="{FF2B5EF4-FFF2-40B4-BE49-F238E27FC236}">
                <a16:creationId xmlns:a16="http://schemas.microsoft.com/office/drawing/2014/main" id="{C191E78C-1C6E-BD49-89A9-32C8A320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262" y="9786794"/>
            <a:ext cx="350336" cy="32697"/>
          </a:xfrm>
          <a:custGeom>
            <a:avLst/>
            <a:gdLst>
              <a:gd name="T0" fmla="*/ 305 w 330"/>
              <a:gd name="T1" fmla="*/ 32 h 33"/>
              <a:gd name="T2" fmla="*/ 305 w 330"/>
              <a:gd name="T3" fmla="*/ 32 h 33"/>
              <a:gd name="T4" fmla="*/ 24 w 330"/>
              <a:gd name="T5" fmla="*/ 32 h 33"/>
              <a:gd name="T6" fmla="*/ 0 w 330"/>
              <a:gd name="T7" fmla="*/ 16 h 33"/>
              <a:gd name="T8" fmla="*/ 24 w 330"/>
              <a:gd name="T9" fmla="*/ 0 h 33"/>
              <a:gd name="T10" fmla="*/ 305 w 330"/>
              <a:gd name="T11" fmla="*/ 0 h 33"/>
              <a:gd name="T12" fmla="*/ 329 w 330"/>
              <a:gd name="T13" fmla="*/ 16 h 33"/>
              <a:gd name="T14" fmla="*/ 305 w 330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0" h="33">
                <a:moveTo>
                  <a:pt x="305" y="32"/>
                </a:moveTo>
                <a:lnTo>
                  <a:pt x="305" y="32"/>
                </a:lnTo>
                <a:cubicBezTo>
                  <a:pt x="24" y="32"/>
                  <a:pt x="24" y="32"/>
                  <a:pt x="24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21" y="0"/>
                  <a:pt x="329" y="8"/>
                  <a:pt x="329" y="16"/>
                </a:cubicBezTo>
                <a:cubicBezTo>
                  <a:pt x="329" y="24"/>
                  <a:pt x="321" y="32"/>
                  <a:pt x="305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41">
            <a:extLst>
              <a:ext uri="{FF2B5EF4-FFF2-40B4-BE49-F238E27FC236}">
                <a16:creationId xmlns:a16="http://schemas.microsoft.com/office/drawing/2014/main" id="{755EAFAB-4134-DF4B-B21C-0998F5E2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123" y="9786794"/>
            <a:ext cx="186845" cy="135461"/>
          </a:xfrm>
          <a:custGeom>
            <a:avLst/>
            <a:gdLst>
              <a:gd name="T0" fmla="*/ 161 w 178"/>
              <a:gd name="T1" fmla="*/ 128 h 129"/>
              <a:gd name="T2" fmla="*/ 161 w 178"/>
              <a:gd name="T3" fmla="*/ 128 h 129"/>
              <a:gd name="T4" fmla="*/ 16 w 178"/>
              <a:gd name="T5" fmla="*/ 128 h 129"/>
              <a:gd name="T6" fmla="*/ 0 w 178"/>
              <a:gd name="T7" fmla="*/ 112 h 129"/>
              <a:gd name="T8" fmla="*/ 0 w 178"/>
              <a:gd name="T9" fmla="*/ 16 h 129"/>
              <a:gd name="T10" fmla="*/ 16 w 178"/>
              <a:gd name="T11" fmla="*/ 0 h 129"/>
              <a:gd name="T12" fmla="*/ 161 w 178"/>
              <a:gd name="T13" fmla="*/ 0 h 129"/>
              <a:gd name="T14" fmla="*/ 177 w 178"/>
              <a:gd name="T15" fmla="*/ 16 h 129"/>
              <a:gd name="T16" fmla="*/ 177 w 178"/>
              <a:gd name="T17" fmla="*/ 112 h 129"/>
              <a:gd name="T18" fmla="*/ 161 w 178"/>
              <a:gd name="T19" fmla="*/ 128 h 129"/>
              <a:gd name="T20" fmla="*/ 32 w 178"/>
              <a:gd name="T21" fmla="*/ 88 h 129"/>
              <a:gd name="T22" fmla="*/ 32 w 178"/>
              <a:gd name="T23" fmla="*/ 88 h 129"/>
              <a:gd name="T24" fmla="*/ 137 w 178"/>
              <a:gd name="T25" fmla="*/ 88 h 129"/>
              <a:gd name="T26" fmla="*/ 137 w 178"/>
              <a:gd name="T27" fmla="*/ 32 h 129"/>
              <a:gd name="T28" fmla="*/ 32 w 178"/>
              <a:gd name="T29" fmla="*/ 32 h 129"/>
              <a:gd name="T30" fmla="*/ 32 w 178"/>
              <a:gd name="T31" fmla="*/ 8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8" h="129">
                <a:moveTo>
                  <a:pt x="161" y="128"/>
                </a:moveTo>
                <a:lnTo>
                  <a:pt x="161" y="128"/>
                </a:lnTo>
                <a:cubicBezTo>
                  <a:pt x="16" y="128"/>
                  <a:pt x="16" y="128"/>
                  <a:pt x="16" y="128"/>
                </a:cubicBezTo>
                <a:cubicBezTo>
                  <a:pt x="8" y="128"/>
                  <a:pt x="0" y="120"/>
                  <a:pt x="0" y="11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9" y="0"/>
                  <a:pt x="177" y="8"/>
                  <a:pt x="177" y="16"/>
                </a:cubicBezTo>
                <a:cubicBezTo>
                  <a:pt x="177" y="112"/>
                  <a:pt x="177" y="112"/>
                  <a:pt x="177" y="112"/>
                </a:cubicBezTo>
                <a:cubicBezTo>
                  <a:pt x="177" y="120"/>
                  <a:pt x="169" y="128"/>
                  <a:pt x="161" y="128"/>
                </a:cubicBezTo>
                <a:close/>
                <a:moveTo>
                  <a:pt x="32" y="88"/>
                </a:moveTo>
                <a:lnTo>
                  <a:pt x="32" y="88"/>
                </a:lnTo>
                <a:cubicBezTo>
                  <a:pt x="137" y="88"/>
                  <a:pt x="137" y="88"/>
                  <a:pt x="137" y="88"/>
                </a:cubicBezTo>
                <a:cubicBezTo>
                  <a:pt x="137" y="32"/>
                  <a:pt x="137" y="32"/>
                  <a:pt x="137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42">
            <a:extLst>
              <a:ext uri="{FF2B5EF4-FFF2-40B4-BE49-F238E27FC236}">
                <a16:creationId xmlns:a16="http://schemas.microsoft.com/office/drawing/2014/main" id="{CCC740CE-AFC6-E549-AECB-DD9E542DE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122" y="9492512"/>
            <a:ext cx="144803" cy="32699"/>
          </a:xfrm>
          <a:custGeom>
            <a:avLst/>
            <a:gdLst>
              <a:gd name="T0" fmla="*/ 112 w 137"/>
              <a:gd name="T1" fmla="*/ 32 h 33"/>
              <a:gd name="T2" fmla="*/ 112 w 137"/>
              <a:gd name="T3" fmla="*/ 32 h 33"/>
              <a:gd name="T4" fmla="*/ 16 w 137"/>
              <a:gd name="T5" fmla="*/ 32 h 33"/>
              <a:gd name="T6" fmla="*/ 0 w 137"/>
              <a:gd name="T7" fmla="*/ 16 h 33"/>
              <a:gd name="T8" fmla="*/ 16 w 137"/>
              <a:gd name="T9" fmla="*/ 0 h 33"/>
              <a:gd name="T10" fmla="*/ 112 w 137"/>
              <a:gd name="T11" fmla="*/ 0 h 33"/>
              <a:gd name="T12" fmla="*/ 136 w 137"/>
              <a:gd name="T13" fmla="*/ 16 h 33"/>
              <a:gd name="T14" fmla="*/ 112 w 137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33">
                <a:moveTo>
                  <a:pt x="112" y="32"/>
                </a:moveTo>
                <a:lnTo>
                  <a:pt x="112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8" y="0"/>
                  <a:pt x="136" y="8"/>
                  <a:pt x="136" y="16"/>
                </a:cubicBezTo>
                <a:cubicBezTo>
                  <a:pt x="136" y="23"/>
                  <a:pt x="128" y="32"/>
                  <a:pt x="112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3">
            <a:extLst>
              <a:ext uri="{FF2B5EF4-FFF2-40B4-BE49-F238E27FC236}">
                <a16:creationId xmlns:a16="http://schemas.microsoft.com/office/drawing/2014/main" id="{1270E628-A28A-DF40-B777-206DF17FC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491" y="6573061"/>
            <a:ext cx="639942" cy="625930"/>
          </a:xfrm>
          <a:custGeom>
            <a:avLst/>
            <a:gdLst>
              <a:gd name="T0" fmla="*/ 305 w 603"/>
              <a:gd name="T1" fmla="*/ 592 h 593"/>
              <a:gd name="T2" fmla="*/ 305 w 603"/>
              <a:gd name="T3" fmla="*/ 592 h 593"/>
              <a:gd name="T4" fmla="*/ 89 w 603"/>
              <a:gd name="T5" fmla="*/ 504 h 593"/>
              <a:gd name="T6" fmla="*/ 0 w 603"/>
              <a:gd name="T7" fmla="*/ 296 h 593"/>
              <a:gd name="T8" fmla="*/ 89 w 603"/>
              <a:gd name="T9" fmla="*/ 88 h 593"/>
              <a:gd name="T10" fmla="*/ 305 w 603"/>
              <a:gd name="T11" fmla="*/ 0 h 593"/>
              <a:gd name="T12" fmla="*/ 513 w 603"/>
              <a:gd name="T13" fmla="*/ 88 h 593"/>
              <a:gd name="T14" fmla="*/ 602 w 603"/>
              <a:gd name="T15" fmla="*/ 296 h 593"/>
              <a:gd name="T16" fmla="*/ 513 w 603"/>
              <a:gd name="T17" fmla="*/ 504 h 593"/>
              <a:gd name="T18" fmla="*/ 305 w 603"/>
              <a:gd name="T19" fmla="*/ 592 h 593"/>
              <a:gd name="T20" fmla="*/ 305 w 603"/>
              <a:gd name="T21" fmla="*/ 32 h 593"/>
              <a:gd name="T22" fmla="*/ 305 w 603"/>
              <a:gd name="T23" fmla="*/ 32 h 593"/>
              <a:gd name="T24" fmla="*/ 40 w 603"/>
              <a:gd name="T25" fmla="*/ 296 h 593"/>
              <a:gd name="T26" fmla="*/ 305 w 603"/>
              <a:gd name="T27" fmla="*/ 560 h 593"/>
              <a:gd name="T28" fmla="*/ 569 w 603"/>
              <a:gd name="T29" fmla="*/ 296 h 593"/>
              <a:gd name="T30" fmla="*/ 305 w 603"/>
              <a:gd name="T31" fmla="*/ 3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3" h="593">
                <a:moveTo>
                  <a:pt x="305" y="592"/>
                </a:moveTo>
                <a:lnTo>
                  <a:pt x="305" y="592"/>
                </a:lnTo>
                <a:cubicBezTo>
                  <a:pt x="225" y="592"/>
                  <a:pt x="145" y="568"/>
                  <a:pt x="89" y="504"/>
                </a:cubicBezTo>
                <a:cubicBezTo>
                  <a:pt x="32" y="448"/>
                  <a:pt x="0" y="376"/>
                  <a:pt x="0" y="296"/>
                </a:cubicBezTo>
                <a:cubicBezTo>
                  <a:pt x="0" y="217"/>
                  <a:pt x="32" y="145"/>
                  <a:pt x="89" y="88"/>
                </a:cubicBezTo>
                <a:cubicBezTo>
                  <a:pt x="145" y="24"/>
                  <a:pt x="225" y="0"/>
                  <a:pt x="305" y="0"/>
                </a:cubicBezTo>
                <a:cubicBezTo>
                  <a:pt x="385" y="0"/>
                  <a:pt x="457" y="24"/>
                  <a:pt x="513" y="88"/>
                </a:cubicBezTo>
                <a:cubicBezTo>
                  <a:pt x="569" y="145"/>
                  <a:pt x="602" y="217"/>
                  <a:pt x="602" y="296"/>
                </a:cubicBezTo>
                <a:cubicBezTo>
                  <a:pt x="602" y="376"/>
                  <a:pt x="569" y="448"/>
                  <a:pt x="513" y="504"/>
                </a:cubicBezTo>
                <a:cubicBezTo>
                  <a:pt x="457" y="568"/>
                  <a:pt x="385" y="592"/>
                  <a:pt x="305" y="592"/>
                </a:cubicBezTo>
                <a:close/>
                <a:moveTo>
                  <a:pt x="305" y="32"/>
                </a:moveTo>
                <a:lnTo>
                  <a:pt x="305" y="32"/>
                </a:lnTo>
                <a:cubicBezTo>
                  <a:pt x="161" y="32"/>
                  <a:pt x="40" y="153"/>
                  <a:pt x="40" y="296"/>
                </a:cubicBezTo>
                <a:cubicBezTo>
                  <a:pt x="40" y="440"/>
                  <a:pt x="161" y="560"/>
                  <a:pt x="305" y="560"/>
                </a:cubicBezTo>
                <a:cubicBezTo>
                  <a:pt x="449" y="560"/>
                  <a:pt x="569" y="440"/>
                  <a:pt x="569" y="296"/>
                </a:cubicBezTo>
                <a:cubicBezTo>
                  <a:pt x="569" y="153"/>
                  <a:pt x="449" y="32"/>
                  <a:pt x="305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4">
            <a:extLst>
              <a:ext uri="{FF2B5EF4-FFF2-40B4-BE49-F238E27FC236}">
                <a16:creationId xmlns:a16="http://schemas.microsoft.com/office/drawing/2014/main" id="{B23D1BAD-67DC-4B47-87F0-ACC72401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899" y="6638457"/>
            <a:ext cx="485797" cy="490466"/>
          </a:xfrm>
          <a:custGeom>
            <a:avLst/>
            <a:gdLst>
              <a:gd name="T0" fmla="*/ 233 w 458"/>
              <a:gd name="T1" fmla="*/ 463 h 464"/>
              <a:gd name="T2" fmla="*/ 233 w 458"/>
              <a:gd name="T3" fmla="*/ 463 h 464"/>
              <a:gd name="T4" fmla="*/ 0 w 458"/>
              <a:gd name="T5" fmla="*/ 231 h 464"/>
              <a:gd name="T6" fmla="*/ 233 w 458"/>
              <a:gd name="T7" fmla="*/ 0 h 464"/>
              <a:gd name="T8" fmla="*/ 457 w 458"/>
              <a:gd name="T9" fmla="*/ 231 h 464"/>
              <a:gd name="T10" fmla="*/ 233 w 458"/>
              <a:gd name="T11" fmla="*/ 463 h 464"/>
              <a:gd name="T12" fmla="*/ 233 w 458"/>
              <a:gd name="T13" fmla="*/ 40 h 464"/>
              <a:gd name="T14" fmla="*/ 233 w 458"/>
              <a:gd name="T15" fmla="*/ 40 h 464"/>
              <a:gd name="T16" fmla="*/ 41 w 458"/>
              <a:gd name="T17" fmla="*/ 231 h 464"/>
              <a:gd name="T18" fmla="*/ 233 w 458"/>
              <a:gd name="T19" fmla="*/ 423 h 464"/>
              <a:gd name="T20" fmla="*/ 425 w 458"/>
              <a:gd name="T21" fmla="*/ 231 h 464"/>
              <a:gd name="T22" fmla="*/ 233 w 458"/>
              <a:gd name="T23" fmla="*/ 4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8" h="464">
                <a:moveTo>
                  <a:pt x="233" y="463"/>
                </a:moveTo>
                <a:lnTo>
                  <a:pt x="233" y="463"/>
                </a:lnTo>
                <a:cubicBezTo>
                  <a:pt x="105" y="463"/>
                  <a:pt x="0" y="359"/>
                  <a:pt x="0" y="231"/>
                </a:cubicBezTo>
                <a:cubicBezTo>
                  <a:pt x="0" y="104"/>
                  <a:pt x="105" y="0"/>
                  <a:pt x="233" y="0"/>
                </a:cubicBezTo>
                <a:cubicBezTo>
                  <a:pt x="361" y="0"/>
                  <a:pt x="457" y="104"/>
                  <a:pt x="457" y="231"/>
                </a:cubicBezTo>
                <a:cubicBezTo>
                  <a:pt x="457" y="359"/>
                  <a:pt x="361" y="463"/>
                  <a:pt x="233" y="463"/>
                </a:cubicBezTo>
                <a:close/>
                <a:moveTo>
                  <a:pt x="233" y="40"/>
                </a:moveTo>
                <a:lnTo>
                  <a:pt x="233" y="40"/>
                </a:lnTo>
                <a:cubicBezTo>
                  <a:pt x="129" y="40"/>
                  <a:pt x="41" y="128"/>
                  <a:pt x="41" y="231"/>
                </a:cubicBezTo>
                <a:cubicBezTo>
                  <a:pt x="41" y="335"/>
                  <a:pt x="129" y="423"/>
                  <a:pt x="233" y="423"/>
                </a:cubicBezTo>
                <a:cubicBezTo>
                  <a:pt x="337" y="423"/>
                  <a:pt x="425" y="335"/>
                  <a:pt x="425" y="231"/>
                </a:cubicBezTo>
                <a:cubicBezTo>
                  <a:pt x="425" y="128"/>
                  <a:pt x="337" y="40"/>
                  <a:pt x="233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5">
            <a:extLst>
              <a:ext uri="{FF2B5EF4-FFF2-40B4-BE49-F238E27FC236}">
                <a16:creationId xmlns:a16="http://schemas.microsoft.com/office/drawing/2014/main" id="{4F07F014-535C-8F40-939B-5AD408AF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059" y="6759906"/>
            <a:ext cx="144807" cy="247568"/>
          </a:xfrm>
          <a:custGeom>
            <a:avLst/>
            <a:gdLst>
              <a:gd name="T0" fmla="*/ 64 w 137"/>
              <a:gd name="T1" fmla="*/ 231 h 232"/>
              <a:gd name="T2" fmla="*/ 64 w 137"/>
              <a:gd name="T3" fmla="*/ 231 h 232"/>
              <a:gd name="T4" fmla="*/ 8 w 137"/>
              <a:gd name="T5" fmla="*/ 215 h 232"/>
              <a:gd name="T6" fmla="*/ 0 w 137"/>
              <a:gd name="T7" fmla="*/ 199 h 232"/>
              <a:gd name="T8" fmla="*/ 24 w 137"/>
              <a:gd name="T9" fmla="*/ 191 h 232"/>
              <a:gd name="T10" fmla="*/ 96 w 137"/>
              <a:gd name="T11" fmla="*/ 191 h 232"/>
              <a:gd name="T12" fmla="*/ 112 w 137"/>
              <a:gd name="T13" fmla="*/ 167 h 232"/>
              <a:gd name="T14" fmla="*/ 64 w 137"/>
              <a:gd name="T15" fmla="*/ 127 h 232"/>
              <a:gd name="T16" fmla="*/ 24 w 137"/>
              <a:gd name="T17" fmla="*/ 111 h 232"/>
              <a:gd name="T18" fmla="*/ 0 w 137"/>
              <a:gd name="T19" fmla="*/ 72 h 232"/>
              <a:gd name="T20" fmla="*/ 32 w 137"/>
              <a:gd name="T21" fmla="*/ 24 h 232"/>
              <a:gd name="T22" fmla="*/ 128 w 137"/>
              <a:gd name="T23" fmla="*/ 16 h 232"/>
              <a:gd name="T24" fmla="*/ 136 w 137"/>
              <a:gd name="T25" fmla="*/ 40 h 232"/>
              <a:gd name="T26" fmla="*/ 120 w 137"/>
              <a:gd name="T27" fmla="*/ 48 h 232"/>
              <a:gd name="T28" fmla="*/ 48 w 137"/>
              <a:gd name="T29" fmla="*/ 48 h 232"/>
              <a:gd name="T30" fmla="*/ 32 w 137"/>
              <a:gd name="T31" fmla="*/ 72 h 232"/>
              <a:gd name="T32" fmla="*/ 80 w 137"/>
              <a:gd name="T33" fmla="*/ 104 h 232"/>
              <a:gd name="T34" fmla="*/ 112 w 137"/>
              <a:gd name="T35" fmla="*/ 127 h 232"/>
              <a:gd name="T36" fmla="*/ 136 w 137"/>
              <a:gd name="T37" fmla="*/ 167 h 232"/>
              <a:gd name="T38" fmla="*/ 112 w 137"/>
              <a:gd name="T39" fmla="*/ 215 h 232"/>
              <a:gd name="T40" fmla="*/ 64 w 137"/>
              <a:gd name="T41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7" h="232">
                <a:moveTo>
                  <a:pt x="64" y="231"/>
                </a:moveTo>
                <a:lnTo>
                  <a:pt x="64" y="231"/>
                </a:lnTo>
                <a:cubicBezTo>
                  <a:pt x="48" y="231"/>
                  <a:pt x="32" y="223"/>
                  <a:pt x="8" y="215"/>
                </a:cubicBezTo>
                <a:cubicBezTo>
                  <a:pt x="8" y="215"/>
                  <a:pt x="0" y="207"/>
                  <a:pt x="0" y="199"/>
                </a:cubicBezTo>
                <a:cubicBezTo>
                  <a:pt x="8" y="191"/>
                  <a:pt x="16" y="191"/>
                  <a:pt x="24" y="191"/>
                </a:cubicBezTo>
                <a:cubicBezTo>
                  <a:pt x="48" y="199"/>
                  <a:pt x="80" y="207"/>
                  <a:pt x="96" y="191"/>
                </a:cubicBezTo>
                <a:cubicBezTo>
                  <a:pt x="104" y="183"/>
                  <a:pt x="112" y="175"/>
                  <a:pt x="112" y="167"/>
                </a:cubicBezTo>
                <a:cubicBezTo>
                  <a:pt x="112" y="151"/>
                  <a:pt x="88" y="143"/>
                  <a:pt x="64" y="127"/>
                </a:cubicBezTo>
                <a:cubicBezTo>
                  <a:pt x="48" y="127"/>
                  <a:pt x="32" y="119"/>
                  <a:pt x="24" y="111"/>
                </a:cubicBezTo>
                <a:cubicBezTo>
                  <a:pt x="8" y="96"/>
                  <a:pt x="0" y="88"/>
                  <a:pt x="0" y="72"/>
                </a:cubicBezTo>
                <a:cubicBezTo>
                  <a:pt x="0" y="48"/>
                  <a:pt x="16" y="32"/>
                  <a:pt x="32" y="24"/>
                </a:cubicBezTo>
                <a:cubicBezTo>
                  <a:pt x="56" y="8"/>
                  <a:pt x="96" y="0"/>
                  <a:pt x="128" y="16"/>
                </a:cubicBezTo>
                <a:cubicBezTo>
                  <a:pt x="136" y="24"/>
                  <a:pt x="136" y="32"/>
                  <a:pt x="136" y="40"/>
                </a:cubicBezTo>
                <a:cubicBezTo>
                  <a:pt x="136" y="48"/>
                  <a:pt x="128" y="48"/>
                  <a:pt x="120" y="48"/>
                </a:cubicBezTo>
                <a:cubicBezTo>
                  <a:pt x="88" y="32"/>
                  <a:pt x="64" y="32"/>
                  <a:pt x="48" y="48"/>
                </a:cubicBezTo>
                <a:cubicBezTo>
                  <a:pt x="32" y="48"/>
                  <a:pt x="32" y="56"/>
                  <a:pt x="32" y="72"/>
                </a:cubicBezTo>
                <a:cubicBezTo>
                  <a:pt x="32" y="80"/>
                  <a:pt x="56" y="96"/>
                  <a:pt x="80" y="104"/>
                </a:cubicBezTo>
                <a:cubicBezTo>
                  <a:pt x="88" y="111"/>
                  <a:pt x="104" y="119"/>
                  <a:pt x="112" y="127"/>
                </a:cubicBezTo>
                <a:cubicBezTo>
                  <a:pt x="128" y="143"/>
                  <a:pt x="136" y="151"/>
                  <a:pt x="136" y="167"/>
                </a:cubicBezTo>
                <a:cubicBezTo>
                  <a:pt x="136" y="183"/>
                  <a:pt x="128" y="207"/>
                  <a:pt x="112" y="215"/>
                </a:cubicBezTo>
                <a:cubicBezTo>
                  <a:pt x="96" y="223"/>
                  <a:pt x="80" y="231"/>
                  <a:pt x="64" y="2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6">
            <a:extLst>
              <a:ext uri="{FF2B5EF4-FFF2-40B4-BE49-F238E27FC236}">
                <a16:creationId xmlns:a16="http://schemas.microsoft.com/office/drawing/2014/main" id="{AD7ED70E-FC54-0F4B-9A08-C97D1746B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785" y="6708523"/>
            <a:ext cx="28026" cy="51384"/>
          </a:xfrm>
          <a:custGeom>
            <a:avLst/>
            <a:gdLst>
              <a:gd name="T0" fmla="*/ 16 w 25"/>
              <a:gd name="T1" fmla="*/ 48 h 49"/>
              <a:gd name="T2" fmla="*/ 16 w 25"/>
              <a:gd name="T3" fmla="*/ 48 h 49"/>
              <a:gd name="T4" fmla="*/ 0 w 25"/>
              <a:gd name="T5" fmla="*/ 40 h 49"/>
              <a:gd name="T6" fmla="*/ 0 w 25"/>
              <a:gd name="T7" fmla="*/ 16 h 49"/>
              <a:gd name="T8" fmla="*/ 16 w 25"/>
              <a:gd name="T9" fmla="*/ 0 h 49"/>
              <a:gd name="T10" fmla="*/ 24 w 25"/>
              <a:gd name="T11" fmla="*/ 16 h 49"/>
              <a:gd name="T12" fmla="*/ 24 w 25"/>
              <a:gd name="T13" fmla="*/ 40 h 49"/>
              <a:gd name="T14" fmla="*/ 16 w 25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49">
                <a:moveTo>
                  <a:pt x="16" y="48"/>
                </a:moveTo>
                <a:lnTo>
                  <a:pt x="16" y="48"/>
                </a:lnTo>
                <a:cubicBezTo>
                  <a:pt x="8" y="48"/>
                  <a:pt x="0" y="48"/>
                  <a:pt x="0" y="4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24" y="8"/>
                  <a:pt x="24" y="16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8"/>
                  <a:pt x="24" y="48"/>
                  <a:pt x="16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7">
            <a:extLst>
              <a:ext uri="{FF2B5EF4-FFF2-40B4-BE49-F238E27FC236}">
                <a16:creationId xmlns:a16="http://schemas.microsoft.com/office/drawing/2014/main" id="{0EEB2419-3E03-EE46-A6FF-90DFED51B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785" y="7002805"/>
            <a:ext cx="28026" cy="51381"/>
          </a:xfrm>
          <a:custGeom>
            <a:avLst/>
            <a:gdLst>
              <a:gd name="T0" fmla="*/ 16 w 25"/>
              <a:gd name="T1" fmla="*/ 48 h 49"/>
              <a:gd name="T2" fmla="*/ 16 w 25"/>
              <a:gd name="T3" fmla="*/ 48 h 49"/>
              <a:gd name="T4" fmla="*/ 0 w 25"/>
              <a:gd name="T5" fmla="*/ 40 h 49"/>
              <a:gd name="T6" fmla="*/ 0 w 25"/>
              <a:gd name="T7" fmla="*/ 16 h 49"/>
              <a:gd name="T8" fmla="*/ 16 w 25"/>
              <a:gd name="T9" fmla="*/ 0 h 49"/>
              <a:gd name="T10" fmla="*/ 24 w 25"/>
              <a:gd name="T11" fmla="*/ 16 h 49"/>
              <a:gd name="T12" fmla="*/ 24 w 25"/>
              <a:gd name="T13" fmla="*/ 40 h 49"/>
              <a:gd name="T14" fmla="*/ 16 w 25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49">
                <a:moveTo>
                  <a:pt x="16" y="48"/>
                </a:moveTo>
                <a:lnTo>
                  <a:pt x="16" y="48"/>
                </a:lnTo>
                <a:cubicBezTo>
                  <a:pt x="8" y="48"/>
                  <a:pt x="0" y="48"/>
                  <a:pt x="0" y="4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24" y="8"/>
                  <a:pt x="24" y="16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48"/>
                  <a:pt x="24" y="48"/>
                  <a:pt x="16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8">
            <a:extLst>
              <a:ext uri="{FF2B5EF4-FFF2-40B4-BE49-F238E27FC236}">
                <a16:creationId xmlns:a16="http://schemas.microsoft.com/office/drawing/2014/main" id="{268A0048-E1C2-FE46-BDFF-FE62BCF24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710" y="6680495"/>
            <a:ext cx="509151" cy="621261"/>
          </a:xfrm>
          <a:custGeom>
            <a:avLst/>
            <a:gdLst>
              <a:gd name="T0" fmla="*/ 240 w 482"/>
              <a:gd name="T1" fmla="*/ 584 h 585"/>
              <a:gd name="T2" fmla="*/ 240 w 482"/>
              <a:gd name="T3" fmla="*/ 584 h 585"/>
              <a:gd name="T4" fmla="*/ 0 w 482"/>
              <a:gd name="T5" fmla="*/ 343 h 585"/>
              <a:gd name="T6" fmla="*/ 24 w 482"/>
              <a:gd name="T7" fmla="*/ 183 h 585"/>
              <a:gd name="T8" fmla="*/ 112 w 482"/>
              <a:gd name="T9" fmla="*/ 32 h 585"/>
              <a:gd name="T10" fmla="*/ 128 w 482"/>
              <a:gd name="T11" fmla="*/ 7 h 585"/>
              <a:gd name="T12" fmla="*/ 152 w 482"/>
              <a:gd name="T13" fmla="*/ 7 h 585"/>
              <a:gd name="T14" fmla="*/ 152 w 482"/>
              <a:gd name="T15" fmla="*/ 32 h 585"/>
              <a:gd name="T16" fmla="*/ 136 w 482"/>
              <a:gd name="T17" fmla="*/ 48 h 585"/>
              <a:gd name="T18" fmla="*/ 64 w 482"/>
              <a:gd name="T19" fmla="*/ 199 h 585"/>
              <a:gd name="T20" fmla="*/ 32 w 482"/>
              <a:gd name="T21" fmla="*/ 343 h 585"/>
              <a:gd name="T22" fmla="*/ 240 w 482"/>
              <a:gd name="T23" fmla="*/ 552 h 585"/>
              <a:gd name="T24" fmla="*/ 449 w 482"/>
              <a:gd name="T25" fmla="*/ 343 h 585"/>
              <a:gd name="T26" fmla="*/ 417 w 482"/>
              <a:gd name="T27" fmla="*/ 199 h 585"/>
              <a:gd name="T28" fmla="*/ 345 w 482"/>
              <a:gd name="T29" fmla="*/ 48 h 585"/>
              <a:gd name="T30" fmla="*/ 329 w 482"/>
              <a:gd name="T31" fmla="*/ 32 h 585"/>
              <a:gd name="T32" fmla="*/ 329 w 482"/>
              <a:gd name="T33" fmla="*/ 7 h 585"/>
              <a:gd name="T34" fmla="*/ 352 w 482"/>
              <a:gd name="T35" fmla="*/ 7 h 585"/>
              <a:gd name="T36" fmla="*/ 369 w 482"/>
              <a:gd name="T37" fmla="*/ 32 h 585"/>
              <a:gd name="T38" fmla="*/ 457 w 482"/>
              <a:gd name="T39" fmla="*/ 183 h 585"/>
              <a:gd name="T40" fmla="*/ 481 w 482"/>
              <a:gd name="T41" fmla="*/ 343 h 585"/>
              <a:gd name="T42" fmla="*/ 240 w 482"/>
              <a:gd name="T43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2" h="585">
                <a:moveTo>
                  <a:pt x="240" y="584"/>
                </a:moveTo>
                <a:lnTo>
                  <a:pt x="240" y="584"/>
                </a:lnTo>
                <a:cubicBezTo>
                  <a:pt x="104" y="584"/>
                  <a:pt x="0" y="479"/>
                  <a:pt x="0" y="343"/>
                </a:cubicBezTo>
                <a:cubicBezTo>
                  <a:pt x="0" y="303"/>
                  <a:pt x="8" y="239"/>
                  <a:pt x="24" y="183"/>
                </a:cubicBezTo>
                <a:cubicBezTo>
                  <a:pt x="48" y="128"/>
                  <a:pt x="80" y="72"/>
                  <a:pt x="112" y="32"/>
                </a:cubicBezTo>
                <a:cubicBezTo>
                  <a:pt x="112" y="24"/>
                  <a:pt x="120" y="15"/>
                  <a:pt x="128" y="7"/>
                </a:cubicBezTo>
                <a:cubicBezTo>
                  <a:pt x="136" y="0"/>
                  <a:pt x="144" y="0"/>
                  <a:pt x="152" y="7"/>
                </a:cubicBezTo>
                <a:cubicBezTo>
                  <a:pt x="160" y="15"/>
                  <a:pt x="160" y="24"/>
                  <a:pt x="152" y="32"/>
                </a:cubicBezTo>
                <a:cubicBezTo>
                  <a:pt x="152" y="40"/>
                  <a:pt x="144" y="48"/>
                  <a:pt x="136" y="48"/>
                </a:cubicBezTo>
                <a:cubicBezTo>
                  <a:pt x="112" y="88"/>
                  <a:pt x="80" y="144"/>
                  <a:pt x="64" y="199"/>
                </a:cubicBezTo>
                <a:cubicBezTo>
                  <a:pt x="40" y="247"/>
                  <a:pt x="32" y="303"/>
                  <a:pt x="32" y="343"/>
                </a:cubicBezTo>
                <a:cubicBezTo>
                  <a:pt x="32" y="455"/>
                  <a:pt x="128" y="552"/>
                  <a:pt x="240" y="552"/>
                </a:cubicBezTo>
                <a:cubicBezTo>
                  <a:pt x="352" y="552"/>
                  <a:pt x="449" y="455"/>
                  <a:pt x="449" y="343"/>
                </a:cubicBezTo>
                <a:cubicBezTo>
                  <a:pt x="449" y="303"/>
                  <a:pt x="441" y="247"/>
                  <a:pt x="417" y="199"/>
                </a:cubicBezTo>
                <a:cubicBezTo>
                  <a:pt x="401" y="144"/>
                  <a:pt x="369" y="88"/>
                  <a:pt x="345" y="48"/>
                </a:cubicBezTo>
                <a:cubicBezTo>
                  <a:pt x="337" y="48"/>
                  <a:pt x="329" y="40"/>
                  <a:pt x="329" y="32"/>
                </a:cubicBezTo>
                <a:cubicBezTo>
                  <a:pt x="320" y="24"/>
                  <a:pt x="320" y="15"/>
                  <a:pt x="329" y="7"/>
                </a:cubicBezTo>
                <a:cubicBezTo>
                  <a:pt x="337" y="0"/>
                  <a:pt x="345" y="0"/>
                  <a:pt x="352" y="7"/>
                </a:cubicBezTo>
                <a:cubicBezTo>
                  <a:pt x="361" y="15"/>
                  <a:pt x="369" y="24"/>
                  <a:pt x="369" y="32"/>
                </a:cubicBezTo>
                <a:cubicBezTo>
                  <a:pt x="401" y="72"/>
                  <a:pt x="433" y="128"/>
                  <a:pt x="457" y="183"/>
                </a:cubicBezTo>
                <a:cubicBezTo>
                  <a:pt x="473" y="239"/>
                  <a:pt x="481" y="303"/>
                  <a:pt x="481" y="343"/>
                </a:cubicBezTo>
                <a:cubicBezTo>
                  <a:pt x="481" y="479"/>
                  <a:pt x="377" y="584"/>
                  <a:pt x="240" y="5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9">
            <a:extLst>
              <a:ext uri="{FF2B5EF4-FFF2-40B4-BE49-F238E27FC236}">
                <a16:creationId xmlns:a16="http://schemas.microsoft.com/office/drawing/2014/main" id="{7A43D352-1DF3-DC4C-9C8F-01A09A39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133" y="6470297"/>
            <a:ext cx="322306" cy="163488"/>
          </a:xfrm>
          <a:custGeom>
            <a:avLst/>
            <a:gdLst>
              <a:gd name="T0" fmla="*/ 241 w 306"/>
              <a:gd name="T1" fmla="*/ 144 h 153"/>
              <a:gd name="T2" fmla="*/ 241 w 306"/>
              <a:gd name="T3" fmla="*/ 144 h 153"/>
              <a:gd name="T4" fmla="*/ 232 w 306"/>
              <a:gd name="T5" fmla="*/ 144 h 153"/>
              <a:gd name="T6" fmla="*/ 224 w 306"/>
              <a:gd name="T7" fmla="*/ 120 h 153"/>
              <a:gd name="T8" fmla="*/ 264 w 306"/>
              <a:gd name="T9" fmla="*/ 48 h 153"/>
              <a:gd name="T10" fmla="*/ 264 w 306"/>
              <a:gd name="T11" fmla="*/ 40 h 153"/>
              <a:gd name="T12" fmla="*/ 249 w 306"/>
              <a:gd name="T13" fmla="*/ 32 h 153"/>
              <a:gd name="T14" fmla="*/ 56 w 306"/>
              <a:gd name="T15" fmla="*/ 32 h 153"/>
              <a:gd name="T16" fmla="*/ 40 w 306"/>
              <a:gd name="T17" fmla="*/ 40 h 153"/>
              <a:gd name="T18" fmla="*/ 40 w 306"/>
              <a:gd name="T19" fmla="*/ 48 h 153"/>
              <a:gd name="T20" fmla="*/ 80 w 306"/>
              <a:gd name="T21" fmla="*/ 120 h 153"/>
              <a:gd name="T22" fmla="*/ 72 w 306"/>
              <a:gd name="T23" fmla="*/ 144 h 153"/>
              <a:gd name="T24" fmla="*/ 48 w 306"/>
              <a:gd name="T25" fmla="*/ 136 h 153"/>
              <a:gd name="T26" fmla="*/ 8 w 306"/>
              <a:gd name="T27" fmla="*/ 64 h 153"/>
              <a:gd name="T28" fmla="*/ 16 w 306"/>
              <a:gd name="T29" fmla="*/ 16 h 153"/>
              <a:gd name="T30" fmla="*/ 56 w 306"/>
              <a:gd name="T31" fmla="*/ 0 h 153"/>
              <a:gd name="T32" fmla="*/ 249 w 306"/>
              <a:gd name="T33" fmla="*/ 0 h 153"/>
              <a:gd name="T34" fmla="*/ 289 w 306"/>
              <a:gd name="T35" fmla="*/ 16 h 153"/>
              <a:gd name="T36" fmla="*/ 297 w 306"/>
              <a:gd name="T37" fmla="*/ 64 h 153"/>
              <a:gd name="T38" fmla="*/ 257 w 306"/>
              <a:gd name="T39" fmla="*/ 136 h 153"/>
              <a:gd name="T40" fmla="*/ 241 w 306"/>
              <a:gd name="T41" fmla="*/ 144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6" h="153">
                <a:moveTo>
                  <a:pt x="241" y="144"/>
                </a:moveTo>
                <a:lnTo>
                  <a:pt x="241" y="144"/>
                </a:lnTo>
                <a:cubicBezTo>
                  <a:pt x="241" y="144"/>
                  <a:pt x="241" y="144"/>
                  <a:pt x="232" y="144"/>
                </a:cubicBezTo>
                <a:cubicBezTo>
                  <a:pt x="224" y="144"/>
                  <a:pt x="224" y="128"/>
                  <a:pt x="224" y="120"/>
                </a:cubicBezTo>
                <a:cubicBezTo>
                  <a:pt x="264" y="48"/>
                  <a:pt x="264" y="48"/>
                  <a:pt x="264" y="48"/>
                </a:cubicBezTo>
                <a:lnTo>
                  <a:pt x="264" y="40"/>
                </a:lnTo>
                <a:cubicBezTo>
                  <a:pt x="257" y="40"/>
                  <a:pt x="257" y="32"/>
                  <a:pt x="249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48" y="32"/>
                  <a:pt x="48" y="40"/>
                  <a:pt x="40" y="40"/>
                </a:cubicBezTo>
                <a:lnTo>
                  <a:pt x="40" y="48"/>
                </a:lnTo>
                <a:cubicBezTo>
                  <a:pt x="80" y="120"/>
                  <a:pt x="80" y="120"/>
                  <a:pt x="80" y="120"/>
                </a:cubicBezTo>
                <a:cubicBezTo>
                  <a:pt x="80" y="128"/>
                  <a:pt x="80" y="136"/>
                  <a:pt x="72" y="144"/>
                </a:cubicBezTo>
                <a:cubicBezTo>
                  <a:pt x="56" y="152"/>
                  <a:pt x="48" y="144"/>
                  <a:pt x="48" y="136"/>
                </a:cubicBezTo>
                <a:cubicBezTo>
                  <a:pt x="8" y="64"/>
                  <a:pt x="8" y="64"/>
                  <a:pt x="8" y="64"/>
                </a:cubicBezTo>
                <a:cubicBezTo>
                  <a:pt x="0" y="48"/>
                  <a:pt x="8" y="32"/>
                  <a:pt x="16" y="16"/>
                </a:cubicBezTo>
                <a:cubicBezTo>
                  <a:pt x="24" y="8"/>
                  <a:pt x="40" y="0"/>
                  <a:pt x="56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64" y="0"/>
                  <a:pt x="281" y="8"/>
                  <a:pt x="289" y="16"/>
                </a:cubicBezTo>
                <a:cubicBezTo>
                  <a:pt x="305" y="32"/>
                  <a:pt x="305" y="48"/>
                  <a:pt x="297" y="64"/>
                </a:cubicBezTo>
                <a:cubicBezTo>
                  <a:pt x="257" y="136"/>
                  <a:pt x="257" y="136"/>
                  <a:pt x="257" y="136"/>
                </a:cubicBezTo>
                <a:cubicBezTo>
                  <a:pt x="257" y="144"/>
                  <a:pt x="249" y="144"/>
                  <a:pt x="241" y="1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50">
            <a:extLst>
              <a:ext uri="{FF2B5EF4-FFF2-40B4-BE49-F238E27FC236}">
                <a16:creationId xmlns:a16="http://schemas.microsoft.com/office/drawing/2014/main" id="{5290E869-4DB8-544F-BE56-B4F8EC10B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4186" y="6647800"/>
            <a:ext cx="205530" cy="37369"/>
          </a:xfrm>
          <a:custGeom>
            <a:avLst/>
            <a:gdLst>
              <a:gd name="T0" fmla="*/ 168 w 194"/>
              <a:gd name="T1" fmla="*/ 33 h 34"/>
              <a:gd name="T2" fmla="*/ 168 w 194"/>
              <a:gd name="T3" fmla="*/ 33 h 34"/>
              <a:gd name="T4" fmla="*/ 24 w 194"/>
              <a:gd name="T5" fmla="*/ 33 h 34"/>
              <a:gd name="T6" fmla="*/ 0 w 194"/>
              <a:gd name="T7" fmla="*/ 16 h 34"/>
              <a:gd name="T8" fmla="*/ 24 w 194"/>
              <a:gd name="T9" fmla="*/ 0 h 34"/>
              <a:gd name="T10" fmla="*/ 168 w 194"/>
              <a:gd name="T11" fmla="*/ 0 h 34"/>
              <a:gd name="T12" fmla="*/ 193 w 194"/>
              <a:gd name="T13" fmla="*/ 16 h 34"/>
              <a:gd name="T14" fmla="*/ 168 w 194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" h="34">
                <a:moveTo>
                  <a:pt x="168" y="33"/>
                </a:moveTo>
                <a:lnTo>
                  <a:pt x="168" y="33"/>
                </a:lnTo>
                <a:cubicBezTo>
                  <a:pt x="24" y="33"/>
                  <a:pt x="24" y="33"/>
                  <a:pt x="24" y="33"/>
                </a:cubicBezTo>
                <a:cubicBezTo>
                  <a:pt x="8" y="33"/>
                  <a:pt x="0" y="25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5" y="0"/>
                  <a:pt x="193" y="8"/>
                  <a:pt x="193" y="16"/>
                </a:cubicBezTo>
                <a:cubicBezTo>
                  <a:pt x="193" y="25"/>
                  <a:pt x="185" y="33"/>
                  <a:pt x="168" y="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51">
            <a:extLst>
              <a:ext uri="{FF2B5EF4-FFF2-40B4-BE49-F238E27FC236}">
                <a16:creationId xmlns:a16="http://schemas.microsoft.com/office/drawing/2014/main" id="{589D60E5-9B47-DC4E-AF9D-2BCD358C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555" y="6886025"/>
            <a:ext cx="135461" cy="214872"/>
          </a:xfrm>
          <a:custGeom>
            <a:avLst/>
            <a:gdLst>
              <a:gd name="T0" fmla="*/ 56 w 130"/>
              <a:gd name="T1" fmla="*/ 200 h 201"/>
              <a:gd name="T2" fmla="*/ 56 w 130"/>
              <a:gd name="T3" fmla="*/ 200 h 201"/>
              <a:gd name="T4" fmla="*/ 16 w 130"/>
              <a:gd name="T5" fmla="*/ 192 h 201"/>
              <a:gd name="T6" fmla="*/ 8 w 130"/>
              <a:gd name="T7" fmla="*/ 176 h 201"/>
              <a:gd name="T8" fmla="*/ 24 w 130"/>
              <a:gd name="T9" fmla="*/ 168 h 201"/>
              <a:gd name="T10" fmla="*/ 89 w 130"/>
              <a:gd name="T11" fmla="*/ 168 h 201"/>
              <a:gd name="T12" fmla="*/ 96 w 130"/>
              <a:gd name="T13" fmla="*/ 144 h 201"/>
              <a:gd name="T14" fmla="*/ 56 w 130"/>
              <a:gd name="T15" fmla="*/ 112 h 201"/>
              <a:gd name="T16" fmla="*/ 24 w 130"/>
              <a:gd name="T17" fmla="*/ 96 h 201"/>
              <a:gd name="T18" fmla="*/ 8 w 130"/>
              <a:gd name="T19" fmla="*/ 64 h 201"/>
              <a:gd name="T20" fmla="*/ 32 w 130"/>
              <a:gd name="T21" fmla="*/ 16 h 201"/>
              <a:gd name="T22" fmla="*/ 112 w 130"/>
              <a:gd name="T23" fmla="*/ 16 h 201"/>
              <a:gd name="T24" fmla="*/ 121 w 130"/>
              <a:gd name="T25" fmla="*/ 32 h 201"/>
              <a:gd name="T26" fmla="*/ 104 w 130"/>
              <a:gd name="T27" fmla="*/ 40 h 201"/>
              <a:gd name="T28" fmla="*/ 40 w 130"/>
              <a:gd name="T29" fmla="*/ 40 h 201"/>
              <a:gd name="T30" fmla="*/ 32 w 130"/>
              <a:gd name="T31" fmla="*/ 64 h 201"/>
              <a:gd name="T32" fmla="*/ 72 w 130"/>
              <a:gd name="T33" fmla="*/ 88 h 201"/>
              <a:gd name="T34" fmla="*/ 104 w 130"/>
              <a:gd name="T35" fmla="*/ 112 h 201"/>
              <a:gd name="T36" fmla="*/ 129 w 130"/>
              <a:gd name="T37" fmla="*/ 144 h 201"/>
              <a:gd name="T38" fmla="*/ 104 w 130"/>
              <a:gd name="T39" fmla="*/ 192 h 201"/>
              <a:gd name="T40" fmla="*/ 56 w 130"/>
              <a:gd name="T41" fmla="*/ 2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0" h="201">
                <a:moveTo>
                  <a:pt x="56" y="200"/>
                </a:moveTo>
                <a:lnTo>
                  <a:pt x="56" y="200"/>
                </a:lnTo>
                <a:cubicBezTo>
                  <a:pt x="48" y="200"/>
                  <a:pt x="32" y="200"/>
                  <a:pt x="16" y="192"/>
                </a:cubicBezTo>
                <a:cubicBezTo>
                  <a:pt x="8" y="184"/>
                  <a:pt x="0" y="176"/>
                  <a:pt x="8" y="176"/>
                </a:cubicBezTo>
                <a:cubicBezTo>
                  <a:pt x="8" y="168"/>
                  <a:pt x="16" y="168"/>
                  <a:pt x="24" y="168"/>
                </a:cubicBezTo>
                <a:cubicBezTo>
                  <a:pt x="48" y="176"/>
                  <a:pt x="72" y="176"/>
                  <a:pt x="89" y="168"/>
                </a:cubicBezTo>
                <a:cubicBezTo>
                  <a:pt x="96" y="160"/>
                  <a:pt x="96" y="152"/>
                  <a:pt x="96" y="144"/>
                </a:cubicBezTo>
                <a:cubicBezTo>
                  <a:pt x="96" y="136"/>
                  <a:pt x="80" y="120"/>
                  <a:pt x="56" y="112"/>
                </a:cubicBezTo>
                <a:cubicBezTo>
                  <a:pt x="48" y="104"/>
                  <a:pt x="32" y="104"/>
                  <a:pt x="24" y="96"/>
                </a:cubicBezTo>
                <a:cubicBezTo>
                  <a:pt x="8" y="80"/>
                  <a:pt x="8" y="72"/>
                  <a:pt x="8" y="64"/>
                </a:cubicBezTo>
                <a:cubicBezTo>
                  <a:pt x="8" y="40"/>
                  <a:pt x="16" y="24"/>
                  <a:pt x="32" y="16"/>
                </a:cubicBezTo>
                <a:cubicBezTo>
                  <a:pt x="48" y="0"/>
                  <a:pt x="89" y="0"/>
                  <a:pt x="112" y="16"/>
                </a:cubicBezTo>
                <a:cubicBezTo>
                  <a:pt x="121" y="16"/>
                  <a:pt x="129" y="24"/>
                  <a:pt x="121" y="32"/>
                </a:cubicBezTo>
                <a:cubicBezTo>
                  <a:pt x="121" y="40"/>
                  <a:pt x="112" y="40"/>
                  <a:pt x="104" y="40"/>
                </a:cubicBezTo>
                <a:cubicBezTo>
                  <a:pt x="80" y="24"/>
                  <a:pt x="56" y="24"/>
                  <a:pt x="40" y="40"/>
                </a:cubicBezTo>
                <a:cubicBezTo>
                  <a:pt x="32" y="40"/>
                  <a:pt x="32" y="48"/>
                  <a:pt x="32" y="64"/>
                </a:cubicBezTo>
                <a:cubicBezTo>
                  <a:pt x="32" y="72"/>
                  <a:pt x="48" y="80"/>
                  <a:pt x="72" y="88"/>
                </a:cubicBezTo>
                <a:cubicBezTo>
                  <a:pt x="80" y="96"/>
                  <a:pt x="96" y="104"/>
                  <a:pt x="104" y="112"/>
                </a:cubicBezTo>
                <a:cubicBezTo>
                  <a:pt x="121" y="120"/>
                  <a:pt x="129" y="136"/>
                  <a:pt x="129" y="144"/>
                </a:cubicBezTo>
                <a:cubicBezTo>
                  <a:pt x="129" y="160"/>
                  <a:pt x="112" y="176"/>
                  <a:pt x="104" y="192"/>
                </a:cubicBezTo>
                <a:cubicBezTo>
                  <a:pt x="89" y="192"/>
                  <a:pt x="72" y="200"/>
                  <a:pt x="56" y="2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52">
            <a:extLst>
              <a:ext uri="{FF2B5EF4-FFF2-40B4-BE49-F238E27FC236}">
                <a16:creationId xmlns:a16="http://schemas.microsoft.com/office/drawing/2014/main" id="{D8B95E1C-B1CD-5B4E-9024-8710BDFE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8266" y="6843987"/>
            <a:ext cx="32697" cy="42039"/>
          </a:xfrm>
          <a:custGeom>
            <a:avLst/>
            <a:gdLst>
              <a:gd name="T0" fmla="*/ 16 w 33"/>
              <a:gd name="T1" fmla="*/ 39 h 40"/>
              <a:gd name="T2" fmla="*/ 16 w 33"/>
              <a:gd name="T3" fmla="*/ 39 h 40"/>
              <a:gd name="T4" fmla="*/ 0 w 33"/>
              <a:gd name="T5" fmla="*/ 31 h 40"/>
              <a:gd name="T6" fmla="*/ 0 w 33"/>
              <a:gd name="T7" fmla="*/ 8 h 40"/>
              <a:gd name="T8" fmla="*/ 16 w 33"/>
              <a:gd name="T9" fmla="*/ 0 h 40"/>
              <a:gd name="T10" fmla="*/ 32 w 33"/>
              <a:gd name="T11" fmla="*/ 8 h 40"/>
              <a:gd name="T12" fmla="*/ 32 w 33"/>
              <a:gd name="T13" fmla="*/ 31 h 40"/>
              <a:gd name="T14" fmla="*/ 16 w 33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40">
                <a:moveTo>
                  <a:pt x="16" y="39"/>
                </a:moveTo>
                <a:lnTo>
                  <a:pt x="16" y="39"/>
                </a:lnTo>
                <a:cubicBezTo>
                  <a:pt x="8" y="39"/>
                  <a:pt x="0" y="31"/>
                  <a:pt x="0" y="31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4" y="0"/>
                  <a:pt x="32" y="0"/>
                  <a:pt x="32" y="8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1"/>
                  <a:pt x="24" y="39"/>
                  <a:pt x="16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53">
            <a:extLst>
              <a:ext uri="{FF2B5EF4-FFF2-40B4-BE49-F238E27FC236}">
                <a16:creationId xmlns:a16="http://schemas.microsoft.com/office/drawing/2014/main" id="{976050AE-2D92-E645-BCF9-8DF1BC8A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8266" y="7105570"/>
            <a:ext cx="32697" cy="42039"/>
          </a:xfrm>
          <a:custGeom>
            <a:avLst/>
            <a:gdLst>
              <a:gd name="T0" fmla="*/ 16 w 33"/>
              <a:gd name="T1" fmla="*/ 40 h 41"/>
              <a:gd name="T2" fmla="*/ 16 w 33"/>
              <a:gd name="T3" fmla="*/ 40 h 41"/>
              <a:gd name="T4" fmla="*/ 0 w 33"/>
              <a:gd name="T5" fmla="*/ 24 h 41"/>
              <a:gd name="T6" fmla="*/ 0 w 33"/>
              <a:gd name="T7" fmla="*/ 8 h 41"/>
              <a:gd name="T8" fmla="*/ 16 w 33"/>
              <a:gd name="T9" fmla="*/ 0 h 41"/>
              <a:gd name="T10" fmla="*/ 32 w 33"/>
              <a:gd name="T11" fmla="*/ 8 h 41"/>
              <a:gd name="T12" fmla="*/ 32 w 33"/>
              <a:gd name="T13" fmla="*/ 24 h 41"/>
              <a:gd name="T14" fmla="*/ 16 w 33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41">
                <a:moveTo>
                  <a:pt x="16" y="40"/>
                </a:moveTo>
                <a:lnTo>
                  <a:pt x="16" y="40"/>
                </a:lnTo>
                <a:cubicBezTo>
                  <a:pt x="8" y="40"/>
                  <a:pt x="0" y="32"/>
                  <a:pt x="0" y="2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4" y="0"/>
                  <a:pt x="32" y="0"/>
                  <a:pt x="32" y="8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2"/>
                  <a:pt x="24" y="40"/>
                  <a:pt x="16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Google Shape;207;p7">
            <a:extLst>
              <a:ext uri="{FF2B5EF4-FFF2-40B4-BE49-F238E27FC236}">
                <a16:creationId xmlns:a16="http://schemas.microsoft.com/office/drawing/2014/main" id="{92486A82-185E-6B4D-B3D8-0AEE5960E70B}"/>
              </a:ext>
            </a:extLst>
          </p:cNvPr>
          <p:cNvSpPr txBox="1"/>
          <p:nvPr/>
        </p:nvSpPr>
        <p:spPr>
          <a:xfrm>
            <a:off x="16808101" y="4182188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2" name="Google Shape;208;p7">
            <a:extLst>
              <a:ext uri="{FF2B5EF4-FFF2-40B4-BE49-F238E27FC236}">
                <a16:creationId xmlns:a16="http://schemas.microsoft.com/office/drawing/2014/main" id="{264C8028-7075-7A45-AA92-41C0135BD8FA}"/>
              </a:ext>
            </a:extLst>
          </p:cNvPr>
          <p:cNvSpPr txBox="1"/>
          <p:nvPr/>
        </p:nvSpPr>
        <p:spPr>
          <a:xfrm>
            <a:off x="16773103" y="5740541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265;p9">
            <a:extLst>
              <a:ext uri="{FF2B5EF4-FFF2-40B4-BE49-F238E27FC236}">
                <a16:creationId xmlns:a16="http://schemas.microsoft.com/office/drawing/2014/main" id="{F15C8638-AEE0-3341-B3E7-49C4B9562308}"/>
              </a:ext>
            </a:extLst>
          </p:cNvPr>
          <p:cNvSpPr/>
          <p:nvPr/>
        </p:nvSpPr>
        <p:spPr>
          <a:xfrm>
            <a:off x="6348950" y="1111740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4" name="Google Shape;264;p9">
            <a:extLst>
              <a:ext uri="{FF2B5EF4-FFF2-40B4-BE49-F238E27FC236}">
                <a16:creationId xmlns:a16="http://schemas.microsoft.com/office/drawing/2014/main" id="{EDB85AAF-9F2D-AA4F-838E-6FA4EFD50292}"/>
              </a:ext>
            </a:extLst>
          </p:cNvPr>
          <p:cNvSpPr txBox="1"/>
          <p:nvPr/>
        </p:nvSpPr>
        <p:spPr>
          <a:xfrm>
            <a:off x="6976022" y="1061825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B8492A42-E05E-2042-AA9D-A259C895E11A}"/>
              </a:ext>
            </a:extLst>
          </p:cNvPr>
          <p:cNvSpPr/>
          <p:nvPr/>
        </p:nvSpPr>
        <p:spPr>
          <a:xfrm>
            <a:off x="6526480" y="2124188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6" name="Google Shape;264;p9">
            <a:extLst>
              <a:ext uri="{FF2B5EF4-FFF2-40B4-BE49-F238E27FC236}">
                <a16:creationId xmlns:a16="http://schemas.microsoft.com/office/drawing/2014/main" id="{DCA58843-D7C0-EE4C-8BBA-34E6C470A5E9}"/>
              </a:ext>
            </a:extLst>
          </p:cNvPr>
          <p:cNvSpPr txBox="1"/>
          <p:nvPr/>
        </p:nvSpPr>
        <p:spPr>
          <a:xfrm>
            <a:off x="7153552" y="162504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265;p9">
            <a:extLst>
              <a:ext uri="{FF2B5EF4-FFF2-40B4-BE49-F238E27FC236}">
                <a16:creationId xmlns:a16="http://schemas.microsoft.com/office/drawing/2014/main" id="{E2888C59-AEF0-8C44-94F5-30AE047115CF}"/>
              </a:ext>
            </a:extLst>
          </p:cNvPr>
          <p:cNvSpPr/>
          <p:nvPr/>
        </p:nvSpPr>
        <p:spPr>
          <a:xfrm>
            <a:off x="12104953" y="668566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8" name="Google Shape;264;p9">
            <a:extLst>
              <a:ext uri="{FF2B5EF4-FFF2-40B4-BE49-F238E27FC236}">
                <a16:creationId xmlns:a16="http://schemas.microsoft.com/office/drawing/2014/main" id="{31C10F27-5177-3842-8240-3515DC96B26F}"/>
              </a:ext>
            </a:extLst>
          </p:cNvPr>
          <p:cNvSpPr txBox="1"/>
          <p:nvPr/>
        </p:nvSpPr>
        <p:spPr>
          <a:xfrm>
            <a:off x="12141100" y="614196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265;p9">
            <a:extLst>
              <a:ext uri="{FF2B5EF4-FFF2-40B4-BE49-F238E27FC236}">
                <a16:creationId xmlns:a16="http://schemas.microsoft.com/office/drawing/2014/main" id="{31FDC70C-003E-A445-92E6-A927181FA630}"/>
              </a:ext>
            </a:extLst>
          </p:cNvPr>
          <p:cNvSpPr/>
          <p:nvPr/>
        </p:nvSpPr>
        <p:spPr>
          <a:xfrm>
            <a:off x="814940" y="666875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20" name="Google Shape;264;p9">
            <a:extLst>
              <a:ext uri="{FF2B5EF4-FFF2-40B4-BE49-F238E27FC236}">
                <a16:creationId xmlns:a16="http://schemas.microsoft.com/office/drawing/2014/main" id="{DA054F5C-6A2D-0B49-AA62-83F3D3E864DA}"/>
              </a:ext>
            </a:extLst>
          </p:cNvPr>
          <p:cNvSpPr txBox="1"/>
          <p:nvPr/>
        </p:nvSpPr>
        <p:spPr>
          <a:xfrm>
            <a:off x="2092055" y="612505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AAC1B1D7-968D-8445-96AF-8213D140F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566" y="4305779"/>
            <a:ext cx="4918693" cy="4914021"/>
          </a:xfrm>
          <a:custGeom>
            <a:avLst/>
            <a:gdLst>
              <a:gd name="T0" fmla="*/ 4641 w 4642"/>
              <a:gd name="T1" fmla="*/ 2317 h 4641"/>
              <a:gd name="T2" fmla="*/ 4641 w 4642"/>
              <a:gd name="T3" fmla="*/ 2317 h 4641"/>
              <a:gd name="T4" fmla="*/ 2324 w 4642"/>
              <a:gd name="T5" fmla="*/ 4640 h 4641"/>
              <a:gd name="T6" fmla="*/ 0 w 4642"/>
              <a:gd name="T7" fmla="*/ 2317 h 4641"/>
              <a:gd name="T8" fmla="*/ 2324 w 4642"/>
              <a:gd name="T9" fmla="*/ 0 h 4641"/>
              <a:gd name="T10" fmla="*/ 4641 w 4642"/>
              <a:gd name="T11" fmla="*/ 2317 h 4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42" h="4641">
                <a:moveTo>
                  <a:pt x="4641" y="2317"/>
                </a:moveTo>
                <a:lnTo>
                  <a:pt x="4641" y="2317"/>
                </a:lnTo>
                <a:cubicBezTo>
                  <a:pt x="4641" y="3598"/>
                  <a:pt x="3599" y="4640"/>
                  <a:pt x="2324" y="4640"/>
                </a:cubicBezTo>
                <a:cubicBezTo>
                  <a:pt x="1042" y="4640"/>
                  <a:pt x="0" y="3598"/>
                  <a:pt x="0" y="2317"/>
                </a:cubicBezTo>
                <a:cubicBezTo>
                  <a:pt x="0" y="1034"/>
                  <a:pt x="1042" y="0"/>
                  <a:pt x="2324" y="0"/>
                </a:cubicBezTo>
                <a:cubicBezTo>
                  <a:pt x="3599" y="0"/>
                  <a:pt x="4641" y="1034"/>
                  <a:pt x="4641" y="23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D5B2865-07A5-3841-A72B-3B34FBD7BDBC}"/>
              </a:ext>
            </a:extLst>
          </p:cNvPr>
          <p:cNvGrpSpPr/>
          <p:nvPr/>
        </p:nvGrpSpPr>
        <p:grpSpPr>
          <a:xfrm>
            <a:off x="6749115" y="5561328"/>
            <a:ext cx="3419262" cy="2410299"/>
            <a:chOff x="6404149" y="5390213"/>
            <a:chExt cx="3419262" cy="2410299"/>
          </a:xfrm>
        </p:grpSpPr>
        <p:sp>
          <p:nvSpPr>
            <p:cNvPr id="385" name="Freeform 354">
              <a:extLst>
                <a:ext uri="{FF2B5EF4-FFF2-40B4-BE49-F238E27FC236}">
                  <a16:creationId xmlns:a16="http://schemas.microsoft.com/office/drawing/2014/main" id="{E97326E9-8CC8-5743-B1A9-F6992063E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149" y="5390213"/>
              <a:ext cx="2975503" cy="2410299"/>
            </a:xfrm>
            <a:custGeom>
              <a:avLst/>
              <a:gdLst>
                <a:gd name="T0" fmla="*/ 2164 w 2807"/>
                <a:gd name="T1" fmla="*/ 2275 h 2276"/>
                <a:gd name="T2" fmla="*/ 1940 w 2807"/>
                <a:gd name="T3" fmla="*/ 2091 h 2276"/>
                <a:gd name="T4" fmla="*/ 1884 w 2807"/>
                <a:gd name="T5" fmla="*/ 1826 h 2276"/>
                <a:gd name="T6" fmla="*/ 1491 w 2807"/>
                <a:gd name="T7" fmla="*/ 1858 h 2276"/>
                <a:gd name="T8" fmla="*/ 1138 w 2807"/>
                <a:gd name="T9" fmla="*/ 2051 h 2276"/>
                <a:gd name="T10" fmla="*/ 697 w 2807"/>
                <a:gd name="T11" fmla="*/ 2099 h 2276"/>
                <a:gd name="T12" fmla="*/ 481 w 2807"/>
                <a:gd name="T13" fmla="*/ 1538 h 2276"/>
                <a:gd name="T14" fmla="*/ 136 w 2807"/>
                <a:gd name="T15" fmla="*/ 1337 h 2276"/>
                <a:gd name="T16" fmla="*/ 0 w 2807"/>
                <a:gd name="T17" fmla="*/ 1177 h 2276"/>
                <a:gd name="T18" fmla="*/ 136 w 2807"/>
                <a:gd name="T19" fmla="*/ 761 h 2276"/>
                <a:gd name="T20" fmla="*/ 489 w 2807"/>
                <a:gd name="T21" fmla="*/ 392 h 2276"/>
                <a:gd name="T22" fmla="*/ 329 w 2807"/>
                <a:gd name="T23" fmla="*/ 56 h 2276"/>
                <a:gd name="T24" fmla="*/ 858 w 2807"/>
                <a:gd name="T25" fmla="*/ 104 h 2276"/>
                <a:gd name="T26" fmla="*/ 1491 w 2807"/>
                <a:gd name="T27" fmla="*/ 128 h 2276"/>
                <a:gd name="T28" fmla="*/ 2806 w 2807"/>
                <a:gd name="T29" fmla="*/ 1034 h 2276"/>
                <a:gd name="T30" fmla="*/ 2597 w 2807"/>
                <a:gd name="T31" fmla="*/ 1521 h 2276"/>
                <a:gd name="T32" fmla="*/ 2405 w 2807"/>
                <a:gd name="T33" fmla="*/ 1946 h 2276"/>
                <a:gd name="T34" fmla="*/ 2164 w 2807"/>
                <a:gd name="T35" fmla="*/ 2275 h 2276"/>
                <a:gd name="T36" fmla="*/ 2084 w 2807"/>
                <a:gd name="T37" fmla="*/ 2066 h 2276"/>
                <a:gd name="T38" fmla="*/ 2252 w 2807"/>
                <a:gd name="T39" fmla="*/ 2043 h 2276"/>
                <a:gd name="T40" fmla="*/ 2301 w 2807"/>
                <a:gd name="T41" fmla="*/ 1754 h 2276"/>
                <a:gd name="T42" fmla="*/ 2541 w 2807"/>
                <a:gd name="T43" fmla="*/ 1361 h 2276"/>
                <a:gd name="T44" fmla="*/ 2325 w 2807"/>
                <a:gd name="T45" fmla="*/ 505 h 2276"/>
                <a:gd name="T46" fmla="*/ 1339 w 2807"/>
                <a:gd name="T47" fmla="*/ 280 h 2276"/>
                <a:gd name="T48" fmla="*/ 810 w 2807"/>
                <a:gd name="T49" fmla="*/ 248 h 2276"/>
                <a:gd name="T50" fmla="*/ 649 w 2807"/>
                <a:gd name="T51" fmla="*/ 352 h 2276"/>
                <a:gd name="T52" fmla="*/ 641 w 2807"/>
                <a:gd name="T53" fmla="*/ 464 h 2276"/>
                <a:gd name="T54" fmla="*/ 160 w 2807"/>
                <a:gd name="T55" fmla="*/ 905 h 2276"/>
                <a:gd name="T56" fmla="*/ 144 w 2807"/>
                <a:gd name="T57" fmla="*/ 1177 h 2276"/>
                <a:gd name="T58" fmla="*/ 192 w 2807"/>
                <a:gd name="T59" fmla="*/ 1201 h 2276"/>
                <a:gd name="T60" fmla="*/ 529 w 2807"/>
                <a:gd name="T61" fmla="*/ 1401 h 2276"/>
                <a:gd name="T62" fmla="*/ 842 w 2807"/>
                <a:gd name="T63" fmla="*/ 2066 h 2276"/>
                <a:gd name="T64" fmla="*/ 986 w 2807"/>
                <a:gd name="T65" fmla="*/ 2051 h 2276"/>
                <a:gd name="T66" fmla="*/ 1018 w 2807"/>
                <a:gd name="T67" fmla="*/ 1674 h 2276"/>
                <a:gd name="T68" fmla="*/ 1491 w 2807"/>
                <a:gd name="T69" fmla="*/ 1706 h 2276"/>
                <a:gd name="T70" fmla="*/ 1956 w 2807"/>
                <a:gd name="T71" fmla="*/ 1682 h 2276"/>
                <a:gd name="T72" fmla="*/ 2060 w 2807"/>
                <a:gd name="T73" fmla="*/ 1874 h 2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07" h="2276">
                  <a:moveTo>
                    <a:pt x="2164" y="2275"/>
                  </a:moveTo>
                  <a:lnTo>
                    <a:pt x="2164" y="2275"/>
                  </a:lnTo>
                  <a:cubicBezTo>
                    <a:pt x="2060" y="2275"/>
                    <a:pt x="1972" y="2203"/>
                    <a:pt x="1940" y="2107"/>
                  </a:cubicBezTo>
                  <a:cubicBezTo>
                    <a:pt x="1940" y="2107"/>
                    <a:pt x="1940" y="2099"/>
                    <a:pt x="1940" y="2091"/>
                  </a:cubicBezTo>
                  <a:cubicBezTo>
                    <a:pt x="1916" y="1890"/>
                    <a:pt x="1916" y="1890"/>
                    <a:pt x="1916" y="1890"/>
                  </a:cubicBezTo>
                  <a:cubicBezTo>
                    <a:pt x="1908" y="1866"/>
                    <a:pt x="1900" y="1842"/>
                    <a:pt x="1884" y="1826"/>
                  </a:cubicBezTo>
                  <a:cubicBezTo>
                    <a:pt x="1876" y="1818"/>
                    <a:pt x="1876" y="1818"/>
                    <a:pt x="1876" y="1818"/>
                  </a:cubicBezTo>
                  <a:cubicBezTo>
                    <a:pt x="1748" y="1842"/>
                    <a:pt x="1619" y="1858"/>
                    <a:pt x="1491" y="1858"/>
                  </a:cubicBezTo>
                  <a:cubicBezTo>
                    <a:pt x="1371" y="1858"/>
                    <a:pt x="1250" y="1842"/>
                    <a:pt x="1138" y="1826"/>
                  </a:cubicBezTo>
                  <a:cubicBezTo>
                    <a:pt x="1138" y="2051"/>
                    <a:pt x="1138" y="2051"/>
                    <a:pt x="1138" y="2051"/>
                  </a:cubicBezTo>
                  <a:cubicBezTo>
                    <a:pt x="1138" y="2171"/>
                    <a:pt x="1034" y="2275"/>
                    <a:pt x="914" y="2275"/>
                  </a:cubicBezTo>
                  <a:cubicBezTo>
                    <a:pt x="810" y="2275"/>
                    <a:pt x="722" y="2203"/>
                    <a:pt x="697" y="2099"/>
                  </a:cubicBezTo>
                  <a:cubicBezTo>
                    <a:pt x="585" y="1578"/>
                    <a:pt x="585" y="1578"/>
                    <a:pt x="585" y="1578"/>
                  </a:cubicBezTo>
                  <a:cubicBezTo>
                    <a:pt x="569" y="1570"/>
                    <a:pt x="513" y="1554"/>
                    <a:pt x="481" y="1538"/>
                  </a:cubicBezTo>
                  <a:cubicBezTo>
                    <a:pt x="417" y="1521"/>
                    <a:pt x="353" y="1498"/>
                    <a:pt x="313" y="1449"/>
                  </a:cubicBezTo>
                  <a:cubicBezTo>
                    <a:pt x="257" y="1385"/>
                    <a:pt x="192" y="1361"/>
                    <a:pt x="136" y="1337"/>
                  </a:cubicBezTo>
                  <a:cubicBezTo>
                    <a:pt x="120" y="1329"/>
                    <a:pt x="104" y="1321"/>
                    <a:pt x="88" y="1321"/>
                  </a:cubicBezTo>
                  <a:cubicBezTo>
                    <a:pt x="32" y="1289"/>
                    <a:pt x="0" y="1233"/>
                    <a:pt x="0" y="1177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833"/>
                    <a:pt x="64" y="769"/>
                    <a:pt x="136" y="761"/>
                  </a:cubicBezTo>
                  <a:cubicBezTo>
                    <a:pt x="192" y="753"/>
                    <a:pt x="216" y="713"/>
                    <a:pt x="281" y="633"/>
                  </a:cubicBezTo>
                  <a:cubicBezTo>
                    <a:pt x="329" y="569"/>
                    <a:pt x="385" y="481"/>
                    <a:pt x="489" y="392"/>
                  </a:cubicBezTo>
                  <a:cubicBezTo>
                    <a:pt x="329" y="200"/>
                    <a:pt x="329" y="200"/>
                    <a:pt x="329" y="200"/>
                  </a:cubicBezTo>
                  <a:cubicBezTo>
                    <a:pt x="297" y="160"/>
                    <a:pt x="297" y="96"/>
                    <a:pt x="329" y="56"/>
                  </a:cubicBezTo>
                  <a:cubicBezTo>
                    <a:pt x="353" y="16"/>
                    <a:pt x="401" y="0"/>
                    <a:pt x="449" y="8"/>
                  </a:cubicBezTo>
                  <a:cubicBezTo>
                    <a:pt x="585" y="24"/>
                    <a:pt x="810" y="88"/>
                    <a:pt x="858" y="104"/>
                  </a:cubicBezTo>
                  <a:cubicBezTo>
                    <a:pt x="938" y="136"/>
                    <a:pt x="1186" y="136"/>
                    <a:pt x="1322" y="136"/>
                  </a:cubicBezTo>
                  <a:cubicBezTo>
                    <a:pt x="1379" y="128"/>
                    <a:pt x="1435" y="128"/>
                    <a:pt x="1491" y="128"/>
                  </a:cubicBezTo>
                  <a:cubicBezTo>
                    <a:pt x="1835" y="128"/>
                    <a:pt x="2164" y="216"/>
                    <a:pt x="2405" y="384"/>
                  </a:cubicBezTo>
                  <a:cubicBezTo>
                    <a:pt x="2661" y="553"/>
                    <a:pt x="2806" y="785"/>
                    <a:pt x="2806" y="1034"/>
                  </a:cubicBezTo>
                  <a:cubicBezTo>
                    <a:pt x="2806" y="1177"/>
                    <a:pt x="2749" y="1321"/>
                    <a:pt x="2653" y="1449"/>
                  </a:cubicBezTo>
                  <a:cubicBezTo>
                    <a:pt x="2637" y="1474"/>
                    <a:pt x="2621" y="1498"/>
                    <a:pt x="2597" y="1521"/>
                  </a:cubicBezTo>
                  <a:cubicBezTo>
                    <a:pt x="2525" y="1618"/>
                    <a:pt x="2477" y="1682"/>
                    <a:pt x="2445" y="1802"/>
                  </a:cubicBezTo>
                  <a:cubicBezTo>
                    <a:pt x="2429" y="1850"/>
                    <a:pt x="2413" y="1898"/>
                    <a:pt x="2405" y="1946"/>
                  </a:cubicBezTo>
                  <a:cubicBezTo>
                    <a:pt x="2405" y="1962"/>
                    <a:pt x="2397" y="1994"/>
                    <a:pt x="2397" y="2051"/>
                  </a:cubicBezTo>
                  <a:cubicBezTo>
                    <a:pt x="2389" y="2171"/>
                    <a:pt x="2293" y="2275"/>
                    <a:pt x="2164" y="2275"/>
                  </a:cubicBezTo>
                  <a:close/>
                  <a:moveTo>
                    <a:pt x="2084" y="2066"/>
                  </a:moveTo>
                  <a:lnTo>
                    <a:pt x="2084" y="2066"/>
                  </a:lnTo>
                  <a:cubicBezTo>
                    <a:pt x="2100" y="2099"/>
                    <a:pt x="2124" y="2123"/>
                    <a:pt x="2164" y="2123"/>
                  </a:cubicBezTo>
                  <a:cubicBezTo>
                    <a:pt x="2212" y="2123"/>
                    <a:pt x="2244" y="2091"/>
                    <a:pt x="2252" y="2043"/>
                  </a:cubicBezTo>
                  <a:cubicBezTo>
                    <a:pt x="2252" y="1986"/>
                    <a:pt x="2252" y="1946"/>
                    <a:pt x="2260" y="1922"/>
                  </a:cubicBezTo>
                  <a:cubicBezTo>
                    <a:pt x="2268" y="1866"/>
                    <a:pt x="2284" y="1810"/>
                    <a:pt x="2301" y="1754"/>
                  </a:cubicBezTo>
                  <a:cubicBezTo>
                    <a:pt x="2341" y="1610"/>
                    <a:pt x="2405" y="1530"/>
                    <a:pt x="2485" y="1425"/>
                  </a:cubicBezTo>
                  <a:cubicBezTo>
                    <a:pt x="2501" y="1409"/>
                    <a:pt x="2517" y="1385"/>
                    <a:pt x="2541" y="1361"/>
                  </a:cubicBezTo>
                  <a:cubicBezTo>
                    <a:pt x="2613" y="1257"/>
                    <a:pt x="2653" y="1145"/>
                    <a:pt x="2653" y="1034"/>
                  </a:cubicBezTo>
                  <a:cubicBezTo>
                    <a:pt x="2653" y="833"/>
                    <a:pt x="2541" y="649"/>
                    <a:pt x="2325" y="505"/>
                  </a:cubicBezTo>
                  <a:cubicBezTo>
                    <a:pt x="2100" y="360"/>
                    <a:pt x="1803" y="280"/>
                    <a:pt x="1491" y="280"/>
                  </a:cubicBezTo>
                  <a:cubicBezTo>
                    <a:pt x="1435" y="280"/>
                    <a:pt x="1387" y="280"/>
                    <a:pt x="1339" y="280"/>
                  </a:cubicBezTo>
                  <a:lnTo>
                    <a:pt x="1331" y="280"/>
                  </a:lnTo>
                  <a:cubicBezTo>
                    <a:pt x="1290" y="288"/>
                    <a:pt x="938" y="296"/>
                    <a:pt x="810" y="248"/>
                  </a:cubicBezTo>
                  <a:cubicBezTo>
                    <a:pt x="769" y="232"/>
                    <a:pt x="609" y="184"/>
                    <a:pt x="497" y="168"/>
                  </a:cubicBezTo>
                  <a:cubicBezTo>
                    <a:pt x="649" y="352"/>
                    <a:pt x="649" y="352"/>
                    <a:pt x="649" y="352"/>
                  </a:cubicBezTo>
                  <a:cubicBezTo>
                    <a:pt x="665" y="368"/>
                    <a:pt x="673" y="392"/>
                    <a:pt x="665" y="409"/>
                  </a:cubicBezTo>
                  <a:cubicBezTo>
                    <a:pt x="665" y="432"/>
                    <a:pt x="657" y="449"/>
                    <a:pt x="641" y="464"/>
                  </a:cubicBezTo>
                  <a:cubicBezTo>
                    <a:pt x="521" y="553"/>
                    <a:pt x="457" y="641"/>
                    <a:pt x="401" y="721"/>
                  </a:cubicBezTo>
                  <a:cubicBezTo>
                    <a:pt x="337" y="809"/>
                    <a:pt x="273" y="897"/>
                    <a:pt x="160" y="905"/>
                  </a:cubicBezTo>
                  <a:cubicBezTo>
                    <a:pt x="152" y="905"/>
                    <a:pt x="152" y="913"/>
                    <a:pt x="152" y="913"/>
                  </a:cubicBezTo>
                  <a:cubicBezTo>
                    <a:pt x="144" y="1177"/>
                    <a:pt x="144" y="1177"/>
                    <a:pt x="144" y="1177"/>
                  </a:cubicBezTo>
                  <a:cubicBezTo>
                    <a:pt x="144" y="1177"/>
                    <a:pt x="152" y="1177"/>
                    <a:pt x="152" y="1185"/>
                  </a:cubicBezTo>
                  <a:cubicBezTo>
                    <a:pt x="168" y="1185"/>
                    <a:pt x="176" y="1193"/>
                    <a:pt x="192" y="1201"/>
                  </a:cubicBezTo>
                  <a:cubicBezTo>
                    <a:pt x="264" y="1225"/>
                    <a:pt x="345" y="1265"/>
                    <a:pt x="425" y="1353"/>
                  </a:cubicBezTo>
                  <a:cubicBezTo>
                    <a:pt x="441" y="1369"/>
                    <a:pt x="489" y="1385"/>
                    <a:pt x="529" y="1401"/>
                  </a:cubicBezTo>
                  <a:cubicBezTo>
                    <a:pt x="609" y="1425"/>
                    <a:pt x="705" y="1457"/>
                    <a:pt x="729" y="1546"/>
                  </a:cubicBezTo>
                  <a:cubicBezTo>
                    <a:pt x="842" y="2066"/>
                    <a:pt x="842" y="2066"/>
                    <a:pt x="842" y="2066"/>
                  </a:cubicBezTo>
                  <a:cubicBezTo>
                    <a:pt x="850" y="2099"/>
                    <a:pt x="882" y="2123"/>
                    <a:pt x="914" y="2123"/>
                  </a:cubicBezTo>
                  <a:cubicBezTo>
                    <a:pt x="954" y="2123"/>
                    <a:pt x="986" y="2091"/>
                    <a:pt x="986" y="2051"/>
                  </a:cubicBezTo>
                  <a:cubicBezTo>
                    <a:pt x="986" y="1730"/>
                    <a:pt x="986" y="1730"/>
                    <a:pt x="986" y="1730"/>
                  </a:cubicBezTo>
                  <a:cubicBezTo>
                    <a:pt x="986" y="1706"/>
                    <a:pt x="1002" y="1682"/>
                    <a:pt x="1018" y="1674"/>
                  </a:cubicBezTo>
                  <a:cubicBezTo>
                    <a:pt x="1034" y="1658"/>
                    <a:pt x="1058" y="1650"/>
                    <a:pt x="1082" y="1658"/>
                  </a:cubicBezTo>
                  <a:cubicBezTo>
                    <a:pt x="1210" y="1690"/>
                    <a:pt x="1347" y="1706"/>
                    <a:pt x="1491" y="1706"/>
                  </a:cubicBezTo>
                  <a:cubicBezTo>
                    <a:pt x="1627" y="1706"/>
                    <a:pt x="1755" y="1690"/>
                    <a:pt x="1884" y="1658"/>
                  </a:cubicBezTo>
                  <a:cubicBezTo>
                    <a:pt x="1908" y="1658"/>
                    <a:pt x="1940" y="1666"/>
                    <a:pt x="1956" y="1682"/>
                  </a:cubicBezTo>
                  <a:cubicBezTo>
                    <a:pt x="1996" y="1730"/>
                    <a:pt x="1996" y="1730"/>
                    <a:pt x="1996" y="1730"/>
                  </a:cubicBezTo>
                  <a:cubicBezTo>
                    <a:pt x="2036" y="1770"/>
                    <a:pt x="2052" y="1818"/>
                    <a:pt x="2060" y="1874"/>
                  </a:cubicBezTo>
                  <a:lnTo>
                    <a:pt x="2084" y="20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8" name="Freeform 355">
              <a:extLst>
                <a:ext uri="{FF2B5EF4-FFF2-40B4-BE49-F238E27FC236}">
                  <a16:creationId xmlns:a16="http://schemas.microsoft.com/office/drawing/2014/main" id="{51E7DD5B-816E-2E44-AE9D-85CE04EA1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0770" y="5787260"/>
              <a:ext cx="672641" cy="467113"/>
            </a:xfrm>
            <a:custGeom>
              <a:avLst/>
              <a:gdLst>
                <a:gd name="T0" fmla="*/ 56 w 634"/>
                <a:gd name="T1" fmla="*/ 441 h 442"/>
                <a:gd name="T2" fmla="*/ 56 w 634"/>
                <a:gd name="T3" fmla="*/ 441 h 442"/>
                <a:gd name="T4" fmla="*/ 8 w 634"/>
                <a:gd name="T5" fmla="*/ 401 h 442"/>
                <a:gd name="T6" fmla="*/ 40 w 634"/>
                <a:gd name="T7" fmla="*/ 345 h 442"/>
                <a:gd name="T8" fmla="*/ 40 w 634"/>
                <a:gd name="T9" fmla="*/ 345 h 442"/>
                <a:gd name="T10" fmla="*/ 208 w 634"/>
                <a:gd name="T11" fmla="*/ 273 h 442"/>
                <a:gd name="T12" fmla="*/ 168 w 634"/>
                <a:gd name="T13" fmla="*/ 233 h 442"/>
                <a:gd name="T14" fmla="*/ 152 w 634"/>
                <a:gd name="T15" fmla="*/ 88 h 442"/>
                <a:gd name="T16" fmla="*/ 289 w 634"/>
                <a:gd name="T17" fmla="*/ 8 h 442"/>
                <a:gd name="T18" fmla="*/ 417 w 634"/>
                <a:gd name="T19" fmla="*/ 81 h 442"/>
                <a:gd name="T20" fmla="*/ 417 w 634"/>
                <a:gd name="T21" fmla="*/ 209 h 442"/>
                <a:gd name="T22" fmla="*/ 569 w 634"/>
                <a:gd name="T23" fmla="*/ 185 h 442"/>
                <a:gd name="T24" fmla="*/ 625 w 634"/>
                <a:gd name="T25" fmla="*/ 225 h 442"/>
                <a:gd name="T26" fmla="*/ 585 w 634"/>
                <a:gd name="T27" fmla="*/ 281 h 442"/>
                <a:gd name="T28" fmla="*/ 417 w 634"/>
                <a:gd name="T29" fmla="*/ 305 h 442"/>
                <a:gd name="T30" fmla="*/ 337 w 634"/>
                <a:gd name="T31" fmla="*/ 305 h 442"/>
                <a:gd name="T32" fmla="*/ 200 w 634"/>
                <a:gd name="T33" fmla="*/ 385 h 442"/>
                <a:gd name="T34" fmla="*/ 64 w 634"/>
                <a:gd name="T35" fmla="*/ 433 h 442"/>
                <a:gd name="T36" fmla="*/ 56 w 634"/>
                <a:gd name="T37" fmla="*/ 441 h 442"/>
                <a:gd name="T38" fmla="*/ 289 w 634"/>
                <a:gd name="T39" fmla="*/ 105 h 442"/>
                <a:gd name="T40" fmla="*/ 289 w 634"/>
                <a:gd name="T41" fmla="*/ 105 h 442"/>
                <a:gd name="T42" fmla="*/ 281 w 634"/>
                <a:gd name="T43" fmla="*/ 105 h 442"/>
                <a:gd name="T44" fmla="*/ 240 w 634"/>
                <a:gd name="T45" fmla="*/ 129 h 442"/>
                <a:gd name="T46" fmla="*/ 240 w 634"/>
                <a:gd name="T47" fmla="*/ 177 h 442"/>
                <a:gd name="T48" fmla="*/ 305 w 634"/>
                <a:gd name="T49" fmla="*/ 201 h 442"/>
                <a:gd name="T50" fmla="*/ 321 w 634"/>
                <a:gd name="T51" fmla="*/ 177 h 442"/>
                <a:gd name="T52" fmla="*/ 329 w 634"/>
                <a:gd name="T53" fmla="*/ 121 h 442"/>
                <a:gd name="T54" fmla="*/ 289 w 634"/>
                <a:gd name="T55" fmla="*/ 105 h 442"/>
                <a:gd name="T56" fmla="*/ 329 w 634"/>
                <a:gd name="T57" fmla="*/ 121 h 442"/>
                <a:gd name="T58" fmla="*/ 329 w 634"/>
                <a:gd name="T59" fmla="*/ 12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4" h="442">
                  <a:moveTo>
                    <a:pt x="56" y="441"/>
                  </a:moveTo>
                  <a:lnTo>
                    <a:pt x="56" y="441"/>
                  </a:lnTo>
                  <a:cubicBezTo>
                    <a:pt x="32" y="441"/>
                    <a:pt x="8" y="425"/>
                    <a:pt x="8" y="401"/>
                  </a:cubicBezTo>
                  <a:cubicBezTo>
                    <a:pt x="0" y="377"/>
                    <a:pt x="16" y="353"/>
                    <a:pt x="40" y="345"/>
                  </a:cubicBezTo>
                  <a:lnTo>
                    <a:pt x="40" y="345"/>
                  </a:lnTo>
                  <a:cubicBezTo>
                    <a:pt x="72" y="337"/>
                    <a:pt x="144" y="305"/>
                    <a:pt x="208" y="273"/>
                  </a:cubicBezTo>
                  <a:cubicBezTo>
                    <a:pt x="192" y="265"/>
                    <a:pt x="176" y="249"/>
                    <a:pt x="168" y="233"/>
                  </a:cubicBezTo>
                  <a:cubicBezTo>
                    <a:pt x="144" y="209"/>
                    <a:pt x="128" y="161"/>
                    <a:pt x="152" y="88"/>
                  </a:cubicBezTo>
                  <a:cubicBezTo>
                    <a:pt x="176" y="33"/>
                    <a:pt x="232" y="0"/>
                    <a:pt x="289" y="8"/>
                  </a:cubicBezTo>
                  <a:cubicBezTo>
                    <a:pt x="361" y="8"/>
                    <a:pt x="409" y="48"/>
                    <a:pt x="417" y="81"/>
                  </a:cubicBezTo>
                  <a:cubicBezTo>
                    <a:pt x="433" y="129"/>
                    <a:pt x="433" y="169"/>
                    <a:pt x="417" y="209"/>
                  </a:cubicBezTo>
                  <a:cubicBezTo>
                    <a:pt x="465" y="201"/>
                    <a:pt x="521" y="201"/>
                    <a:pt x="569" y="185"/>
                  </a:cubicBezTo>
                  <a:cubicBezTo>
                    <a:pt x="593" y="185"/>
                    <a:pt x="625" y="201"/>
                    <a:pt x="625" y="225"/>
                  </a:cubicBezTo>
                  <a:cubicBezTo>
                    <a:pt x="633" y="249"/>
                    <a:pt x="617" y="273"/>
                    <a:pt x="585" y="281"/>
                  </a:cubicBezTo>
                  <a:cubicBezTo>
                    <a:pt x="585" y="281"/>
                    <a:pt x="505" y="297"/>
                    <a:pt x="417" y="305"/>
                  </a:cubicBezTo>
                  <a:cubicBezTo>
                    <a:pt x="393" y="305"/>
                    <a:pt x="361" y="305"/>
                    <a:pt x="337" y="305"/>
                  </a:cubicBezTo>
                  <a:cubicBezTo>
                    <a:pt x="305" y="329"/>
                    <a:pt x="257" y="361"/>
                    <a:pt x="200" y="385"/>
                  </a:cubicBezTo>
                  <a:cubicBezTo>
                    <a:pt x="128" y="417"/>
                    <a:pt x="64" y="433"/>
                    <a:pt x="64" y="433"/>
                  </a:cubicBezTo>
                  <a:cubicBezTo>
                    <a:pt x="64" y="441"/>
                    <a:pt x="56" y="441"/>
                    <a:pt x="56" y="441"/>
                  </a:cubicBezTo>
                  <a:close/>
                  <a:moveTo>
                    <a:pt x="289" y="105"/>
                  </a:moveTo>
                  <a:lnTo>
                    <a:pt x="289" y="105"/>
                  </a:lnTo>
                  <a:cubicBezTo>
                    <a:pt x="281" y="105"/>
                    <a:pt x="281" y="105"/>
                    <a:pt x="281" y="105"/>
                  </a:cubicBezTo>
                  <a:cubicBezTo>
                    <a:pt x="257" y="105"/>
                    <a:pt x="249" y="113"/>
                    <a:pt x="240" y="129"/>
                  </a:cubicBezTo>
                  <a:cubicBezTo>
                    <a:pt x="232" y="153"/>
                    <a:pt x="232" y="169"/>
                    <a:pt x="240" y="177"/>
                  </a:cubicBezTo>
                  <a:cubicBezTo>
                    <a:pt x="249" y="185"/>
                    <a:pt x="272" y="193"/>
                    <a:pt x="305" y="201"/>
                  </a:cubicBezTo>
                  <a:cubicBezTo>
                    <a:pt x="313" y="193"/>
                    <a:pt x="321" y="185"/>
                    <a:pt x="321" y="177"/>
                  </a:cubicBezTo>
                  <a:cubicBezTo>
                    <a:pt x="337" y="153"/>
                    <a:pt x="337" y="137"/>
                    <a:pt x="329" y="121"/>
                  </a:cubicBezTo>
                  <a:cubicBezTo>
                    <a:pt x="321" y="113"/>
                    <a:pt x="305" y="105"/>
                    <a:pt x="289" y="105"/>
                  </a:cubicBezTo>
                  <a:close/>
                  <a:moveTo>
                    <a:pt x="329" y="121"/>
                  </a:moveTo>
                  <a:lnTo>
                    <a:pt x="329" y="1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" name="Freeform 356">
              <a:extLst>
                <a:ext uri="{FF2B5EF4-FFF2-40B4-BE49-F238E27FC236}">
                  <a16:creationId xmlns:a16="http://schemas.microsoft.com/office/drawing/2014/main" id="{0CCDAE32-5D4E-BF46-A846-B67D410E5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6723" y="6160950"/>
              <a:ext cx="172833" cy="172830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80 h 161"/>
                <a:gd name="T4" fmla="*/ 80 w 161"/>
                <a:gd name="T5" fmla="*/ 0 h 161"/>
                <a:gd name="T6" fmla="*/ 160 w 161"/>
                <a:gd name="T7" fmla="*/ 80 h 161"/>
                <a:gd name="T8" fmla="*/ 80 w 161"/>
                <a:gd name="T9" fmla="*/ 160 h 161"/>
                <a:gd name="T10" fmla="*/ 0 w 161"/>
                <a:gd name="T1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80"/>
                  </a:lnTo>
                  <a:cubicBezTo>
                    <a:pt x="0" y="32"/>
                    <a:pt x="40" y="0"/>
                    <a:pt x="80" y="0"/>
                  </a:cubicBezTo>
                  <a:cubicBezTo>
                    <a:pt x="128" y="0"/>
                    <a:pt x="160" y="32"/>
                    <a:pt x="160" y="80"/>
                  </a:cubicBezTo>
                  <a:cubicBezTo>
                    <a:pt x="160" y="120"/>
                    <a:pt x="128" y="160"/>
                    <a:pt x="80" y="160"/>
                  </a:cubicBezTo>
                  <a:cubicBezTo>
                    <a:pt x="40" y="160"/>
                    <a:pt x="0" y="120"/>
                    <a:pt x="0" y="8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" name="Freeform 357">
              <a:extLst>
                <a:ext uri="{FF2B5EF4-FFF2-40B4-BE49-F238E27FC236}">
                  <a16:creationId xmlns:a16="http://schemas.microsoft.com/office/drawing/2014/main" id="{D406AED3-A7DF-F34A-800D-6B1A8CF16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90" y="5838641"/>
              <a:ext cx="747380" cy="228886"/>
            </a:xfrm>
            <a:custGeom>
              <a:avLst/>
              <a:gdLst>
                <a:gd name="T0" fmla="*/ 626 w 707"/>
                <a:gd name="T1" fmla="*/ 217 h 218"/>
                <a:gd name="T2" fmla="*/ 626 w 707"/>
                <a:gd name="T3" fmla="*/ 217 h 218"/>
                <a:gd name="T4" fmla="*/ 602 w 707"/>
                <a:gd name="T5" fmla="*/ 217 h 218"/>
                <a:gd name="T6" fmla="*/ 321 w 707"/>
                <a:gd name="T7" fmla="*/ 153 h 218"/>
                <a:gd name="T8" fmla="*/ 97 w 707"/>
                <a:gd name="T9" fmla="*/ 161 h 218"/>
                <a:gd name="T10" fmla="*/ 9 w 707"/>
                <a:gd name="T11" fmla="*/ 105 h 218"/>
                <a:gd name="T12" fmla="*/ 73 w 707"/>
                <a:gd name="T13" fmla="*/ 17 h 218"/>
                <a:gd name="T14" fmla="*/ 337 w 707"/>
                <a:gd name="T15" fmla="*/ 8 h 218"/>
                <a:gd name="T16" fmla="*/ 642 w 707"/>
                <a:gd name="T17" fmla="*/ 73 h 218"/>
                <a:gd name="T18" fmla="*/ 690 w 707"/>
                <a:gd name="T19" fmla="*/ 169 h 218"/>
                <a:gd name="T20" fmla="*/ 626 w 707"/>
                <a:gd name="T21" fmla="*/ 2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7" h="218">
                  <a:moveTo>
                    <a:pt x="626" y="217"/>
                  </a:moveTo>
                  <a:lnTo>
                    <a:pt x="626" y="217"/>
                  </a:lnTo>
                  <a:cubicBezTo>
                    <a:pt x="618" y="217"/>
                    <a:pt x="610" y="217"/>
                    <a:pt x="602" y="217"/>
                  </a:cubicBezTo>
                  <a:cubicBezTo>
                    <a:pt x="505" y="185"/>
                    <a:pt x="433" y="169"/>
                    <a:pt x="321" y="153"/>
                  </a:cubicBezTo>
                  <a:cubicBezTo>
                    <a:pt x="273" y="153"/>
                    <a:pt x="145" y="153"/>
                    <a:pt x="97" y="161"/>
                  </a:cubicBezTo>
                  <a:cubicBezTo>
                    <a:pt x="57" y="169"/>
                    <a:pt x="17" y="145"/>
                    <a:pt x="9" y="105"/>
                  </a:cubicBezTo>
                  <a:cubicBezTo>
                    <a:pt x="0" y="65"/>
                    <a:pt x="24" y="25"/>
                    <a:pt x="73" y="17"/>
                  </a:cubicBezTo>
                  <a:cubicBezTo>
                    <a:pt x="137" y="8"/>
                    <a:pt x="281" y="0"/>
                    <a:pt x="337" y="8"/>
                  </a:cubicBezTo>
                  <a:cubicBezTo>
                    <a:pt x="457" y="17"/>
                    <a:pt x="537" y="40"/>
                    <a:pt x="642" y="73"/>
                  </a:cubicBezTo>
                  <a:cubicBezTo>
                    <a:pt x="682" y="81"/>
                    <a:pt x="706" y="129"/>
                    <a:pt x="690" y="169"/>
                  </a:cubicBezTo>
                  <a:cubicBezTo>
                    <a:pt x="682" y="201"/>
                    <a:pt x="658" y="217"/>
                    <a:pt x="626" y="2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1">
            <a:extLst>
              <a:ext uri="{FF2B5EF4-FFF2-40B4-BE49-F238E27FC236}">
                <a16:creationId xmlns:a16="http://schemas.microsoft.com/office/drawing/2014/main" id="{3564F765-9391-4646-A13C-C50942D5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6792" y="2029666"/>
            <a:ext cx="5776284" cy="6392006"/>
          </a:xfrm>
          <a:custGeom>
            <a:avLst/>
            <a:gdLst>
              <a:gd name="T0" fmla="*/ 3837 w 5751"/>
              <a:gd name="T1" fmla="*/ 506 h 6362"/>
              <a:gd name="T2" fmla="*/ 3837 w 5751"/>
              <a:gd name="T3" fmla="*/ 506 h 6362"/>
              <a:gd name="T4" fmla="*/ 3176 w 5751"/>
              <a:gd name="T5" fmla="*/ 0 h 6362"/>
              <a:gd name="T6" fmla="*/ 0 w 5751"/>
              <a:gd name="T7" fmla="*/ 2302 h 6362"/>
              <a:gd name="T8" fmla="*/ 1059 w 5751"/>
              <a:gd name="T9" fmla="*/ 3079 h 6362"/>
              <a:gd name="T10" fmla="*/ 2613 w 5751"/>
              <a:gd name="T11" fmla="*/ 4216 h 6362"/>
              <a:gd name="T12" fmla="*/ 2613 w 5751"/>
              <a:gd name="T13" fmla="*/ 4216 h 6362"/>
              <a:gd name="T14" fmla="*/ 2623 w 5751"/>
              <a:gd name="T15" fmla="*/ 4225 h 6362"/>
              <a:gd name="T16" fmla="*/ 5536 w 5751"/>
              <a:gd name="T17" fmla="*/ 6361 h 6362"/>
              <a:gd name="T18" fmla="*/ 5750 w 5751"/>
              <a:gd name="T19" fmla="*/ 4799 h 6362"/>
              <a:gd name="T20" fmla="*/ 3837 w 5751"/>
              <a:gd name="T21" fmla="*/ 506 h 6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51" h="6362">
                <a:moveTo>
                  <a:pt x="3837" y="506"/>
                </a:moveTo>
                <a:lnTo>
                  <a:pt x="3837" y="506"/>
                </a:lnTo>
                <a:cubicBezTo>
                  <a:pt x="3623" y="321"/>
                  <a:pt x="3409" y="156"/>
                  <a:pt x="3176" y="0"/>
                </a:cubicBezTo>
                <a:cubicBezTo>
                  <a:pt x="0" y="2302"/>
                  <a:pt x="0" y="2302"/>
                  <a:pt x="0" y="2302"/>
                </a:cubicBezTo>
                <a:cubicBezTo>
                  <a:pt x="1059" y="3079"/>
                  <a:pt x="1059" y="3079"/>
                  <a:pt x="1059" y="3079"/>
                </a:cubicBezTo>
                <a:cubicBezTo>
                  <a:pt x="2613" y="4216"/>
                  <a:pt x="2613" y="4216"/>
                  <a:pt x="2613" y="4216"/>
                </a:cubicBezTo>
                <a:lnTo>
                  <a:pt x="2613" y="4216"/>
                </a:lnTo>
                <a:cubicBezTo>
                  <a:pt x="2623" y="4225"/>
                  <a:pt x="2623" y="4225"/>
                  <a:pt x="2623" y="4225"/>
                </a:cubicBezTo>
                <a:cubicBezTo>
                  <a:pt x="5536" y="6361"/>
                  <a:pt x="5536" y="6361"/>
                  <a:pt x="5536" y="6361"/>
                </a:cubicBezTo>
                <a:cubicBezTo>
                  <a:pt x="5682" y="5866"/>
                  <a:pt x="5750" y="5341"/>
                  <a:pt x="5750" y="4799"/>
                </a:cubicBezTo>
                <a:cubicBezTo>
                  <a:pt x="5750" y="3099"/>
                  <a:pt x="5012" y="1564"/>
                  <a:pt x="3837" y="50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2">
            <a:extLst>
              <a:ext uri="{FF2B5EF4-FFF2-40B4-BE49-F238E27FC236}">
                <a16:creationId xmlns:a16="http://schemas.microsoft.com/office/drawing/2014/main" id="{5547D2AD-18D7-9441-9A7A-E358E8952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938" y="1068427"/>
            <a:ext cx="7065315" cy="5209287"/>
          </a:xfrm>
          <a:custGeom>
            <a:avLst/>
            <a:gdLst>
              <a:gd name="T0" fmla="*/ 3847 w 7033"/>
              <a:gd name="T1" fmla="*/ 0 h 5187"/>
              <a:gd name="T2" fmla="*/ 3847 w 7033"/>
              <a:gd name="T3" fmla="*/ 0 h 5187"/>
              <a:gd name="T4" fmla="*/ 680 w 7033"/>
              <a:gd name="T5" fmla="*/ 942 h 5187"/>
              <a:gd name="T6" fmla="*/ 0 w 7033"/>
              <a:gd name="T7" fmla="*/ 1467 h 5187"/>
              <a:gd name="T8" fmla="*/ 1214 w 7033"/>
              <a:gd name="T9" fmla="*/ 5186 h 5187"/>
              <a:gd name="T10" fmla="*/ 1224 w 7033"/>
              <a:gd name="T11" fmla="*/ 5177 h 5187"/>
              <a:gd name="T12" fmla="*/ 1214 w 7033"/>
              <a:gd name="T13" fmla="*/ 5177 h 5187"/>
              <a:gd name="T14" fmla="*/ 3847 w 7033"/>
              <a:gd name="T15" fmla="*/ 3263 h 5187"/>
              <a:gd name="T16" fmla="*/ 3847 w 7033"/>
              <a:gd name="T17" fmla="*/ 3273 h 5187"/>
              <a:gd name="T18" fmla="*/ 3856 w 7033"/>
              <a:gd name="T19" fmla="*/ 3263 h 5187"/>
              <a:gd name="T20" fmla="*/ 7032 w 7033"/>
              <a:gd name="T21" fmla="*/ 961 h 5187"/>
              <a:gd name="T22" fmla="*/ 3847 w 7033"/>
              <a:gd name="T23" fmla="*/ 0 h 5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33" h="5187">
                <a:moveTo>
                  <a:pt x="3847" y="0"/>
                </a:moveTo>
                <a:lnTo>
                  <a:pt x="3847" y="0"/>
                </a:lnTo>
                <a:cubicBezTo>
                  <a:pt x="2681" y="0"/>
                  <a:pt x="1593" y="350"/>
                  <a:pt x="680" y="942"/>
                </a:cubicBezTo>
                <a:cubicBezTo>
                  <a:pt x="437" y="1098"/>
                  <a:pt x="214" y="1272"/>
                  <a:pt x="0" y="1467"/>
                </a:cubicBezTo>
                <a:cubicBezTo>
                  <a:pt x="1214" y="5186"/>
                  <a:pt x="1214" y="5186"/>
                  <a:pt x="1214" y="5186"/>
                </a:cubicBezTo>
                <a:cubicBezTo>
                  <a:pt x="1224" y="5177"/>
                  <a:pt x="1224" y="5177"/>
                  <a:pt x="1224" y="5177"/>
                </a:cubicBezTo>
                <a:cubicBezTo>
                  <a:pt x="1214" y="5177"/>
                  <a:pt x="1214" y="5177"/>
                  <a:pt x="1214" y="5177"/>
                </a:cubicBezTo>
                <a:cubicBezTo>
                  <a:pt x="3847" y="3263"/>
                  <a:pt x="3847" y="3263"/>
                  <a:pt x="3847" y="3263"/>
                </a:cubicBezTo>
                <a:cubicBezTo>
                  <a:pt x="3847" y="3273"/>
                  <a:pt x="3847" y="3273"/>
                  <a:pt x="3847" y="3273"/>
                </a:cubicBezTo>
                <a:cubicBezTo>
                  <a:pt x="3856" y="3263"/>
                  <a:pt x="3856" y="3263"/>
                  <a:pt x="3856" y="3263"/>
                </a:cubicBezTo>
                <a:cubicBezTo>
                  <a:pt x="7032" y="961"/>
                  <a:pt x="7032" y="961"/>
                  <a:pt x="7032" y="961"/>
                </a:cubicBezTo>
                <a:cubicBezTo>
                  <a:pt x="6119" y="350"/>
                  <a:pt x="5022" y="0"/>
                  <a:pt x="3847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4">
            <a:extLst>
              <a:ext uri="{FF2B5EF4-FFF2-40B4-BE49-F238E27FC236}">
                <a16:creationId xmlns:a16="http://schemas.microsoft.com/office/drawing/2014/main" id="{689A4F33-A9AB-B14A-AC45-C383FDF3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7490" y="6268854"/>
            <a:ext cx="7202636" cy="6352141"/>
          </a:xfrm>
          <a:custGeom>
            <a:avLst/>
            <a:gdLst>
              <a:gd name="T0" fmla="*/ 4255 w 7169"/>
              <a:gd name="T1" fmla="*/ 9 h 6322"/>
              <a:gd name="T2" fmla="*/ 4255 w 7169"/>
              <a:gd name="T3" fmla="*/ 9 h 6322"/>
              <a:gd name="T4" fmla="*/ 4245 w 7169"/>
              <a:gd name="T5" fmla="*/ 0 h 6322"/>
              <a:gd name="T6" fmla="*/ 3245 w 7169"/>
              <a:gd name="T7" fmla="*/ 3087 h 6322"/>
              <a:gd name="T8" fmla="*/ 0 w 7169"/>
              <a:gd name="T9" fmla="*/ 3087 h 6322"/>
              <a:gd name="T10" fmla="*/ 0 w 7169"/>
              <a:gd name="T11" fmla="*/ 3087 h 6322"/>
              <a:gd name="T12" fmla="*/ 3245 w 7169"/>
              <a:gd name="T13" fmla="*/ 3087 h 6322"/>
              <a:gd name="T14" fmla="*/ 2186 w 7169"/>
              <a:gd name="T15" fmla="*/ 6321 h 6322"/>
              <a:gd name="T16" fmla="*/ 6819 w 7169"/>
              <a:gd name="T17" fmla="*/ 3087 h 6322"/>
              <a:gd name="T18" fmla="*/ 7168 w 7169"/>
              <a:gd name="T19" fmla="*/ 2145 h 6322"/>
              <a:gd name="T20" fmla="*/ 4255 w 7169"/>
              <a:gd name="T21" fmla="*/ 9 h 6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69" h="6322">
                <a:moveTo>
                  <a:pt x="4255" y="9"/>
                </a:moveTo>
                <a:lnTo>
                  <a:pt x="4255" y="9"/>
                </a:lnTo>
                <a:cubicBezTo>
                  <a:pt x="4245" y="0"/>
                  <a:pt x="4245" y="0"/>
                  <a:pt x="4245" y="0"/>
                </a:cubicBezTo>
                <a:cubicBezTo>
                  <a:pt x="3245" y="3087"/>
                  <a:pt x="3245" y="3087"/>
                  <a:pt x="3245" y="3087"/>
                </a:cubicBezTo>
                <a:cubicBezTo>
                  <a:pt x="0" y="3087"/>
                  <a:pt x="0" y="3087"/>
                  <a:pt x="0" y="3087"/>
                </a:cubicBezTo>
                <a:lnTo>
                  <a:pt x="0" y="3087"/>
                </a:lnTo>
                <a:cubicBezTo>
                  <a:pt x="3245" y="3087"/>
                  <a:pt x="3245" y="3087"/>
                  <a:pt x="3245" y="3087"/>
                </a:cubicBezTo>
                <a:cubicBezTo>
                  <a:pt x="2186" y="6321"/>
                  <a:pt x="2186" y="6321"/>
                  <a:pt x="2186" y="6321"/>
                </a:cubicBezTo>
                <a:cubicBezTo>
                  <a:pt x="4225" y="6127"/>
                  <a:pt x="5964" y="4855"/>
                  <a:pt x="6819" y="3087"/>
                </a:cubicBezTo>
                <a:cubicBezTo>
                  <a:pt x="6964" y="2786"/>
                  <a:pt x="7081" y="2466"/>
                  <a:pt x="7168" y="2145"/>
                </a:cubicBezTo>
                <a:lnTo>
                  <a:pt x="4255" y="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6">
            <a:extLst>
              <a:ext uri="{FF2B5EF4-FFF2-40B4-BE49-F238E27FC236}">
                <a16:creationId xmlns:a16="http://schemas.microsoft.com/office/drawing/2014/main" id="{A50F072B-075F-B24F-AB55-E38C9D7C4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460" y="9369620"/>
            <a:ext cx="6848263" cy="3277953"/>
          </a:xfrm>
          <a:custGeom>
            <a:avLst/>
            <a:gdLst>
              <a:gd name="T0" fmla="*/ 3573 w 6819"/>
              <a:gd name="T1" fmla="*/ 0 h 3264"/>
              <a:gd name="T2" fmla="*/ 3573 w 6819"/>
              <a:gd name="T3" fmla="*/ 0 h 3264"/>
              <a:gd name="T4" fmla="*/ 0 w 6819"/>
              <a:gd name="T5" fmla="*/ 0 h 3264"/>
              <a:gd name="T6" fmla="*/ 4632 w 6819"/>
              <a:gd name="T7" fmla="*/ 3234 h 3264"/>
              <a:gd name="T8" fmla="*/ 5196 w 6819"/>
              <a:gd name="T9" fmla="*/ 3263 h 3264"/>
              <a:gd name="T10" fmla="*/ 5759 w 6819"/>
              <a:gd name="T11" fmla="*/ 3234 h 3264"/>
              <a:gd name="T12" fmla="*/ 6818 w 6819"/>
              <a:gd name="T13" fmla="*/ 0 h 3264"/>
              <a:gd name="T14" fmla="*/ 3573 w 6819"/>
              <a:gd name="T15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19" h="3264">
                <a:moveTo>
                  <a:pt x="3573" y="0"/>
                </a:moveTo>
                <a:lnTo>
                  <a:pt x="3573" y="0"/>
                </a:lnTo>
                <a:cubicBezTo>
                  <a:pt x="0" y="0"/>
                  <a:pt x="0" y="0"/>
                  <a:pt x="0" y="0"/>
                </a:cubicBezTo>
                <a:cubicBezTo>
                  <a:pt x="855" y="1768"/>
                  <a:pt x="2583" y="3040"/>
                  <a:pt x="4632" y="3234"/>
                </a:cubicBezTo>
                <a:cubicBezTo>
                  <a:pt x="4817" y="3254"/>
                  <a:pt x="5001" y="3263"/>
                  <a:pt x="5196" y="3263"/>
                </a:cubicBezTo>
                <a:cubicBezTo>
                  <a:pt x="5380" y="3263"/>
                  <a:pt x="5574" y="3254"/>
                  <a:pt x="5759" y="3234"/>
                </a:cubicBezTo>
                <a:cubicBezTo>
                  <a:pt x="6818" y="0"/>
                  <a:pt x="6818" y="0"/>
                  <a:pt x="6818" y="0"/>
                </a:cubicBezTo>
                <a:lnTo>
                  <a:pt x="3573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7">
            <a:extLst>
              <a:ext uri="{FF2B5EF4-FFF2-40B4-BE49-F238E27FC236}">
                <a16:creationId xmlns:a16="http://schemas.microsoft.com/office/drawing/2014/main" id="{EA22C0FA-A81C-9F46-872A-89BA6A655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604" y="2539076"/>
            <a:ext cx="4163886" cy="6830544"/>
          </a:xfrm>
          <a:custGeom>
            <a:avLst/>
            <a:gdLst>
              <a:gd name="T0" fmla="*/ 4146 w 4147"/>
              <a:gd name="T1" fmla="*/ 6797 h 6798"/>
              <a:gd name="T2" fmla="*/ 4146 w 4147"/>
              <a:gd name="T3" fmla="*/ 6797 h 6798"/>
              <a:gd name="T4" fmla="*/ 4146 w 4147"/>
              <a:gd name="T5" fmla="*/ 6797 h 6798"/>
              <a:gd name="T6" fmla="*/ 3719 w 4147"/>
              <a:gd name="T7" fmla="*/ 5486 h 6798"/>
              <a:gd name="T8" fmla="*/ 3136 w 4147"/>
              <a:gd name="T9" fmla="*/ 3719 h 6798"/>
              <a:gd name="T10" fmla="*/ 1922 w 4147"/>
              <a:gd name="T11" fmla="*/ 0 h 6798"/>
              <a:gd name="T12" fmla="*/ 0 w 4147"/>
              <a:gd name="T13" fmla="*/ 4293 h 6798"/>
              <a:gd name="T14" fmla="*/ 214 w 4147"/>
              <a:gd name="T15" fmla="*/ 5836 h 6798"/>
              <a:gd name="T16" fmla="*/ 573 w 4147"/>
              <a:gd name="T17" fmla="*/ 6797 h 6798"/>
              <a:gd name="T18" fmla="*/ 4146 w 4147"/>
              <a:gd name="T19" fmla="*/ 6797 h 6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7" h="6798">
                <a:moveTo>
                  <a:pt x="4146" y="6797"/>
                </a:moveTo>
                <a:lnTo>
                  <a:pt x="4146" y="6797"/>
                </a:lnTo>
                <a:lnTo>
                  <a:pt x="4146" y="6797"/>
                </a:lnTo>
                <a:cubicBezTo>
                  <a:pt x="3719" y="5486"/>
                  <a:pt x="3719" y="5486"/>
                  <a:pt x="3719" y="5486"/>
                </a:cubicBezTo>
                <a:cubicBezTo>
                  <a:pt x="3136" y="3719"/>
                  <a:pt x="3136" y="3719"/>
                  <a:pt x="3136" y="3719"/>
                </a:cubicBezTo>
                <a:cubicBezTo>
                  <a:pt x="1922" y="0"/>
                  <a:pt x="1922" y="0"/>
                  <a:pt x="1922" y="0"/>
                </a:cubicBezTo>
                <a:cubicBezTo>
                  <a:pt x="748" y="1058"/>
                  <a:pt x="0" y="2593"/>
                  <a:pt x="0" y="4293"/>
                </a:cubicBezTo>
                <a:cubicBezTo>
                  <a:pt x="0" y="4825"/>
                  <a:pt x="78" y="5350"/>
                  <a:pt x="214" y="5836"/>
                </a:cubicBezTo>
                <a:cubicBezTo>
                  <a:pt x="301" y="6176"/>
                  <a:pt x="428" y="6486"/>
                  <a:pt x="573" y="6797"/>
                </a:cubicBezTo>
                <a:cubicBezTo>
                  <a:pt x="4146" y="6797"/>
                  <a:pt x="4146" y="6797"/>
                  <a:pt x="4146" y="679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8">
            <a:extLst>
              <a:ext uri="{FF2B5EF4-FFF2-40B4-BE49-F238E27FC236}">
                <a16:creationId xmlns:a16="http://schemas.microsoft.com/office/drawing/2014/main" id="{ABD4BD89-C115-974C-9DB2-61119371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874" y="8111595"/>
            <a:ext cx="930230" cy="1076407"/>
          </a:xfrm>
          <a:custGeom>
            <a:avLst/>
            <a:gdLst>
              <a:gd name="T0" fmla="*/ 466 w 924"/>
              <a:gd name="T1" fmla="*/ 1069 h 1070"/>
              <a:gd name="T2" fmla="*/ 466 w 924"/>
              <a:gd name="T3" fmla="*/ 1069 h 1070"/>
              <a:gd name="T4" fmla="*/ 447 w 924"/>
              <a:gd name="T5" fmla="*/ 1069 h 1070"/>
              <a:gd name="T6" fmla="*/ 195 w 924"/>
              <a:gd name="T7" fmla="*/ 865 h 1070"/>
              <a:gd name="T8" fmla="*/ 0 w 924"/>
              <a:gd name="T9" fmla="*/ 233 h 1070"/>
              <a:gd name="T10" fmla="*/ 20 w 924"/>
              <a:gd name="T11" fmla="*/ 165 h 1070"/>
              <a:gd name="T12" fmla="*/ 78 w 924"/>
              <a:gd name="T13" fmla="*/ 136 h 1070"/>
              <a:gd name="T14" fmla="*/ 408 w 924"/>
              <a:gd name="T15" fmla="*/ 20 h 1070"/>
              <a:gd name="T16" fmla="*/ 515 w 924"/>
              <a:gd name="T17" fmla="*/ 20 h 1070"/>
              <a:gd name="T18" fmla="*/ 845 w 924"/>
              <a:gd name="T19" fmla="*/ 136 h 1070"/>
              <a:gd name="T20" fmla="*/ 903 w 924"/>
              <a:gd name="T21" fmla="*/ 165 h 1070"/>
              <a:gd name="T22" fmla="*/ 923 w 924"/>
              <a:gd name="T23" fmla="*/ 233 h 1070"/>
              <a:gd name="T24" fmla="*/ 729 w 924"/>
              <a:gd name="T25" fmla="*/ 865 h 1070"/>
              <a:gd name="T26" fmla="*/ 476 w 924"/>
              <a:gd name="T27" fmla="*/ 1069 h 1070"/>
              <a:gd name="T28" fmla="*/ 466 w 924"/>
              <a:gd name="T29" fmla="*/ 1069 h 1070"/>
              <a:gd name="T30" fmla="*/ 447 w 924"/>
              <a:gd name="T31" fmla="*/ 1020 h 1070"/>
              <a:gd name="T32" fmla="*/ 447 w 924"/>
              <a:gd name="T33" fmla="*/ 1020 h 1070"/>
              <a:gd name="T34" fmla="*/ 466 w 924"/>
              <a:gd name="T35" fmla="*/ 68 h 1070"/>
              <a:gd name="T36" fmla="*/ 466 w 924"/>
              <a:gd name="T37" fmla="*/ 68 h 1070"/>
              <a:gd name="T38" fmla="*/ 447 w 924"/>
              <a:gd name="T39" fmla="*/ 68 h 1070"/>
              <a:gd name="T40" fmla="*/ 88 w 924"/>
              <a:gd name="T41" fmla="*/ 195 h 1070"/>
              <a:gd name="T42" fmla="*/ 68 w 924"/>
              <a:gd name="T43" fmla="*/ 204 h 1070"/>
              <a:gd name="T44" fmla="*/ 59 w 924"/>
              <a:gd name="T45" fmla="*/ 224 h 1070"/>
              <a:gd name="T46" fmla="*/ 243 w 924"/>
              <a:gd name="T47" fmla="*/ 835 h 1070"/>
              <a:gd name="T48" fmla="*/ 466 w 924"/>
              <a:gd name="T49" fmla="*/ 1010 h 1070"/>
              <a:gd name="T50" fmla="*/ 690 w 924"/>
              <a:gd name="T51" fmla="*/ 835 h 1070"/>
              <a:gd name="T52" fmla="*/ 865 w 924"/>
              <a:gd name="T53" fmla="*/ 224 h 1070"/>
              <a:gd name="T54" fmla="*/ 855 w 924"/>
              <a:gd name="T55" fmla="*/ 204 h 1070"/>
              <a:gd name="T56" fmla="*/ 836 w 924"/>
              <a:gd name="T57" fmla="*/ 195 h 1070"/>
              <a:gd name="T58" fmla="*/ 476 w 924"/>
              <a:gd name="T59" fmla="*/ 68 h 1070"/>
              <a:gd name="T60" fmla="*/ 466 w 924"/>
              <a:gd name="T61" fmla="*/ 68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4" h="1070">
                <a:moveTo>
                  <a:pt x="466" y="1069"/>
                </a:moveTo>
                <a:lnTo>
                  <a:pt x="466" y="1069"/>
                </a:lnTo>
                <a:cubicBezTo>
                  <a:pt x="457" y="1069"/>
                  <a:pt x="457" y="1069"/>
                  <a:pt x="447" y="1069"/>
                </a:cubicBezTo>
                <a:cubicBezTo>
                  <a:pt x="447" y="1069"/>
                  <a:pt x="272" y="981"/>
                  <a:pt x="195" y="865"/>
                </a:cubicBezTo>
                <a:cubicBezTo>
                  <a:pt x="59" y="670"/>
                  <a:pt x="10" y="360"/>
                  <a:pt x="0" y="233"/>
                </a:cubicBezTo>
                <a:cubicBezTo>
                  <a:pt x="0" y="214"/>
                  <a:pt x="10" y="185"/>
                  <a:pt x="20" y="165"/>
                </a:cubicBezTo>
                <a:cubicBezTo>
                  <a:pt x="39" y="156"/>
                  <a:pt x="59" y="136"/>
                  <a:pt x="78" y="136"/>
                </a:cubicBezTo>
                <a:cubicBezTo>
                  <a:pt x="253" y="127"/>
                  <a:pt x="360" y="58"/>
                  <a:pt x="408" y="20"/>
                </a:cubicBezTo>
                <a:cubicBezTo>
                  <a:pt x="447" y="0"/>
                  <a:pt x="486" y="0"/>
                  <a:pt x="515" y="20"/>
                </a:cubicBezTo>
                <a:cubicBezTo>
                  <a:pt x="564" y="58"/>
                  <a:pt x="670" y="127"/>
                  <a:pt x="845" y="136"/>
                </a:cubicBezTo>
                <a:cubicBezTo>
                  <a:pt x="865" y="136"/>
                  <a:pt x="884" y="146"/>
                  <a:pt x="903" y="165"/>
                </a:cubicBezTo>
                <a:cubicBezTo>
                  <a:pt x="923" y="185"/>
                  <a:pt x="923" y="204"/>
                  <a:pt x="923" y="233"/>
                </a:cubicBezTo>
                <a:cubicBezTo>
                  <a:pt x="913" y="360"/>
                  <a:pt x="865" y="670"/>
                  <a:pt x="729" y="865"/>
                </a:cubicBezTo>
                <a:cubicBezTo>
                  <a:pt x="651" y="981"/>
                  <a:pt x="486" y="1069"/>
                  <a:pt x="476" y="1069"/>
                </a:cubicBezTo>
                <a:cubicBezTo>
                  <a:pt x="466" y="1069"/>
                  <a:pt x="466" y="1069"/>
                  <a:pt x="466" y="1069"/>
                </a:cubicBezTo>
                <a:close/>
                <a:moveTo>
                  <a:pt x="447" y="1020"/>
                </a:moveTo>
                <a:lnTo>
                  <a:pt x="447" y="1020"/>
                </a:lnTo>
                <a:close/>
                <a:moveTo>
                  <a:pt x="466" y="68"/>
                </a:moveTo>
                <a:lnTo>
                  <a:pt x="466" y="68"/>
                </a:lnTo>
                <a:cubicBezTo>
                  <a:pt x="457" y="68"/>
                  <a:pt x="447" y="68"/>
                  <a:pt x="447" y="68"/>
                </a:cubicBezTo>
                <a:cubicBezTo>
                  <a:pt x="389" y="107"/>
                  <a:pt x="272" y="185"/>
                  <a:pt x="88" y="195"/>
                </a:cubicBezTo>
                <a:cubicBezTo>
                  <a:pt x="78" y="195"/>
                  <a:pt x="68" y="204"/>
                  <a:pt x="68" y="204"/>
                </a:cubicBezTo>
                <a:cubicBezTo>
                  <a:pt x="59" y="214"/>
                  <a:pt x="59" y="224"/>
                  <a:pt x="59" y="224"/>
                </a:cubicBezTo>
                <a:cubicBezTo>
                  <a:pt x="68" y="350"/>
                  <a:pt x="117" y="651"/>
                  <a:pt x="243" y="835"/>
                </a:cubicBezTo>
                <a:cubicBezTo>
                  <a:pt x="301" y="923"/>
                  <a:pt x="428" y="991"/>
                  <a:pt x="466" y="1010"/>
                </a:cubicBezTo>
                <a:cubicBezTo>
                  <a:pt x="505" y="991"/>
                  <a:pt x="632" y="923"/>
                  <a:pt x="690" y="835"/>
                </a:cubicBezTo>
                <a:cubicBezTo>
                  <a:pt x="816" y="651"/>
                  <a:pt x="855" y="350"/>
                  <a:pt x="865" y="224"/>
                </a:cubicBezTo>
                <a:cubicBezTo>
                  <a:pt x="865" y="214"/>
                  <a:pt x="865" y="214"/>
                  <a:pt x="855" y="204"/>
                </a:cubicBezTo>
                <a:cubicBezTo>
                  <a:pt x="855" y="195"/>
                  <a:pt x="845" y="195"/>
                  <a:pt x="836" y="195"/>
                </a:cubicBezTo>
                <a:cubicBezTo>
                  <a:pt x="651" y="185"/>
                  <a:pt x="535" y="107"/>
                  <a:pt x="476" y="68"/>
                </a:cubicBezTo>
                <a:lnTo>
                  <a:pt x="466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0FC75D1A-5B16-F846-8AF6-9B79BE9F7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7232" y="8625437"/>
            <a:ext cx="341083" cy="243630"/>
          </a:xfrm>
          <a:custGeom>
            <a:avLst/>
            <a:gdLst>
              <a:gd name="T0" fmla="*/ 301 w 341"/>
              <a:gd name="T1" fmla="*/ 243 h 244"/>
              <a:gd name="T2" fmla="*/ 301 w 341"/>
              <a:gd name="T3" fmla="*/ 243 h 244"/>
              <a:gd name="T4" fmla="*/ 39 w 341"/>
              <a:gd name="T5" fmla="*/ 243 h 244"/>
              <a:gd name="T6" fmla="*/ 0 w 341"/>
              <a:gd name="T7" fmla="*/ 204 h 244"/>
              <a:gd name="T8" fmla="*/ 0 w 341"/>
              <a:gd name="T9" fmla="*/ 39 h 244"/>
              <a:gd name="T10" fmla="*/ 39 w 341"/>
              <a:gd name="T11" fmla="*/ 0 h 244"/>
              <a:gd name="T12" fmla="*/ 301 w 341"/>
              <a:gd name="T13" fmla="*/ 0 h 244"/>
              <a:gd name="T14" fmla="*/ 340 w 341"/>
              <a:gd name="T15" fmla="*/ 39 h 244"/>
              <a:gd name="T16" fmla="*/ 340 w 341"/>
              <a:gd name="T17" fmla="*/ 204 h 244"/>
              <a:gd name="T18" fmla="*/ 301 w 341"/>
              <a:gd name="T19" fmla="*/ 243 h 244"/>
              <a:gd name="T20" fmla="*/ 58 w 341"/>
              <a:gd name="T21" fmla="*/ 194 h 244"/>
              <a:gd name="T22" fmla="*/ 58 w 341"/>
              <a:gd name="T23" fmla="*/ 194 h 244"/>
              <a:gd name="T24" fmla="*/ 291 w 341"/>
              <a:gd name="T25" fmla="*/ 194 h 244"/>
              <a:gd name="T26" fmla="*/ 291 w 341"/>
              <a:gd name="T27" fmla="*/ 48 h 244"/>
              <a:gd name="T28" fmla="*/ 58 w 341"/>
              <a:gd name="T29" fmla="*/ 48 h 244"/>
              <a:gd name="T30" fmla="*/ 58 w 341"/>
              <a:gd name="T31" fmla="*/ 19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1" h="244">
                <a:moveTo>
                  <a:pt x="301" y="243"/>
                </a:moveTo>
                <a:lnTo>
                  <a:pt x="301" y="243"/>
                </a:lnTo>
                <a:cubicBezTo>
                  <a:pt x="39" y="243"/>
                  <a:pt x="39" y="243"/>
                  <a:pt x="39" y="243"/>
                </a:cubicBezTo>
                <a:cubicBezTo>
                  <a:pt x="19" y="243"/>
                  <a:pt x="0" y="223"/>
                  <a:pt x="0" y="204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19" y="0"/>
                  <a:pt x="39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20" y="0"/>
                  <a:pt x="340" y="20"/>
                  <a:pt x="340" y="39"/>
                </a:cubicBezTo>
                <a:cubicBezTo>
                  <a:pt x="340" y="204"/>
                  <a:pt x="340" y="204"/>
                  <a:pt x="340" y="204"/>
                </a:cubicBezTo>
                <a:cubicBezTo>
                  <a:pt x="340" y="223"/>
                  <a:pt x="320" y="243"/>
                  <a:pt x="301" y="243"/>
                </a:cubicBezTo>
                <a:close/>
                <a:moveTo>
                  <a:pt x="58" y="194"/>
                </a:moveTo>
                <a:lnTo>
                  <a:pt x="58" y="194"/>
                </a:lnTo>
                <a:cubicBezTo>
                  <a:pt x="291" y="194"/>
                  <a:pt x="291" y="194"/>
                  <a:pt x="291" y="194"/>
                </a:cubicBezTo>
                <a:cubicBezTo>
                  <a:pt x="291" y="48"/>
                  <a:pt x="291" y="48"/>
                  <a:pt x="291" y="48"/>
                </a:cubicBezTo>
                <a:cubicBezTo>
                  <a:pt x="58" y="48"/>
                  <a:pt x="58" y="48"/>
                  <a:pt x="58" y="48"/>
                </a:cubicBezTo>
                <a:lnTo>
                  <a:pt x="58" y="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0">
            <a:extLst>
              <a:ext uri="{FF2B5EF4-FFF2-40B4-BE49-F238E27FC236}">
                <a16:creationId xmlns:a16="http://schemas.microsoft.com/office/drawing/2014/main" id="{DE8F04EF-BDE9-A341-80AB-8FE513A4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9379" y="8421672"/>
            <a:ext cx="301217" cy="252490"/>
          </a:xfrm>
          <a:custGeom>
            <a:avLst/>
            <a:gdLst>
              <a:gd name="T0" fmla="*/ 272 w 302"/>
              <a:gd name="T1" fmla="*/ 252 h 253"/>
              <a:gd name="T2" fmla="*/ 272 w 302"/>
              <a:gd name="T3" fmla="*/ 252 h 253"/>
              <a:gd name="T4" fmla="*/ 243 w 302"/>
              <a:gd name="T5" fmla="*/ 224 h 253"/>
              <a:gd name="T6" fmla="*/ 243 w 302"/>
              <a:gd name="T7" fmla="*/ 156 h 253"/>
              <a:gd name="T8" fmla="*/ 155 w 302"/>
              <a:gd name="T9" fmla="*/ 58 h 253"/>
              <a:gd name="T10" fmla="*/ 59 w 302"/>
              <a:gd name="T11" fmla="*/ 156 h 253"/>
              <a:gd name="T12" fmla="*/ 59 w 302"/>
              <a:gd name="T13" fmla="*/ 224 h 253"/>
              <a:gd name="T14" fmla="*/ 29 w 302"/>
              <a:gd name="T15" fmla="*/ 252 h 253"/>
              <a:gd name="T16" fmla="*/ 29 w 302"/>
              <a:gd name="T17" fmla="*/ 252 h 253"/>
              <a:gd name="T18" fmla="*/ 0 w 302"/>
              <a:gd name="T19" fmla="*/ 224 h 253"/>
              <a:gd name="T20" fmla="*/ 0 w 302"/>
              <a:gd name="T21" fmla="*/ 156 h 253"/>
              <a:gd name="T22" fmla="*/ 155 w 302"/>
              <a:gd name="T23" fmla="*/ 0 h 253"/>
              <a:gd name="T24" fmla="*/ 301 w 302"/>
              <a:gd name="T25" fmla="*/ 156 h 253"/>
              <a:gd name="T26" fmla="*/ 301 w 302"/>
              <a:gd name="T27" fmla="*/ 224 h 253"/>
              <a:gd name="T28" fmla="*/ 272 w 302"/>
              <a:gd name="T29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2" h="253">
                <a:moveTo>
                  <a:pt x="272" y="252"/>
                </a:moveTo>
                <a:lnTo>
                  <a:pt x="272" y="252"/>
                </a:lnTo>
                <a:cubicBezTo>
                  <a:pt x="253" y="252"/>
                  <a:pt x="243" y="243"/>
                  <a:pt x="243" y="224"/>
                </a:cubicBezTo>
                <a:cubicBezTo>
                  <a:pt x="243" y="156"/>
                  <a:pt x="243" y="156"/>
                  <a:pt x="243" y="156"/>
                </a:cubicBezTo>
                <a:cubicBezTo>
                  <a:pt x="243" y="97"/>
                  <a:pt x="204" y="58"/>
                  <a:pt x="155" y="58"/>
                </a:cubicBezTo>
                <a:cubicBezTo>
                  <a:pt x="97" y="58"/>
                  <a:pt x="59" y="97"/>
                  <a:pt x="59" y="156"/>
                </a:cubicBezTo>
                <a:cubicBezTo>
                  <a:pt x="59" y="224"/>
                  <a:pt x="59" y="224"/>
                  <a:pt x="59" y="224"/>
                </a:cubicBezTo>
                <a:cubicBezTo>
                  <a:pt x="59" y="243"/>
                  <a:pt x="49" y="252"/>
                  <a:pt x="29" y="252"/>
                </a:cubicBezTo>
                <a:lnTo>
                  <a:pt x="29" y="252"/>
                </a:lnTo>
                <a:cubicBezTo>
                  <a:pt x="20" y="252"/>
                  <a:pt x="0" y="243"/>
                  <a:pt x="0" y="22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68"/>
                  <a:pt x="68" y="0"/>
                  <a:pt x="155" y="0"/>
                </a:cubicBezTo>
                <a:cubicBezTo>
                  <a:pt x="233" y="0"/>
                  <a:pt x="301" y="68"/>
                  <a:pt x="301" y="156"/>
                </a:cubicBezTo>
                <a:cubicBezTo>
                  <a:pt x="301" y="224"/>
                  <a:pt x="301" y="224"/>
                  <a:pt x="301" y="224"/>
                </a:cubicBezTo>
                <a:cubicBezTo>
                  <a:pt x="301" y="243"/>
                  <a:pt x="282" y="252"/>
                  <a:pt x="272" y="2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1">
            <a:extLst>
              <a:ext uri="{FF2B5EF4-FFF2-40B4-BE49-F238E27FC236}">
                <a16:creationId xmlns:a16="http://schemas.microsoft.com/office/drawing/2014/main" id="{8625135E-0A29-8C44-A2BF-C32D829BB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716" y="10499184"/>
            <a:ext cx="939089" cy="57587"/>
          </a:xfrm>
          <a:custGeom>
            <a:avLst/>
            <a:gdLst>
              <a:gd name="T0" fmla="*/ 904 w 934"/>
              <a:gd name="T1" fmla="*/ 58 h 59"/>
              <a:gd name="T2" fmla="*/ 904 w 934"/>
              <a:gd name="T3" fmla="*/ 58 h 59"/>
              <a:gd name="T4" fmla="*/ 30 w 934"/>
              <a:gd name="T5" fmla="*/ 58 h 59"/>
              <a:gd name="T6" fmla="*/ 0 w 934"/>
              <a:gd name="T7" fmla="*/ 29 h 59"/>
              <a:gd name="T8" fmla="*/ 30 w 934"/>
              <a:gd name="T9" fmla="*/ 0 h 59"/>
              <a:gd name="T10" fmla="*/ 904 w 934"/>
              <a:gd name="T11" fmla="*/ 0 h 59"/>
              <a:gd name="T12" fmla="*/ 933 w 934"/>
              <a:gd name="T13" fmla="*/ 29 h 59"/>
              <a:gd name="T14" fmla="*/ 904 w 934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4" h="59">
                <a:moveTo>
                  <a:pt x="904" y="58"/>
                </a:moveTo>
                <a:lnTo>
                  <a:pt x="904" y="58"/>
                </a:lnTo>
                <a:cubicBezTo>
                  <a:pt x="30" y="58"/>
                  <a:pt x="30" y="58"/>
                  <a:pt x="30" y="58"/>
                </a:cubicBezTo>
                <a:cubicBezTo>
                  <a:pt x="10" y="58"/>
                  <a:pt x="0" y="39"/>
                  <a:pt x="0" y="29"/>
                </a:cubicBezTo>
                <a:cubicBezTo>
                  <a:pt x="0" y="9"/>
                  <a:pt x="10" y="0"/>
                  <a:pt x="30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913" y="0"/>
                  <a:pt x="933" y="9"/>
                  <a:pt x="933" y="29"/>
                </a:cubicBezTo>
                <a:cubicBezTo>
                  <a:pt x="933" y="39"/>
                  <a:pt x="913" y="58"/>
                  <a:pt x="904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2">
            <a:extLst>
              <a:ext uri="{FF2B5EF4-FFF2-40B4-BE49-F238E27FC236}">
                <a16:creationId xmlns:a16="http://schemas.microsoft.com/office/drawing/2014/main" id="{2335A9A0-E169-8746-AE1F-F74AEABD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169" y="10384012"/>
            <a:ext cx="722037" cy="62015"/>
          </a:xfrm>
          <a:custGeom>
            <a:avLst/>
            <a:gdLst>
              <a:gd name="T0" fmla="*/ 689 w 719"/>
              <a:gd name="T1" fmla="*/ 59 h 60"/>
              <a:gd name="T2" fmla="*/ 689 w 719"/>
              <a:gd name="T3" fmla="*/ 59 h 60"/>
              <a:gd name="T4" fmla="*/ 29 w 719"/>
              <a:gd name="T5" fmla="*/ 59 h 60"/>
              <a:gd name="T6" fmla="*/ 0 w 719"/>
              <a:gd name="T7" fmla="*/ 29 h 60"/>
              <a:gd name="T8" fmla="*/ 29 w 719"/>
              <a:gd name="T9" fmla="*/ 0 h 60"/>
              <a:gd name="T10" fmla="*/ 689 w 719"/>
              <a:gd name="T11" fmla="*/ 0 h 60"/>
              <a:gd name="T12" fmla="*/ 718 w 719"/>
              <a:gd name="T13" fmla="*/ 29 h 60"/>
              <a:gd name="T14" fmla="*/ 689 w 719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" h="60">
                <a:moveTo>
                  <a:pt x="689" y="59"/>
                </a:moveTo>
                <a:lnTo>
                  <a:pt x="689" y="59"/>
                </a:lnTo>
                <a:cubicBezTo>
                  <a:pt x="29" y="59"/>
                  <a:pt x="29" y="59"/>
                  <a:pt x="29" y="59"/>
                </a:cubicBezTo>
                <a:cubicBezTo>
                  <a:pt x="19" y="59"/>
                  <a:pt x="0" y="49"/>
                  <a:pt x="0" y="29"/>
                </a:cubicBezTo>
                <a:cubicBezTo>
                  <a:pt x="0" y="20"/>
                  <a:pt x="19" y="0"/>
                  <a:pt x="29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09" y="0"/>
                  <a:pt x="718" y="20"/>
                  <a:pt x="718" y="29"/>
                </a:cubicBezTo>
                <a:cubicBezTo>
                  <a:pt x="718" y="49"/>
                  <a:pt x="709" y="59"/>
                  <a:pt x="689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3">
            <a:extLst>
              <a:ext uri="{FF2B5EF4-FFF2-40B4-BE49-F238E27FC236}">
                <a16:creationId xmlns:a16="http://schemas.microsoft.com/office/drawing/2014/main" id="{2E287375-B900-B449-AA2D-CD1C56F4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169" y="9834734"/>
            <a:ext cx="722037" cy="62015"/>
          </a:xfrm>
          <a:custGeom>
            <a:avLst/>
            <a:gdLst>
              <a:gd name="T0" fmla="*/ 689 w 719"/>
              <a:gd name="T1" fmla="*/ 59 h 60"/>
              <a:gd name="T2" fmla="*/ 689 w 719"/>
              <a:gd name="T3" fmla="*/ 59 h 60"/>
              <a:gd name="T4" fmla="*/ 39 w 719"/>
              <a:gd name="T5" fmla="*/ 59 h 60"/>
              <a:gd name="T6" fmla="*/ 0 w 719"/>
              <a:gd name="T7" fmla="*/ 30 h 60"/>
              <a:gd name="T8" fmla="*/ 39 w 719"/>
              <a:gd name="T9" fmla="*/ 0 h 60"/>
              <a:gd name="T10" fmla="*/ 689 w 719"/>
              <a:gd name="T11" fmla="*/ 0 h 60"/>
              <a:gd name="T12" fmla="*/ 718 w 719"/>
              <a:gd name="T13" fmla="*/ 30 h 60"/>
              <a:gd name="T14" fmla="*/ 689 w 719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" h="60">
                <a:moveTo>
                  <a:pt x="689" y="59"/>
                </a:moveTo>
                <a:lnTo>
                  <a:pt x="689" y="59"/>
                </a:lnTo>
                <a:cubicBezTo>
                  <a:pt x="39" y="59"/>
                  <a:pt x="39" y="59"/>
                  <a:pt x="39" y="59"/>
                </a:cubicBezTo>
                <a:cubicBezTo>
                  <a:pt x="19" y="59"/>
                  <a:pt x="0" y="49"/>
                  <a:pt x="0" y="30"/>
                </a:cubicBezTo>
                <a:cubicBezTo>
                  <a:pt x="0" y="10"/>
                  <a:pt x="19" y="0"/>
                  <a:pt x="39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09" y="0"/>
                  <a:pt x="718" y="10"/>
                  <a:pt x="718" y="30"/>
                </a:cubicBezTo>
                <a:cubicBezTo>
                  <a:pt x="718" y="49"/>
                  <a:pt x="709" y="59"/>
                  <a:pt x="689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4">
            <a:extLst>
              <a:ext uri="{FF2B5EF4-FFF2-40B4-BE49-F238E27FC236}">
                <a16:creationId xmlns:a16="http://schemas.microsoft.com/office/drawing/2014/main" id="{2CDE248A-A4B9-6548-BA14-FEA6A1AD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6481" y="9945477"/>
            <a:ext cx="70875" cy="389811"/>
          </a:xfrm>
          <a:custGeom>
            <a:avLst/>
            <a:gdLst>
              <a:gd name="T0" fmla="*/ 39 w 69"/>
              <a:gd name="T1" fmla="*/ 389 h 390"/>
              <a:gd name="T2" fmla="*/ 39 w 69"/>
              <a:gd name="T3" fmla="*/ 389 h 390"/>
              <a:gd name="T4" fmla="*/ 39 w 69"/>
              <a:gd name="T5" fmla="*/ 389 h 390"/>
              <a:gd name="T6" fmla="*/ 0 w 69"/>
              <a:gd name="T7" fmla="*/ 360 h 390"/>
              <a:gd name="T8" fmla="*/ 10 w 69"/>
              <a:gd name="T9" fmla="*/ 29 h 390"/>
              <a:gd name="T10" fmla="*/ 39 w 69"/>
              <a:gd name="T11" fmla="*/ 0 h 390"/>
              <a:gd name="T12" fmla="*/ 39 w 69"/>
              <a:gd name="T13" fmla="*/ 0 h 390"/>
              <a:gd name="T14" fmla="*/ 68 w 69"/>
              <a:gd name="T15" fmla="*/ 29 h 390"/>
              <a:gd name="T16" fmla="*/ 68 w 69"/>
              <a:gd name="T17" fmla="*/ 360 h 390"/>
              <a:gd name="T18" fmla="*/ 39 w 69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390">
                <a:moveTo>
                  <a:pt x="39" y="389"/>
                </a:moveTo>
                <a:lnTo>
                  <a:pt x="39" y="389"/>
                </a:lnTo>
                <a:lnTo>
                  <a:pt x="39" y="389"/>
                </a:lnTo>
                <a:cubicBezTo>
                  <a:pt x="20" y="389"/>
                  <a:pt x="0" y="379"/>
                  <a:pt x="0" y="360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0"/>
                  <a:pt x="20" y="0"/>
                  <a:pt x="39" y="0"/>
                </a:cubicBezTo>
                <a:lnTo>
                  <a:pt x="39" y="0"/>
                </a:lnTo>
                <a:cubicBezTo>
                  <a:pt x="59" y="0"/>
                  <a:pt x="68" y="20"/>
                  <a:pt x="68" y="29"/>
                </a:cubicBezTo>
                <a:cubicBezTo>
                  <a:pt x="68" y="360"/>
                  <a:pt x="68" y="360"/>
                  <a:pt x="68" y="360"/>
                </a:cubicBezTo>
                <a:cubicBezTo>
                  <a:pt x="68" y="379"/>
                  <a:pt x="49" y="389"/>
                  <a:pt x="39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5">
            <a:extLst>
              <a:ext uri="{FF2B5EF4-FFF2-40B4-BE49-F238E27FC236}">
                <a16:creationId xmlns:a16="http://schemas.microsoft.com/office/drawing/2014/main" id="{61BB15C5-D4F6-A240-8E8E-C0AC222C5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395" y="9945477"/>
            <a:ext cx="57584" cy="389811"/>
          </a:xfrm>
          <a:custGeom>
            <a:avLst/>
            <a:gdLst>
              <a:gd name="T0" fmla="*/ 29 w 59"/>
              <a:gd name="T1" fmla="*/ 389 h 390"/>
              <a:gd name="T2" fmla="*/ 29 w 59"/>
              <a:gd name="T3" fmla="*/ 389 h 390"/>
              <a:gd name="T4" fmla="*/ 29 w 59"/>
              <a:gd name="T5" fmla="*/ 389 h 390"/>
              <a:gd name="T6" fmla="*/ 0 w 59"/>
              <a:gd name="T7" fmla="*/ 360 h 390"/>
              <a:gd name="T8" fmla="*/ 0 w 59"/>
              <a:gd name="T9" fmla="*/ 29 h 390"/>
              <a:gd name="T10" fmla="*/ 29 w 59"/>
              <a:gd name="T11" fmla="*/ 0 h 390"/>
              <a:gd name="T12" fmla="*/ 29 w 59"/>
              <a:gd name="T13" fmla="*/ 0 h 390"/>
              <a:gd name="T14" fmla="*/ 58 w 59"/>
              <a:gd name="T15" fmla="*/ 29 h 390"/>
              <a:gd name="T16" fmla="*/ 58 w 59"/>
              <a:gd name="T17" fmla="*/ 360 h 390"/>
              <a:gd name="T18" fmla="*/ 29 w 59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390">
                <a:moveTo>
                  <a:pt x="29" y="389"/>
                </a:moveTo>
                <a:lnTo>
                  <a:pt x="29" y="389"/>
                </a:lnTo>
                <a:lnTo>
                  <a:pt x="29" y="389"/>
                </a:lnTo>
                <a:cubicBezTo>
                  <a:pt x="9" y="389"/>
                  <a:pt x="0" y="379"/>
                  <a:pt x="0" y="36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0"/>
                  <a:pt x="19" y="0"/>
                  <a:pt x="29" y="0"/>
                </a:cubicBezTo>
                <a:lnTo>
                  <a:pt x="29" y="0"/>
                </a:lnTo>
                <a:cubicBezTo>
                  <a:pt x="48" y="0"/>
                  <a:pt x="58" y="20"/>
                  <a:pt x="58" y="29"/>
                </a:cubicBezTo>
                <a:cubicBezTo>
                  <a:pt x="58" y="360"/>
                  <a:pt x="58" y="360"/>
                  <a:pt x="58" y="360"/>
                </a:cubicBezTo>
                <a:cubicBezTo>
                  <a:pt x="58" y="379"/>
                  <a:pt x="48" y="389"/>
                  <a:pt x="29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6">
            <a:extLst>
              <a:ext uri="{FF2B5EF4-FFF2-40B4-BE49-F238E27FC236}">
                <a16:creationId xmlns:a16="http://schemas.microsoft.com/office/drawing/2014/main" id="{6662E539-F221-9543-9C62-A808A0663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307" y="9945477"/>
            <a:ext cx="57587" cy="389811"/>
          </a:xfrm>
          <a:custGeom>
            <a:avLst/>
            <a:gdLst>
              <a:gd name="T0" fmla="*/ 29 w 59"/>
              <a:gd name="T1" fmla="*/ 389 h 390"/>
              <a:gd name="T2" fmla="*/ 29 w 59"/>
              <a:gd name="T3" fmla="*/ 389 h 390"/>
              <a:gd name="T4" fmla="*/ 29 w 59"/>
              <a:gd name="T5" fmla="*/ 389 h 390"/>
              <a:gd name="T6" fmla="*/ 0 w 59"/>
              <a:gd name="T7" fmla="*/ 360 h 390"/>
              <a:gd name="T8" fmla="*/ 0 w 59"/>
              <a:gd name="T9" fmla="*/ 29 h 390"/>
              <a:gd name="T10" fmla="*/ 29 w 59"/>
              <a:gd name="T11" fmla="*/ 0 h 390"/>
              <a:gd name="T12" fmla="*/ 29 w 59"/>
              <a:gd name="T13" fmla="*/ 0 h 390"/>
              <a:gd name="T14" fmla="*/ 58 w 59"/>
              <a:gd name="T15" fmla="*/ 29 h 390"/>
              <a:gd name="T16" fmla="*/ 58 w 59"/>
              <a:gd name="T17" fmla="*/ 360 h 390"/>
              <a:gd name="T18" fmla="*/ 29 w 59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390">
                <a:moveTo>
                  <a:pt x="29" y="389"/>
                </a:moveTo>
                <a:lnTo>
                  <a:pt x="29" y="389"/>
                </a:lnTo>
                <a:lnTo>
                  <a:pt x="29" y="389"/>
                </a:lnTo>
                <a:cubicBezTo>
                  <a:pt x="10" y="389"/>
                  <a:pt x="0" y="379"/>
                  <a:pt x="0" y="36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0"/>
                  <a:pt x="10" y="0"/>
                  <a:pt x="29" y="0"/>
                </a:cubicBezTo>
                <a:lnTo>
                  <a:pt x="29" y="0"/>
                </a:lnTo>
                <a:cubicBezTo>
                  <a:pt x="49" y="0"/>
                  <a:pt x="58" y="20"/>
                  <a:pt x="58" y="29"/>
                </a:cubicBezTo>
                <a:cubicBezTo>
                  <a:pt x="58" y="360"/>
                  <a:pt x="58" y="360"/>
                  <a:pt x="58" y="360"/>
                </a:cubicBezTo>
                <a:cubicBezTo>
                  <a:pt x="58" y="379"/>
                  <a:pt x="49" y="389"/>
                  <a:pt x="29" y="3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7">
            <a:extLst>
              <a:ext uri="{FF2B5EF4-FFF2-40B4-BE49-F238E27FC236}">
                <a16:creationId xmlns:a16="http://schemas.microsoft.com/office/drawing/2014/main" id="{2FB34DCB-ABB2-DE4C-BCDE-D4315225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857" y="9639829"/>
            <a:ext cx="947948" cy="194905"/>
          </a:xfrm>
          <a:custGeom>
            <a:avLst/>
            <a:gdLst>
              <a:gd name="T0" fmla="*/ 29 w 943"/>
              <a:gd name="T1" fmla="*/ 194 h 195"/>
              <a:gd name="T2" fmla="*/ 29 w 943"/>
              <a:gd name="T3" fmla="*/ 194 h 195"/>
              <a:gd name="T4" fmla="*/ 0 w 943"/>
              <a:gd name="T5" fmla="*/ 175 h 195"/>
              <a:gd name="T6" fmla="*/ 19 w 943"/>
              <a:gd name="T7" fmla="*/ 136 h 195"/>
              <a:gd name="T8" fmla="*/ 466 w 943"/>
              <a:gd name="T9" fmla="*/ 10 h 195"/>
              <a:gd name="T10" fmla="*/ 476 w 943"/>
              <a:gd name="T11" fmla="*/ 10 h 195"/>
              <a:gd name="T12" fmla="*/ 913 w 943"/>
              <a:gd name="T13" fmla="*/ 136 h 195"/>
              <a:gd name="T14" fmla="*/ 932 w 943"/>
              <a:gd name="T15" fmla="*/ 175 h 195"/>
              <a:gd name="T16" fmla="*/ 893 w 943"/>
              <a:gd name="T17" fmla="*/ 194 h 195"/>
              <a:gd name="T18" fmla="*/ 476 w 943"/>
              <a:gd name="T19" fmla="*/ 68 h 195"/>
              <a:gd name="T20" fmla="*/ 39 w 943"/>
              <a:gd name="T21" fmla="*/ 194 h 195"/>
              <a:gd name="T22" fmla="*/ 29 w 943"/>
              <a:gd name="T23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3" h="195">
                <a:moveTo>
                  <a:pt x="29" y="194"/>
                </a:moveTo>
                <a:lnTo>
                  <a:pt x="29" y="194"/>
                </a:lnTo>
                <a:cubicBezTo>
                  <a:pt x="19" y="194"/>
                  <a:pt x="9" y="185"/>
                  <a:pt x="0" y="175"/>
                </a:cubicBezTo>
                <a:cubicBezTo>
                  <a:pt x="0" y="155"/>
                  <a:pt x="9" y="146"/>
                  <a:pt x="19" y="136"/>
                </a:cubicBezTo>
                <a:cubicBezTo>
                  <a:pt x="466" y="10"/>
                  <a:pt x="466" y="10"/>
                  <a:pt x="466" y="10"/>
                </a:cubicBezTo>
                <a:cubicBezTo>
                  <a:pt x="466" y="0"/>
                  <a:pt x="476" y="0"/>
                  <a:pt x="476" y="10"/>
                </a:cubicBezTo>
                <a:cubicBezTo>
                  <a:pt x="913" y="136"/>
                  <a:pt x="913" y="136"/>
                  <a:pt x="913" y="136"/>
                </a:cubicBezTo>
                <a:cubicBezTo>
                  <a:pt x="932" y="136"/>
                  <a:pt x="942" y="155"/>
                  <a:pt x="932" y="175"/>
                </a:cubicBezTo>
                <a:cubicBezTo>
                  <a:pt x="932" y="194"/>
                  <a:pt x="913" y="194"/>
                  <a:pt x="893" y="194"/>
                </a:cubicBezTo>
                <a:cubicBezTo>
                  <a:pt x="476" y="68"/>
                  <a:pt x="476" y="68"/>
                  <a:pt x="476" y="68"/>
                </a:cubicBezTo>
                <a:cubicBezTo>
                  <a:pt x="39" y="194"/>
                  <a:pt x="39" y="194"/>
                  <a:pt x="39" y="194"/>
                </a:cubicBezTo>
                <a:cubicBezTo>
                  <a:pt x="39" y="194"/>
                  <a:pt x="39" y="194"/>
                  <a:pt x="29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8">
            <a:extLst>
              <a:ext uri="{FF2B5EF4-FFF2-40B4-BE49-F238E27FC236}">
                <a16:creationId xmlns:a16="http://schemas.microsoft.com/office/drawing/2014/main" id="{6CDD1862-E82B-0947-ACD4-2A44C362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3478" y="1750596"/>
            <a:ext cx="1125135" cy="859355"/>
          </a:xfrm>
          <a:custGeom>
            <a:avLst/>
            <a:gdLst>
              <a:gd name="T0" fmla="*/ 1039 w 1118"/>
              <a:gd name="T1" fmla="*/ 855 h 856"/>
              <a:gd name="T2" fmla="*/ 1039 w 1118"/>
              <a:gd name="T3" fmla="*/ 855 h 856"/>
              <a:gd name="T4" fmla="*/ 77 w 1118"/>
              <a:gd name="T5" fmla="*/ 855 h 856"/>
              <a:gd name="T6" fmla="*/ 0 w 1118"/>
              <a:gd name="T7" fmla="*/ 777 h 856"/>
              <a:gd name="T8" fmla="*/ 0 w 1118"/>
              <a:gd name="T9" fmla="*/ 78 h 856"/>
              <a:gd name="T10" fmla="*/ 77 w 1118"/>
              <a:gd name="T11" fmla="*/ 0 h 856"/>
              <a:gd name="T12" fmla="*/ 1039 w 1118"/>
              <a:gd name="T13" fmla="*/ 0 h 856"/>
              <a:gd name="T14" fmla="*/ 1117 w 1118"/>
              <a:gd name="T15" fmla="*/ 78 h 856"/>
              <a:gd name="T16" fmla="*/ 1117 w 1118"/>
              <a:gd name="T17" fmla="*/ 777 h 856"/>
              <a:gd name="T18" fmla="*/ 1039 w 1118"/>
              <a:gd name="T19" fmla="*/ 855 h 856"/>
              <a:gd name="T20" fmla="*/ 77 w 1118"/>
              <a:gd name="T21" fmla="*/ 48 h 856"/>
              <a:gd name="T22" fmla="*/ 77 w 1118"/>
              <a:gd name="T23" fmla="*/ 48 h 856"/>
              <a:gd name="T24" fmla="*/ 48 w 1118"/>
              <a:gd name="T25" fmla="*/ 78 h 856"/>
              <a:gd name="T26" fmla="*/ 48 w 1118"/>
              <a:gd name="T27" fmla="*/ 777 h 856"/>
              <a:gd name="T28" fmla="*/ 77 w 1118"/>
              <a:gd name="T29" fmla="*/ 796 h 856"/>
              <a:gd name="T30" fmla="*/ 1039 w 1118"/>
              <a:gd name="T31" fmla="*/ 796 h 856"/>
              <a:gd name="T32" fmla="*/ 1068 w 1118"/>
              <a:gd name="T33" fmla="*/ 777 h 856"/>
              <a:gd name="T34" fmla="*/ 1068 w 1118"/>
              <a:gd name="T35" fmla="*/ 78 h 856"/>
              <a:gd name="T36" fmla="*/ 1039 w 1118"/>
              <a:gd name="T37" fmla="*/ 48 h 856"/>
              <a:gd name="T38" fmla="*/ 77 w 1118"/>
              <a:gd name="T39" fmla="*/ 48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8" h="856">
                <a:moveTo>
                  <a:pt x="1039" y="855"/>
                </a:moveTo>
                <a:lnTo>
                  <a:pt x="1039" y="855"/>
                </a:lnTo>
                <a:cubicBezTo>
                  <a:pt x="77" y="855"/>
                  <a:pt x="77" y="855"/>
                  <a:pt x="77" y="855"/>
                </a:cubicBezTo>
                <a:cubicBezTo>
                  <a:pt x="39" y="855"/>
                  <a:pt x="0" y="816"/>
                  <a:pt x="0" y="777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9"/>
                  <a:pt x="39" y="0"/>
                  <a:pt x="77" y="0"/>
                </a:cubicBezTo>
                <a:cubicBezTo>
                  <a:pt x="1039" y="0"/>
                  <a:pt x="1039" y="0"/>
                  <a:pt x="1039" y="0"/>
                </a:cubicBezTo>
                <a:cubicBezTo>
                  <a:pt x="1088" y="0"/>
                  <a:pt x="1117" y="39"/>
                  <a:pt x="1117" y="78"/>
                </a:cubicBezTo>
                <a:cubicBezTo>
                  <a:pt x="1117" y="777"/>
                  <a:pt x="1117" y="777"/>
                  <a:pt x="1117" y="777"/>
                </a:cubicBezTo>
                <a:cubicBezTo>
                  <a:pt x="1117" y="816"/>
                  <a:pt x="1088" y="855"/>
                  <a:pt x="1039" y="855"/>
                </a:cubicBezTo>
                <a:close/>
                <a:moveTo>
                  <a:pt x="77" y="48"/>
                </a:moveTo>
                <a:lnTo>
                  <a:pt x="77" y="48"/>
                </a:lnTo>
                <a:cubicBezTo>
                  <a:pt x="58" y="48"/>
                  <a:pt x="48" y="68"/>
                  <a:pt x="48" y="78"/>
                </a:cubicBezTo>
                <a:cubicBezTo>
                  <a:pt x="48" y="777"/>
                  <a:pt x="48" y="777"/>
                  <a:pt x="48" y="777"/>
                </a:cubicBezTo>
                <a:cubicBezTo>
                  <a:pt x="48" y="787"/>
                  <a:pt x="58" y="796"/>
                  <a:pt x="77" y="796"/>
                </a:cubicBezTo>
                <a:cubicBezTo>
                  <a:pt x="1039" y="796"/>
                  <a:pt x="1039" y="796"/>
                  <a:pt x="1039" y="796"/>
                </a:cubicBezTo>
                <a:cubicBezTo>
                  <a:pt x="1058" y="796"/>
                  <a:pt x="1068" y="787"/>
                  <a:pt x="1068" y="777"/>
                </a:cubicBezTo>
                <a:cubicBezTo>
                  <a:pt x="1068" y="78"/>
                  <a:pt x="1068" y="78"/>
                  <a:pt x="1068" y="78"/>
                </a:cubicBezTo>
                <a:cubicBezTo>
                  <a:pt x="1068" y="68"/>
                  <a:pt x="1058" y="48"/>
                  <a:pt x="1039" y="48"/>
                </a:cubicBezTo>
                <a:lnTo>
                  <a:pt x="77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9">
            <a:extLst>
              <a:ext uri="{FF2B5EF4-FFF2-40B4-BE49-F238E27FC236}">
                <a16:creationId xmlns:a16="http://schemas.microsoft.com/office/drawing/2014/main" id="{E360215C-F057-3C47-A131-A0B9AF22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7662" y="2286584"/>
            <a:ext cx="252492" cy="186046"/>
          </a:xfrm>
          <a:custGeom>
            <a:avLst/>
            <a:gdLst>
              <a:gd name="T0" fmla="*/ 223 w 253"/>
              <a:gd name="T1" fmla="*/ 184 h 185"/>
              <a:gd name="T2" fmla="*/ 223 w 253"/>
              <a:gd name="T3" fmla="*/ 184 h 185"/>
              <a:gd name="T4" fmla="*/ 19 w 253"/>
              <a:gd name="T5" fmla="*/ 184 h 185"/>
              <a:gd name="T6" fmla="*/ 0 w 253"/>
              <a:gd name="T7" fmla="*/ 156 h 185"/>
              <a:gd name="T8" fmla="*/ 0 w 253"/>
              <a:gd name="T9" fmla="*/ 29 h 185"/>
              <a:gd name="T10" fmla="*/ 19 w 253"/>
              <a:gd name="T11" fmla="*/ 0 h 185"/>
              <a:gd name="T12" fmla="*/ 223 w 253"/>
              <a:gd name="T13" fmla="*/ 0 h 185"/>
              <a:gd name="T14" fmla="*/ 252 w 253"/>
              <a:gd name="T15" fmla="*/ 29 h 185"/>
              <a:gd name="T16" fmla="*/ 252 w 253"/>
              <a:gd name="T17" fmla="*/ 156 h 185"/>
              <a:gd name="T18" fmla="*/ 223 w 253"/>
              <a:gd name="T19" fmla="*/ 184 h 185"/>
              <a:gd name="T20" fmla="*/ 48 w 253"/>
              <a:gd name="T21" fmla="*/ 136 h 185"/>
              <a:gd name="T22" fmla="*/ 48 w 253"/>
              <a:gd name="T23" fmla="*/ 136 h 185"/>
              <a:gd name="T24" fmla="*/ 194 w 253"/>
              <a:gd name="T25" fmla="*/ 136 h 185"/>
              <a:gd name="T26" fmla="*/ 194 w 253"/>
              <a:gd name="T27" fmla="*/ 49 h 185"/>
              <a:gd name="T28" fmla="*/ 48 w 253"/>
              <a:gd name="T29" fmla="*/ 49 h 185"/>
              <a:gd name="T30" fmla="*/ 48 w 253"/>
              <a:gd name="T31" fmla="*/ 13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185">
                <a:moveTo>
                  <a:pt x="223" y="184"/>
                </a:moveTo>
                <a:lnTo>
                  <a:pt x="223" y="184"/>
                </a:lnTo>
                <a:cubicBezTo>
                  <a:pt x="19" y="184"/>
                  <a:pt x="19" y="184"/>
                  <a:pt x="19" y="184"/>
                </a:cubicBezTo>
                <a:cubicBezTo>
                  <a:pt x="9" y="184"/>
                  <a:pt x="0" y="175"/>
                  <a:pt x="0" y="15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19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33" y="0"/>
                  <a:pt x="252" y="10"/>
                  <a:pt x="252" y="29"/>
                </a:cubicBezTo>
                <a:cubicBezTo>
                  <a:pt x="252" y="156"/>
                  <a:pt x="252" y="156"/>
                  <a:pt x="252" y="156"/>
                </a:cubicBezTo>
                <a:cubicBezTo>
                  <a:pt x="252" y="175"/>
                  <a:pt x="233" y="184"/>
                  <a:pt x="223" y="184"/>
                </a:cubicBezTo>
                <a:close/>
                <a:moveTo>
                  <a:pt x="48" y="136"/>
                </a:moveTo>
                <a:lnTo>
                  <a:pt x="48" y="136"/>
                </a:lnTo>
                <a:cubicBezTo>
                  <a:pt x="194" y="136"/>
                  <a:pt x="194" y="136"/>
                  <a:pt x="194" y="136"/>
                </a:cubicBezTo>
                <a:cubicBezTo>
                  <a:pt x="194" y="49"/>
                  <a:pt x="194" y="49"/>
                  <a:pt x="194" y="49"/>
                </a:cubicBezTo>
                <a:cubicBezTo>
                  <a:pt x="48" y="49"/>
                  <a:pt x="48" y="49"/>
                  <a:pt x="48" y="49"/>
                </a:cubicBezTo>
                <a:lnTo>
                  <a:pt x="48" y="1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80">
            <a:extLst>
              <a:ext uri="{FF2B5EF4-FFF2-40B4-BE49-F238E27FC236}">
                <a16:creationId xmlns:a16="http://schemas.microsoft.com/office/drawing/2014/main" id="{DE73A13A-A94C-6C40-A22D-4D0ED1FD7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0799" y="1475956"/>
            <a:ext cx="885933" cy="265780"/>
          </a:xfrm>
          <a:custGeom>
            <a:avLst/>
            <a:gdLst>
              <a:gd name="T0" fmla="*/ 29 w 884"/>
              <a:gd name="T1" fmla="*/ 262 h 263"/>
              <a:gd name="T2" fmla="*/ 29 w 884"/>
              <a:gd name="T3" fmla="*/ 262 h 263"/>
              <a:gd name="T4" fmla="*/ 0 w 884"/>
              <a:gd name="T5" fmla="*/ 243 h 263"/>
              <a:gd name="T6" fmla="*/ 19 w 884"/>
              <a:gd name="T7" fmla="*/ 213 h 263"/>
              <a:gd name="T8" fmla="*/ 777 w 884"/>
              <a:gd name="T9" fmla="*/ 10 h 263"/>
              <a:gd name="T10" fmla="*/ 825 w 884"/>
              <a:gd name="T11" fmla="*/ 39 h 263"/>
              <a:gd name="T12" fmla="*/ 874 w 884"/>
              <a:gd name="T13" fmla="*/ 223 h 263"/>
              <a:gd name="T14" fmla="*/ 854 w 884"/>
              <a:gd name="T15" fmla="*/ 252 h 263"/>
              <a:gd name="T16" fmla="*/ 825 w 884"/>
              <a:gd name="T17" fmla="*/ 233 h 263"/>
              <a:gd name="T18" fmla="*/ 777 w 884"/>
              <a:gd name="T19" fmla="*/ 58 h 263"/>
              <a:gd name="T20" fmla="*/ 29 w 884"/>
              <a:gd name="T2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4" h="263">
                <a:moveTo>
                  <a:pt x="29" y="262"/>
                </a:moveTo>
                <a:lnTo>
                  <a:pt x="29" y="262"/>
                </a:lnTo>
                <a:cubicBezTo>
                  <a:pt x="9" y="262"/>
                  <a:pt x="0" y="252"/>
                  <a:pt x="0" y="243"/>
                </a:cubicBezTo>
                <a:cubicBezTo>
                  <a:pt x="0" y="223"/>
                  <a:pt x="9" y="213"/>
                  <a:pt x="19" y="213"/>
                </a:cubicBezTo>
                <a:cubicBezTo>
                  <a:pt x="777" y="10"/>
                  <a:pt x="777" y="10"/>
                  <a:pt x="777" y="10"/>
                </a:cubicBezTo>
                <a:cubicBezTo>
                  <a:pt x="796" y="0"/>
                  <a:pt x="815" y="10"/>
                  <a:pt x="825" y="39"/>
                </a:cubicBezTo>
                <a:cubicBezTo>
                  <a:pt x="874" y="223"/>
                  <a:pt x="874" y="223"/>
                  <a:pt x="874" y="223"/>
                </a:cubicBezTo>
                <a:cubicBezTo>
                  <a:pt x="883" y="243"/>
                  <a:pt x="874" y="252"/>
                  <a:pt x="854" y="252"/>
                </a:cubicBezTo>
                <a:cubicBezTo>
                  <a:pt x="845" y="262"/>
                  <a:pt x="825" y="252"/>
                  <a:pt x="825" y="233"/>
                </a:cubicBezTo>
                <a:cubicBezTo>
                  <a:pt x="777" y="58"/>
                  <a:pt x="777" y="58"/>
                  <a:pt x="777" y="58"/>
                </a:cubicBezTo>
                <a:cubicBezTo>
                  <a:pt x="29" y="262"/>
                  <a:pt x="29" y="262"/>
                  <a:pt x="29" y="2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81">
            <a:extLst>
              <a:ext uri="{FF2B5EF4-FFF2-40B4-BE49-F238E27FC236}">
                <a16:creationId xmlns:a16="http://schemas.microsoft.com/office/drawing/2014/main" id="{954272E7-8EEF-634E-9795-3C0C7CA1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0741" y="1604415"/>
            <a:ext cx="429679" cy="137321"/>
          </a:xfrm>
          <a:custGeom>
            <a:avLst/>
            <a:gdLst>
              <a:gd name="T0" fmla="*/ 29 w 429"/>
              <a:gd name="T1" fmla="*/ 136 h 137"/>
              <a:gd name="T2" fmla="*/ 29 w 429"/>
              <a:gd name="T3" fmla="*/ 136 h 137"/>
              <a:gd name="T4" fmla="*/ 10 w 429"/>
              <a:gd name="T5" fmla="*/ 117 h 137"/>
              <a:gd name="T6" fmla="*/ 29 w 429"/>
              <a:gd name="T7" fmla="*/ 87 h 137"/>
              <a:gd name="T8" fmla="*/ 321 w 429"/>
              <a:gd name="T9" fmla="*/ 0 h 137"/>
              <a:gd name="T10" fmla="*/ 340 w 429"/>
              <a:gd name="T11" fmla="*/ 10 h 137"/>
              <a:gd name="T12" fmla="*/ 350 w 429"/>
              <a:gd name="T13" fmla="*/ 20 h 137"/>
              <a:gd name="T14" fmla="*/ 379 w 429"/>
              <a:gd name="T15" fmla="*/ 39 h 137"/>
              <a:gd name="T16" fmla="*/ 408 w 429"/>
              <a:gd name="T17" fmla="*/ 59 h 137"/>
              <a:gd name="T18" fmla="*/ 428 w 429"/>
              <a:gd name="T19" fmla="*/ 97 h 137"/>
              <a:gd name="T20" fmla="*/ 408 w 429"/>
              <a:gd name="T21" fmla="*/ 126 h 137"/>
              <a:gd name="T22" fmla="*/ 369 w 429"/>
              <a:gd name="T23" fmla="*/ 117 h 137"/>
              <a:gd name="T24" fmla="*/ 369 w 429"/>
              <a:gd name="T25" fmla="*/ 87 h 137"/>
              <a:gd name="T26" fmla="*/ 311 w 429"/>
              <a:gd name="T27" fmla="*/ 59 h 137"/>
              <a:gd name="T28" fmla="*/ 39 w 429"/>
              <a:gd name="T29" fmla="*/ 136 h 137"/>
              <a:gd name="T30" fmla="*/ 29 w 429"/>
              <a:gd name="T3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9" h="137">
                <a:moveTo>
                  <a:pt x="29" y="136"/>
                </a:moveTo>
                <a:lnTo>
                  <a:pt x="29" y="136"/>
                </a:lnTo>
                <a:cubicBezTo>
                  <a:pt x="20" y="136"/>
                  <a:pt x="10" y="126"/>
                  <a:pt x="10" y="117"/>
                </a:cubicBezTo>
                <a:cubicBezTo>
                  <a:pt x="0" y="97"/>
                  <a:pt x="10" y="87"/>
                  <a:pt x="29" y="87"/>
                </a:cubicBezTo>
                <a:cubicBezTo>
                  <a:pt x="321" y="0"/>
                  <a:pt x="321" y="0"/>
                  <a:pt x="321" y="0"/>
                </a:cubicBezTo>
                <a:cubicBezTo>
                  <a:pt x="331" y="0"/>
                  <a:pt x="340" y="0"/>
                  <a:pt x="340" y="10"/>
                </a:cubicBezTo>
                <a:cubicBezTo>
                  <a:pt x="350" y="10"/>
                  <a:pt x="350" y="20"/>
                  <a:pt x="350" y="20"/>
                </a:cubicBezTo>
                <a:cubicBezTo>
                  <a:pt x="360" y="39"/>
                  <a:pt x="369" y="39"/>
                  <a:pt x="379" y="39"/>
                </a:cubicBezTo>
                <a:cubicBezTo>
                  <a:pt x="399" y="39"/>
                  <a:pt x="408" y="39"/>
                  <a:pt x="408" y="59"/>
                </a:cubicBezTo>
                <a:cubicBezTo>
                  <a:pt x="428" y="97"/>
                  <a:pt x="428" y="97"/>
                  <a:pt x="428" y="97"/>
                </a:cubicBezTo>
                <a:cubicBezTo>
                  <a:pt x="428" y="117"/>
                  <a:pt x="418" y="126"/>
                  <a:pt x="408" y="126"/>
                </a:cubicBezTo>
                <a:cubicBezTo>
                  <a:pt x="389" y="136"/>
                  <a:pt x="379" y="126"/>
                  <a:pt x="369" y="117"/>
                </a:cubicBezTo>
                <a:cubicBezTo>
                  <a:pt x="369" y="87"/>
                  <a:pt x="369" y="87"/>
                  <a:pt x="369" y="87"/>
                </a:cubicBezTo>
                <a:cubicBezTo>
                  <a:pt x="350" y="87"/>
                  <a:pt x="331" y="78"/>
                  <a:pt x="311" y="59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39" y="136"/>
                  <a:pt x="29" y="1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82">
            <a:extLst>
              <a:ext uri="{FF2B5EF4-FFF2-40B4-BE49-F238E27FC236}">
                <a16:creationId xmlns:a16="http://schemas.microsoft.com/office/drawing/2014/main" id="{A23956C8-2189-1B42-A98A-77789ABE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9658" y="1750596"/>
            <a:ext cx="4428" cy="442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83">
            <a:extLst>
              <a:ext uri="{FF2B5EF4-FFF2-40B4-BE49-F238E27FC236}">
                <a16:creationId xmlns:a16="http://schemas.microsoft.com/office/drawing/2014/main" id="{B2DC97E2-1563-6C43-93A6-AE248724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9658" y="1750596"/>
            <a:ext cx="4428" cy="442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84">
            <a:extLst>
              <a:ext uri="{FF2B5EF4-FFF2-40B4-BE49-F238E27FC236}">
                <a16:creationId xmlns:a16="http://schemas.microsoft.com/office/drawing/2014/main" id="{218A622B-2B22-3D45-81A8-2E4C68C9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426" y="1750596"/>
            <a:ext cx="4431" cy="442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85">
            <a:extLst>
              <a:ext uri="{FF2B5EF4-FFF2-40B4-BE49-F238E27FC236}">
                <a16:creationId xmlns:a16="http://schemas.microsoft.com/office/drawing/2014/main" id="{3A2D9046-120A-B644-9118-A35E9A7C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1426" y="1750596"/>
            <a:ext cx="4431" cy="442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86">
            <a:extLst>
              <a:ext uri="{FF2B5EF4-FFF2-40B4-BE49-F238E27FC236}">
                <a16:creationId xmlns:a16="http://schemas.microsoft.com/office/drawing/2014/main" id="{930E3B60-ECE2-8241-B390-4BB81C681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167" y="5281038"/>
            <a:ext cx="57587" cy="788480"/>
          </a:xfrm>
          <a:custGeom>
            <a:avLst/>
            <a:gdLst>
              <a:gd name="T0" fmla="*/ 29 w 59"/>
              <a:gd name="T1" fmla="*/ 786 h 787"/>
              <a:gd name="T2" fmla="*/ 29 w 59"/>
              <a:gd name="T3" fmla="*/ 786 h 787"/>
              <a:gd name="T4" fmla="*/ 29 w 59"/>
              <a:gd name="T5" fmla="*/ 786 h 787"/>
              <a:gd name="T6" fmla="*/ 0 w 59"/>
              <a:gd name="T7" fmla="*/ 757 h 787"/>
              <a:gd name="T8" fmla="*/ 0 w 59"/>
              <a:gd name="T9" fmla="*/ 29 h 787"/>
              <a:gd name="T10" fmla="*/ 29 w 59"/>
              <a:gd name="T11" fmla="*/ 0 h 787"/>
              <a:gd name="T12" fmla="*/ 29 w 59"/>
              <a:gd name="T13" fmla="*/ 0 h 787"/>
              <a:gd name="T14" fmla="*/ 58 w 59"/>
              <a:gd name="T15" fmla="*/ 29 h 787"/>
              <a:gd name="T16" fmla="*/ 49 w 59"/>
              <a:gd name="T17" fmla="*/ 757 h 787"/>
              <a:gd name="T18" fmla="*/ 29 w 59"/>
              <a:gd name="T19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787">
                <a:moveTo>
                  <a:pt x="29" y="786"/>
                </a:moveTo>
                <a:lnTo>
                  <a:pt x="29" y="786"/>
                </a:lnTo>
                <a:lnTo>
                  <a:pt x="29" y="786"/>
                </a:lnTo>
                <a:cubicBezTo>
                  <a:pt x="10" y="786"/>
                  <a:pt x="0" y="777"/>
                  <a:pt x="0" y="75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58" y="10"/>
                  <a:pt x="58" y="29"/>
                </a:cubicBezTo>
                <a:cubicBezTo>
                  <a:pt x="49" y="757"/>
                  <a:pt x="49" y="757"/>
                  <a:pt x="49" y="757"/>
                </a:cubicBezTo>
                <a:cubicBezTo>
                  <a:pt x="49" y="777"/>
                  <a:pt x="39" y="786"/>
                  <a:pt x="29" y="7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87">
            <a:extLst>
              <a:ext uri="{FF2B5EF4-FFF2-40B4-BE49-F238E27FC236}">
                <a16:creationId xmlns:a16="http://schemas.microsoft.com/office/drawing/2014/main" id="{B5834790-0A86-BC4B-A934-E688D2BB0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167" y="6011934"/>
            <a:ext cx="788480" cy="57584"/>
          </a:xfrm>
          <a:custGeom>
            <a:avLst/>
            <a:gdLst>
              <a:gd name="T0" fmla="*/ 29 w 787"/>
              <a:gd name="T1" fmla="*/ 58 h 59"/>
              <a:gd name="T2" fmla="*/ 29 w 787"/>
              <a:gd name="T3" fmla="*/ 58 h 59"/>
              <a:gd name="T4" fmla="*/ 0 w 787"/>
              <a:gd name="T5" fmla="*/ 29 h 59"/>
              <a:gd name="T6" fmla="*/ 29 w 787"/>
              <a:gd name="T7" fmla="*/ 0 h 59"/>
              <a:gd name="T8" fmla="*/ 757 w 787"/>
              <a:gd name="T9" fmla="*/ 0 h 59"/>
              <a:gd name="T10" fmla="*/ 786 w 787"/>
              <a:gd name="T11" fmla="*/ 29 h 59"/>
              <a:gd name="T12" fmla="*/ 757 w 787"/>
              <a:gd name="T13" fmla="*/ 58 h 59"/>
              <a:gd name="T14" fmla="*/ 29 w 787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7" h="59">
                <a:moveTo>
                  <a:pt x="29" y="58"/>
                </a:moveTo>
                <a:lnTo>
                  <a:pt x="29" y="58"/>
                </a:lnTo>
                <a:cubicBezTo>
                  <a:pt x="10" y="58"/>
                  <a:pt x="0" y="49"/>
                  <a:pt x="0" y="29"/>
                </a:cubicBezTo>
                <a:cubicBezTo>
                  <a:pt x="0" y="20"/>
                  <a:pt x="10" y="0"/>
                  <a:pt x="29" y="0"/>
                </a:cubicBezTo>
                <a:cubicBezTo>
                  <a:pt x="757" y="0"/>
                  <a:pt x="757" y="0"/>
                  <a:pt x="757" y="0"/>
                </a:cubicBezTo>
                <a:cubicBezTo>
                  <a:pt x="766" y="0"/>
                  <a:pt x="786" y="20"/>
                  <a:pt x="786" y="29"/>
                </a:cubicBezTo>
                <a:cubicBezTo>
                  <a:pt x="786" y="49"/>
                  <a:pt x="766" y="58"/>
                  <a:pt x="757" y="58"/>
                </a:cubicBezTo>
                <a:lnTo>
                  <a:pt x="29" y="5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8">
            <a:extLst>
              <a:ext uri="{FF2B5EF4-FFF2-40B4-BE49-F238E27FC236}">
                <a16:creationId xmlns:a16="http://schemas.microsoft.com/office/drawing/2014/main" id="{899164D9-19C2-F240-A516-D93CDB3F2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348" y="5573396"/>
            <a:ext cx="194905" cy="496123"/>
          </a:xfrm>
          <a:custGeom>
            <a:avLst/>
            <a:gdLst>
              <a:gd name="T0" fmla="*/ 165 w 195"/>
              <a:gd name="T1" fmla="*/ 495 h 496"/>
              <a:gd name="T2" fmla="*/ 165 w 195"/>
              <a:gd name="T3" fmla="*/ 495 h 496"/>
              <a:gd name="T4" fmla="*/ 29 w 195"/>
              <a:gd name="T5" fmla="*/ 495 h 496"/>
              <a:gd name="T6" fmla="*/ 0 w 195"/>
              <a:gd name="T7" fmla="*/ 466 h 496"/>
              <a:gd name="T8" fmla="*/ 0 w 195"/>
              <a:gd name="T9" fmla="*/ 29 h 496"/>
              <a:gd name="T10" fmla="*/ 29 w 195"/>
              <a:gd name="T11" fmla="*/ 0 h 496"/>
              <a:gd name="T12" fmla="*/ 165 w 195"/>
              <a:gd name="T13" fmla="*/ 0 h 496"/>
              <a:gd name="T14" fmla="*/ 194 w 195"/>
              <a:gd name="T15" fmla="*/ 29 h 496"/>
              <a:gd name="T16" fmla="*/ 194 w 195"/>
              <a:gd name="T17" fmla="*/ 466 h 496"/>
              <a:gd name="T18" fmla="*/ 165 w 195"/>
              <a:gd name="T19" fmla="*/ 495 h 496"/>
              <a:gd name="T20" fmla="*/ 48 w 195"/>
              <a:gd name="T21" fmla="*/ 437 h 496"/>
              <a:gd name="T22" fmla="*/ 48 w 195"/>
              <a:gd name="T23" fmla="*/ 437 h 496"/>
              <a:gd name="T24" fmla="*/ 145 w 195"/>
              <a:gd name="T25" fmla="*/ 437 h 496"/>
              <a:gd name="T26" fmla="*/ 145 w 195"/>
              <a:gd name="T27" fmla="*/ 58 h 496"/>
              <a:gd name="T28" fmla="*/ 48 w 195"/>
              <a:gd name="T29" fmla="*/ 58 h 496"/>
              <a:gd name="T30" fmla="*/ 48 w 195"/>
              <a:gd name="T31" fmla="*/ 437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496">
                <a:moveTo>
                  <a:pt x="165" y="495"/>
                </a:moveTo>
                <a:lnTo>
                  <a:pt x="165" y="495"/>
                </a:lnTo>
                <a:cubicBezTo>
                  <a:pt x="29" y="495"/>
                  <a:pt x="29" y="495"/>
                  <a:pt x="29" y="495"/>
                </a:cubicBezTo>
                <a:cubicBezTo>
                  <a:pt x="9" y="495"/>
                  <a:pt x="0" y="486"/>
                  <a:pt x="0" y="46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9" y="0"/>
                  <a:pt x="29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84" y="0"/>
                  <a:pt x="194" y="19"/>
                  <a:pt x="194" y="29"/>
                </a:cubicBezTo>
                <a:cubicBezTo>
                  <a:pt x="194" y="466"/>
                  <a:pt x="194" y="466"/>
                  <a:pt x="194" y="466"/>
                </a:cubicBezTo>
                <a:cubicBezTo>
                  <a:pt x="194" y="486"/>
                  <a:pt x="184" y="495"/>
                  <a:pt x="165" y="495"/>
                </a:cubicBezTo>
                <a:close/>
                <a:moveTo>
                  <a:pt x="48" y="437"/>
                </a:moveTo>
                <a:lnTo>
                  <a:pt x="48" y="437"/>
                </a:lnTo>
                <a:cubicBezTo>
                  <a:pt x="145" y="437"/>
                  <a:pt x="145" y="437"/>
                  <a:pt x="145" y="437"/>
                </a:cubicBezTo>
                <a:cubicBezTo>
                  <a:pt x="145" y="58"/>
                  <a:pt x="145" y="58"/>
                  <a:pt x="145" y="58"/>
                </a:cubicBezTo>
                <a:cubicBezTo>
                  <a:pt x="48" y="58"/>
                  <a:pt x="48" y="58"/>
                  <a:pt x="48" y="58"/>
                </a:cubicBezTo>
                <a:lnTo>
                  <a:pt x="48" y="4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9">
            <a:extLst>
              <a:ext uri="{FF2B5EF4-FFF2-40B4-BE49-F238E27FC236}">
                <a16:creationId xmlns:a16="http://schemas.microsoft.com/office/drawing/2014/main" id="{A445F6CB-0472-CD4D-9040-B48A1C06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525" y="5351912"/>
            <a:ext cx="194905" cy="722037"/>
          </a:xfrm>
          <a:custGeom>
            <a:avLst/>
            <a:gdLst>
              <a:gd name="T0" fmla="*/ 175 w 196"/>
              <a:gd name="T1" fmla="*/ 718 h 719"/>
              <a:gd name="T2" fmla="*/ 175 w 196"/>
              <a:gd name="T3" fmla="*/ 718 h 719"/>
              <a:gd name="T4" fmla="*/ 30 w 196"/>
              <a:gd name="T5" fmla="*/ 718 h 719"/>
              <a:gd name="T6" fmla="*/ 0 w 196"/>
              <a:gd name="T7" fmla="*/ 689 h 719"/>
              <a:gd name="T8" fmla="*/ 0 w 196"/>
              <a:gd name="T9" fmla="*/ 29 h 719"/>
              <a:gd name="T10" fmla="*/ 30 w 196"/>
              <a:gd name="T11" fmla="*/ 0 h 719"/>
              <a:gd name="T12" fmla="*/ 175 w 196"/>
              <a:gd name="T13" fmla="*/ 0 h 719"/>
              <a:gd name="T14" fmla="*/ 195 w 196"/>
              <a:gd name="T15" fmla="*/ 29 h 719"/>
              <a:gd name="T16" fmla="*/ 195 w 196"/>
              <a:gd name="T17" fmla="*/ 689 h 719"/>
              <a:gd name="T18" fmla="*/ 175 w 196"/>
              <a:gd name="T19" fmla="*/ 718 h 719"/>
              <a:gd name="T20" fmla="*/ 59 w 196"/>
              <a:gd name="T21" fmla="*/ 660 h 719"/>
              <a:gd name="T22" fmla="*/ 59 w 196"/>
              <a:gd name="T23" fmla="*/ 660 h 719"/>
              <a:gd name="T24" fmla="*/ 146 w 196"/>
              <a:gd name="T25" fmla="*/ 660 h 719"/>
              <a:gd name="T26" fmla="*/ 146 w 196"/>
              <a:gd name="T27" fmla="*/ 58 h 719"/>
              <a:gd name="T28" fmla="*/ 59 w 196"/>
              <a:gd name="T29" fmla="*/ 58 h 719"/>
              <a:gd name="T30" fmla="*/ 59 w 196"/>
              <a:gd name="T31" fmla="*/ 6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719">
                <a:moveTo>
                  <a:pt x="175" y="718"/>
                </a:moveTo>
                <a:lnTo>
                  <a:pt x="175" y="718"/>
                </a:lnTo>
                <a:cubicBezTo>
                  <a:pt x="30" y="718"/>
                  <a:pt x="30" y="718"/>
                  <a:pt x="30" y="718"/>
                </a:cubicBezTo>
                <a:cubicBezTo>
                  <a:pt x="10" y="718"/>
                  <a:pt x="0" y="709"/>
                  <a:pt x="0" y="68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30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85" y="0"/>
                  <a:pt x="195" y="9"/>
                  <a:pt x="195" y="29"/>
                </a:cubicBezTo>
                <a:cubicBezTo>
                  <a:pt x="195" y="689"/>
                  <a:pt x="195" y="689"/>
                  <a:pt x="195" y="689"/>
                </a:cubicBezTo>
                <a:cubicBezTo>
                  <a:pt x="195" y="709"/>
                  <a:pt x="185" y="718"/>
                  <a:pt x="175" y="718"/>
                </a:cubicBezTo>
                <a:close/>
                <a:moveTo>
                  <a:pt x="59" y="660"/>
                </a:moveTo>
                <a:lnTo>
                  <a:pt x="59" y="660"/>
                </a:lnTo>
                <a:cubicBezTo>
                  <a:pt x="146" y="660"/>
                  <a:pt x="146" y="660"/>
                  <a:pt x="146" y="660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59" y="58"/>
                  <a:pt x="59" y="58"/>
                  <a:pt x="59" y="58"/>
                </a:cubicBezTo>
                <a:lnTo>
                  <a:pt x="59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90">
            <a:extLst>
              <a:ext uri="{FF2B5EF4-FFF2-40B4-BE49-F238E27FC236}">
                <a16:creationId xmlns:a16="http://schemas.microsoft.com/office/drawing/2014/main" id="{BAFC0FE3-B214-1743-BFA2-076D9DD7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1706" y="5427218"/>
            <a:ext cx="194905" cy="646731"/>
          </a:xfrm>
          <a:custGeom>
            <a:avLst/>
            <a:gdLst>
              <a:gd name="T0" fmla="*/ 165 w 195"/>
              <a:gd name="T1" fmla="*/ 641 h 642"/>
              <a:gd name="T2" fmla="*/ 165 w 195"/>
              <a:gd name="T3" fmla="*/ 641 h 642"/>
              <a:gd name="T4" fmla="*/ 29 w 195"/>
              <a:gd name="T5" fmla="*/ 641 h 642"/>
              <a:gd name="T6" fmla="*/ 0 w 195"/>
              <a:gd name="T7" fmla="*/ 612 h 642"/>
              <a:gd name="T8" fmla="*/ 0 w 195"/>
              <a:gd name="T9" fmla="*/ 30 h 642"/>
              <a:gd name="T10" fmla="*/ 29 w 195"/>
              <a:gd name="T11" fmla="*/ 0 h 642"/>
              <a:gd name="T12" fmla="*/ 165 w 195"/>
              <a:gd name="T13" fmla="*/ 0 h 642"/>
              <a:gd name="T14" fmla="*/ 194 w 195"/>
              <a:gd name="T15" fmla="*/ 30 h 642"/>
              <a:gd name="T16" fmla="*/ 194 w 195"/>
              <a:gd name="T17" fmla="*/ 612 h 642"/>
              <a:gd name="T18" fmla="*/ 165 w 195"/>
              <a:gd name="T19" fmla="*/ 641 h 642"/>
              <a:gd name="T20" fmla="*/ 49 w 195"/>
              <a:gd name="T21" fmla="*/ 583 h 642"/>
              <a:gd name="T22" fmla="*/ 49 w 195"/>
              <a:gd name="T23" fmla="*/ 583 h 642"/>
              <a:gd name="T24" fmla="*/ 146 w 195"/>
              <a:gd name="T25" fmla="*/ 583 h 642"/>
              <a:gd name="T26" fmla="*/ 146 w 195"/>
              <a:gd name="T27" fmla="*/ 59 h 642"/>
              <a:gd name="T28" fmla="*/ 49 w 195"/>
              <a:gd name="T29" fmla="*/ 59 h 642"/>
              <a:gd name="T30" fmla="*/ 49 w 195"/>
              <a:gd name="T31" fmla="*/ 583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642">
                <a:moveTo>
                  <a:pt x="165" y="641"/>
                </a:moveTo>
                <a:lnTo>
                  <a:pt x="165" y="641"/>
                </a:lnTo>
                <a:cubicBezTo>
                  <a:pt x="29" y="641"/>
                  <a:pt x="29" y="641"/>
                  <a:pt x="29" y="641"/>
                </a:cubicBezTo>
                <a:cubicBezTo>
                  <a:pt x="10" y="641"/>
                  <a:pt x="0" y="632"/>
                  <a:pt x="0" y="61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29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84" y="0"/>
                  <a:pt x="194" y="10"/>
                  <a:pt x="194" y="30"/>
                </a:cubicBezTo>
                <a:cubicBezTo>
                  <a:pt x="194" y="612"/>
                  <a:pt x="194" y="612"/>
                  <a:pt x="194" y="612"/>
                </a:cubicBezTo>
                <a:cubicBezTo>
                  <a:pt x="194" y="632"/>
                  <a:pt x="184" y="641"/>
                  <a:pt x="165" y="641"/>
                </a:cubicBezTo>
                <a:close/>
                <a:moveTo>
                  <a:pt x="49" y="583"/>
                </a:moveTo>
                <a:lnTo>
                  <a:pt x="49" y="583"/>
                </a:lnTo>
                <a:cubicBezTo>
                  <a:pt x="146" y="583"/>
                  <a:pt x="146" y="583"/>
                  <a:pt x="146" y="583"/>
                </a:cubicBezTo>
                <a:cubicBezTo>
                  <a:pt x="146" y="59"/>
                  <a:pt x="146" y="59"/>
                  <a:pt x="146" y="59"/>
                </a:cubicBezTo>
                <a:cubicBezTo>
                  <a:pt x="49" y="59"/>
                  <a:pt x="49" y="59"/>
                  <a:pt x="49" y="59"/>
                </a:cubicBezTo>
                <a:lnTo>
                  <a:pt x="49" y="5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91">
            <a:extLst>
              <a:ext uri="{FF2B5EF4-FFF2-40B4-BE49-F238E27FC236}">
                <a16:creationId xmlns:a16="http://schemas.microsoft.com/office/drawing/2014/main" id="{F9907FCE-D789-124F-BEF1-4536BE544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3819248"/>
            <a:ext cx="646731" cy="234774"/>
          </a:xfrm>
          <a:custGeom>
            <a:avLst/>
            <a:gdLst>
              <a:gd name="T0" fmla="*/ 321 w 642"/>
              <a:gd name="T1" fmla="*/ 233 h 234"/>
              <a:gd name="T2" fmla="*/ 321 w 642"/>
              <a:gd name="T3" fmla="*/ 233 h 234"/>
              <a:gd name="T4" fmla="*/ 107 w 642"/>
              <a:gd name="T5" fmla="*/ 213 h 234"/>
              <a:gd name="T6" fmla="*/ 39 w 642"/>
              <a:gd name="T7" fmla="*/ 194 h 234"/>
              <a:gd name="T8" fmla="*/ 0 w 642"/>
              <a:gd name="T9" fmla="*/ 146 h 234"/>
              <a:gd name="T10" fmla="*/ 0 w 642"/>
              <a:gd name="T11" fmla="*/ 29 h 234"/>
              <a:gd name="T12" fmla="*/ 29 w 642"/>
              <a:gd name="T13" fmla="*/ 0 h 234"/>
              <a:gd name="T14" fmla="*/ 29 w 642"/>
              <a:gd name="T15" fmla="*/ 0 h 234"/>
              <a:gd name="T16" fmla="*/ 58 w 642"/>
              <a:gd name="T17" fmla="*/ 19 h 234"/>
              <a:gd name="T18" fmla="*/ 127 w 642"/>
              <a:gd name="T19" fmla="*/ 48 h 234"/>
              <a:gd name="T20" fmla="*/ 301 w 642"/>
              <a:gd name="T21" fmla="*/ 58 h 234"/>
              <a:gd name="T22" fmla="*/ 340 w 642"/>
              <a:gd name="T23" fmla="*/ 58 h 234"/>
              <a:gd name="T24" fmla="*/ 505 w 642"/>
              <a:gd name="T25" fmla="*/ 48 h 234"/>
              <a:gd name="T26" fmla="*/ 583 w 642"/>
              <a:gd name="T27" fmla="*/ 19 h 234"/>
              <a:gd name="T28" fmla="*/ 612 w 642"/>
              <a:gd name="T29" fmla="*/ 0 h 234"/>
              <a:gd name="T30" fmla="*/ 612 w 642"/>
              <a:gd name="T31" fmla="*/ 0 h 234"/>
              <a:gd name="T32" fmla="*/ 641 w 642"/>
              <a:gd name="T33" fmla="*/ 29 h 234"/>
              <a:gd name="T34" fmla="*/ 641 w 642"/>
              <a:gd name="T35" fmla="*/ 29 h 234"/>
              <a:gd name="T36" fmla="*/ 641 w 642"/>
              <a:gd name="T37" fmla="*/ 29 h 234"/>
              <a:gd name="T38" fmla="*/ 641 w 642"/>
              <a:gd name="T39" fmla="*/ 29 h 234"/>
              <a:gd name="T40" fmla="*/ 641 w 642"/>
              <a:gd name="T41" fmla="*/ 146 h 234"/>
              <a:gd name="T42" fmla="*/ 525 w 642"/>
              <a:gd name="T43" fmla="*/ 213 h 234"/>
              <a:gd name="T44" fmla="*/ 321 w 642"/>
              <a:gd name="T45" fmla="*/ 233 h 234"/>
              <a:gd name="T46" fmla="*/ 58 w 642"/>
              <a:gd name="T47" fmla="*/ 136 h 234"/>
              <a:gd name="T48" fmla="*/ 58 w 642"/>
              <a:gd name="T49" fmla="*/ 136 h 234"/>
              <a:gd name="T50" fmla="*/ 136 w 642"/>
              <a:gd name="T51" fmla="*/ 165 h 234"/>
              <a:gd name="T52" fmla="*/ 321 w 642"/>
              <a:gd name="T53" fmla="*/ 175 h 234"/>
              <a:gd name="T54" fmla="*/ 495 w 642"/>
              <a:gd name="T55" fmla="*/ 165 h 234"/>
              <a:gd name="T56" fmla="*/ 583 w 642"/>
              <a:gd name="T57" fmla="*/ 136 h 234"/>
              <a:gd name="T58" fmla="*/ 583 w 642"/>
              <a:gd name="T59" fmla="*/ 87 h 234"/>
              <a:gd name="T60" fmla="*/ 534 w 642"/>
              <a:gd name="T61" fmla="*/ 97 h 234"/>
              <a:gd name="T62" fmla="*/ 340 w 642"/>
              <a:gd name="T63" fmla="*/ 116 h 234"/>
              <a:gd name="T64" fmla="*/ 301 w 642"/>
              <a:gd name="T65" fmla="*/ 116 h 234"/>
              <a:gd name="T66" fmla="*/ 97 w 642"/>
              <a:gd name="T67" fmla="*/ 97 h 234"/>
              <a:gd name="T68" fmla="*/ 58 w 642"/>
              <a:gd name="T69" fmla="*/ 87 h 234"/>
              <a:gd name="T70" fmla="*/ 58 w 642"/>
              <a:gd name="T71" fmla="*/ 136 h 234"/>
              <a:gd name="T72" fmla="*/ 583 w 642"/>
              <a:gd name="T73" fmla="*/ 146 h 234"/>
              <a:gd name="T74" fmla="*/ 583 w 642"/>
              <a:gd name="T75" fmla="*/ 146 h 234"/>
              <a:gd name="T76" fmla="*/ 58 w 642"/>
              <a:gd name="T77" fmla="*/ 29 h 234"/>
              <a:gd name="T78" fmla="*/ 58 w 642"/>
              <a:gd name="T79" fmla="*/ 2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2" h="234">
                <a:moveTo>
                  <a:pt x="321" y="233"/>
                </a:moveTo>
                <a:lnTo>
                  <a:pt x="321" y="233"/>
                </a:lnTo>
                <a:cubicBezTo>
                  <a:pt x="243" y="233"/>
                  <a:pt x="165" y="233"/>
                  <a:pt x="107" y="213"/>
                </a:cubicBezTo>
                <a:cubicBezTo>
                  <a:pt x="78" y="213"/>
                  <a:pt x="58" y="204"/>
                  <a:pt x="39" y="194"/>
                </a:cubicBezTo>
                <a:cubicBezTo>
                  <a:pt x="10" y="185"/>
                  <a:pt x="0" y="165"/>
                  <a:pt x="0" y="14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9" y="10"/>
                  <a:pt x="58" y="19"/>
                </a:cubicBezTo>
                <a:cubicBezTo>
                  <a:pt x="58" y="19"/>
                  <a:pt x="78" y="39"/>
                  <a:pt x="127" y="48"/>
                </a:cubicBezTo>
                <a:cubicBezTo>
                  <a:pt x="175" y="48"/>
                  <a:pt x="233" y="58"/>
                  <a:pt x="301" y="58"/>
                </a:cubicBezTo>
                <a:cubicBezTo>
                  <a:pt x="311" y="58"/>
                  <a:pt x="321" y="58"/>
                  <a:pt x="340" y="58"/>
                </a:cubicBezTo>
                <a:cubicBezTo>
                  <a:pt x="398" y="58"/>
                  <a:pt x="457" y="48"/>
                  <a:pt x="505" y="48"/>
                </a:cubicBezTo>
                <a:cubicBezTo>
                  <a:pt x="554" y="39"/>
                  <a:pt x="573" y="19"/>
                  <a:pt x="583" y="19"/>
                </a:cubicBezTo>
                <a:cubicBezTo>
                  <a:pt x="583" y="10"/>
                  <a:pt x="593" y="0"/>
                  <a:pt x="612" y="0"/>
                </a:cubicBezTo>
                <a:lnTo>
                  <a:pt x="612" y="0"/>
                </a:lnTo>
                <a:cubicBezTo>
                  <a:pt x="622" y="0"/>
                  <a:pt x="641" y="10"/>
                  <a:pt x="641" y="29"/>
                </a:cubicBezTo>
                <a:lnTo>
                  <a:pt x="641" y="29"/>
                </a:lnTo>
                <a:lnTo>
                  <a:pt x="641" y="29"/>
                </a:lnTo>
                <a:lnTo>
                  <a:pt x="641" y="29"/>
                </a:lnTo>
                <a:cubicBezTo>
                  <a:pt x="641" y="146"/>
                  <a:pt x="641" y="146"/>
                  <a:pt x="641" y="146"/>
                </a:cubicBezTo>
                <a:cubicBezTo>
                  <a:pt x="641" y="194"/>
                  <a:pt x="573" y="204"/>
                  <a:pt x="525" y="213"/>
                </a:cubicBezTo>
                <a:cubicBezTo>
                  <a:pt x="476" y="233"/>
                  <a:pt x="398" y="233"/>
                  <a:pt x="321" y="233"/>
                </a:cubicBezTo>
                <a:close/>
                <a:moveTo>
                  <a:pt x="58" y="136"/>
                </a:moveTo>
                <a:lnTo>
                  <a:pt x="58" y="136"/>
                </a:lnTo>
                <a:cubicBezTo>
                  <a:pt x="58" y="146"/>
                  <a:pt x="78" y="155"/>
                  <a:pt x="136" y="165"/>
                </a:cubicBezTo>
                <a:cubicBezTo>
                  <a:pt x="185" y="175"/>
                  <a:pt x="253" y="175"/>
                  <a:pt x="321" y="175"/>
                </a:cubicBezTo>
                <a:cubicBezTo>
                  <a:pt x="389" y="175"/>
                  <a:pt x="447" y="175"/>
                  <a:pt x="495" y="165"/>
                </a:cubicBezTo>
                <a:cubicBezTo>
                  <a:pt x="554" y="155"/>
                  <a:pt x="573" y="146"/>
                  <a:pt x="583" y="136"/>
                </a:cubicBezTo>
                <a:cubicBezTo>
                  <a:pt x="583" y="87"/>
                  <a:pt x="583" y="87"/>
                  <a:pt x="583" y="87"/>
                </a:cubicBezTo>
                <a:cubicBezTo>
                  <a:pt x="564" y="87"/>
                  <a:pt x="554" y="97"/>
                  <a:pt x="534" y="97"/>
                </a:cubicBezTo>
                <a:cubicBezTo>
                  <a:pt x="486" y="107"/>
                  <a:pt x="418" y="116"/>
                  <a:pt x="340" y="116"/>
                </a:cubicBezTo>
                <a:cubicBezTo>
                  <a:pt x="330" y="116"/>
                  <a:pt x="311" y="116"/>
                  <a:pt x="301" y="116"/>
                </a:cubicBezTo>
                <a:cubicBezTo>
                  <a:pt x="224" y="116"/>
                  <a:pt x="156" y="107"/>
                  <a:pt x="97" y="97"/>
                </a:cubicBezTo>
                <a:cubicBezTo>
                  <a:pt x="88" y="97"/>
                  <a:pt x="68" y="87"/>
                  <a:pt x="58" y="87"/>
                </a:cubicBezTo>
                <a:lnTo>
                  <a:pt x="58" y="136"/>
                </a:lnTo>
                <a:close/>
                <a:moveTo>
                  <a:pt x="583" y="146"/>
                </a:moveTo>
                <a:lnTo>
                  <a:pt x="583" y="146"/>
                </a:lnTo>
                <a:close/>
                <a:moveTo>
                  <a:pt x="58" y="29"/>
                </a:moveTo>
                <a:lnTo>
                  <a:pt x="5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92">
            <a:extLst>
              <a:ext uri="{FF2B5EF4-FFF2-40B4-BE49-F238E27FC236}">
                <a16:creationId xmlns:a16="http://schemas.microsoft.com/office/drawing/2014/main" id="{C7C7D0ED-FB98-2C4A-8784-3C5C2BB10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3934419"/>
            <a:ext cx="646731" cy="243633"/>
          </a:xfrm>
          <a:custGeom>
            <a:avLst/>
            <a:gdLst>
              <a:gd name="T0" fmla="*/ 321 w 642"/>
              <a:gd name="T1" fmla="*/ 243 h 244"/>
              <a:gd name="T2" fmla="*/ 321 w 642"/>
              <a:gd name="T3" fmla="*/ 243 h 244"/>
              <a:gd name="T4" fmla="*/ 107 w 642"/>
              <a:gd name="T5" fmla="*/ 224 h 244"/>
              <a:gd name="T6" fmla="*/ 39 w 642"/>
              <a:gd name="T7" fmla="*/ 204 h 244"/>
              <a:gd name="T8" fmla="*/ 0 w 642"/>
              <a:gd name="T9" fmla="*/ 156 h 244"/>
              <a:gd name="T10" fmla="*/ 0 w 642"/>
              <a:gd name="T11" fmla="*/ 30 h 244"/>
              <a:gd name="T12" fmla="*/ 29 w 642"/>
              <a:gd name="T13" fmla="*/ 0 h 244"/>
              <a:gd name="T14" fmla="*/ 29 w 642"/>
              <a:gd name="T15" fmla="*/ 0 h 244"/>
              <a:gd name="T16" fmla="*/ 58 w 642"/>
              <a:gd name="T17" fmla="*/ 30 h 244"/>
              <a:gd name="T18" fmla="*/ 127 w 642"/>
              <a:gd name="T19" fmla="*/ 49 h 244"/>
              <a:gd name="T20" fmla="*/ 301 w 642"/>
              <a:gd name="T21" fmla="*/ 59 h 244"/>
              <a:gd name="T22" fmla="*/ 340 w 642"/>
              <a:gd name="T23" fmla="*/ 59 h 244"/>
              <a:gd name="T24" fmla="*/ 505 w 642"/>
              <a:gd name="T25" fmla="*/ 49 h 244"/>
              <a:gd name="T26" fmla="*/ 583 w 642"/>
              <a:gd name="T27" fmla="*/ 30 h 244"/>
              <a:gd name="T28" fmla="*/ 612 w 642"/>
              <a:gd name="T29" fmla="*/ 0 h 244"/>
              <a:gd name="T30" fmla="*/ 612 w 642"/>
              <a:gd name="T31" fmla="*/ 0 h 244"/>
              <a:gd name="T32" fmla="*/ 641 w 642"/>
              <a:gd name="T33" fmla="*/ 30 h 244"/>
              <a:gd name="T34" fmla="*/ 641 w 642"/>
              <a:gd name="T35" fmla="*/ 30 h 244"/>
              <a:gd name="T36" fmla="*/ 641 w 642"/>
              <a:gd name="T37" fmla="*/ 30 h 244"/>
              <a:gd name="T38" fmla="*/ 641 w 642"/>
              <a:gd name="T39" fmla="*/ 30 h 244"/>
              <a:gd name="T40" fmla="*/ 641 w 642"/>
              <a:gd name="T41" fmla="*/ 156 h 244"/>
              <a:gd name="T42" fmla="*/ 525 w 642"/>
              <a:gd name="T43" fmla="*/ 224 h 244"/>
              <a:gd name="T44" fmla="*/ 321 w 642"/>
              <a:gd name="T45" fmla="*/ 243 h 244"/>
              <a:gd name="T46" fmla="*/ 58 w 642"/>
              <a:gd name="T47" fmla="*/ 146 h 244"/>
              <a:gd name="T48" fmla="*/ 58 w 642"/>
              <a:gd name="T49" fmla="*/ 146 h 244"/>
              <a:gd name="T50" fmla="*/ 136 w 642"/>
              <a:gd name="T51" fmla="*/ 166 h 244"/>
              <a:gd name="T52" fmla="*/ 321 w 642"/>
              <a:gd name="T53" fmla="*/ 185 h 244"/>
              <a:gd name="T54" fmla="*/ 495 w 642"/>
              <a:gd name="T55" fmla="*/ 166 h 244"/>
              <a:gd name="T56" fmla="*/ 583 w 642"/>
              <a:gd name="T57" fmla="*/ 146 h 244"/>
              <a:gd name="T58" fmla="*/ 583 w 642"/>
              <a:gd name="T59" fmla="*/ 88 h 244"/>
              <a:gd name="T60" fmla="*/ 534 w 642"/>
              <a:gd name="T61" fmla="*/ 97 h 244"/>
              <a:gd name="T62" fmla="*/ 340 w 642"/>
              <a:gd name="T63" fmla="*/ 117 h 244"/>
              <a:gd name="T64" fmla="*/ 301 w 642"/>
              <a:gd name="T65" fmla="*/ 117 h 244"/>
              <a:gd name="T66" fmla="*/ 97 w 642"/>
              <a:gd name="T67" fmla="*/ 97 h 244"/>
              <a:gd name="T68" fmla="*/ 58 w 642"/>
              <a:gd name="T69" fmla="*/ 88 h 244"/>
              <a:gd name="T70" fmla="*/ 58 w 642"/>
              <a:gd name="T71" fmla="*/ 146 h 244"/>
              <a:gd name="T72" fmla="*/ 583 w 642"/>
              <a:gd name="T73" fmla="*/ 156 h 244"/>
              <a:gd name="T74" fmla="*/ 583 w 642"/>
              <a:gd name="T75" fmla="*/ 156 h 244"/>
              <a:gd name="T76" fmla="*/ 58 w 642"/>
              <a:gd name="T77" fmla="*/ 30 h 244"/>
              <a:gd name="T78" fmla="*/ 58 w 642"/>
              <a:gd name="T79" fmla="*/ 3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2" h="244">
                <a:moveTo>
                  <a:pt x="321" y="243"/>
                </a:moveTo>
                <a:lnTo>
                  <a:pt x="321" y="243"/>
                </a:lnTo>
                <a:cubicBezTo>
                  <a:pt x="243" y="243"/>
                  <a:pt x="165" y="234"/>
                  <a:pt x="107" y="224"/>
                </a:cubicBezTo>
                <a:cubicBezTo>
                  <a:pt x="78" y="214"/>
                  <a:pt x="58" y="204"/>
                  <a:pt x="39" y="204"/>
                </a:cubicBezTo>
                <a:cubicBezTo>
                  <a:pt x="10" y="185"/>
                  <a:pt x="0" y="175"/>
                  <a:pt x="0" y="15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9" y="10"/>
                  <a:pt x="58" y="30"/>
                </a:cubicBezTo>
                <a:cubicBezTo>
                  <a:pt x="58" y="30"/>
                  <a:pt x="78" y="39"/>
                  <a:pt x="127" y="49"/>
                </a:cubicBezTo>
                <a:cubicBezTo>
                  <a:pt x="175" y="59"/>
                  <a:pt x="233" y="59"/>
                  <a:pt x="301" y="59"/>
                </a:cubicBezTo>
                <a:cubicBezTo>
                  <a:pt x="311" y="59"/>
                  <a:pt x="321" y="59"/>
                  <a:pt x="340" y="59"/>
                </a:cubicBezTo>
                <a:cubicBezTo>
                  <a:pt x="398" y="59"/>
                  <a:pt x="457" y="59"/>
                  <a:pt x="505" y="49"/>
                </a:cubicBezTo>
                <a:cubicBezTo>
                  <a:pt x="554" y="39"/>
                  <a:pt x="573" y="30"/>
                  <a:pt x="583" y="30"/>
                </a:cubicBezTo>
                <a:cubicBezTo>
                  <a:pt x="583" y="10"/>
                  <a:pt x="593" y="0"/>
                  <a:pt x="612" y="0"/>
                </a:cubicBezTo>
                <a:lnTo>
                  <a:pt x="612" y="0"/>
                </a:lnTo>
                <a:cubicBezTo>
                  <a:pt x="622" y="0"/>
                  <a:pt x="641" y="20"/>
                  <a:pt x="641" y="30"/>
                </a:cubicBezTo>
                <a:lnTo>
                  <a:pt x="641" y="30"/>
                </a:lnTo>
                <a:lnTo>
                  <a:pt x="641" y="30"/>
                </a:lnTo>
                <a:lnTo>
                  <a:pt x="641" y="30"/>
                </a:lnTo>
                <a:cubicBezTo>
                  <a:pt x="641" y="156"/>
                  <a:pt x="641" y="156"/>
                  <a:pt x="641" y="156"/>
                </a:cubicBezTo>
                <a:cubicBezTo>
                  <a:pt x="641" y="195"/>
                  <a:pt x="573" y="214"/>
                  <a:pt x="525" y="224"/>
                </a:cubicBezTo>
                <a:cubicBezTo>
                  <a:pt x="476" y="234"/>
                  <a:pt x="398" y="243"/>
                  <a:pt x="321" y="243"/>
                </a:cubicBezTo>
                <a:close/>
                <a:moveTo>
                  <a:pt x="58" y="146"/>
                </a:moveTo>
                <a:lnTo>
                  <a:pt x="58" y="146"/>
                </a:lnTo>
                <a:cubicBezTo>
                  <a:pt x="58" y="146"/>
                  <a:pt x="78" y="156"/>
                  <a:pt x="136" y="166"/>
                </a:cubicBezTo>
                <a:cubicBezTo>
                  <a:pt x="185" y="175"/>
                  <a:pt x="253" y="185"/>
                  <a:pt x="321" y="185"/>
                </a:cubicBezTo>
                <a:cubicBezTo>
                  <a:pt x="389" y="185"/>
                  <a:pt x="447" y="175"/>
                  <a:pt x="495" y="166"/>
                </a:cubicBezTo>
                <a:cubicBezTo>
                  <a:pt x="554" y="156"/>
                  <a:pt x="573" y="146"/>
                  <a:pt x="583" y="146"/>
                </a:cubicBezTo>
                <a:cubicBezTo>
                  <a:pt x="583" y="88"/>
                  <a:pt x="583" y="88"/>
                  <a:pt x="583" y="88"/>
                </a:cubicBezTo>
                <a:cubicBezTo>
                  <a:pt x="564" y="97"/>
                  <a:pt x="554" y="97"/>
                  <a:pt x="534" y="97"/>
                </a:cubicBezTo>
                <a:cubicBezTo>
                  <a:pt x="486" y="107"/>
                  <a:pt x="418" y="117"/>
                  <a:pt x="340" y="117"/>
                </a:cubicBezTo>
                <a:cubicBezTo>
                  <a:pt x="330" y="117"/>
                  <a:pt x="311" y="117"/>
                  <a:pt x="301" y="117"/>
                </a:cubicBezTo>
                <a:cubicBezTo>
                  <a:pt x="224" y="117"/>
                  <a:pt x="156" y="107"/>
                  <a:pt x="97" y="97"/>
                </a:cubicBezTo>
                <a:cubicBezTo>
                  <a:pt x="88" y="97"/>
                  <a:pt x="68" y="97"/>
                  <a:pt x="58" y="88"/>
                </a:cubicBezTo>
                <a:lnTo>
                  <a:pt x="58" y="146"/>
                </a:lnTo>
                <a:close/>
                <a:moveTo>
                  <a:pt x="583" y="156"/>
                </a:moveTo>
                <a:lnTo>
                  <a:pt x="583" y="156"/>
                </a:lnTo>
                <a:close/>
                <a:moveTo>
                  <a:pt x="58" y="30"/>
                </a:moveTo>
                <a:lnTo>
                  <a:pt x="58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93">
            <a:extLst>
              <a:ext uri="{FF2B5EF4-FFF2-40B4-BE49-F238E27FC236}">
                <a16:creationId xmlns:a16="http://schemas.microsoft.com/office/drawing/2014/main" id="{9088B12C-755B-5243-B0BF-8F962235F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4062881"/>
            <a:ext cx="646731" cy="234771"/>
          </a:xfrm>
          <a:custGeom>
            <a:avLst/>
            <a:gdLst>
              <a:gd name="T0" fmla="*/ 321 w 642"/>
              <a:gd name="T1" fmla="*/ 233 h 234"/>
              <a:gd name="T2" fmla="*/ 321 w 642"/>
              <a:gd name="T3" fmla="*/ 233 h 234"/>
              <a:gd name="T4" fmla="*/ 107 w 642"/>
              <a:gd name="T5" fmla="*/ 213 h 234"/>
              <a:gd name="T6" fmla="*/ 39 w 642"/>
              <a:gd name="T7" fmla="*/ 194 h 234"/>
              <a:gd name="T8" fmla="*/ 0 w 642"/>
              <a:gd name="T9" fmla="*/ 145 h 234"/>
              <a:gd name="T10" fmla="*/ 0 w 642"/>
              <a:gd name="T11" fmla="*/ 29 h 234"/>
              <a:gd name="T12" fmla="*/ 29 w 642"/>
              <a:gd name="T13" fmla="*/ 0 h 234"/>
              <a:gd name="T14" fmla="*/ 29 w 642"/>
              <a:gd name="T15" fmla="*/ 0 h 234"/>
              <a:gd name="T16" fmla="*/ 58 w 642"/>
              <a:gd name="T17" fmla="*/ 19 h 234"/>
              <a:gd name="T18" fmla="*/ 127 w 642"/>
              <a:gd name="T19" fmla="*/ 39 h 234"/>
              <a:gd name="T20" fmla="*/ 301 w 642"/>
              <a:gd name="T21" fmla="*/ 58 h 234"/>
              <a:gd name="T22" fmla="*/ 340 w 642"/>
              <a:gd name="T23" fmla="*/ 58 h 234"/>
              <a:gd name="T24" fmla="*/ 505 w 642"/>
              <a:gd name="T25" fmla="*/ 39 h 234"/>
              <a:gd name="T26" fmla="*/ 583 w 642"/>
              <a:gd name="T27" fmla="*/ 19 h 234"/>
              <a:gd name="T28" fmla="*/ 612 w 642"/>
              <a:gd name="T29" fmla="*/ 0 h 234"/>
              <a:gd name="T30" fmla="*/ 612 w 642"/>
              <a:gd name="T31" fmla="*/ 0 h 234"/>
              <a:gd name="T32" fmla="*/ 641 w 642"/>
              <a:gd name="T33" fmla="*/ 29 h 234"/>
              <a:gd name="T34" fmla="*/ 641 w 642"/>
              <a:gd name="T35" fmla="*/ 29 h 234"/>
              <a:gd name="T36" fmla="*/ 641 w 642"/>
              <a:gd name="T37" fmla="*/ 29 h 234"/>
              <a:gd name="T38" fmla="*/ 641 w 642"/>
              <a:gd name="T39" fmla="*/ 29 h 234"/>
              <a:gd name="T40" fmla="*/ 641 w 642"/>
              <a:gd name="T41" fmla="*/ 145 h 234"/>
              <a:gd name="T42" fmla="*/ 525 w 642"/>
              <a:gd name="T43" fmla="*/ 213 h 234"/>
              <a:gd name="T44" fmla="*/ 321 w 642"/>
              <a:gd name="T45" fmla="*/ 233 h 234"/>
              <a:gd name="T46" fmla="*/ 58 w 642"/>
              <a:gd name="T47" fmla="*/ 136 h 234"/>
              <a:gd name="T48" fmla="*/ 58 w 642"/>
              <a:gd name="T49" fmla="*/ 136 h 234"/>
              <a:gd name="T50" fmla="*/ 136 w 642"/>
              <a:gd name="T51" fmla="*/ 165 h 234"/>
              <a:gd name="T52" fmla="*/ 321 w 642"/>
              <a:gd name="T53" fmla="*/ 175 h 234"/>
              <a:gd name="T54" fmla="*/ 495 w 642"/>
              <a:gd name="T55" fmla="*/ 165 h 234"/>
              <a:gd name="T56" fmla="*/ 583 w 642"/>
              <a:gd name="T57" fmla="*/ 136 h 234"/>
              <a:gd name="T58" fmla="*/ 583 w 642"/>
              <a:gd name="T59" fmla="*/ 77 h 234"/>
              <a:gd name="T60" fmla="*/ 534 w 642"/>
              <a:gd name="T61" fmla="*/ 97 h 234"/>
              <a:gd name="T62" fmla="*/ 340 w 642"/>
              <a:gd name="T63" fmla="*/ 116 h 234"/>
              <a:gd name="T64" fmla="*/ 301 w 642"/>
              <a:gd name="T65" fmla="*/ 116 h 234"/>
              <a:gd name="T66" fmla="*/ 97 w 642"/>
              <a:gd name="T67" fmla="*/ 97 h 234"/>
              <a:gd name="T68" fmla="*/ 58 w 642"/>
              <a:gd name="T69" fmla="*/ 77 h 234"/>
              <a:gd name="T70" fmla="*/ 58 w 642"/>
              <a:gd name="T71" fmla="*/ 136 h 234"/>
              <a:gd name="T72" fmla="*/ 583 w 642"/>
              <a:gd name="T73" fmla="*/ 145 h 234"/>
              <a:gd name="T74" fmla="*/ 583 w 642"/>
              <a:gd name="T75" fmla="*/ 145 h 234"/>
              <a:gd name="T76" fmla="*/ 58 w 642"/>
              <a:gd name="T77" fmla="*/ 29 h 234"/>
              <a:gd name="T78" fmla="*/ 58 w 642"/>
              <a:gd name="T79" fmla="*/ 2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2" h="234">
                <a:moveTo>
                  <a:pt x="321" y="233"/>
                </a:moveTo>
                <a:lnTo>
                  <a:pt x="321" y="233"/>
                </a:lnTo>
                <a:cubicBezTo>
                  <a:pt x="243" y="233"/>
                  <a:pt x="165" y="223"/>
                  <a:pt x="107" y="213"/>
                </a:cubicBezTo>
                <a:cubicBezTo>
                  <a:pt x="78" y="213"/>
                  <a:pt x="58" y="204"/>
                  <a:pt x="39" y="194"/>
                </a:cubicBezTo>
                <a:cubicBezTo>
                  <a:pt x="10" y="184"/>
                  <a:pt x="0" y="165"/>
                  <a:pt x="0" y="14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9" y="9"/>
                  <a:pt x="58" y="19"/>
                </a:cubicBezTo>
                <a:cubicBezTo>
                  <a:pt x="58" y="19"/>
                  <a:pt x="78" y="29"/>
                  <a:pt x="127" y="39"/>
                </a:cubicBezTo>
                <a:cubicBezTo>
                  <a:pt x="175" y="48"/>
                  <a:pt x="233" y="58"/>
                  <a:pt x="301" y="58"/>
                </a:cubicBezTo>
                <a:cubicBezTo>
                  <a:pt x="311" y="58"/>
                  <a:pt x="321" y="58"/>
                  <a:pt x="340" y="58"/>
                </a:cubicBezTo>
                <a:cubicBezTo>
                  <a:pt x="398" y="58"/>
                  <a:pt x="457" y="48"/>
                  <a:pt x="505" y="39"/>
                </a:cubicBezTo>
                <a:cubicBezTo>
                  <a:pt x="554" y="29"/>
                  <a:pt x="573" y="19"/>
                  <a:pt x="583" y="19"/>
                </a:cubicBezTo>
                <a:cubicBezTo>
                  <a:pt x="583" y="9"/>
                  <a:pt x="593" y="0"/>
                  <a:pt x="612" y="0"/>
                </a:cubicBezTo>
                <a:lnTo>
                  <a:pt x="612" y="0"/>
                </a:lnTo>
                <a:cubicBezTo>
                  <a:pt x="622" y="0"/>
                  <a:pt x="641" y="9"/>
                  <a:pt x="641" y="29"/>
                </a:cubicBezTo>
                <a:lnTo>
                  <a:pt x="641" y="29"/>
                </a:lnTo>
                <a:lnTo>
                  <a:pt x="641" y="29"/>
                </a:lnTo>
                <a:lnTo>
                  <a:pt x="641" y="29"/>
                </a:lnTo>
                <a:cubicBezTo>
                  <a:pt x="641" y="145"/>
                  <a:pt x="641" y="145"/>
                  <a:pt x="641" y="145"/>
                </a:cubicBezTo>
                <a:cubicBezTo>
                  <a:pt x="641" y="184"/>
                  <a:pt x="573" y="204"/>
                  <a:pt x="525" y="213"/>
                </a:cubicBezTo>
                <a:cubicBezTo>
                  <a:pt x="476" y="223"/>
                  <a:pt x="398" y="233"/>
                  <a:pt x="321" y="233"/>
                </a:cubicBezTo>
                <a:close/>
                <a:moveTo>
                  <a:pt x="58" y="136"/>
                </a:moveTo>
                <a:lnTo>
                  <a:pt x="58" y="136"/>
                </a:lnTo>
                <a:cubicBezTo>
                  <a:pt x="58" y="145"/>
                  <a:pt x="78" y="155"/>
                  <a:pt x="136" y="165"/>
                </a:cubicBezTo>
                <a:cubicBezTo>
                  <a:pt x="185" y="175"/>
                  <a:pt x="253" y="175"/>
                  <a:pt x="321" y="175"/>
                </a:cubicBezTo>
                <a:cubicBezTo>
                  <a:pt x="389" y="175"/>
                  <a:pt x="447" y="175"/>
                  <a:pt x="495" y="165"/>
                </a:cubicBezTo>
                <a:cubicBezTo>
                  <a:pt x="554" y="155"/>
                  <a:pt x="573" y="145"/>
                  <a:pt x="583" y="136"/>
                </a:cubicBezTo>
                <a:cubicBezTo>
                  <a:pt x="583" y="77"/>
                  <a:pt x="583" y="77"/>
                  <a:pt x="583" y="77"/>
                </a:cubicBezTo>
                <a:cubicBezTo>
                  <a:pt x="564" y="87"/>
                  <a:pt x="554" y="87"/>
                  <a:pt x="534" y="97"/>
                </a:cubicBezTo>
                <a:cubicBezTo>
                  <a:pt x="486" y="107"/>
                  <a:pt x="418" y="116"/>
                  <a:pt x="340" y="116"/>
                </a:cubicBezTo>
                <a:cubicBezTo>
                  <a:pt x="321" y="116"/>
                  <a:pt x="311" y="116"/>
                  <a:pt x="301" y="116"/>
                </a:cubicBezTo>
                <a:cubicBezTo>
                  <a:pt x="224" y="116"/>
                  <a:pt x="156" y="107"/>
                  <a:pt x="97" y="97"/>
                </a:cubicBezTo>
                <a:cubicBezTo>
                  <a:pt x="88" y="87"/>
                  <a:pt x="68" y="87"/>
                  <a:pt x="58" y="77"/>
                </a:cubicBezTo>
                <a:lnTo>
                  <a:pt x="58" y="136"/>
                </a:lnTo>
                <a:close/>
                <a:moveTo>
                  <a:pt x="583" y="145"/>
                </a:moveTo>
                <a:lnTo>
                  <a:pt x="583" y="145"/>
                </a:lnTo>
                <a:close/>
                <a:moveTo>
                  <a:pt x="58" y="29"/>
                </a:moveTo>
                <a:lnTo>
                  <a:pt x="5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94">
            <a:extLst>
              <a:ext uri="{FF2B5EF4-FFF2-40B4-BE49-F238E27FC236}">
                <a16:creationId xmlns:a16="http://schemas.microsoft.com/office/drawing/2014/main" id="{BE9F07F2-9792-1D4D-8C7F-CC0A69861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3699648"/>
            <a:ext cx="646731" cy="234771"/>
          </a:xfrm>
          <a:custGeom>
            <a:avLst/>
            <a:gdLst>
              <a:gd name="T0" fmla="*/ 321 w 642"/>
              <a:gd name="T1" fmla="*/ 233 h 234"/>
              <a:gd name="T2" fmla="*/ 321 w 642"/>
              <a:gd name="T3" fmla="*/ 233 h 234"/>
              <a:gd name="T4" fmla="*/ 107 w 642"/>
              <a:gd name="T5" fmla="*/ 214 h 234"/>
              <a:gd name="T6" fmla="*/ 39 w 642"/>
              <a:gd name="T7" fmla="*/ 195 h 234"/>
              <a:gd name="T8" fmla="*/ 0 w 642"/>
              <a:gd name="T9" fmla="*/ 146 h 234"/>
              <a:gd name="T10" fmla="*/ 0 w 642"/>
              <a:gd name="T11" fmla="*/ 20 h 234"/>
              <a:gd name="T12" fmla="*/ 29 w 642"/>
              <a:gd name="T13" fmla="*/ 0 h 234"/>
              <a:gd name="T14" fmla="*/ 29 w 642"/>
              <a:gd name="T15" fmla="*/ 0 h 234"/>
              <a:gd name="T16" fmla="*/ 58 w 642"/>
              <a:gd name="T17" fmla="*/ 20 h 234"/>
              <a:gd name="T18" fmla="*/ 127 w 642"/>
              <a:gd name="T19" fmla="*/ 39 h 234"/>
              <a:gd name="T20" fmla="*/ 301 w 642"/>
              <a:gd name="T21" fmla="*/ 58 h 234"/>
              <a:gd name="T22" fmla="*/ 340 w 642"/>
              <a:gd name="T23" fmla="*/ 58 h 234"/>
              <a:gd name="T24" fmla="*/ 505 w 642"/>
              <a:gd name="T25" fmla="*/ 39 h 234"/>
              <a:gd name="T26" fmla="*/ 583 w 642"/>
              <a:gd name="T27" fmla="*/ 20 h 234"/>
              <a:gd name="T28" fmla="*/ 612 w 642"/>
              <a:gd name="T29" fmla="*/ 0 h 234"/>
              <a:gd name="T30" fmla="*/ 612 w 642"/>
              <a:gd name="T31" fmla="*/ 0 h 234"/>
              <a:gd name="T32" fmla="*/ 641 w 642"/>
              <a:gd name="T33" fmla="*/ 20 h 234"/>
              <a:gd name="T34" fmla="*/ 641 w 642"/>
              <a:gd name="T35" fmla="*/ 20 h 234"/>
              <a:gd name="T36" fmla="*/ 641 w 642"/>
              <a:gd name="T37" fmla="*/ 20 h 234"/>
              <a:gd name="T38" fmla="*/ 641 w 642"/>
              <a:gd name="T39" fmla="*/ 30 h 234"/>
              <a:gd name="T40" fmla="*/ 641 w 642"/>
              <a:gd name="T41" fmla="*/ 146 h 234"/>
              <a:gd name="T42" fmla="*/ 525 w 642"/>
              <a:gd name="T43" fmla="*/ 214 h 234"/>
              <a:gd name="T44" fmla="*/ 321 w 642"/>
              <a:gd name="T45" fmla="*/ 233 h 234"/>
              <a:gd name="T46" fmla="*/ 58 w 642"/>
              <a:gd name="T47" fmla="*/ 136 h 234"/>
              <a:gd name="T48" fmla="*/ 58 w 642"/>
              <a:gd name="T49" fmla="*/ 136 h 234"/>
              <a:gd name="T50" fmla="*/ 136 w 642"/>
              <a:gd name="T51" fmla="*/ 165 h 234"/>
              <a:gd name="T52" fmla="*/ 321 w 642"/>
              <a:gd name="T53" fmla="*/ 175 h 234"/>
              <a:gd name="T54" fmla="*/ 495 w 642"/>
              <a:gd name="T55" fmla="*/ 165 h 234"/>
              <a:gd name="T56" fmla="*/ 583 w 642"/>
              <a:gd name="T57" fmla="*/ 136 h 234"/>
              <a:gd name="T58" fmla="*/ 583 w 642"/>
              <a:gd name="T59" fmla="*/ 78 h 234"/>
              <a:gd name="T60" fmla="*/ 534 w 642"/>
              <a:gd name="T61" fmla="*/ 97 h 234"/>
              <a:gd name="T62" fmla="*/ 340 w 642"/>
              <a:gd name="T63" fmla="*/ 117 h 234"/>
              <a:gd name="T64" fmla="*/ 301 w 642"/>
              <a:gd name="T65" fmla="*/ 117 h 234"/>
              <a:gd name="T66" fmla="*/ 97 w 642"/>
              <a:gd name="T67" fmla="*/ 97 h 234"/>
              <a:gd name="T68" fmla="*/ 58 w 642"/>
              <a:gd name="T69" fmla="*/ 78 h 234"/>
              <a:gd name="T70" fmla="*/ 58 w 642"/>
              <a:gd name="T71" fmla="*/ 136 h 234"/>
              <a:gd name="T72" fmla="*/ 583 w 642"/>
              <a:gd name="T73" fmla="*/ 146 h 234"/>
              <a:gd name="T74" fmla="*/ 583 w 642"/>
              <a:gd name="T75" fmla="*/ 146 h 234"/>
              <a:gd name="T76" fmla="*/ 58 w 642"/>
              <a:gd name="T77" fmla="*/ 20 h 234"/>
              <a:gd name="T78" fmla="*/ 58 w 642"/>
              <a:gd name="T79" fmla="*/ 2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2" h="234">
                <a:moveTo>
                  <a:pt x="321" y="233"/>
                </a:moveTo>
                <a:lnTo>
                  <a:pt x="321" y="233"/>
                </a:lnTo>
                <a:cubicBezTo>
                  <a:pt x="243" y="233"/>
                  <a:pt x="165" y="224"/>
                  <a:pt x="107" y="214"/>
                </a:cubicBezTo>
                <a:cubicBezTo>
                  <a:pt x="78" y="204"/>
                  <a:pt x="58" y="204"/>
                  <a:pt x="39" y="195"/>
                </a:cubicBezTo>
                <a:cubicBezTo>
                  <a:pt x="10" y="185"/>
                  <a:pt x="0" y="165"/>
                  <a:pt x="0" y="14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9" y="10"/>
                  <a:pt x="58" y="20"/>
                </a:cubicBezTo>
                <a:cubicBezTo>
                  <a:pt x="58" y="20"/>
                  <a:pt x="78" y="30"/>
                  <a:pt x="127" y="39"/>
                </a:cubicBezTo>
                <a:cubicBezTo>
                  <a:pt x="175" y="49"/>
                  <a:pt x="233" y="58"/>
                  <a:pt x="301" y="58"/>
                </a:cubicBezTo>
                <a:cubicBezTo>
                  <a:pt x="311" y="58"/>
                  <a:pt x="321" y="58"/>
                  <a:pt x="340" y="58"/>
                </a:cubicBezTo>
                <a:cubicBezTo>
                  <a:pt x="398" y="58"/>
                  <a:pt x="457" y="49"/>
                  <a:pt x="505" y="39"/>
                </a:cubicBezTo>
                <a:cubicBezTo>
                  <a:pt x="554" y="30"/>
                  <a:pt x="573" y="20"/>
                  <a:pt x="583" y="20"/>
                </a:cubicBezTo>
                <a:cubicBezTo>
                  <a:pt x="583" y="10"/>
                  <a:pt x="593" y="0"/>
                  <a:pt x="612" y="0"/>
                </a:cubicBezTo>
                <a:lnTo>
                  <a:pt x="612" y="0"/>
                </a:lnTo>
                <a:cubicBezTo>
                  <a:pt x="622" y="0"/>
                  <a:pt x="641" y="10"/>
                  <a:pt x="641" y="20"/>
                </a:cubicBezTo>
                <a:lnTo>
                  <a:pt x="641" y="20"/>
                </a:lnTo>
                <a:lnTo>
                  <a:pt x="641" y="20"/>
                </a:lnTo>
                <a:lnTo>
                  <a:pt x="641" y="30"/>
                </a:lnTo>
                <a:cubicBezTo>
                  <a:pt x="641" y="146"/>
                  <a:pt x="641" y="146"/>
                  <a:pt x="641" y="146"/>
                </a:cubicBezTo>
                <a:cubicBezTo>
                  <a:pt x="641" y="185"/>
                  <a:pt x="573" y="204"/>
                  <a:pt x="525" y="214"/>
                </a:cubicBezTo>
                <a:cubicBezTo>
                  <a:pt x="476" y="224"/>
                  <a:pt x="398" y="233"/>
                  <a:pt x="321" y="233"/>
                </a:cubicBezTo>
                <a:close/>
                <a:moveTo>
                  <a:pt x="58" y="136"/>
                </a:moveTo>
                <a:lnTo>
                  <a:pt x="58" y="136"/>
                </a:lnTo>
                <a:cubicBezTo>
                  <a:pt x="58" y="146"/>
                  <a:pt x="78" y="156"/>
                  <a:pt x="136" y="165"/>
                </a:cubicBezTo>
                <a:cubicBezTo>
                  <a:pt x="185" y="175"/>
                  <a:pt x="253" y="175"/>
                  <a:pt x="321" y="175"/>
                </a:cubicBezTo>
                <a:cubicBezTo>
                  <a:pt x="389" y="175"/>
                  <a:pt x="447" y="175"/>
                  <a:pt x="495" y="165"/>
                </a:cubicBezTo>
                <a:cubicBezTo>
                  <a:pt x="554" y="156"/>
                  <a:pt x="573" y="146"/>
                  <a:pt x="583" y="136"/>
                </a:cubicBezTo>
                <a:cubicBezTo>
                  <a:pt x="583" y="78"/>
                  <a:pt x="583" y="78"/>
                  <a:pt x="583" y="78"/>
                </a:cubicBezTo>
                <a:cubicBezTo>
                  <a:pt x="564" y="88"/>
                  <a:pt x="554" y="88"/>
                  <a:pt x="534" y="97"/>
                </a:cubicBezTo>
                <a:cubicBezTo>
                  <a:pt x="486" y="107"/>
                  <a:pt x="418" y="107"/>
                  <a:pt x="340" y="117"/>
                </a:cubicBezTo>
                <a:cubicBezTo>
                  <a:pt x="321" y="117"/>
                  <a:pt x="311" y="117"/>
                  <a:pt x="301" y="117"/>
                </a:cubicBezTo>
                <a:cubicBezTo>
                  <a:pt x="224" y="107"/>
                  <a:pt x="156" y="107"/>
                  <a:pt x="97" y="97"/>
                </a:cubicBezTo>
                <a:cubicBezTo>
                  <a:pt x="88" y="88"/>
                  <a:pt x="68" y="88"/>
                  <a:pt x="58" y="78"/>
                </a:cubicBezTo>
                <a:lnTo>
                  <a:pt x="58" y="136"/>
                </a:lnTo>
                <a:close/>
                <a:moveTo>
                  <a:pt x="583" y="146"/>
                </a:moveTo>
                <a:lnTo>
                  <a:pt x="583" y="146"/>
                </a:lnTo>
                <a:close/>
                <a:moveTo>
                  <a:pt x="58" y="20"/>
                </a:moveTo>
                <a:lnTo>
                  <a:pt x="5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95">
            <a:extLst>
              <a:ext uri="{FF2B5EF4-FFF2-40B4-BE49-F238E27FC236}">
                <a16:creationId xmlns:a16="http://schemas.microsoft.com/office/drawing/2014/main" id="{8228F8B6-BC70-E24E-95D2-BD2863B4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3518031"/>
            <a:ext cx="646731" cy="177187"/>
          </a:xfrm>
          <a:custGeom>
            <a:avLst/>
            <a:gdLst>
              <a:gd name="T0" fmla="*/ 321 w 642"/>
              <a:gd name="T1" fmla="*/ 174 h 175"/>
              <a:gd name="T2" fmla="*/ 321 w 642"/>
              <a:gd name="T3" fmla="*/ 174 h 175"/>
              <a:gd name="T4" fmla="*/ 301 w 642"/>
              <a:gd name="T5" fmla="*/ 174 h 175"/>
              <a:gd name="T6" fmla="*/ 97 w 642"/>
              <a:gd name="T7" fmla="*/ 155 h 175"/>
              <a:gd name="T8" fmla="*/ 0 w 642"/>
              <a:gd name="T9" fmla="*/ 87 h 175"/>
              <a:gd name="T10" fmla="*/ 107 w 642"/>
              <a:gd name="T11" fmla="*/ 19 h 175"/>
              <a:gd name="T12" fmla="*/ 321 w 642"/>
              <a:gd name="T13" fmla="*/ 0 h 175"/>
              <a:gd name="T14" fmla="*/ 525 w 642"/>
              <a:gd name="T15" fmla="*/ 19 h 175"/>
              <a:gd name="T16" fmla="*/ 602 w 642"/>
              <a:gd name="T17" fmla="*/ 39 h 175"/>
              <a:gd name="T18" fmla="*/ 641 w 642"/>
              <a:gd name="T19" fmla="*/ 87 h 175"/>
              <a:gd name="T20" fmla="*/ 534 w 642"/>
              <a:gd name="T21" fmla="*/ 155 h 175"/>
              <a:gd name="T22" fmla="*/ 340 w 642"/>
              <a:gd name="T23" fmla="*/ 174 h 175"/>
              <a:gd name="T24" fmla="*/ 321 w 642"/>
              <a:gd name="T25" fmla="*/ 174 h 175"/>
              <a:gd name="T26" fmla="*/ 68 w 642"/>
              <a:gd name="T27" fmla="*/ 87 h 175"/>
              <a:gd name="T28" fmla="*/ 68 w 642"/>
              <a:gd name="T29" fmla="*/ 87 h 175"/>
              <a:gd name="T30" fmla="*/ 127 w 642"/>
              <a:gd name="T31" fmla="*/ 107 h 175"/>
              <a:gd name="T32" fmla="*/ 301 w 642"/>
              <a:gd name="T33" fmla="*/ 116 h 175"/>
              <a:gd name="T34" fmla="*/ 340 w 642"/>
              <a:gd name="T35" fmla="*/ 116 h 175"/>
              <a:gd name="T36" fmla="*/ 505 w 642"/>
              <a:gd name="T37" fmla="*/ 107 h 175"/>
              <a:gd name="T38" fmla="*/ 573 w 642"/>
              <a:gd name="T39" fmla="*/ 87 h 175"/>
              <a:gd name="T40" fmla="*/ 495 w 642"/>
              <a:gd name="T41" fmla="*/ 68 h 175"/>
              <a:gd name="T42" fmla="*/ 321 w 642"/>
              <a:gd name="T43" fmla="*/ 58 h 175"/>
              <a:gd name="T44" fmla="*/ 136 w 642"/>
              <a:gd name="T45" fmla="*/ 68 h 175"/>
              <a:gd name="T46" fmla="*/ 68 w 642"/>
              <a:gd name="T47" fmla="*/ 87 h 175"/>
              <a:gd name="T48" fmla="*/ 583 w 642"/>
              <a:gd name="T49" fmla="*/ 97 h 175"/>
              <a:gd name="T50" fmla="*/ 583 w 642"/>
              <a:gd name="T51" fmla="*/ 97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2" h="175">
                <a:moveTo>
                  <a:pt x="321" y="174"/>
                </a:moveTo>
                <a:lnTo>
                  <a:pt x="321" y="174"/>
                </a:lnTo>
                <a:cubicBezTo>
                  <a:pt x="311" y="174"/>
                  <a:pt x="301" y="174"/>
                  <a:pt x="301" y="174"/>
                </a:cubicBezTo>
                <a:cubicBezTo>
                  <a:pt x="224" y="174"/>
                  <a:pt x="156" y="165"/>
                  <a:pt x="97" y="155"/>
                </a:cubicBezTo>
                <a:cubicBezTo>
                  <a:pt x="58" y="146"/>
                  <a:pt x="0" y="126"/>
                  <a:pt x="0" y="87"/>
                </a:cubicBezTo>
                <a:cubicBezTo>
                  <a:pt x="0" y="48"/>
                  <a:pt x="58" y="29"/>
                  <a:pt x="107" y="19"/>
                </a:cubicBezTo>
                <a:cubicBezTo>
                  <a:pt x="165" y="9"/>
                  <a:pt x="243" y="0"/>
                  <a:pt x="321" y="0"/>
                </a:cubicBezTo>
                <a:cubicBezTo>
                  <a:pt x="398" y="0"/>
                  <a:pt x="476" y="9"/>
                  <a:pt x="525" y="19"/>
                </a:cubicBezTo>
                <a:cubicBezTo>
                  <a:pt x="554" y="29"/>
                  <a:pt x="583" y="29"/>
                  <a:pt x="602" y="39"/>
                </a:cubicBezTo>
                <a:cubicBezTo>
                  <a:pt x="622" y="48"/>
                  <a:pt x="641" y="68"/>
                  <a:pt x="641" y="87"/>
                </a:cubicBezTo>
                <a:cubicBezTo>
                  <a:pt x="641" y="126"/>
                  <a:pt x="583" y="146"/>
                  <a:pt x="534" y="155"/>
                </a:cubicBezTo>
                <a:cubicBezTo>
                  <a:pt x="486" y="165"/>
                  <a:pt x="418" y="174"/>
                  <a:pt x="340" y="174"/>
                </a:cubicBezTo>
                <a:cubicBezTo>
                  <a:pt x="330" y="174"/>
                  <a:pt x="330" y="174"/>
                  <a:pt x="321" y="174"/>
                </a:cubicBezTo>
                <a:close/>
                <a:moveTo>
                  <a:pt x="68" y="87"/>
                </a:moveTo>
                <a:lnTo>
                  <a:pt x="68" y="87"/>
                </a:lnTo>
                <a:cubicBezTo>
                  <a:pt x="78" y="97"/>
                  <a:pt x="97" y="97"/>
                  <a:pt x="127" y="107"/>
                </a:cubicBezTo>
                <a:cubicBezTo>
                  <a:pt x="175" y="116"/>
                  <a:pt x="233" y="116"/>
                  <a:pt x="301" y="116"/>
                </a:cubicBezTo>
                <a:cubicBezTo>
                  <a:pt x="311" y="116"/>
                  <a:pt x="321" y="116"/>
                  <a:pt x="340" y="116"/>
                </a:cubicBezTo>
                <a:cubicBezTo>
                  <a:pt x="398" y="116"/>
                  <a:pt x="457" y="116"/>
                  <a:pt x="505" y="107"/>
                </a:cubicBezTo>
                <a:cubicBezTo>
                  <a:pt x="534" y="97"/>
                  <a:pt x="554" y="97"/>
                  <a:pt x="573" y="87"/>
                </a:cubicBezTo>
                <a:cubicBezTo>
                  <a:pt x="554" y="87"/>
                  <a:pt x="534" y="77"/>
                  <a:pt x="495" y="68"/>
                </a:cubicBezTo>
                <a:cubicBezTo>
                  <a:pt x="447" y="58"/>
                  <a:pt x="389" y="58"/>
                  <a:pt x="321" y="58"/>
                </a:cubicBezTo>
                <a:cubicBezTo>
                  <a:pt x="253" y="58"/>
                  <a:pt x="185" y="58"/>
                  <a:pt x="136" y="68"/>
                </a:cubicBezTo>
                <a:cubicBezTo>
                  <a:pt x="97" y="77"/>
                  <a:pt x="78" y="87"/>
                  <a:pt x="68" y="87"/>
                </a:cubicBezTo>
                <a:close/>
                <a:moveTo>
                  <a:pt x="583" y="97"/>
                </a:moveTo>
                <a:lnTo>
                  <a:pt x="583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96">
            <a:extLst>
              <a:ext uri="{FF2B5EF4-FFF2-40B4-BE49-F238E27FC236}">
                <a16:creationId xmlns:a16="http://schemas.microsoft.com/office/drawing/2014/main" id="{EFF0AB5B-FCAA-E448-9490-0BBC2CBD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32" y="3575618"/>
            <a:ext cx="646731" cy="243630"/>
          </a:xfrm>
          <a:custGeom>
            <a:avLst/>
            <a:gdLst>
              <a:gd name="T0" fmla="*/ 321 w 642"/>
              <a:gd name="T1" fmla="*/ 243 h 244"/>
              <a:gd name="T2" fmla="*/ 321 w 642"/>
              <a:gd name="T3" fmla="*/ 243 h 244"/>
              <a:gd name="T4" fmla="*/ 107 w 642"/>
              <a:gd name="T5" fmla="*/ 223 h 244"/>
              <a:gd name="T6" fmla="*/ 39 w 642"/>
              <a:gd name="T7" fmla="*/ 194 h 244"/>
              <a:gd name="T8" fmla="*/ 0 w 642"/>
              <a:gd name="T9" fmla="*/ 146 h 244"/>
              <a:gd name="T10" fmla="*/ 0 w 642"/>
              <a:gd name="T11" fmla="*/ 29 h 244"/>
              <a:gd name="T12" fmla="*/ 29 w 642"/>
              <a:gd name="T13" fmla="*/ 0 h 244"/>
              <a:gd name="T14" fmla="*/ 29 w 642"/>
              <a:gd name="T15" fmla="*/ 0 h 244"/>
              <a:gd name="T16" fmla="*/ 58 w 642"/>
              <a:gd name="T17" fmla="*/ 19 h 244"/>
              <a:gd name="T18" fmla="*/ 127 w 642"/>
              <a:gd name="T19" fmla="*/ 49 h 244"/>
              <a:gd name="T20" fmla="*/ 301 w 642"/>
              <a:gd name="T21" fmla="*/ 58 h 244"/>
              <a:gd name="T22" fmla="*/ 340 w 642"/>
              <a:gd name="T23" fmla="*/ 58 h 244"/>
              <a:gd name="T24" fmla="*/ 505 w 642"/>
              <a:gd name="T25" fmla="*/ 49 h 244"/>
              <a:gd name="T26" fmla="*/ 583 w 642"/>
              <a:gd name="T27" fmla="*/ 19 h 244"/>
              <a:gd name="T28" fmla="*/ 612 w 642"/>
              <a:gd name="T29" fmla="*/ 0 h 244"/>
              <a:gd name="T30" fmla="*/ 612 w 642"/>
              <a:gd name="T31" fmla="*/ 0 h 244"/>
              <a:gd name="T32" fmla="*/ 641 w 642"/>
              <a:gd name="T33" fmla="*/ 29 h 244"/>
              <a:gd name="T34" fmla="*/ 641 w 642"/>
              <a:gd name="T35" fmla="*/ 29 h 244"/>
              <a:gd name="T36" fmla="*/ 641 w 642"/>
              <a:gd name="T37" fmla="*/ 29 h 244"/>
              <a:gd name="T38" fmla="*/ 641 w 642"/>
              <a:gd name="T39" fmla="*/ 29 h 244"/>
              <a:gd name="T40" fmla="*/ 641 w 642"/>
              <a:gd name="T41" fmla="*/ 146 h 244"/>
              <a:gd name="T42" fmla="*/ 525 w 642"/>
              <a:gd name="T43" fmla="*/ 223 h 244"/>
              <a:gd name="T44" fmla="*/ 321 w 642"/>
              <a:gd name="T45" fmla="*/ 243 h 244"/>
              <a:gd name="T46" fmla="*/ 58 w 642"/>
              <a:gd name="T47" fmla="*/ 146 h 244"/>
              <a:gd name="T48" fmla="*/ 58 w 642"/>
              <a:gd name="T49" fmla="*/ 146 h 244"/>
              <a:gd name="T50" fmla="*/ 136 w 642"/>
              <a:gd name="T51" fmla="*/ 165 h 244"/>
              <a:gd name="T52" fmla="*/ 321 w 642"/>
              <a:gd name="T53" fmla="*/ 184 h 244"/>
              <a:gd name="T54" fmla="*/ 495 w 642"/>
              <a:gd name="T55" fmla="*/ 165 h 244"/>
              <a:gd name="T56" fmla="*/ 583 w 642"/>
              <a:gd name="T57" fmla="*/ 146 h 244"/>
              <a:gd name="T58" fmla="*/ 583 w 642"/>
              <a:gd name="T59" fmla="*/ 88 h 244"/>
              <a:gd name="T60" fmla="*/ 534 w 642"/>
              <a:gd name="T61" fmla="*/ 97 h 244"/>
              <a:gd name="T62" fmla="*/ 340 w 642"/>
              <a:gd name="T63" fmla="*/ 116 h 244"/>
              <a:gd name="T64" fmla="*/ 301 w 642"/>
              <a:gd name="T65" fmla="*/ 116 h 244"/>
              <a:gd name="T66" fmla="*/ 97 w 642"/>
              <a:gd name="T67" fmla="*/ 97 h 244"/>
              <a:gd name="T68" fmla="*/ 58 w 642"/>
              <a:gd name="T69" fmla="*/ 88 h 244"/>
              <a:gd name="T70" fmla="*/ 58 w 642"/>
              <a:gd name="T71" fmla="*/ 146 h 244"/>
              <a:gd name="T72" fmla="*/ 583 w 642"/>
              <a:gd name="T73" fmla="*/ 146 h 244"/>
              <a:gd name="T74" fmla="*/ 583 w 642"/>
              <a:gd name="T75" fmla="*/ 146 h 244"/>
              <a:gd name="T76" fmla="*/ 58 w 642"/>
              <a:gd name="T77" fmla="*/ 29 h 244"/>
              <a:gd name="T78" fmla="*/ 58 w 642"/>
              <a:gd name="T79" fmla="*/ 2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2" h="244">
                <a:moveTo>
                  <a:pt x="321" y="243"/>
                </a:moveTo>
                <a:lnTo>
                  <a:pt x="321" y="243"/>
                </a:lnTo>
                <a:cubicBezTo>
                  <a:pt x="243" y="243"/>
                  <a:pt x="165" y="233"/>
                  <a:pt x="107" y="223"/>
                </a:cubicBezTo>
                <a:cubicBezTo>
                  <a:pt x="78" y="214"/>
                  <a:pt x="58" y="204"/>
                  <a:pt x="39" y="194"/>
                </a:cubicBezTo>
                <a:cubicBezTo>
                  <a:pt x="10" y="184"/>
                  <a:pt x="0" y="175"/>
                  <a:pt x="0" y="14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9" y="10"/>
                  <a:pt x="58" y="19"/>
                </a:cubicBezTo>
                <a:cubicBezTo>
                  <a:pt x="58" y="29"/>
                  <a:pt x="78" y="39"/>
                  <a:pt x="127" y="49"/>
                </a:cubicBezTo>
                <a:cubicBezTo>
                  <a:pt x="175" y="58"/>
                  <a:pt x="233" y="58"/>
                  <a:pt x="301" y="58"/>
                </a:cubicBezTo>
                <a:cubicBezTo>
                  <a:pt x="311" y="58"/>
                  <a:pt x="321" y="58"/>
                  <a:pt x="340" y="58"/>
                </a:cubicBezTo>
                <a:cubicBezTo>
                  <a:pt x="398" y="58"/>
                  <a:pt x="457" y="58"/>
                  <a:pt x="505" y="49"/>
                </a:cubicBezTo>
                <a:cubicBezTo>
                  <a:pt x="554" y="39"/>
                  <a:pt x="573" y="29"/>
                  <a:pt x="583" y="19"/>
                </a:cubicBezTo>
                <a:cubicBezTo>
                  <a:pt x="583" y="10"/>
                  <a:pt x="593" y="0"/>
                  <a:pt x="612" y="0"/>
                </a:cubicBezTo>
                <a:lnTo>
                  <a:pt x="612" y="0"/>
                </a:lnTo>
                <a:cubicBezTo>
                  <a:pt x="622" y="0"/>
                  <a:pt x="641" y="19"/>
                  <a:pt x="641" y="29"/>
                </a:cubicBezTo>
                <a:lnTo>
                  <a:pt x="641" y="29"/>
                </a:lnTo>
                <a:lnTo>
                  <a:pt x="641" y="29"/>
                </a:lnTo>
                <a:lnTo>
                  <a:pt x="641" y="29"/>
                </a:lnTo>
                <a:cubicBezTo>
                  <a:pt x="641" y="146"/>
                  <a:pt x="641" y="146"/>
                  <a:pt x="641" y="146"/>
                </a:cubicBezTo>
                <a:cubicBezTo>
                  <a:pt x="641" y="194"/>
                  <a:pt x="573" y="214"/>
                  <a:pt x="525" y="223"/>
                </a:cubicBezTo>
                <a:cubicBezTo>
                  <a:pt x="476" y="233"/>
                  <a:pt x="398" y="243"/>
                  <a:pt x="321" y="243"/>
                </a:cubicBezTo>
                <a:close/>
                <a:moveTo>
                  <a:pt x="58" y="146"/>
                </a:moveTo>
                <a:lnTo>
                  <a:pt x="58" y="146"/>
                </a:lnTo>
                <a:cubicBezTo>
                  <a:pt x="58" y="146"/>
                  <a:pt x="78" y="156"/>
                  <a:pt x="136" y="165"/>
                </a:cubicBezTo>
                <a:cubicBezTo>
                  <a:pt x="185" y="175"/>
                  <a:pt x="253" y="184"/>
                  <a:pt x="321" y="184"/>
                </a:cubicBezTo>
                <a:cubicBezTo>
                  <a:pt x="389" y="184"/>
                  <a:pt x="447" y="175"/>
                  <a:pt x="495" y="165"/>
                </a:cubicBezTo>
                <a:cubicBezTo>
                  <a:pt x="554" y="156"/>
                  <a:pt x="573" y="146"/>
                  <a:pt x="583" y="146"/>
                </a:cubicBezTo>
                <a:cubicBezTo>
                  <a:pt x="583" y="88"/>
                  <a:pt x="583" y="88"/>
                  <a:pt x="583" y="88"/>
                </a:cubicBezTo>
                <a:cubicBezTo>
                  <a:pt x="564" y="97"/>
                  <a:pt x="554" y="97"/>
                  <a:pt x="534" y="97"/>
                </a:cubicBezTo>
                <a:cubicBezTo>
                  <a:pt x="486" y="107"/>
                  <a:pt x="418" y="116"/>
                  <a:pt x="340" y="116"/>
                </a:cubicBezTo>
                <a:cubicBezTo>
                  <a:pt x="330" y="116"/>
                  <a:pt x="311" y="116"/>
                  <a:pt x="301" y="116"/>
                </a:cubicBezTo>
                <a:cubicBezTo>
                  <a:pt x="224" y="116"/>
                  <a:pt x="156" y="107"/>
                  <a:pt x="97" y="97"/>
                </a:cubicBezTo>
                <a:cubicBezTo>
                  <a:pt x="88" y="97"/>
                  <a:pt x="68" y="97"/>
                  <a:pt x="58" y="88"/>
                </a:cubicBezTo>
                <a:lnTo>
                  <a:pt x="58" y="146"/>
                </a:lnTo>
                <a:close/>
                <a:moveTo>
                  <a:pt x="583" y="146"/>
                </a:moveTo>
                <a:lnTo>
                  <a:pt x="583" y="146"/>
                </a:lnTo>
                <a:close/>
                <a:moveTo>
                  <a:pt x="58" y="29"/>
                </a:moveTo>
                <a:lnTo>
                  <a:pt x="5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97">
            <a:extLst>
              <a:ext uri="{FF2B5EF4-FFF2-40B4-BE49-F238E27FC236}">
                <a16:creationId xmlns:a16="http://schemas.microsoft.com/office/drawing/2014/main" id="{C4F2E76B-B8B9-F043-B0DC-44734A2DB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938" y="4062881"/>
            <a:ext cx="633441" cy="234771"/>
          </a:xfrm>
          <a:custGeom>
            <a:avLst/>
            <a:gdLst>
              <a:gd name="T0" fmla="*/ 311 w 632"/>
              <a:gd name="T1" fmla="*/ 233 h 234"/>
              <a:gd name="T2" fmla="*/ 311 w 632"/>
              <a:gd name="T3" fmla="*/ 233 h 234"/>
              <a:gd name="T4" fmla="*/ 107 w 632"/>
              <a:gd name="T5" fmla="*/ 213 h 234"/>
              <a:gd name="T6" fmla="*/ 39 w 632"/>
              <a:gd name="T7" fmla="*/ 194 h 234"/>
              <a:gd name="T8" fmla="*/ 0 w 632"/>
              <a:gd name="T9" fmla="*/ 145 h 234"/>
              <a:gd name="T10" fmla="*/ 0 w 632"/>
              <a:gd name="T11" fmla="*/ 19 h 234"/>
              <a:gd name="T12" fmla="*/ 29 w 632"/>
              <a:gd name="T13" fmla="*/ 0 h 234"/>
              <a:gd name="T14" fmla="*/ 29 w 632"/>
              <a:gd name="T15" fmla="*/ 0 h 234"/>
              <a:gd name="T16" fmla="*/ 48 w 632"/>
              <a:gd name="T17" fmla="*/ 19 h 234"/>
              <a:gd name="T18" fmla="*/ 126 w 632"/>
              <a:gd name="T19" fmla="*/ 39 h 234"/>
              <a:gd name="T20" fmla="*/ 291 w 632"/>
              <a:gd name="T21" fmla="*/ 58 h 234"/>
              <a:gd name="T22" fmla="*/ 330 w 632"/>
              <a:gd name="T23" fmla="*/ 58 h 234"/>
              <a:gd name="T24" fmla="*/ 505 w 632"/>
              <a:gd name="T25" fmla="*/ 39 h 234"/>
              <a:gd name="T26" fmla="*/ 573 w 632"/>
              <a:gd name="T27" fmla="*/ 19 h 234"/>
              <a:gd name="T28" fmla="*/ 602 w 632"/>
              <a:gd name="T29" fmla="*/ 0 h 234"/>
              <a:gd name="T30" fmla="*/ 602 w 632"/>
              <a:gd name="T31" fmla="*/ 0 h 234"/>
              <a:gd name="T32" fmla="*/ 631 w 632"/>
              <a:gd name="T33" fmla="*/ 19 h 234"/>
              <a:gd name="T34" fmla="*/ 631 w 632"/>
              <a:gd name="T35" fmla="*/ 19 h 234"/>
              <a:gd name="T36" fmla="*/ 631 w 632"/>
              <a:gd name="T37" fmla="*/ 19 h 234"/>
              <a:gd name="T38" fmla="*/ 631 w 632"/>
              <a:gd name="T39" fmla="*/ 19 h 234"/>
              <a:gd name="T40" fmla="*/ 631 w 632"/>
              <a:gd name="T41" fmla="*/ 145 h 234"/>
              <a:gd name="T42" fmla="*/ 524 w 632"/>
              <a:gd name="T43" fmla="*/ 213 h 234"/>
              <a:gd name="T44" fmla="*/ 311 w 632"/>
              <a:gd name="T45" fmla="*/ 233 h 234"/>
              <a:gd name="T46" fmla="*/ 48 w 632"/>
              <a:gd name="T47" fmla="*/ 136 h 234"/>
              <a:gd name="T48" fmla="*/ 48 w 632"/>
              <a:gd name="T49" fmla="*/ 136 h 234"/>
              <a:gd name="T50" fmla="*/ 136 w 632"/>
              <a:gd name="T51" fmla="*/ 165 h 234"/>
              <a:gd name="T52" fmla="*/ 311 w 632"/>
              <a:gd name="T53" fmla="*/ 175 h 234"/>
              <a:gd name="T54" fmla="*/ 495 w 632"/>
              <a:gd name="T55" fmla="*/ 165 h 234"/>
              <a:gd name="T56" fmla="*/ 573 w 632"/>
              <a:gd name="T57" fmla="*/ 136 h 234"/>
              <a:gd name="T58" fmla="*/ 573 w 632"/>
              <a:gd name="T59" fmla="*/ 77 h 234"/>
              <a:gd name="T60" fmla="*/ 534 w 632"/>
              <a:gd name="T61" fmla="*/ 97 h 234"/>
              <a:gd name="T62" fmla="*/ 340 w 632"/>
              <a:gd name="T63" fmla="*/ 116 h 234"/>
              <a:gd name="T64" fmla="*/ 291 w 632"/>
              <a:gd name="T65" fmla="*/ 116 h 234"/>
              <a:gd name="T66" fmla="*/ 97 w 632"/>
              <a:gd name="T67" fmla="*/ 97 h 234"/>
              <a:gd name="T68" fmla="*/ 48 w 632"/>
              <a:gd name="T69" fmla="*/ 77 h 234"/>
              <a:gd name="T70" fmla="*/ 48 w 632"/>
              <a:gd name="T71" fmla="*/ 136 h 234"/>
              <a:gd name="T72" fmla="*/ 573 w 632"/>
              <a:gd name="T73" fmla="*/ 145 h 234"/>
              <a:gd name="T74" fmla="*/ 573 w 632"/>
              <a:gd name="T75" fmla="*/ 145 h 234"/>
              <a:gd name="T76" fmla="*/ 48 w 632"/>
              <a:gd name="T77" fmla="*/ 19 h 234"/>
              <a:gd name="T78" fmla="*/ 48 w 632"/>
              <a:gd name="T79" fmla="*/ 1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2" h="234">
                <a:moveTo>
                  <a:pt x="311" y="233"/>
                </a:moveTo>
                <a:lnTo>
                  <a:pt x="311" y="233"/>
                </a:lnTo>
                <a:cubicBezTo>
                  <a:pt x="233" y="233"/>
                  <a:pt x="155" y="223"/>
                  <a:pt x="107" y="213"/>
                </a:cubicBezTo>
                <a:cubicBezTo>
                  <a:pt x="78" y="204"/>
                  <a:pt x="48" y="204"/>
                  <a:pt x="39" y="194"/>
                </a:cubicBezTo>
                <a:cubicBezTo>
                  <a:pt x="9" y="184"/>
                  <a:pt x="0" y="165"/>
                  <a:pt x="0" y="14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9" y="0"/>
                </a:cubicBezTo>
                <a:lnTo>
                  <a:pt x="29" y="0"/>
                </a:lnTo>
                <a:cubicBezTo>
                  <a:pt x="39" y="0"/>
                  <a:pt x="48" y="9"/>
                  <a:pt x="48" y="19"/>
                </a:cubicBezTo>
                <a:cubicBezTo>
                  <a:pt x="58" y="19"/>
                  <a:pt x="78" y="29"/>
                  <a:pt x="126" y="39"/>
                </a:cubicBezTo>
                <a:cubicBezTo>
                  <a:pt x="175" y="48"/>
                  <a:pt x="233" y="58"/>
                  <a:pt x="291" y="58"/>
                </a:cubicBezTo>
                <a:cubicBezTo>
                  <a:pt x="311" y="58"/>
                  <a:pt x="320" y="58"/>
                  <a:pt x="330" y="58"/>
                </a:cubicBezTo>
                <a:cubicBezTo>
                  <a:pt x="398" y="58"/>
                  <a:pt x="456" y="48"/>
                  <a:pt x="505" y="39"/>
                </a:cubicBezTo>
                <a:cubicBezTo>
                  <a:pt x="553" y="29"/>
                  <a:pt x="573" y="19"/>
                  <a:pt x="573" y="19"/>
                </a:cubicBezTo>
                <a:cubicBezTo>
                  <a:pt x="583" y="0"/>
                  <a:pt x="592" y="0"/>
                  <a:pt x="602" y="0"/>
                </a:cubicBezTo>
                <a:lnTo>
                  <a:pt x="602" y="0"/>
                </a:lnTo>
                <a:cubicBezTo>
                  <a:pt x="621" y="0"/>
                  <a:pt x="631" y="9"/>
                  <a:pt x="631" y="19"/>
                </a:cubicBezTo>
                <a:lnTo>
                  <a:pt x="631" y="19"/>
                </a:lnTo>
                <a:lnTo>
                  <a:pt x="631" y="19"/>
                </a:lnTo>
                <a:lnTo>
                  <a:pt x="631" y="19"/>
                </a:lnTo>
                <a:cubicBezTo>
                  <a:pt x="631" y="145"/>
                  <a:pt x="631" y="145"/>
                  <a:pt x="631" y="145"/>
                </a:cubicBezTo>
                <a:cubicBezTo>
                  <a:pt x="631" y="184"/>
                  <a:pt x="573" y="204"/>
                  <a:pt x="524" y="213"/>
                </a:cubicBezTo>
                <a:cubicBezTo>
                  <a:pt x="466" y="223"/>
                  <a:pt x="388" y="233"/>
                  <a:pt x="311" y="233"/>
                </a:cubicBezTo>
                <a:close/>
                <a:moveTo>
                  <a:pt x="48" y="136"/>
                </a:moveTo>
                <a:lnTo>
                  <a:pt x="48" y="136"/>
                </a:lnTo>
                <a:cubicBezTo>
                  <a:pt x="58" y="145"/>
                  <a:pt x="78" y="155"/>
                  <a:pt x="136" y="165"/>
                </a:cubicBezTo>
                <a:cubicBezTo>
                  <a:pt x="184" y="175"/>
                  <a:pt x="243" y="175"/>
                  <a:pt x="311" y="175"/>
                </a:cubicBezTo>
                <a:cubicBezTo>
                  <a:pt x="379" y="175"/>
                  <a:pt x="446" y="175"/>
                  <a:pt x="495" y="165"/>
                </a:cubicBezTo>
                <a:cubicBezTo>
                  <a:pt x="553" y="155"/>
                  <a:pt x="573" y="145"/>
                  <a:pt x="573" y="136"/>
                </a:cubicBezTo>
                <a:cubicBezTo>
                  <a:pt x="573" y="77"/>
                  <a:pt x="573" y="77"/>
                  <a:pt x="573" y="77"/>
                </a:cubicBezTo>
                <a:cubicBezTo>
                  <a:pt x="563" y="87"/>
                  <a:pt x="544" y="87"/>
                  <a:pt x="534" y="97"/>
                </a:cubicBezTo>
                <a:cubicBezTo>
                  <a:pt x="476" y="107"/>
                  <a:pt x="408" y="107"/>
                  <a:pt x="340" y="116"/>
                </a:cubicBezTo>
                <a:cubicBezTo>
                  <a:pt x="320" y="116"/>
                  <a:pt x="311" y="116"/>
                  <a:pt x="291" y="116"/>
                </a:cubicBezTo>
                <a:cubicBezTo>
                  <a:pt x="213" y="107"/>
                  <a:pt x="146" y="107"/>
                  <a:pt x="97" y="97"/>
                </a:cubicBezTo>
                <a:cubicBezTo>
                  <a:pt x="78" y="87"/>
                  <a:pt x="68" y="87"/>
                  <a:pt x="48" y="77"/>
                </a:cubicBezTo>
                <a:lnTo>
                  <a:pt x="48" y="136"/>
                </a:lnTo>
                <a:close/>
                <a:moveTo>
                  <a:pt x="573" y="145"/>
                </a:moveTo>
                <a:lnTo>
                  <a:pt x="573" y="145"/>
                </a:lnTo>
                <a:close/>
                <a:moveTo>
                  <a:pt x="48" y="19"/>
                </a:moveTo>
                <a:lnTo>
                  <a:pt x="48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98">
            <a:extLst>
              <a:ext uri="{FF2B5EF4-FFF2-40B4-BE49-F238E27FC236}">
                <a16:creationId xmlns:a16="http://schemas.microsoft.com/office/drawing/2014/main" id="{E3911890-C04A-AB4F-A04E-47C7C03FD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938" y="3934419"/>
            <a:ext cx="633441" cy="243633"/>
          </a:xfrm>
          <a:custGeom>
            <a:avLst/>
            <a:gdLst>
              <a:gd name="T0" fmla="*/ 311 w 632"/>
              <a:gd name="T1" fmla="*/ 243 h 244"/>
              <a:gd name="T2" fmla="*/ 311 w 632"/>
              <a:gd name="T3" fmla="*/ 243 h 244"/>
              <a:gd name="T4" fmla="*/ 107 w 632"/>
              <a:gd name="T5" fmla="*/ 224 h 244"/>
              <a:gd name="T6" fmla="*/ 39 w 632"/>
              <a:gd name="T7" fmla="*/ 195 h 244"/>
              <a:gd name="T8" fmla="*/ 0 w 632"/>
              <a:gd name="T9" fmla="*/ 146 h 244"/>
              <a:gd name="T10" fmla="*/ 0 w 632"/>
              <a:gd name="T11" fmla="*/ 30 h 244"/>
              <a:gd name="T12" fmla="*/ 29 w 632"/>
              <a:gd name="T13" fmla="*/ 0 h 244"/>
              <a:gd name="T14" fmla="*/ 29 w 632"/>
              <a:gd name="T15" fmla="*/ 0 h 244"/>
              <a:gd name="T16" fmla="*/ 48 w 632"/>
              <a:gd name="T17" fmla="*/ 20 h 244"/>
              <a:gd name="T18" fmla="*/ 126 w 632"/>
              <a:gd name="T19" fmla="*/ 49 h 244"/>
              <a:gd name="T20" fmla="*/ 291 w 632"/>
              <a:gd name="T21" fmla="*/ 59 h 244"/>
              <a:gd name="T22" fmla="*/ 330 w 632"/>
              <a:gd name="T23" fmla="*/ 59 h 244"/>
              <a:gd name="T24" fmla="*/ 505 w 632"/>
              <a:gd name="T25" fmla="*/ 49 h 244"/>
              <a:gd name="T26" fmla="*/ 573 w 632"/>
              <a:gd name="T27" fmla="*/ 20 h 244"/>
              <a:gd name="T28" fmla="*/ 602 w 632"/>
              <a:gd name="T29" fmla="*/ 0 h 244"/>
              <a:gd name="T30" fmla="*/ 602 w 632"/>
              <a:gd name="T31" fmla="*/ 0 h 244"/>
              <a:gd name="T32" fmla="*/ 631 w 632"/>
              <a:gd name="T33" fmla="*/ 30 h 244"/>
              <a:gd name="T34" fmla="*/ 631 w 632"/>
              <a:gd name="T35" fmla="*/ 30 h 244"/>
              <a:gd name="T36" fmla="*/ 631 w 632"/>
              <a:gd name="T37" fmla="*/ 30 h 244"/>
              <a:gd name="T38" fmla="*/ 631 w 632"/>
              <a:gd name="T39" fmla="*/ 30 h 244"/>
              <a:gd name="T40" fmla="*/ 631 w 632"/>
              <a:gd name="T41" fmla="*/ 146 h 244"/>
              <a:gd name="T42" fmla="*/ 524 w 632"/>
              <a:gd name="T43" fmla="*/ 224 h 244"/>
              <a:gd name="T44" fmla="*/ 311 w 632"/>
              <a:gd name="T45" fmla="*/ 243 h 244"/>
              <a:gd name="T46" fmla="*/ 48 w 632"/>
              <a:gd name="T47" fmla="*/ 146 h 244"/>
              <a:gd name="T48" fmla="*/ 48 w 632"/>
              <a:gd name="T49" fmla="*/ 146 h 244"/>
              <a:gd name="T50" fmla="*/ 136 w 632"/>
              <a:gd name="T51" fmla="*/ 166 h 244"/>
              <a:gd name="T52" fmla="*/ 311 w 632"/>
              <a:gd name="T53" fmla="*/ 185 h 244"/>
              <a:gd name="T54" fmla="*/ 495 w 632"/>
              <a:gd name="T55" fmla="*/ 166 h 244"/>
              <a:gd name="T56" fmla="*/ 573 w 632"/>
              <a:gd name="T57" fmla="*/ 146 h 244"/>
              <a:gd name="T58" fmla="*/ 573 w 632"/>
              <a:gd name="T59" fmla="*/ 88 h 244"/>
              <a:gd name="T60" fmla="*/ 534 w 632"/>
              <a:gd name="T61" fmla="*/ 97 h 244"/>
              <a:gd name="T62" fmla="*/ 340 w 632"/>
              <a:gd name="T63" fmla="*/ 117 h 244"/>
              <a:gd name="T64" fmla="*/ 291 w 632"/>
              <a:gd name="T65" fmla="*/ 117 h 244"/>
              <a:gd name="T66" fmla="*/ 97 w 632"/>
              <a:gd name="T67" fmla="*/ 97 h 244"/>
              <a:gd name="T68" fmla="*/ 48 w 632"/>
              <a:gd name="T69" fmla="*/ 88 h 244"/>
              <a:gd name="T70" fmla="*/ 48 w 632"/>
              <a:gd name="T71" fmla="*/ 146 h 244"/>
              <a:gd name="T72" fmla="*/ 573 w 632"/>
              <a:gd name="T73" fmla="*/ 146 h 244"/>
              <a:gd name="T74" fmla="*/ 573 w 632"/>
              <a:gd name="T75" fmla="*/ 146 h 244"/>
              <a:gd name="T76" fmla="*/ 48 w 632"/>
              <a:gd name="T77" fmla="*/ 30 h 244"/>
              <a:gd name="T78" fmla="*/ 48 w 632"/>
              <a:gd name="T79" fmla="*/ 3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2" h="244">
                <a:moveTo>
                  <a:pt x="311" y="243"/>
                </a:moveTo>
                <a:lnTo>
                  <a:pt x="311" y="243"/>
                </a:lnTo>
                <a:cubicBezTo>
                  <a:pt x="233" y="243"/>
                  <a:pt x="155" y="234"/>
                  <a:pt x="107" y="224"/>
                </a:cubicBezTo>
                <a:cubicBezTo>
                  <a:pt x="78" y="214"/>
                  <a:pt x="48" y="204"/>
                  <a:pt x="39" y="195"/>
                </a:cubicBezTo>
                <a:cubicBezTo>
                  <a:pt x="9" y="185"/>
                  <a:pt x="0" y="166"/>
                  <a:pt x="0" y="14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9" y="0"/>
                  <a:pt x="29" y="0"/>
                </a:cubicBezTo>
                <a:lnTo>
                  <a:pt x="29" y="0"/>
                </a:lnTo>
                <a:cubicBezTo>
                  <a:pt x="39" y="0"/>
                  <a:pt x="48" y="10"/>
                  <a:pt x="48" y="20"/>
                </a:cubicBezTo>
                <a:cubicBezTo>
                  <a:pt x="58" y="30"/>
                  <a:pt x="78" y="39"/>
                  <a:pt x="126" y="49"/>
                </a:cubicBezTo>
                <a:cubicBezTo>
                  <a:pt x="175" y="59"/>
                  <a:pt x="233" y="59"/>
                  <a:pt x="291" y="59"/>
                </a:cubicBezTo>
                <a:cubicBezTo>
                  <a:pt x="311" y="59"/>
                  <a:pt x="320" y="59"/>
                  <a:pt x="330" y="59"/>
                </a:cubicBezTo>
                <a:cubicBezTo>
                  <a:pt x="398" y="59"/>
                  <a:pt x="456" y="59"/>
                  <a:pt x="505" y="49"/>
                </a:cubicBezTo>
                <a:cubicBezTo>
                  <a:pt x="553" y="39"/>
                  <a:pt x="573" y="30"/>
                  <a:pt x="573" y="20"/>
                </a:cubicBezTo>
                <a:cubicBezTo>
                  <a:pt x="583" y="10"/>
                  <a:pt x="592" y="0"/>
                  <a:pt x="602" y="0"/>
                </a:cubicBezTo>
                <a:lnTo>
                  <a:pt x="602" y="0"/>
                </a:lnTo>
                <a:cubicBezTo>
                  <a:pt x="621" y="0"/>
                  <a:pt x="631" y="20"/>
                  <a:pt x="631" y="30"/>
                </a:cubicBezTo>
                <a:lnTo>
                  <a:pt x="631" y="30"/>
                </a:lnTo>
                <a:lnTo>
                  <a:pt x="631" y="30"/>
                </a:lnTo>
                <a:lnTo>
                  <a:pt x="631" y="30"/>
                </a:lnTo>
                <a:cubicBezTo>
                  <a:pt x="631" y="146"/>
                  <a:pt x="631" y="146"/>
                  <a:pt x="631" y="146"/>
                </a:cubicBezTo>
                <a:cubicBezTo>
                  <a:pt x="631" y="195"/>
                  <a:pt x="573" y="214"/>
                  <a:pt x="524" y="224"/>
                </a:cubicBezTo>
                <a:cubicBezTo>
                  <a:pt x="466" y="234"/>
                  <a:pt x="388" y="243"/>
                  <a:pt x="311" y="243"/>
                </a:cubicBezTo>
                <a:close/>
                <a:moveTo>
                  <a:pt x="48" y="146"/>
                </a:moveTo>
                <a:lnTo>
                  <a:pt x="48" y="146"/>
                </a:lnTo>
                <a:cubicBezTo>
                  <a:pt x="58" y="146"/>
                  <a:pt x="78" y="156"/>
                  <a:pt x="136" y="166"/>
                </a:cubicBezTo>
                <a:cubicBezTo>
                  <a:pt x="184" y="175"/>
                  <a:pt x="243" y="185"/>
                  <a:pt x="311" y="185"/>
                </a:cubicBezTo>
                <a:cubicBezTo>
                  <a:pt x="379" y="185"/>
                  <a:pt x="446" y="175"/>
                  <a:pt x="495" y="166"/>
                </a:cubicBezTo>
                <a:cubicBezTo>
                  <a:pt x="553" y="156"/>
                  <a:pt x="573" y="146"/>
                  <a:pt x="573" y="146"/>
                </a:cubicBezTo>
                <a:cubicBezTo>
                  <a:pt x="573" y="88"/>
                  <a:pt x="573" y="88"/>
                  <a:pt x="573" y="88"/>
                </a:cubicBezTo>
                <a:cubicBezTo>
                  <a:pt x="563" y="97"/>
                  <a:pt x="544" y="97"/>
                  <a:pt x="534" y="97"/>
                </a:cubicBezTo>
                <a:cubicBezTo>
                  <a:pt x="476" y="107"/>
                  <a:pt x="408" y="117"/>
                  <a:pt x="340" y="117"/>
                </a:cubicBezTo>
                <a:cubicBezTo>
                  <a:pt x="320" y="117"/>
                  <a:pt x="311" y="117"/>
                  <a:pt x="291" y="117"/>
                </a:cubicBezTo>
                <a:cubicBezTo>
                  <a:pt x="213" y="117"/>
                  <a:pt x="146" y="107"/>
                  <a:pt x="97" y="97"/>
                </a:cubicBezTo>
                <a:cubicBezTo>
                  <a:pt x="78" y="97"/>
                  <a:pt x="68" y="88"/>
                  <a:pt x="48" y="88"/>
                </a:cubicBezTo>
                <a:lnTo>
                  <a:pt x="48" y="146"/>
                </a:lnTo>
                <a:close/>
                <a:moveTo>
                  <a:pt x="573" y="146"/>
                </a:moveTo>
                <a:lnTo>
                  <a:pt x="573" y="146"/>
                </a:lnTo>
                <a:close/>
                <a:moveTo>
                  <a:pt x="48" y="30"/>
                </a:moveTo>
                <a:lnTo>
                  <a:pt x="48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99">
            <a:extLst>
              <a:ext uri="{FF2B5EF4-FFF2-40B4-BE49-F238E27FC236}">
                <a16:creationId xmlns:a16="http://schemas.microsoft.com/office/drawing/2014/main" id="{BB0B0336-6E3A-3F44-9798-AC70A2E0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938" y="3757233"/>
            <a:ext cx="633441" cy="177187"/>
          </a:xfrm>
          <a:custGeom>
            <a:avLst/>
            <a:gdLst>
              <a:gd name="T0" fmla="*/ 311 w 632"/>
              <a:gd name="T1" fmla="*/ 175 h 176"/>
              <a:gd name="T2" fmla="*/ 311 w 632"/>
              <a:gd name="T3" fmla="*/ 175 h 176"/>
              <a:gd name="T4" fmla="*/ 291 w 632"/>
              <a:gd name="T5" fmla="*/ 175 h 176"/>
              <a:gd name="T6" fmla="*/ 97 w 632"/>
              <a:gd name="T7" fmla="*/ 156 h 176"/>
              <a:gd name="T8" fmla="*/ 0 w 632"/>
              <a:gd name="T9" fmla="*/ 88 h 176"/>
              <a:gd name="T10" fmla="*/ 107 w 632"/>
              <a:gd name="T11" fmla="*/ 20 h 176"/>
              <a:gd name="T12" fmla="*/ 311 w 632"/>
              <a:gd name="T13" fmla="*/ 0 h 176"/>
              <a:gd name="T14" fmla="*/ 524 w 632"/>
              <a:gd name="T15" fmla="*/ 20 h 176"/>
              <a:gd name="T16" fmla="*/ 592 w 632"/>
              <a:gd name="T17" fmla="*/ 39 h 176"/>
              <a:gd name="T18" fmla="*/ 631 w 632"/>
              <a:gd name="T19" fmla="*/ 88 h 176"/>
              <a:gd name="T20" fmla="*/ 534 w 632"/>
              <a:gd name="T21" fmla="*/ 156 h 176"/>
              <a:gd name="T22" fmla="*/ 340 w 632"/>
              <a:gd name="T23" fmla="*/ 175 h 176"/>
              <a:gd name="T24" fmla="*/ 311 w 632"/>
              <a:gd name="T25" fmla="*/ 175 h 176"/>
              <a:gd name="T26" fmla="*/ 68 w 632"/>
              <a:gd name="T27" fmla="*/ 88 h 176"/>
              <a:gd name="T28" fmla="*/ 68 w 632"/>
              <a:gd name="T29" fmla="*/ 88 h 176"/>
              <a:gd name="T30" fmla="*/ 126 w 632"/>
              <a:gd name="T31" fmla="*/ 107 h 176"/>
              <a:gd name="T32" fmla="*/ 291 w 632"/>
              <a:gd name="T33" fmla="*/ 117 h 176"/>
              <a:gd name="T34" fmla="*/ 330 w 632"/>
              <a:gd name="T35" fmla="*/ 117 h 176"/>
              <a:gd name="T36" fmla="*/ 505 w 632"/>
              <a:gd name="T37" fmla="*/ 107 h 176"/>
              <a:gd name="T38" fmla="*/ 563 w 632"/>
              <a:gd name="T39" fmla="*/ 88 h 176"/>
              <a:gd name="T40" fmla="*/ 495 w 632"/>
              <a:gd name="T41" fmla="*/ 69 h 176"/>
              <a:gd name="T42" fmla="*/ 311 w 632"/>
              <a:gd name="T43" fmla="*/ 59 h 176"/>
              <a:gd name="T44" fmla="*/ 136 w 632"/>
              <a:gd name="T45" fmla="*/ 69 h 176"/>
              <a:gd name="T46" fmla="*/ 68 w 632"/>
              <a:gd name="T47" fmla="*/ 88 h 176"/>
              <a:gd name="T48" fmla="*/ 583 w 632"/>
              <a:gd name="T49" fmla="*/ 98 h 176"/>
              <a:gd name="T50" fmla="*/ 583 w 632"/>
              <a:gd name="T51" fmla="*/ 9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2" h="176">
                <a:moveTo>
                  <a:pt x="311" y="175"/>
                </a:moveTo>
                <a:lnTo>
                  <a:pt x="311" y="175"/>
                </a:lnTo>
                <a:cubicBezTo>
                  <a:pt x="311" y="175"/>
                  <a:pt x="301" y="175"/>
                  <a:pt x="291" y="175"/>
                </a:cubicBezTo>
                <a:cubicBezTo>
                  <a:pt x="213" y="175"/>
                  <a:pt x="146" y="166"/>
                  <a:pt x="97" y="156"/>
                </a:cubicBezTo>
                <a:cubicBezTo>
                  <a:pt x="48" y="146"/>
                  <a:pt x="0" y="127"/>
                  <a:pt x="0" y="88"/>
                </a:cubicBezTo>
                <a:cubicBezTo>
                  <a:pt x="0" y="39"/>
                  <a:pt x="58" y="30"/>
                  <a:pt x="107" y="20"/>
                </a:cubicBezTo>
                <a:cubicBezTo>
                  <a:pt x="155" y="0"/>
                  <a:pt x="233" y="0"/>
                  <a:pt x="311" y="0"/>
                </a:cubicBezTo>
                <a:cubicBezTo>
                  <a:pt x="398" y="0"/>
                  <a:pt x="466" y="0"/>
                  <a:pt x="524" y="20"/>
                </a:cubicBezTo>
                <a:cubicBezTo>
                  <a:pt x="553" y="20"/>
                  <a:pt x="573" y="30"/>
                  <a:pt x="592" y="39"/>
                </a:cubicBezTo>
                <a:cubicBezTo>
                  <a:pt x="621" y="49"/>
                  <a:pt x="631" y="69"/>
                  <a:pt x="631" y="88"/>
                </a:cubicBezTo>
                <a:cubicBezTo>
                  <a:pt x="631" y="127"/>
                  <a:pt x="573" y="146"/>
                  <a:pt x="534" y="156"/>
                </a:cubicBezTo>
                <a:cubicBezTo>
                  <a:pt x="476" y="166"/>
                  <a:pt x="408" y="175"/>
                  <a:pt x="340" y="175"/>
                </a:cubicBezTo>
                <a:cubicBezTo>
                  <a:pt x="330" y="175"/>
                  <a:pt x="320" y="175"/>
                  <a:pt x="311" y="175"/>
                </a:cubicBezTo>
                <a:close/>
                <a:moveTo>
                  <a:pt x="68" y="88"/>
                </a:moveTo>
                <a:lnTo>
                  <a:pt x="68" y="88"/>
                </a:lnTo>
                <a:cubicBezTo>
                  <a:pt x="78" y="88"/>
                  <a:pt x="97" y="98"/>
                  <a:pt x="126" y="107"/>
                </a:cubicBezTo>
                <a:cubicBezTo>
                  <a:pt x="175" y="107"/>
                  <a:pt x="233" y="117"/>
                  <a:pt x="291" y="117"/>
                </a:cubicBezTo>
                <a:cubicBezTo>
                  <a:pt x="311" y="117"/>
                  <a:pt x="320" y="117"/>
                  <a:pt x="330" y="117"/>
                </a:cubicBezTo>
                <a:cubicBezTo>
                  <a:pt x="398" y="117"/>
                  <a:pt x="456" y="107"/>
                  <a:pt x="505" y="107"/>
                </a:cubicBezTo>
                <a:cubicBezTo>
                  <a:pt x="534" y="98"/>
                  <a:pt x="553" y="88"/>
                  <a:pt x="563" y="88"/>
                </a:cubicBezTo>
                <a:cubicBezTo>
                  <a:pt x="553" y="78"/>
                  <a:pt x="534" y="78"/>
                  <a:pt x="495" y="69"/>
                </a:cubicBezTo>
                <a:cubicBezTo>
                  <a:pt x="446" y="59"/>
                  <a:pt x="379" y="59"/>
                  <a:pt x="311" y="59"/>
                </a:cubicBezTo>
                <a:cubicBezTo>
                  <a:pt x="252" y="59"/>
                  <a:pt x="184" y="59"/>
                  <a:pt x="136" y="69"/>
                </a:cubicBezTo>
                <a:cubicBezTo>
                  <a:pt x="97" y="78"/>
                  <a:pt x="78" y="78"/>
                  <a:pt x="68" y="88"/>
                </a:cubicBezTo>
                <a:close/>
                <a:moveTo>
                  <a:pt x="583" y="98"/>
                </a:moveTo>
                <a:lnTo>
                  <a:pt x="583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00">
            <a:extLst>
              <a:ext uri="{FF2B5EF4-FFF2-40B4-BE49-F238E27FC236}">
                <a16:creationId xmlns:a16="http://schemas.microsoft.com/office/drawing/2014/main" id="{959F23E0-CC14-FF46-9EEA-172762C7C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938" y="3819248"/>
            <a:ext cx="633441" cy="234774"/>
          </a:xfrm>
          <a:custGeom>
            <a:avLst/>
            <a:gdLst>
              <a:gd name="T0" fmla="*/ 311 w 632"/>
              <a:gd name="T1" fmla="*/ 233 h 234"/>
              <a:gd name="T2" fmla="*/ 311 w 632"/>
              <a:gd name="T3" fmla="*/ 233 h 234"/>
              <a:gd name="T4" fmla="*/ 107 w 632"/>
              <a:gd name="T5" fmla="*/ 213 h 234"/>
              <a:gd name="T6" fmla="*/ 39 w 632"/>
              <a:gd name="T7" fmla="*/ 194 h 234"/>
              <a:gd name="T8" fmla="*/ 0 w 632"/>
              <a:gd name="T9" fmla="*/ 146 h 234"/>
              <a:gd name="T10" fmla="*/ 0 w 632"/>
              <a:gd name="T11" fmla="*/ 29 h 234"/>
              <a:gd name="T12" fmla="*/ 29 w 632"/>
              <a:gd name="T13" fmla="*/ 0 h 234"/>
              <a:gd name="T14" fmla="*/ 29 w 632"/>
              <a:gd name="T15" fmla="*/ 0 h 234"/>
              <a:gd name="T16" fmla="*/ 48 w 632"/>
              <a:gd name="T17" fmla="*/ 19 h 234"/>
              <a:gd name="T18" fmla="*/ 126 w 632"/>
              <a:gd name="T19" fmla="*/ 48 h 234"/>
              <a:gd name="T20" fmla="*/ 291 w 632"/>
              <a:gd name="T21" fmla="*/ 58 h 234"/>
              <a:gd name="T22" fmla="*/ 330 w 632"/>
              <a:gd name="T23" fmla="*/ 58 h 234"/>
              <a:gd name="T24" fmla="*/ 505 w 632"/>
              <a:gd name="T25" fmla="*/ 48 h 234"/>
              <a:gd name="T26" fmla="*/ 573 w 632"/>
              <a:gd name="T27" fmla="*/ 19 h 234"/>
              <a:gd name="T28" fmla="*/ 602 w 632"/>
              <a:gd name="T29" fmla="*/ 0 h 234"/>
              <a:gd name="T30" fmla="*/ 602 w 632"/>
              <a:gd name="T31" fmla="*/ 0 h 234"/>
              <a:gd name="T32" fmla="*/ 631 w 632"/>
              <a:gd name="T33" fmla="*/ 29 h 234"/>
              <a:gd name="T34" fmla="*/ 631 w 632"/>
              <a:gd name="T35" fmla="*/ 29 h 234"/>
              <a:gd name="T36" fmla="*/ 631 w 632"/>
              <a:gd name="T37" fmla="*/ 29 h 234"/>
              <a:gd name="T38" fmla="*/ 631 w 632"/>
              <a:gd name="T39" fmla="*/ 29 h 234"/>
              <a:gd name="T40" fmla="*/ 631 w 632"/>
              <a:gd name="T41" fmla="*/ 146 h 234"/>
              <a:gd name="T42" fmla="*/ 524 w 632"/>
              <a:gd name="T43" fmla="*/ 213 h 234"/>
              <a:gd name="T44" fmla="*/ 311 w 632"/>
              <a:gd name="T45" fmla="*/ 233 h 234"/>
              <a:gd name="T46" fmla="*/ 48 w 632"/>
              <a:gd name="T47" fmla="*/ 136 h 234"/>
              <a:gd name="T48" fmla="*/ 48 w 632"/>
              <a:gd name="T49" fmla="*/ 136 h 234"/>
              <a:gd name="T50" fmla="*/ 136 w 632"/>
              <a:gd name="T51" fmla="*/ 165 h 234"/>
              <a:gd name="T52" fmla="*/ 311 w 632"/>
              <a:gd name="T53" fmla="*/ 175 h 234"/>
              <a:gd name="T54" fmla="*/ 495 w 632"/>
              <a:gd name="T55" fmla="*/ 165 h 234"/>
              <a:gd name="T56" fmla="*/ 573 w 632"/>
              <a:gd name="T57" fmla="*/ 136 h 234"/>
              <a:gd name="T58" fmla="*/ 573 w 632"/>
              <a:gd name="T59" fmla="*/ 87 h 234"/>
              <a:gd name="T60" fmla="*/ 534 w 632"/>
              <a:gd name="T61" fmla="*/ 97 h 234"/>
              <a:gd name="T62" fmla="*/ 340 w 632"/>
              <a:gd name="T63" fmla="*/ 116 h 234"/>
              <a:gd name="T64" fmla="*/ 291 w 632"/>
              <a:gd name="T65" fmla="*/ 116 h 234"/>
              <a:gd name="T66" fmla="*/ 97 w 632"/>
              <a:gd name="T67" fmla="*/ 97 h 234"/>
              <a:gd name="T68" fmla="*/ 48 w 632"/>
              <a:gd name="T69" fmla="*/ 87 h 234"/>
              <a:gd name="T70" fmla="*/ 48 w 632"/>
              <a:gd name="T71" fmla="*/ 136 h 234"/>
              <a:gd name="T72" fmla="*/ 573 w 632"/>
              <a:gd name="T73" fmla="*/ 146 h 234"/>
              <a:gd name="T74" fmla="*/ 573 w 632"/>
              <a:gd name="T75" fmla="*/ 146 h 234"/>
              <a:gd name="T76" fmla="*/ 48 w 632"/>
              <a:gd name="T77" fmla="*/ 29 h 234"/>
              <a:gd name="T78" fmla="*/ 48 w 632"/>
              <a:gd name="T79" fmla="*/ 2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2" h="234">
                <a:moveTo>
                  <a:pt x="311" y="233"/>
                </a:moveTo>
                <a:lnTo>
                  <a:pt x="311" y="233"/>
                </a:lnTo>
                <a:cubicBezTo>
                  <a:pt x="233" y="233"/>
                  <a:pt x="155" y="233"/>
                  <a:pt x="107" y="213"/>
                </a:cubicBezTo>
                <a:cubicBezTo>
                  <a:pt x="78" y="213"/>
                  <a:pt x="48" y="204"/>
                  <a:pt x="39" y="194"/>
                </a:cubicBezTo>
                <a:cubicBezTo>
                  <a:pt x="9" y="185"/>
                  <a:pt x="0" y="165"/>
                  <a:pt x="0" y="14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29" y="0"/>
                </a:cubicBezTo>
                <a:lnTo>
                  <a:pt x="29" y="0"/>
                </a:lnTo>
                <a:cubicBezTo>
                  <a:pt x="39" y="0"/>
                  <a:pt x="48" y="10"/>
                  <a:pt x="48" y="19"/>
                </a:cubicBezTo>
                <a:cubicBezTo>
                  <a:pt x="58" y="19"/>
                  <a:pt x="78" y="39"/>
                  <a:pt x="126" y="48"/>
                </a:cubicBezTo>
                <a:cubicBezTo>
                  <a:pt x="175" y="48"/>
                  <a:pt x="233" y="58"/>
                  <a:pt x="291" y="58"/>
                </a:cubicBezTo>
                <a:cubicBezTo>
                  <a:pt x="311" y="58"/>
                  <a:pt x="320" y="58"/>
                  <a:pt x="330" y="58"/>
                </a:cubicBezTo>
                <a:cubicBezTo>
                  <a:pt x="398" y="58"/>
                  <a:pt x="456" y="48"/>
                  <a:pt x="505" y="48"/>
                </a:cubicBezTo>
                <a:cubicBezTo>
                  <a:pt x="553" y="39"/>
                  <a:pt x="573" y="19"/>
                  <a:pt x="573" y="19"/>
                </a:cubicBezTo>
                <a:cubicBezTo>
                  <a:pt x="583" y="10"/>
                  <a:pt x="592" y="0"/>
                  <a:pt x="602" y="0"/>
                </a:cubicBezTo>
                <a:lnTo>
                  <a:pt x="602" y="0"/>
                </a:lnTo>
                <a:cubicBezTo>
                  <a:pt x="621" y="0"/>
                  <a:pt x="631" y="10"/>
                  <a:pt x="631" y="29"/>
                </a:cubicBezTo>
                <a:lnTo>
                  <a:pt x="631" y="29"/>
                </a:lnTo>
                <a:lnTo>
                  <a:pt x="631" y="29"/>
                </a:lnTo>
                <a:lnTo>
                  <a:pt x="631" y="29"/>
                </a:lnTo>
                <a:cubicBezTo>
                  <a:pt x="631" y="146"/>
                  <a:pt x="631" y="146"/>
                  <a:pt x="631" y="146"/>
                </a:cubicBezTo>
                <a:cubicBezTo>
                  <a:pt x="631" y="194"/>
                  <a:pt x="573" y="204"/>
                  <a:pt x="524" y="213"/>
                </a:cubicBezTo>
                <a:cubicBezTo>
                  <a:pt x="466" y="233"/>
                  <a:pt x="388" y="233"/>
                  <a:pt x="311" y="233"/>
                </a:cubicBezTo>
                <a:close/>
                <a:moveTo>
                  <a:pt x="48" y="136"/>
                </a:moveTo>
                <a:lnTo>
                  <a:pt x="48" y="136"/>
                </a:lnTo>
                <a:cubicBezTo>
                  <a:pt x="58" y="146"/>
                  <a:pt x="78" y="155"/>
                  <a:pt x="136" y="165"/>
                </a:cubicBezTo>
                <a:cubicBezTo>
                  <a:pt x="184" y="175"/>
                  <a:pt x="243" y="175"/>
                  <a:pt x="311" y="175"/>
                </a:cubicBezTo>
                <a:cubicBezTo>
                  <a:pt x="379" y="175"/>
                  <a:pt x="446" y="175"/>
                  <a:pt x="495" y="165"/>
                </a:cubicBezTo>
                <a:cubicBezTo>
                  <a:pt x="553" y="155"/>
                  <a:pt x="573" y="146"/>
                  <a:pt x="573" y="136"/>
                </a:cubicBezTo>
                <a:cubicBezTo>
                  <a:pt x="573" y="87"/>
                  <a:pt x="573" y="87"/>
                  <a:pt x="573" y="87"/>
                </a:cubicBezTo>
                <a:cubicBezTo>
                  <a:pt x="563" y="87"/>
                  <a:pt x="544" y="97"/>
                  <a:pt x="534" y="97"/>
                </a:cubicBezTo>
                <a:cubicBezTo>
                  <a:pt x="476" y="107"/>
                  <a:pt x="408" y="116"/>
                  <a:pt x="340" y="116"/>
                </a:cubicBezTo>
                <a:cubicBezTo>
                  <a:pt x="320" y="116"/>
                  <a:pt x="311" y="116"/>
                  <a:pt x="291" y="116"/>
                </a:cubicBezTo>
                <a:cubicBezTo>
                  <a:pt x="213" y="116"/>
                  <a:pt x="146" y="107"/>
                  <a:pt x="97" y="97"/>
                </a:cubicBezTo>
                <a:cubicBezTo>
                  <a:pt x="78" y="97"/>
                  <a:pt x="68" y="87"/>
                  <a:pt x="48" y="87"/>
                </a:cubicBezTo>
                <a:lnTo>
                  <a:pt x="48" y="136"/>
                </a:lnTo>
                <a:close/>
                <a:moveTo>
                  <a:pt x="573" y="146"/>
                </a:moveTo>
                <a:lnTo>
                  <a:pt x="573" y="146"/>
                </a:lnTo>
                <a:close/>
                <a:moveTo>
                  <a:pt x="48" y="29"/>
                </a:moveTo>
                <a:lnTo>
                  <a:pt x="4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Google Shape;264;p9">
            <a:extLst>
              <a:ext uri="{FF2B5EF4-FFF2-40B4-BE49-F238E27FC236}">
                <a16:creationId xmlns:a16="http://schemas.microsoft.com/office/drawing/2014/main" id="{57560307-E25B-6042-B858-1B76DC9BDFAA}"/>
              </a:ext>
            </a:extLst>
          </p:cNvPr>
          <p:cNvSpPr txBox="1"/>
          <p:nvPr/>
        </p:nvSpPr>
        <p:spPr>
          <a:xfrm>
            <a:off x="13734049" y="2831348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265;p9">
            <a:extLst>
              <a:ext uri="{FF2B5EF4-FFF2-40B4-BE49-F238E27FC236}">
                <a16:creationId xmlns:a16="http://schemas.microsoft.com/office/drawing/2014/main" id="{F770A4EC-8228-C14D-89E2-03AEDB7E5C5B}"/>
              </a:ext>
            </a:extLst>
          </p:cNvPr>
          <p:cNvSpPr/>
          <p:nvPr/>
        </p:nvSpPr>
        <p:spPr>
          <a:xfrm>
            <a:off x="13647181" y="3281817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2" name="Google Shape;264;p9">
            <a:extLst>
              <a:ext uri="{FF2B5EF4-FFF2-40B4-BE49-F238E27FC236}">
                <a16:creationId xmlns:a16="http://schemas.microsoft.com/office/drawing/2014/main" id="{12CF1400-16CF-044D-989A-55E8D0DBEF9D}"/>
              </a:ext>
            </a:extLst>
          </p:cNvPr>
          <p:cNvSpPr txBox="1"/>
          <p:nvPr/>
        </p:nvSpPr>
        <p:spPr>
          <a:xfrm>
            <a:off x="19072812" y="4499882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265;p9">
            <a:extLst>
              <a:ext uri="{FF2B5EF4-FFF2-40B4-BE49-F238E27FC236}">
                <a16:creationId xmlns:a16="http://schemas.microsoft.com/office/drawing/2014/main" id="{B68631F7-740B-304B-9FAF-E2C1DF6EE9CB}"/>
              </a:ext>
            </a:extLst>
          </p:cNvPr>
          <p:cNvSpPr/>
          <p:nvPr/>
        </p:nvSpPr>
        <p:spPr>
          <a:xfrm>
            <a:off x="18985944" y="4950351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4" name="Google Shape;264;p9">
            <a:extLst>
              <a:ext uri="{FF2B5EF4-FFF2-40B4-BE49-F238E27FC236}">
                <a16:creationId xmlns:a16="http://schemas.microsoft.com/office/drawing/2014/main" id="{9ECD9496-7181-1B4D-8617-294BB0904EFB}"/>
              </a:ext>
            </a:extLst>
          </p:cNvPr>
          <p:cNvSpPr txBox="1"/>
          <p:nvPr/>
        </p:nvSpPr>
        <p:spPr>
          <a:xfrm>
            <a:off x="18667999" y="9281432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265;p9">
            <a:extLst>
              <a:ext uri="{FF2B5EF4-FFF2-40B4-BE49-F238E27FC236}">
                <a16:creationId xmlns:a16="http://schemas.microsoft.com/office/drawing/2014/main" id="{702EEBD9-1F22-E64B-B6A4-6362B4AFD27E}"/>
              </a:ext>
            </a:extLst>
          </p:cNvPr>
          <p:cNvSpPr/>
          <p:nvPr/>
        </p:nvSpPr>
        <p:spPr>
          <a:xfrm>
            <a:off x="18581131" y="9731901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6" name="Google Shape;264;p9">
            <a:extLst>
              <a:ext uri="{FF2B5EF4-FFF2-40B4-BE49-F238E27FC236}">
                <a16:creationId xmlns:a16="http://schemas.microsoft.com/office/drawing/2014/main" id="{6318AFEA-1F8A-FE4D-BEE7-CF1F79CC4022}"/>
              </a:ext>
            </a:extLst>
          </p:cNvPr>
          <p:cNvSpPr txBox="1"/>
          <p:nvPr/>
        </p:nvSpPr>
        <p:spPr>
          <a:xfrm>
            <a:off x="13919787" y="10633982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265;p9">
            <a:extLst>
              <a:ext uri="{FF2B5EF4-FFF2-40B4-BE49-F238E27FC236}">
                <a16:creationId xmlns:a16="http://schemas.microsoft.com/office/drawing/2014/main" id="{DEBAD6FA-548B-3543-9588-8E03C45F8958}"/>
              </a:ext>
            </a:extLst>
          </p:cNvPr>
          <p:cNvSpPr/>
          <p:nvPr/>
        </p:nvSpPr>
        <p:spPr>
          <a:xfrm>
            <a:off x="13832919" y="11084451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8" name="Google Shape;264;p9">
            <a:extLst>
              <a:ext uri="{FF2B5EF4-FFF2-40B4-BE49-F238E27FC236}">
                <a16:creationId xmlns:a16="http://schemas.microsoft.com/office/drawing/2014/main" id="{C1FC1CA6-C69F-5145-BB80-19C71388BE83}"/>
              </a:ext>
            </a:extLst>
          </p:cNvPr>
          <p:cNvSpPr txBox="1"/>
          <p:nvPr/>
        </p:nvSpPr>
        <p:spPr>
          <a:xfrm>
            <a:off x="11088761" y="6237845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265;p9">
            <a:extLst>
              <a:ext uri="{FF2B5EF4-FFF2-40B4-BE49-F238E27FC236}">
                <a16:creationId xmlns:a16="http://schemas.microsoft.com/office/drawing/2014/main" id="{25915795-3E5A-EC4E-B89D-CBD03E9A63B3}"/>
              </a:ext>
            </a:extLst>
          </p:cNvPr>
          <p:cNvSpPr/>
          <p:nvPr/>
        </p:nvSpPr>
        <p:spPr>
          <a:xfrm>
            <a:off x="11001893" y="6688314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70" name="Google Shape;207;p7">
            <a:extLst>
              <a:ext uri="{FF2B5EF4-FFF2-40B4-BE49-F238E27FC236}">
                <a16:creationId xmlns:a16="http://schemas.microsoft.com/office/drawing/2014/main" id="{3FBFB36F-6B65-494E-87F1-CCE1BF55A26B}"/>
              </a:ext>
            </a:extLst>
          </p:cNvPr>
          <p:cNvSpPr txBox="1"/>
          <p:nvPr/>
        </p:nvSpPr>
        <p:spPr>
          <a:xfrm>
            <a:off x="1948989" y="4212324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71" name="Google Shape;208;p7">
            <a:extLst>
              <a:ext uri="{FF2B5EF4-FFF2-40B4-BE49-F238E27FC236}">
                <a16:creationId xmlns:a16="http://schemas.microsoft.com/office/drawing/2014/main" id="{9DB798A9-D61C-F74B-82BA-14F76FB80894}"/>
              </a:ext>
            </a:extLst>
          </p:cNvPr>
          <p:cNvSpPr txBox="1"/>
          <p:nvPr/>
        </p:nvSpPr>
        <p:spPr>
          <a:xfrm>
            <a:off x="1913991" y="577067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61">
            <a:extLst>
              <a:ext uri="{FF2B5EF4-FFF2-40B4-BE49-F238E27FC236}">
                <a16:creationId xmlns:a16="http://schemas.microsoft.com/office/drawing/2014/main" id="{69380EB1-7416-774D-896D-D1438226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210" y="859379"/>
            <a:ext cx="6774082" cy="4120074"/>
          </a:xfrm>
          <a:custGeom>
            <a:avLst/>
            <a:gdLst>
              <a:gd name="T0" fmla="*/ 3070 w 6335"/>
              <a:gd name="T1" fmla="*/ 3325 h 3853"/>
              <a:gd name="T2" fmla="*/ 3070 w 6335"/>
              <a:gd name="T3" fmla="*/ 3325 h 3853"/>
              <a:gd name="T4" fmla="*/ 4487 w 6335"/>
              <a:gd name="T5" fmla="*/ 3852 h 3853"/>
              <a:gd name="T6" fmla="*/ 4495 w 6335"/>
              <a:gd name="T7" fmla="*/ 3852 h 3853"/>
              <a:gd name="T8" fmla="*/ 6334 w 6335"/>
              <a:gd name="T9" fmla="*/ 1548 h 3853"/>
              <a:gd name="T10" fmla="*/ 6325 w 6335"/>
              <a:gd name="T11" fmla="*/ 1539 h 3853"/>
              <a:gd name="T12" fmla="*/ 0 w 6335"/>
              <a:gd name="T13" fmla="*/ 1249 h 3853"/>
              <a:gd name="T14" fmla="*/ 1628 w 6335"/>
              <a:gd name="T15" fmla="*/ 3721 h 3853"/>
              <a:gd name="T16" fmla="*/ 3070 w 6335"/>
              <a:gd name="T17" fmla="*/ 3325 h 3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35" h="3853">
                <a:moveTo>
                  <a:pt x="3070" y="3325"/>
                </a:moveTo>
                <a:lnTo>
                  <a:pt x="3070" y="3325"/>
                </a:lnTo>
                <a:cubicBezTo>
                  <a:pt x="4487" y="3852"/>
                  <a:pt x="4487" y="3852"/>
                  <a:pt x="4487" y="3852"/>
                </a:cubicBezTo>
                <a:cubicBezTo>
                  <a:pt x="4495" y="3852"/>
                  <a:pt x="4495" y="3852"/>
                  <a:pt x="4495" y="3852"/>
                </a:cubicBezTo>
                <a:cubicBezTo>
                  <a:pt x="6334" y="1548"/>
                  <a:pt x="6334" y="1548"/>
                  <a:pt x="6334" y="1548"/>
                </a:cubicBezTo>
                <a:cubicBezTo>
                  <a:pt x="6334" y="1539"/>
                  <a:pt x="6334" y="1539"/>
                  <a:pt x="6325" y="1539"/>
                </a:cubicBezTo>
                <a:cubicBezTo>
                  <a:pt x="4451" y="44"/>
                  <a:pt x="1892" y="0"/>
                  <a:pt x="0" y="1249"/>
                </a:cubicBezTo>
                <a:cubicBezTo>
                  <a:pt x="1628" y="3721"/>
                  <a:pt x="1628" y="3721"/>
                  <a:pt x="1628" y="3721"/>
                </a:cubicBezTo>
                <a:lnTo>
                  <a:pt x="3070" y="3325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2">
            <a:extLst>
              <a:ext uri="{FF2B5EF4-FFF2-40B4-BE49-F238E27FC236}">
                <a16:creationId xmlns:a16="http://schemas.microsoft.com/office/drawing/2014/main" id="{EE48AD2F-32B6-A64F-8EA6-D3332D0A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2193455"/>
            <a:ext cx="4600906" cy="6345102"/>
          </a:xfrm>
          <a:custGeom>
            <a:avLst/>
            <a:gdLst>
              <a:gd name="T0" fmla="*/ 3352 w 4303"/>
              <a:gd name="T1" fmla="*/ 3659 h 5937"/>
              <a:gd name="T2" fmla="*/ 3352 w 4303"/>
              <a:gd name="T3" fmla="*/ 3659 h 5937"/>
              <a:gd name="T4" fmla="*/ 4293 w 4303"/>
              <a:gd name="T5" fmla="*/ 2472 h 5937"/>
              <a:gd name="T6" fmla="*/ 4302 w 4303"/>
              <a:gd name="T7" fmla="*/ 2472 h 5937"/>
              <a:gd name="T8" fmla="*/ 2674 w 4303"/>
              <a:gd name="T9" fmla="*/ 0 h 5937"/>
              <a:gd name="T10" fmla="*/ 1416 w 4303"/>
              <a:gd name="T11" fmla="*/ 1152 h 5937"/>
              <a:gd name="T12" fmla="*/ 440 w 4303"/>
              <a:gd name="T13" fmla="*/ 5936 h 5937"/>
              <a:gd name="T14" fmla="*/ 3290 w 4303"/>
              <a:gd name="T15" fmla="*/ 5153 h 5937"/>
              <a:gd name="T16" fmla="*/ 3352 w 4303"/>
              <a:gd name="T17" fmla="*/ 3659 h 5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03" h="5937">
                <a:moveTo>
                  <a:pt x="3352" y="3659"/>
                </a:moveTo>
                <a:lnTo>
                  <a:pt x="3352" y="3659"/>
                </a:lnTo>
                <a:cubicBezTo>
                  <a:pt x="4293" y="2472"/>
                  <a:pt x="4293" y="2472"/>
                  <a:pt x="4293" y="2472"/>
                </a:cubicBezTo>
                <a:cubicBezTo>
                  <a:pt x="4302" y="2472"/>
                  <a:pt x="4302" y="2472"/>
                  <a:pt x="4302" y="2472"/>
                </a:cubicBezTo>
                <a:cubicBezTo>
                  <a:pt x="2674" y="0"/>
                  <a:pt x="2674" y="0"/>
                  <a:pt x="2674" y="0"/>
                </a:cubicBezTo>
                <a:cubicBezTo>
                  <a:pt x="2208" y="308"/>
                  <a:pt x="1786" y="695"/>
                  <a:pt x="1416" y="1152"/>
                </a:cubicBezTo>
                <a:cubicBezTo>
                  <a:pt x="308" y="2551"/>
                  <a:pt x="0" y="4336"/>
                  <a:pt x="440" y="5936"/>
                </a:cubicBezTo>
                <a:cubicBezTo>
                  <a:pt x="3290" y="5153"/>
                  <a:pt x="3290" y="5153"/>
                  <a:pt x="3290" y="5153"/>
                </a:cubicBezTo>
                <a:lnTo>
                  <a:pt x="3352" y="365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3">
            <a:extLst>
              <a:ext uri="{FF2B5EF4-FFF2-40B4-BE49-F238E27FC236}">
                <a16:creationId xmlns:a16="http://schemas.microsoft.com/office/drawing/2014/main" id="{8BCC8B82-1CB5-7E4A-8225-1D259ADA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776" y="7930444"/>
            <a:ext cx="5661564" cy="4926177"/>
          </a:xfrm>
          <a:custGeom>
            <a:avLst/>
            <a:gdLst>
              <a:gd name="T0" fmla="*/ 1601 w 5296"/>
              <a:gd name="T1" fmla="*/ 1178 h 4610"/>
              <a:gd name="T2" fmla="*/ 1601 w 5296"/>
              <a:gd name="T3" fmla="*/ 1178 h 4610"/>
              <a:gd name="T4" fmla="*/ 141 w 5296"/>
              <a:gd name="T5" fmla="*/ 1583 h 4610"/>
              <a:gd name="T6" fmla="*/ 141 w 5296"/>
              <a:gd name="T7" fmla="*/ 1583 h 4610"/>
              <a:gd name="T8" fmla="*/ 0 w 5296"/>
              <a:gd name="T9" fmla="*/ 4530 h 4610"/>
              <a:gd name="T10" fmla="*/ 4469 w 5296"/>
              <a:gd name="T11" fmla="*/ 2506 h 4610"/>
              <a:gd name="T12" fmla="*/ 5295 w 5296"/>
              <a:gd name="T13" fmla="*/ 1046 h 4610"/>
              <a:gd name="T14" fmla="*/ 2534 w 5296"/>
              <a:gd name="T15" fmla="*/ 0 h 4610"/>
              <a:gd name="T16" fmla="*/ 1601 w 5296"/>
              <a:gd name="T17" fmla="*/ 1178 h 4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96" h="4610">
                <a:moveTo>
                  <a:pt x="1601" y="1178"/>
                </a:moveTo>
                <a:lnTo>
                  <a:pt x="1601" y="1178"/>
                </a:lnTo>
                <a:cubicBezTo>
                  <a:pt x="141" y="1583"/>
                  <a:pt x="141" y="1583"/>
                  <a:pt x="141" y="1583"/>
                </a:cubicBezTo>
                <a:lnTo>
                  <a:pt x="141" y="1583"/>
                </a:lnTo>
                <a:cubicBezTo>
                  <a:pt x="0" y="4530"/>
                  <a:pt x="0" y="4530"/>
                  <a:pt x="0" y="4530"/>
                </a:cubicBezTo>
                <a:cubicBezTo>
                  <a:pt x="1672" y="4609"/>
                  <a:pt x="3352" y="3914"/>
                  <a:pt x="4469" y="2506"/>
                </a:cubicBezTo>
                <a:cubicBezTo>
                  <a:pt x="4829" y="2049"/>
                  <a:pt x="5110" y="1556"/>
                  <a:pt x="5295" y="1046"/>
                </a:cubicBezTo>
                <a:cubicBezTo>
                  <a:pt x="2534" y="0"/>
                  <a:pt x="2534" y="0"/>
                  <a:pt x="2534" y="0"/>
                </a:cubicBezTo>
                <a:lnTo>
                  <a:pt x="1601" y="1178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4">
            <a:extLst>
              <a:ext uri="{FF2B5EF4-FFF2-40B4-BE49-F238E27FC236}">
                <a16:creationId xmlns:a16="http://schemas.microsoft.com/office/drawing/2014/main" id="{872932A9-87BC-7D46-A92C-B9EE0E683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4" y="2514010"/>
            <a:ext cx="4624478" cy="6533664"/>
          </a:xfrm>
          <a:custGeom>
            <a:avLst/>
            <a:gdLst>
              <a:gd name="T0" fmla="*/ 1839 w 4328"/>
              <a:gd name="T1" fmla="*/ 0 h 6113"/>
              <a:gd name="T2" fmla="*/ 1839 w 4328"/>
              <a:gd name="T3" fmla="*/ 0 h 6113"/>
              <a:gd name="T4" fmla="*/ 0 w 4328"/>
              <a:gd name="T5" fmla="*/ 2304 h 6113"/>
              <a:gd name="T6" fmla="*/ 827 w 4328"/>
              <a:gd name="T7" fmla="*/ 3562 h 6113"/>
              <a:gd name="T8" fmla="*/ 757 w 4328"/>
              <a:gd name="T9" fmla="*/ 5066 h 6113"/>
              <a:gd name="T10" fmla="*/ 757 w 4328"/>
              <a:gd name="T11" fmla="*/ 5066 h 6113"/>
              <a:gd name="T12" fmla="*/ 3518 w 4328"/>
              <a:gd name="T13" fmla="*/ 6112 h 6113"/>
              <a:gd name="T14" fmla="*/ 1839 w 4328"/>
              <a:gd name="T15" fmla="*/ 0 h 6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28" h="6113">
                <a:moveTo>
                  <a:pt x="1839" y="0"/>
                </a:moveTo>
                <a:lnTo>
                  <a:pt x="1839" y="0"/>
                </a:lnTo>
                <a:cubicBezTo>
                  <a:pt x="0" y="2304"/>
                  <a:pt x="0" y="2304"/>
                  <a:pt x="0" y="2304"/>
                </a:cubicBezTo>
                <a:cubicBezTo>
                  <a:pt x="827" y="3562"/>
                  <a:pt x="827" y="3562"/>
                  <a:pt x="827" y="3562"/>
                </a:cubicBezTo>
                <a:cubicBezTo>
                  <a:pt x="757" y="5066"/>
                  <a:pt x="757" y="5066"/>
                  <a:pt x="757" y="5066"/>
                </a:cubicBezTo>
                <a:lnTo>
                  <a:pt x="757" y="5066"/>
                </a:lnTo>
                <a:cubicBezTo>
                  <a:pt x="3518" y="6112"/>
                  <a:pt x="3518" y="6112"/>
                  <a:pt x="3518" y="6112"/>
                </a:cubicBezTo>
                <a:cubicBezTo>
                  <a:pt x="4327" y="3985"/>
                  <a:pt x="3711" y="1495"/>
                  <a:pt x="1839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5">
            <a:extLst>
              <a:ext uri="{FF2B5EF4-FFF2-40B4-BE49-F238E27FC236}">
                <a16:creationId xmlns:a16="http://schemas.microsoft.com/office/drawing/2014/main" id="{E11A2F62-E9A9-894B-A8DD-243F3F9A3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04" y="7704170"/>
            <a:ext cx="5444721" cy="5072311"/>
          </a:xfrm>
          <a:custGeom>
            <a:avLst/>
            <a:gdLst>
              <a:gd name="T0" fmla="*/ 3686 w 5094"/>
              <a:gd name="T1" fmla="*/ 1267 h 4743"/>
              <a:gd name="T2" fmla="*/ 3686 w 5094"/>
              <a:gd name="T3" fmla="*/ 1267 h 4743"/>
              <a:gd name="T4" fmla="*/ 2850 w 5094"/>
              <a:gd name="T5" fmla="*/ 9 h 4743"/>
              <a:gd name="T6" fmla="*/ 2850 w 5094"/>
              <a:gd name="T7" fmla="*/ 0 h 4743"/>
              <a:gd name="T8" fmla="*/ 0 w 5094"/>
              <a:gd name="T9" fmla="*/ 783 h 4743"/>
              <a:gd name="T10" fmla="*/ 1847 w 5094"/>
              <a:gd name="T11" fmla="*/ 3580 h 4743"/>
              <a:gd name="T12" fmla="*/ 4952 w 5094"/>
              <a:gd name="T13" fmla="*/ 4742 h 4743"/>
              <a:gd name="T14" fmla="*/ 5093 w 5094"/>
              <a:gd name="T15" fmla="*/ 1795 h 4743"/>
              <a:gd name="T16" fmla="*/ 3686 w 5094"/>
              <a:gd name="T17" fmla="*/ 1267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4" h="4743">
                <a:moveTo>
                  <a:pt x="3686" y="1267"/>
                </a:moveTo>
                <a:lnTo>
                  <a:pt x="3686" y="1267"/>
                </a:lnTo>
                <a:cubicBezTo>
                  <a:pt x="2850" y="9"/>
                  <a:pt x="2850" y="9"/>
                  <a:pt x="2850" y="9"/>
                </a:cubicBezTo>
                <a:cubicBezTo>
                  <a:pt x="2850" y="0"/>
                  <a:pt x="2850" y="0"/>
                  <a:pt x="2850" y="0"/>
                </a:cubicBezTo>
                <a:cubicBezTo>
                  <a:pt x="0" y="783"/>
                  <a:pt x="0" y="783"/>
                  <a:pt x="0" y="783"/>
                </a:cubicBezTo>
                <a:cubicBezTo>
                  <a:pt x="290" y="1847"/>
                  <a:pt x="915" y="2842"/>
                  <a:pt x="1847" y="3580"/>
                </a:cubicBezTo>
                <a:cubicBezTo>
                  <a:pt x="2771" y="4310"/>
                  <a:pt x="3862" y="4697"/>
                  <a:pt x="4952" y="4742"/>
                </a:cubicBezTo>
                <a:cubicBezTo>
                  <a:pt x="5093" y="1795"/>
                  <a:pt x="5093" y="1795"/>
                  <a:pt x="5093" y="1795"/>
                </a:cubicBezTo>
                <a:lnTo>
                  <a:pt x="3686" y="126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6">
            <a:extLst>
              <a:ext uri="{FF2B5EF4-FFF2-40B4-BE49-F238E27FC236}">
                <a16:creationId xmlns:a16="http://schemas.microsoft.com/office/drawing/2014/main" id="{9B14EB1C-73DF-454A-ACC7-787C647D3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348" y="1835187"/>
            <a:ext cx="622254" cy="867384"/>
          </a:xfrm>
          <a:custGeom>
            <a:avLst/>
            <a:gdLst>
              <a:gd name="T0" fmla="*/ 554 w 581"/>
              <a:gd name="T1" fmla="*/ 809 h 810"/>
              <a:gd name="T2" fmla="*/ 554 w 581"/>
              <a:gd name="T3" fmla="*/ 809 h 810"/>
              <a:gd name="T4" fmla="*/ 26 w 581"/>
              <a:gd name="T5" fmla="*/ 809 h 810"/>
              <a:gd name="T6" fmla="*/ 0 w 581"/>
              <a:gd name="T7" fmla="*/ 782 h 810"/>
              <a:gd name="T8" fmla="*/ 0 w 581"/>
              <a:gd name="T9" fmla="*/ 26 h 810"/>
              <a:gd name="T10" fmla="*/ 26 w 581"/>
              <a:gd name="T11" fmla="*/ 0 h 810"/>
              <a:gd name="T12" fmla="*/ 554 w 581"/>
              <a:gd name="T13" fmla="*/ 0 h 810"/>
              <a:gd name="T14" fmla="*/ 580 w 581"/>
              <a:gd name="T15" fmla="*/ 26 h 810"/>
              <a:gd name="T16" fmla="*/ 580 w 581"/>
              <a:gd name="T17" fmla="*/ 782 h 810"/>
              <a:gd name="T18" fmla="*/ 554 w 581"/>
              <a:gd name="T19" fmla="*/ 809 h 810"/>
              <a:gd name="T20" fmla="*/ 26 w 581"/>
              <a:gd name="T21" fmla="*/ 774 h 810"/>
              <a:gd name="T22" fmla="*/ 26 w 581"/>
              <a:gd name="T23" fmla="*/ 774 h 810"/>
              <a:gd name="T24" fmla="*/ 554 w 581"/>
              <a:gd name="T25" fmla="*/ 774 h 810"/>
              <a:gd name="T26" fmla="*/ 554 w 581"/>
              <a:gd name="T27" fmla="*/ 35 h 810"/>
              <a:gd name="T28" fmla="*/ 26 w 581"/>
              <a:gd name="T29" fmla="*/ 35 h 810"/>
              <a:gd name="T30" fmla="*/ 26 w 581"/>
              <a:gd name="T31" fmla="*/ 77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1" h="810">
                <a:moveTo>
                  <a:pt x="554" y="809"/>
                </a:moveTo>
                <a:lnTo>
                  <a:pt x="554" y="809"/>
                </a:lnTo>
                <a:cubicBezTo>
                  <a:pt x="26" y="809"/>
                  <a:pt x="26" y="809"/>
                  <a:pt x="26" y="809"/>
                </a:cubicBezTo>
                <a:cubicBezTo>
                  <a:pt x="8" y="809"/>
                  <a:pt x="0" y="800"/>
                  <a:pt x="0" y="78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26" y="0"/>
                </a:cubicBezTo>
                <a:cubicBezTo>
                  <a:pt x="554" y="0"/>
                  <a:pt x="554" y="0"/>
                  <a:pt x="554" y="0"/>
                </a:cubicBezTo>
                <a:cubicBezTo>
                  <a:pt x="571" y="0"/>
                  <a:pt x="580" y="8"/>
                  <a:pt x="580" y="26"/>
                </a:cubicBezTo>
                <a:cubicBezTo>
                  <a:pt x="580" y="782"/>
                  <a:pt x="580" y="782"/>
                  <a:pt x="580" y="782"/>
                </a:cubicBezTo>
                <a:cubicBezTo>
                  <a:pt x="580" y="800"/>
                  <a:pt x="571" y="809"/>
                  <a:pt x="554" y="809"/>
                </a:cubicBezTo>
                <a:close/>
                <a:moveTo>
                  <a:pt x="26" y="774"/>
                </a:moveTo>
                <a:lnTo>
                  <a:pt x="26" y="774"/>
                </a:lnTo>
                <a:cubicBezTo>
                  <a:pt x="554" y="774"/>
                  <a:pt x="554" y="774"/>
                  <a:pt x="554" y="774"/>
                </a:cubicBezTo>
                <a:cubicBezTo>
                  <a:pt x="554" y="35"/>
                  <a:pt x="554" y="35"/>
                  <a:pt x="554" y="35"/>
                </a:cubicBezTo>
                <a:cubicBezTo>
                  <a:pt x="26" y="35"/>
                  <a:pt x="26" y="35"/>
                  <a:pt x="26" y="35"/>
                </a:cubicBezTo>
                <a:lnTo>
                  <a:pt x="26" y="7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7">
            <a:extLst>
              <a:ext uri="{FF2B5EF4-FFF2-40B4-BE49-F238E27FC236}">
                <a16:creationId xmlns:a16="http://schemas.microsoft.com/office/drawing/2014/main" id="{A6D6285C-94DE-0B48-BDC1-FAD3EAC72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756" y="2561150"/>
            <a:ext cx="37712" cy="28284"/>
          </a:xfrm>
          <a:custGeom>
            <a:avLst/>
            <a:gdLst>
              <a:gd name="T0" fmla="*/ 18 w 37"/>
              <a:gd name="T1" fmla="*/ 26 h 27"/>
              <a:gd name="T2" fmla="*/ 18 w 37"/>
              <a:gd name="T3" fmla="*/ 26 h 27"/>
              <a:gd name="T4" fmla="*/ 18 w 37"/>
              <a:gd name="T5" fmla="*/ 26 h 27"/>
              <a:gd name="T6" fmla="*/ 0 w 37"/>
              <a:gd name="T7" fmla="*/ 18 h 27"/>
              <a:gd name="T8" fmla="*/ 18 w 37"/>
              <a:gd name="T9" fmla="*/ 0 h 27"/>
              <a:gd name="T10" fmla="*/ 18 w 37"/>
              <a:gd name="T11" fmla="*/ 0 h 27"/>
              <a:gd name="T12" fmla="*/ 36 w 37"/>
              <a:gd name="T13" fmla="*/ 18 h 27"/>
              <a:gd name="T14" fmla="*/ 18 w 3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">
                <a:moveTo>
                  <a:pt x="18" y="26"/>
                </a:moveTo>
                <a:lnTo>
                  <a:pt x="18" y="26"/>
                </a:lnTo>
                <a:lnTo>
                  <a:pt x="18" y="26"/>
                </a:ln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6"/>
                  <a:pt x="27" y="26"/>
                  <a:pt x="1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8">
            <a:extLst>
              <a:ext uri="{FF2B5EF4-FFF2-40B4-BE49-F238E27FC236}">
                <a16:creationId xmlns:a16="http://schemas.microsoft.com/office/drawing/2014/main" id="{3BB2B0D3-68E3-944E-9D29-D2730F3C7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97" y="2561150"/>
            <a:ext cx="37712" cy="28284"/>
          </a:xfrm>
          <a:custGeom>
            <a:avLst/>
            <a:gdLst>
              <a:gd name="T0" fmla="*/ 18 w 37"/>
              <a:gd name="T1" fmla="*/ 26 h 27"/>
              <a:gd name="T2" fmla="*/ 18 w 37"/>
              <a:gd name="T3" fmla="*/ 26 h 27"/>
              <a:gd name="T4" fmla="*/ 18 w 37"/>
              <a:gd name="T5" fmla="*/ 26 h 27"/>
              <a:gd name="T6" fmla="*/ 0 w 37"/>
              <a:gd name="T7" fmla="*/ 18 h 27"/>
              <a:gd name="T8" fmla="*/ 18 w 37"/>
              <a:gd name="T9" fmla="*/ 0 h 27"/>
              <a:gd name="T10" fmla="*/ 18 w 37"/>
              <a:gd name="T11" fmla="*/ 0 h 27"/>
              <a:gd name="T12" fmla="*/ 36 w 37"/>
              <a:gd name="T13" fmla="*/ 18 h 27"/>
              <a:gd name="T14" fmla="*/ 18 w 3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">
                <a:moveTo>
                  <a:pt x="18" y="26"/>
                </a:moveTo>
                <a:lnTo>
                  <a:pt x="18" y="26"/>
                </a:lnTo>
                <a:lnTo>
                  <a:pt x="18" y="26"/>
                </a:ln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6"/>
                  <a:pt x="27" y="26"/>
                  <a:pt x="1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9">
            <a:extLst>
              <a:ext uri="{FF2B5EF4-FFF2-40B4-BE49-F238E27FC236}">
                <a16:creationId xmlns:a16="http://schemas.microsoft.com/office/drawing/2014/main" id="{780C75B8-0930-734B-824B-C2319B5B1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753" y="2561150"/>
            <a:ext cx="28284" cy="28284"/>
          </a:xfrm>
          <a:custGeom>
            <a:avLst/>
            <a:gdLst>
              <a:gd name="T0" fmla="*/ 17 w 27"/>
              <a:gd name="T1" fmla="*/ 26 h 27"/>
              <a:gd name="T2" fmla="*/ 17 w 27"/>
              <a:gd name="T3" fmla="*/ 26 h 27"/>
              <a:gd name="T4" fmla="*/ 17 w 27"/>
              <a:gd name="T5" fmla="*/ 26 h 27"/>
              <a:gd name="T6" fmla="*/ 0 w 27"/>
              <a:gd name="T7" fmla="*/ 18 h 27"/>
              <a:gd name="T8" fmla="*/ 17 w 27"/>
              <a:gd name="T9" fmla="*/ 0 h 27"/>
              <a:gd name="T10" fmla="*/ 17 w 27"/>
              <a:gd name="T11" fmla="*/ 0 h 27"/>
              <a:gd name="T12" fmla="*/ 26 w 27"/>
              <a:gd name="T13" fmla="*/ 18 h 27"/>
              <a:gd name="T14" fmla="*/ 17 w 2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27">
                <a:moveTo>
                  <a:pt x="17" y="26"/>
                </a:moveTo>
                <a:lnTo>
                  <a:pt x="17" y="26"/>
                </a:lnTo>
                <a:lnTo>
                  <a:pt x="17" y="26"/>
                </a:lnTo>
                <a:cubicBezTo>
                  <a:pt x="8" y="26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9"/>
                  <a:pt x="26" y="18"/>
                </a:cubicBezTo>
                <a:cubicBezTo>
                  <a:pt x="26" y="26"/>
                  <a:pt x="26" y="26"/>
                  <a:pt x="17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0">
            <a:extLst>
              <a:ext uri="{FF2B5EF4-FFF2-40B4-BE49-F238E27FC236}">
                <a16:creationId xmlns:a16="http://schemas.microsoft.com/office/drawing/2014/main" id="{E7B51438-9A0A-CD4F-A70D-28F9D82F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913" y="1938896"/>
            <a:ext cx="197990" cy="47140"/>
          </a:xfrm>
          <a:custGeom>
            <a:avLst/>
            <a:gdLst>
              <a:gd name="T0" fmla="*/ 62 w 186"/>
              <a:gd name="T1" fmla="*/ 43 h 44"/>
              <a:gd name="T2" fmla="*/ 62 w 186"/>
              <a:gd name="T3" fmla="*/ 43 h 44"/>
              <a:gd name="T4" fmla="*/ 53 w 186"/>
              <a:gd name="T5" fmla="*/ 43 h 44"/>
              <a:gd name="T6" fmla="*/ 35 w 186"/>
              <a:gd name="T7" fmla="*/ 26 h 44"/>
              <a:gd name="T8" fmla="*/ 18 w 186"/>
              <a:gd name="T9" fmla="*/ 43 h 44"/>
              <a:gd name="T10" fmla="*/ 0 w 186"/>
              <a:gd name="T11" fmla="*/ 43 h 44"/>
              <a:gd name="T12" fmla="*/ 0 w 186"/>
              <a:gd name="T13" fmla="*/ 26 h 44"/>
              <a:gd name="T14" fmla="*/ 26 w 186"/>
              <a:gd name="T15" fmla="*/ 0 h 44"/>
              <a:gd name="T16" fmla="*/ 44 w 186"/>
              <a:gd name="T17" fmla="*/ 0 h 44"/>
              <a:gd name="T18" fmla="*/ 62 w 186"/>
              <a:gd name="T19" fmla="*/ 17 h 44"/>
              <a:gd name="T20" fmla="*/ 70 w 186"/>
              <a:gd name="T21" fmla="*/ 0 h 44"/>
              <a:gd name="T22" fmla="*/ 88 w 186"/>
              <a:gd name="T23" fmla="*/ 0 h 44"/>
              <a:gd name="T24" fmla="*/ 105 w 186"/>
              <a:gd name="T25" fmla="*/ 17 h 44"/>
              <a:gd name="T26" fmla="*/ 123 w 186"/>
              <a:gd name="T27" fmla="*/ 0 h 44"/>
              <a:gd name="T28" fmla="*/ 132 w 186"/>
              <a:gd name="T29" fmla="*/ 0 h 44"/>
              <a:gd name="T30" fmla="*/ 149 w 186"/>
              <a:gd name="T31" fmla="*/ 17 h 44"/>
              <a:gd name="T32" fmla="*/ 167 w 186"/>
              <a:gd name="T33" fmla="*/ 0 h 44"/>
              <a:gd name="T34" fmla="*/ 185 w 186"/>
              <a:gd name="T35" fmla="*/ 0 h 44"/>
              <a:gd name="T36" fmla="*/ 185 w 186"/>
              <a:gd name="T37" fmla="*/ 17 h 44"/>
              <a:gd name="T38" fmla="*/ 158 w 186"/>
              <a:gd name="T39" fmla="*/ 43 h 44"/>
              <a:gd name="T40" fmla="*/ 141 w 186"/>
              <a:gd name="T41" fmla="*/ 43 h 44"/>
              <a:gd name="T42" fmla="*/ 132 w 186"/>
              <a:gd name="T43" fmla="*/ 26 h 44"/>
              <a:gd name="T44" fmla="*/ 114 w 186"/>
              <a:gd name="T45" fmla="*/ 43 h 44"/>
              <a:gd name="T46" fmla="*/ 97 w 186"/>
              <a:gd name="T47" fmla="*/ 43 h 44"/>
              <a:gd name="T48" fmla="*/ 79 w 186"/>
              <a:gd name="T49" fmla="*/ 26 h 44"/>
              <a:gd name="T50" fmla="*/ 62 w 186"/>
              <a:gd name="T51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6" h="44">
                <a:moveTo>
                  <a:pt x="62" y="43"/>
                </a:moveTo>
                <a:lnTo>
                  <a:pt x="62" y="43"/>
                </a:lnTo>
                <a:cubicBezTo>
                  <a:pt x="53" y="43"/>
                  <a:pt x="53" y="43"/>
                  <a:pt x="53" y="43"/>
                </a:cubicBezTo>
                <a:cubicBezTo>
                  <a:pt x="35" y="26"/>
                  <a:pt x="35" y="26"/>
                  <a:pt x="35" y="26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9" y="43"/>
                  <a:pt x="0" y="43"/>
                </a:cubicBezTo>
                <a:cubicBezTo>
                  <a:pt x="0" y="35"/>
                  <a:pt x="0" y="26"/>
                  <a:pt x="0" y="26"/>
                </a:cubicBezTo>
                <a:cubicBezTo>
                  <a:pt x="26" y="0"/>
                  <a:pt x="26" y="0"/>
                  <a:pt x="26" y="0"/>
                </a:cubicBezTo>
                <a:cubicBezTo>
                  <a:pt x="35" y="0"/>
                  <a:pt x="35" y="0"/>
                  <a:pt x="44" y="0"/>
                </a:cubicBezTo>
                <a:cubicBezTo>
                  <a:pt x="62" y="17"/>
                  <a:pt x="62" y="17"/>
                  <a:pt x="62" y="17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88" y="0"/>
                  <a:pt x="88" y="0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23" y="0"/>
                  <a:pt x="123" y="0"/>
                  <a:pt x="123" y="0"/>
                </a:cubicBezTo>
                <a:lnTo>
                  <a:pt x="132" y="0"/>
                </a:lnTo>
                <a:cubicBezTo>
                  <a:pt x="149" y="17"/>
                  <a:pt x="149" y="17"/>
                  <a:pt x="149" y="17"/>
                </a:cubicBez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76" y="0"/>
                  <a:pt x="185" y="0"/>
                </a:cubicBezTo>
                <a:cubicBezTo>
                  <a:pt x="185" y="8"/>
                  <a:pt x="185" y="17"/>
                  <a:pt x="185" y="17"/>
                </a:cubicBezTo>
                <a:cubicBezTo>
                  <a:pt x="158" y="43"/>
                  <a:pt x="158" y="43"/>
                  <a:pt x="158" y="43"/>
                </a:cubicBezTo>
                <a:cubicBezTo>
                  <a:pt x="158" y="43"/>
                  <a:pt x="149" y="43"/>
                  <a:pt x="141" y="43"/>
                </a:cubicBezTo>
                <a:cubicBezTo>
                  <a:pt x="132" y="26"/>
                  <a:pt x="132" y="26"/>
                  <a:pt x="132" y="26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05" y="43"/>
                  <a:pt x="105" y="43"/>
                  <a:pt x="97" y="43"/>
                </a:cubicBezTo>
                <a:cubicBezTo>
                  <a:pt x="79" y="26"/>
                  <a:pt x="79" y="26"/>
                  <a:pt x="79" y="26"/>
                </a:cubicBezTo>
                <a:cubicBezTo>
                  <a:pt x="62" y="43"/>
                  <a:pt x="62" y="43"/>
                  <a:pt x="62" y="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1">
            <a:extLst>
              <a:ext uri="{FF2B5EF4-FFF2-40B4-BE49-F238E27FC236}">
                <a16:creationId xmlns:a16="http://schemas.microsoft.com/office/drawing/2014/main" id="{CAB72999-04F6-BA49-97F5-6C05B6591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913" y="2080318"/>
            <a:ext cx="113137" cy="28284"/>
          </a:xfrm>
          <a:custGeom>
            <a:avLst/>
            <a:gdLst>
              <a:gd name="T0" fmla="*/ 9 w 106"/>
              <a:gd name="T1" fmla="*/ 27 h 28"/>
              <a:gd name="T2" fmla="*/ 9 w 106"/>
              <a:gd name="T3" fmla="*/ 27 h 28"/>
              <a:gd name="T4" fmla="*/ 0 w 106"/>
              <a:gd name="T5" fmla="*/ 18 h 28"/>
              <a:gd name="T6" fmla="*/ 9 w 106"/>
              <a:gd name="T7" fmla="*/ 0 h 28"/>
              <a:gd name="T8" fmla="*/ 97 w 106"/>
              <a:gd name="T9" fmla="*/ 0 h 28"/>
              <a:gd name="T10" fmla="*/ 105 w 106"/>
              <a:gd name="T11" fmla="*/ 9 h 28"/>
              <a:gd name="T12" fmla="*/ 97 w 106"/>
              <a:gd name="T13" fmla="*/ 27 h 28"/>
              <a:gd name="T14" fmla="*/ 9 w 106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5" y="0"/>
                  <a:pt x="105" y="0"/>
                  <a:pt x="105" y="9"/>
                </a:cubicBezTo>
                <a:cubicBezTo>
                  <a:pt x="105" y="18"/>
                  <a:pt x="105" y="27"/>
                  <a:pt x="97" y="27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2">
            <a:extLst>
              <a:ext uri="{FF2B5EF4-FFF2-40B4-BE49-F238E27FC236}">
                <a16:creationId xmlns:a16="http://schemas.microsoft.com/office/drawing/2014/main" id="{DA68AE02-0B12-E340-A193-A996169D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84" y="2250023"/>
            <a:ext cx="113137" cy="37712"/>
          </a:xfrm>
          <a:custGeom>
            <a:avLst/>
            <a:gdLst>
              <a:gd name="T0" fmla="*/ 9 w 107"/>
              <a:gd name="T1" fmla="*/ 35 h 36"/>
              <a:gd name="T2" fmla="*/ 9 w 107"/>
              <a:gd name="T3" fmla="*/ 35 h 36"/>
              <a:gd name="T4" fmla="*/ 0 w 107"/>
              <a:gd name="T5" fmla="*/ 17 h 36"/>
              <a:gd name="T6" fmla="*/ 9 w 107"/>
              <a:gd name="T7" fmla="*/ 0 h 36"/>
              <a:gd name="T8" fmla="*/ 97 w 107"/>
              <a:gd name="T9" fmla="*/ 0 h 36"/>
              <a:gd name="T10" fmla="*/ 106 w 107"/>
              <a:gd name="T11" fmla="*/ 17 h 36"/>
              <a:gd name="T12" fmla="*/ 97 w 107"/>
              <a:gd name="T13" fmla="*/ 35 h 36"/>
              <a:gd name="T14" fmla="*/ 9 w 10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26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06" y="8"/>
                  <a:pt x="106" y="17"/>
                </a:cubicBezTo>
                <a:cubicBezTo>
                  <a:pt x="106" y="26"/>
                  <a:pt x="106" y="35"/>
                  <a:pt x="97" y="35"/>
                </a:cubicBezTo>
                <a:cubicBezTo>
                  <a:pt x="9" y="35"/>
                  <a:pt x="9" y="35"/>
                  <a:pt x="9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3">
            <a:extLst>
              <a:ext uri="{FF2B5EF4-FFF2-40B4-BE49-F238E27FC236}">
                <a16:creationId xmlns:a16="http://schemas.microsoft.com/office/drawing/2014/main" id="{B8E748F3-AFB9-5D48-A7C2-74CE9B130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84" y="2344304"/>
            <a:ext cx="122565" cy="28284"/>
          </a:xfrm>
          <a:custGeom>
            <a:avLst/>
            <a:gdLst>
              <a:gd name="T0" fmla="*/ 18 w 116"/>
              <a:gd name="T1" fmla="*/ 26 h 27"/>
              <a:gd name="T2" fmla="*/ 18 w 116"/>
              <a:gd name="T3" fmla="*/ 26 h 27"/>
              <a:gd name="T4" fmla="*/ 0 w 116"/>
              <a:gd name="T5" fmla="*/ 9 h 27"/>
              <a:gd name="T6" fmla="*/ 18 w 116"/>
              <a:gd name="T7" fmla="*/ 0 h 27"/>
              <a:gd name="T8" fmla="*/ 97 w 116"/>
              <a:gd name="T9" fmla="*/ 0 h 27"/>
              <a:gd name="T10" fmla="*/ 97 w 116"/>
              <a:gd name="T11" fmla="*/ 0 h 27"/>
              <a:gd name="T12" fmla="*/ 115 w 116"/>
              <a:gd name="T13" fmla="*/ 9 h 27"/>
              <a:gd name="T14" fmla="*/ 97 w 116"/>
              <a:gd name="T15" fmla="*/ 26 h 27"/>
              <a:gd name="T16" fmla="*/ 18 w 116"/>
              <a:gd name="T1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27">
                <a:moveTo>
                  <a:pt x="18" y="26"/>
                </a:moveTo>
                <a:lnTo>
                  <a:pt x="18" y="26"/>
                </a:ln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7" y="0"/>
                  <a:pt x="97" y="0"/>
                  <a:pt x="97" y="0"/>
                </a:cubicBezTo>
                <a:lnTo>
                  <a:pt x="97" y="0"/>
                </a:lnTo>
                <a:cubicBezTo>
                  <a:pt x="106" y="0"/>
                  <a:pt x="106" y="0"/>
                  <a:pt x="115" y="9"/>
                </a:cubicBezTo>
                <a:cubicBezTo>
                  <a:pt x="115" y="17"/>
                  <a:pt x="106" y="26"/>
                  <a:pt x="97" y="26"/>
                </a:cubicBezTo>
                <a:cubicBezTo>
                  <a:pt x="18" y="26"/>
                  <a:pt x="18" y="26"/>
                  <a:pt x="1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4">
            <a:extLst>
              <a:ext uri="{FF2B5EF4-FFF2-40B4-BE49-F238E27FC236}">
                <a16:creationId xmlns:a16="http://schemas.microsoft.com/office/drawing/2014/main" id="{CA6B24B1-6185-F846-BFAC-A7E6E56EA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84" y="2429157"/>
            <a:ext cx="113137" cy="37712"/>
          </a:xfrm>
          <a:custGeom>
            <a:avLst/>
            <a:gdLst>
              <a:gd name="T0" fmla="*/ 9 w 107"/>
              <a:gd name="T1" fmla="*/ 35 h 36"/>
              <a:gd name="T2" fmla="*/ 9 w 107"/>
              <a:gd name="T3" fmla="*/ 35 h 36"/>
              <a:gd name="T4" fmla="*/ 0 w 107"/>
              <a:gd name="T5" fmla="*/ 17 h 36"/>
              <a:gd name="T6" fmla="*/ 9 w 107"/>
              <a:gd name="T7" fmla="*/ 0 h 36"/>
              <a:gd name="T8" fmla="*/ 97 w 107"/>
              <a:gd name="T9" fmla="*/ 0 h 36"/>
              <a:gd name="T10" fmla="*/ 106 w 107"/>
              <a:gd name="T11" fmla="*/ 17 h 36"/>
              <a:gd name="T12" fmla="*/ 97 w 107"/>
              <a:gd name="T13" fmla="*/ 26 h 36"/>
              <a:gd name="T14" fmla="*/ 9 w 10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06" y="9"/>
                  <a:pt x="106" y="17"/>
                </a:cubicBezTo>
                <a:cubicBezTo>
                  <a:pt x="106" y="26"/>
                  <a:pt x="106" y="26"/>
                  <a:pt x="97" y="26"/>
                </a:cubicBezTo>
                <a:cubicBezTo>
                  <a:pt x="9" y="35"/>
                  <a:pt x="9" y="35"/>
                  <a:pt x="9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5">
            <a:extLst>
              <a:ext uri="{FF2B5EF4-FFF2-40B4-BE49-F238E27FC236}">
                <a16:creationId xmlns:a16="http://schemas.microsoft.com/office/drawing/2014/main" id="{4FA1F6C8-4DEF-7640-ABFD-A13F3A41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5" y="2250023"/>
            <a:ext cx="216846" cy="37712"/>
          </a:xfrm>
          <a:custGeom>
            <a:avLst/>
            <a:gdLst>
              <a:gd name="T0" fmla="*/ 185 w 204"/>
              <a:gd name="T1" fmla="*/ 35 h 36"/>
              <a:gd name="T2" fmla="*/ 185 w 204"/>
              <a:gd name="T3" fmla="*/ 35 h 36"/>
              <a:gd name="T4" fmla="*/ 18 w 204"/>
              <a:gd name="T5" fmla="*/ 35 h 36"/>
              <a:gd name="T6" fmla="*/ 0 w 204"/>
              <a:gd name="T7" fmla="*/ 17 h 36"/>
              <a:gd name="T8" fmla="*/ 18 w 204"/>
              <a:gd name="T9" fmla="*/ 0 h 36"/>
              <a:gd name="T10" fmla="*/ 185 w 204"/>
              <a:gd name="T11" fmla="*/ 0 h 36"/>
              <a:gd name="T12" fmla="*/ 203 w 204"/>
              <a:gd name="T13" fmla="*/ 17 h 36"/>
              <a:gd name="T14" fmla="*/ 185 w 204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" h="36">
                <a:moveTo>
                  <a:pt x="185" y="35"/>
                </a:moveTo>
                <a:lnTo>
                  <a:pt x="18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4" y="0"/>
                  <a:pt x="203" y="8"/>
                  <a:pt x="203" y="17"/>
                </a:cubicBezTo>
                <a:cubicBezTo>
                  <a:pt x="203" y="26"/>
                  <a:pt x="194" y="35"/>
                  <a:pt x="185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6">
            <a:extLst>
              <a:ext uri="{FF2B5EF4-FFF2-40B4-BE49-F238E27FC236}">
                <a16:creationId xmlns:a16="http://schemas.microsoft.com/office/drawing/2014/main" id="{435CAA75-2097-5641-AC7B-BFCED7506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5" y="2344304"/>
            <a:ext cx="216846" cy="28284"/>
          </a:xfrm>
          <a:custGeom>
            <a:avLst/>
            <a:gdLst>
              <a:gd name="T0" fmla="*/ 185 w 204"/>
              <a:gd name="T1" fmla="*/ 26 h 27"/>
              <a:gd name="T2" fmla="*/ 185 w 204"/>
              <a:gd name="T3" fmla="*/ 26 h 27"/>
              <a:gd name="T4" fmla="*/ 18 w 204"/>
              <a:gd name="T5" fmla="*/ 26 h 27"/>
              <a:gd name="T6" fmla="*/ 0 w 204"/>
              <a:gd name="T7" fmla="*/ 9 h 27"/>
              <a:gd name="T8" fmla="*/ 18 w 204"/>
              <a:gd name="T9" fmla="*/ 0 h 27"/>
              <a:gd name="T10" fmla="*/ 185 w 204"/>
              <a:gd name="T11" fmla="*/ 0 h 27"/>
              <a:gd name="T12" fmla="*/ 203 w 204"/>
              <a:gd name="T13" fmla="*/ 9 h 27"/>
              <a:gd name="T14" fmla="*/ 185 w 204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" h="27">
                <a:moveTo>
                  <a:pt x="185" y="26"/>
                </a:moveTo>
                <a:lnTo>
                  <a:pt x="185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4" y="0"/>
                  <a:pt x="203" y="0"/>
                  <a:pt x="203" y="9"/>
                </a:cubicBezTo>
                <a:cubicBezTo>
                  <a:pt x="203" y="17"/>
                  <a:pt x="194" y="26"/>
                  <a:pt x="185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7">
            <a:extLst>
              <a:ext uri="{FF2B5EF4-FFF2-40B4-BE49-F238E27FC236}">
                <a16:creationId xmlns:a16="http://schemas.microsoft.com/office/drawing/2014/main" id="{8C3D5D92-2B17-FA47-9E73-046446007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5" y="2429157"/>
            <a:ext cx="216846" cy="37712"/>
          </a:xfrm>
          <a:custGeom>
            <a:avLst/>
            <a:gdLst>
              <a:gd name="T0" fmla="*/ 185 w 204"/>
              <a:gd name="T1" fmla="*/ 35 h 36"/>
              <a:gd name="T2" fmla="*/ 185 w 204"/>
              <a:gd name="T3" fmla="*/ 35 h 36"/>
              <a:gd name="T4" fmla="*/ 18 w 204"/>
              <a:gd name="T5" fmla="*/ 35 h 36"/>
              <a:gd name="T6" fmla="*/ 0 w 204"/>
              <a:gd name="T7" fmla="*/ 17 h 36"/>
              <a:gd name="T8" fmla="*/ 18 w 204"/>
              <a:gd name="T9" fmla="*/ 0 h 36"/>
              <a:gd name="T10" fmla="*/ 185 w 204"/>
              <a:gd name="T11" fmla="*/ 0 h 36"/>
              <a:gd name="T12" fmla="*/ 203 w 204"/>
              <a:gd name="T13" fmla="*/ 17 h 36"/>
              <a:gd name="T14" fmla="*/ 185 w 204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" h="36">
                <a:moveTo>
                  <a:pt x="185" y="35"/>
                </a:moveTo>
                <a:lnTo>
                  <a:pt x="18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4" y="0"/>
                  <a:pt x="203" y="9"/>
                  <a:pt x="203" y="17"/>
                </a:cubicBezTo>
                <a:cubicBezTo>
                  <a:pt x="203" y="26"/>
                  <a:pt x="194" y="35"/>
                  <a:pt x="185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8">
            <a:extLst>
              <a:ext uri="{FF2B5EF4-FFF2-40B4-BE49-F238E27FC236}">
                <a16:creationId xmlns:a16="http://schemas.microsoft.com/office/drawing/2014/main" id="{8204713F-6AE7-6943-A5AF-D4E87D08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913" y="2523438"/>
            <a:ext cx="113137" cy="103709"/>
          </a:xfrm>
          <a:custGeom>
            <a:avLst/>
            <a:gdLst>
              <a:gd name="T0" fmla="*/ 97 w 106"/>
              <a:gd name="T1" fmla="*/ 97 h 98"/>
              <a:gd name="T2" fmla="*/ 97 w 106"/>
              <a:gd name="T3" fmla="*/ 97 h 98"/>
              <a:gd name="T4" fmla="*/ 9 w 106"/>
              <a:gd name="T5" fmla="*/ 97 h 98"/>
              <a:gd name="T6" fmla="*/ 0 w 106"/>
              <a:gd name="T7" fmla="*/ 88 h 98"/>
              <a:gd name="T8" fmla="*/ 0 w 106"/>
              <a:gd name="T9" fmla="*/ 8 h 98"/>
              <a:gd name="T10" fmla="*/ 9 w 106"/>
              <a:gd name="T11" fmla="*/ 0 h 98"/>
              <a:gd name="T12" fmla="*/ 97 w 106"/>
              <a:gd name="T13" fmla="*/ 0 h 98"/>
              <a:gd name="T14" fmla="*/ 105 w 106"/>
              <a:gd name="T15" fmla="*/ 8 h 98"/>
              <a:gd name="T16" fmla="*/ 105 w 106"/>
              <a:gd name="T17" fmla="*/ 88 h 98"/>
              <a:gd name="T18" fmla="*/ 97 w 106"/>
              <a:gd name="T19" fmla="*/ 97 h 98"/>
              <a:gd name="T20" fmla="*/ 18 w 106"/>
              <a:gd name="T21" fmla="*/ 79 h 98"/>
              <a:gd name="T22" fmla="*/ 18 w 106"/>
              <a:gd name="T23" fmla="*/ 79 h 98"/>
              <a:gd name="T24" fmla="*/ 79 w 106"/>
              <a:gd name="T25" fmla="*/ 79 h 98"/>
              <a:gd name="T26" fmla="*/ 79 w 106"/>
              <a:gd name="T27" fmla="*/ 17 h 98"/>
              <a:gd name="T28" fmla="*/ 18 w 106"/>
              <a:gd name="T29" fmla="*/ 17 h 98"/>
              <a:gd name="T30" fmla="*/ 18 w 106"/>
              <a:gd name="T31" fmla="*/ 7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" h="98">
                <a:moveTo>
                  <a:pt x="97" y="97"/>
                </a:moveTo>
                <a:lnTo>
                  <a:pt x="97" y="97"/>
                </a:lnTo>
                <a:cubicBezTo>
                  <a:pt x="9" y="97"/>
                  <a:pt x="9" y="97"/>
                  <a:pt x="9" y="97"/>
                </a:cubicBezTo>
                <a:cubicBezTo>
                  <a:pt x="9" y="97"/>
                  <a:pt x="0" y="97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7" y="0"/>
                  <a:pt x="105" y="0"/>
                  <a:pt x="105" y="8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05" y="97"/>
                  <a:pt x="97" y="97"/>
                  <a:pt x="97" y="97"/>
                </a:cubicBezTo>
                <a:close/>
                <a:moveTo>
                  <a:pt x="18" y="79"/>
                </a:moveTo>
                <a:lnTo>
                  <a:pt x="18" y="79"/>
                </a:lnTo>
                <a:cubicBezTo>
                  <a:pt x="79" y="79"/>
                  <a:pt x="79" y="79"/>
                  <a:pt x="79" y="79"/>
                </a:cubicBezTo>
                <a:cubicBezTo>
                  <a:pt x="79" y="17"/>
                  <a:pt x="79" y="17"/>
                  <a:pt x="79" y="17"/>
                </a:cubicBezTo>
                <a:cubicBezTo>
                  <a:pt x="18" y="17"/>
                  <a:pt x="18" y="17"/>
                  <a:pt x="18" y="17"/>
                </a:cubicBezTo>
                <a:lnTo>
                  <a:pt x="18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9">
            <a:extLst>
              <a:ext uri="{FF2B5EF4-FFF2-40B4-BE49-F238E27FC236}">
                <a16:creationId xmlns:a16="http://schemas.microsoft.com/office/drawing/2014/main" id="{2E6E7276-C140-D241-A313-4EE6033C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84" y="1901184"/>
            <a:ext cx="122565" cy="122565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0 w 116"/>
              <a:gd name="T5" fmla="*/ 53 h 116"/>
              <a:gd name="T6" fmla="*/ 53 w 116"/>
              <a:gd name="T7" fmla="*/ 0 h 116"/>
              <a:gd name="T8" fmla="*/ 115 w 116"/>
              <a:gd name="T9" fmla="*/ 53 h 116"/>
              <a:gd name="T10" fmla="*/ 53 w 116"/>
              <a:gd name="T11" fmla="*/ 115 h 116"/>
              <a:gd name="T12" fmla="*/ 53 w 116"/>
              <a:gd name="T13" fmla="*/ 36 h 116"/>
              <a:gd name="T14" fmla="*/ 53 w 116"/>
              <a:gd name="T15" fmla="*/ 36 h 116"/>
              <a:gd name="T16" fmla="*/ 27 w 116"/>
              <a:gd name="T17" fmla="*/ 53 h 116"/>
              <a:gd name="T18" fmla="*/ 53 w 116"/>
              <a:gd name="T19" fmla="*/ 79 h 116"/>
              <a:gd name="T20" fmla="*/ 80 w 116"/>
              <a:gd name="T21" fmla="*/ 53 h 116"/>
              <a:gd name="T22" fmla="*/ 53 w 116"/>
              <a:gd name="T23" fmla="*/ 3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18" y="115"/>
                  <a:pt x="0" y="88"/>
                  <a:pt x="0" y="53"/>
                </a:cubicBezTo>
                <a:cubicBezTo>
                  <a:pt x="0" y="26"/>
                  <a:pt x="18" y="0"/>
                  <a:pt x="53" y="0"/>
                </a:cubicBezTo>
                <a:cubicBezTo>
                  <a:pt x="88" y="0"/>
                  <a:pt x="115" y="26"/>
                  <a:pt x="115" y="53"/>
                </a:cubicBezTo>
                <a:cubicBezTo>
                  <a:pt x="115" y="88"/>
                  <a:pt x="88" y="115"/>
                  <a:pt x="53" y="115"/>
                </a:cubicBezTo>
                <a:close/>
                <a:moveTo>
                  <a:pt x="53" y="36"/>
                </a:moveTo>
                <a:lnTo>
                  <a:pt x="53" y="36"/>
                </a:lnTo>
                <a:cubicBezTo>
                  <a:pt x="35" y="36"/>
                  <a:pt x="27" y="44"/>
                  <a:pt x="27" y="53"/>
                </a:cubicBezTo>
                <a:cubicBezTo>
                  <a:pt x="27" y="71"/>
                  <a:pt x="35" y="79"/>
                  <a:pt x="53" y="79"/>
                </a:cubicBezTo>
                <a:cubicBezTo>
                  <a:pt x="71" y="79"/>
                  <a:pt x="80" y="71"/>
                  <a:pt x="80" y="53"/>
                </a:cubicBezTo>
                <a:cubicBezTo>
                  <a:pt x="80" y="44"/>
                  <a:pt x="71" y="36"/>
                  <a:pt x="5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80">
            <a:extLst>
              <a:ext uri="{FF2B5EF4-FFF2-40B4-BE49-F238E27FC236}">
                <a16:creationId xmlns:a16="http://schemas.microsoft.com/office/drawing/2014/main" id="{F367E6E2-B93D-6449-8BDC-E80F8A95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391" y="9443654"/>
            <a:ext cx="650538" cy="1022946"/>
          </a:xfrm>
          <a:custGeom>
            <a:avLst/>
            <a:gdLst>
              <a:gd name="T0" fmla="*/ 18 w 608"/>
              <a:gd name="T1" fmla="*/ 958 h 959"/>
              <a:gd name="T2" fmla="*/ 0 w 608"/>
              <a:gd name="T3" fmla="*/ 932 h 959"/>
              <a:gd name="T4" fmla="*/ 0 w 608"/>
              <a:gd name="T5" fmla="*/ 26 h 959"/>
              <a:gd name="T6" fmla="*/ 580 w 608"/>
              <a:gd name="T7" fmla="*/ 0 h 959"/>
              <a:gd name="T8" fmla="*/ 607 w 608"/>
              <a:gd name="T9" fmla="*/ 897 h 959"/>
              <a:gd name="T10" fmla="*/ 598 w 608"/>
              <a:gd name="T11" fmla="*/ 950 h 959"/>
              <a:gd name="T12" fmla="*/ 545 w 608"/>
              <a:gd name="T13" fmla="*/ 906 h 959"/>
              <a:gd name="T14" fmla="*/ 492 w 608"/>
              <a:gd name="T15" fmla="*/ 958 h 959"/>
              <a:gd name="T16" fmla="*/ 484 w 608"/>
              <a:gd name="T17" fmla="*/ 950 h 959"/>
              <a:gd name="T18" fmla="*/ 413 w 608"/>
              <a:gd name="T19" fmla="*/ 950 h 959"/>
              <a:gd name="T20" fmla="*/ 405 w 608"/>
              <a:gd name="T21" fmla="*/ 950 h 959"/>
              <a:gd name="T22" fmla="*/ 352 w 608"/>
              <a:gd name="T23" fmla="*/ 906 h 959"/>
              <a:gd name="T24" fmla="*/ 308 w 608"/>
              <a:gd name="T25" fmla="*/ 950 h 959"/>
              <a:gd name="T26" fmla="*/ 290 w 608"/>
              <a:gd name="T27" fmla="*/ 950 h 959"/>
              <a:gd name="T28" fmla="*/ 220 w 608"/>
              <a:gd name="T29" fmla="*/ 950 h 959"/>
              <a:gd name="T30" fmla="*/ 211 w 608"/>
              <a:gd name="T31" fmla="*/ 950 h 959"/>
              <a:gd name="T32" fmla="*/ 158 w 608"/>
              <a:gd name="T33" fmla="*/ 906 h 959"/>
              <a:gd name="T34" fmla="*/ 114 w 608"/>
              <a:gd name="T35" fmla="*/ 958 h 959"/>
              <a:gd name="T36" fmla="*/ 97 w 608"/>
              <a:gd name="T37" fmla="*/ 950 h 959"/>
              <a:gd name="T38" fmla="*/ 35 w 608"/>
              <a:gd name="T39" fmla="*/ 950 h 959"/>
              <a:gd name="T40" fmla="*/ 448 w 608"/>
              <a:gd name="T41" fmla="*/ 862 h 959"/>
              <a:gd name="T42" fmla="*/ 448 w 608"/>
              <a:gd name="T43" fmla="*/ 862 h 959"/>
              <a:gd name="T44" fmla="*/ 492 w 608"/>
              <a:gd name="T45" fmla="*/ 906 h 959"/>
              <a:gd name="T46" fmla="*/ 545 w 608"/>
              <a:gd name="T47" fmla="*/ 862 h 959"/>
              <a:gd name="T48" fmla="*/ 554 w 608"/>
              <a:gd name="T49" fmla="*/ 870 h 959"/>
              <a:gd name="T50" fmla="*/ 572 w 608"/>
              <a:gd name="T51" fmla="*/ 35 h 959"/>
              <a:gd name="T52" fmla="*/ 35 w 608"/>
              <a:gd name="T53" fmla="*/ 888 h 959"/>
              <a:gd name="T54" fmla="*/ 61 w 608"/>
              <a:gd name="T55" fmla="*/ 862 h 959"/>
              <a:gd name="T56" fmla="*/ 79 w 608"/>
              <a:gd name="T57" fmla="*/ 870 h 959"/>
              <a:gd name="T58" fmla="*/ 150 w 608"/>
              <a:gd name="T59" fmla="*/ 870 h 959"/>
              <a:gd name="T60" fmla="*/ 158 w 608"/>
              <a:gd name="T61" fmla="*/ 862 h 959"/>
              <a:gd name="T62" fmla="*/ 211 w 608"/>
              <a:gd name="T63" fmla="*/ 906 h 959"/>
              <a:gd name="T64" fmla="*/ 255 w 608"/>
              <a:gd name="T65" fmla="*/ 862 h 959"/>
              <a:gd name="T66" fmla="*/ 308 w 608"/>
              <a:gd name="T67" fmla="*/ 906 h 959"/>
              <a:gd name="T68" fmla="*/ 352 w 608"/>
              <a:gd name="T69" fmla="*/ 862 h 959"/>
              <a:gd name="T70" fmla="*/ 369 w 608"/>
              <a:gd name="T71" fmla="*/ 870 h 959"/>
              <a:gd name="T72" fmla="*/ 431 w 608"/>
              <a:gd name="T73" fmla="*/ 87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8" h="959">
                <a:moveTo>
                  <a:pt x="18" y="958"/>
                </a:moveTo>
                <a:lnTo>
                  <a:pt x="18" y="958"/>
                </a:lnTo>
                <a:cubicBezTo>
                  <a:pt x="18" y="958"/>
                  <a:pt x="9" y="958"/>
                  <a:pt x="9" y="950"/>
                </a:cubicBezTo>
                <a:cubicBezTo>
                  <a:pt x="0" y="950"/>
                  <a:pt x="0" y="941"/>
                  <a:pt x="0" y="932"/>
                </a:cubicBezTo>
                <a:cubicBezTo>
                  <a:pt x="0" y="897"/>
                  <a:pt x="0" y="897"/>
                  <a:pt x="0" y="89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98" y="0"/>
                  <a:pt x="607" y="17"/>
                  <a:pt x="607" y="26"/>
                </a:cubicBezTo>
                <a:cubicBezTo>
                  <a:pt x="607" y="897"/>
                  <a:pt x="607" y="897"/>
                  <a:pt x="607" y="897"/>
                </a:cubicBezTo>
                <a:cubicBezTo>
                  <a:pt x="607" y="932"/>
                  <a:pt x="607" y="932"/>
                  <a:pt x="607" y="932"/>
                </a:cubicBezTo>
                <a:cubicBezTo>
                  <a:pt x="607" y="941"/>
                  <a:pt x="607" y="950"/>
                  <a:pt x="598" y="950"/>
                </a:cubicBezTo>
                <a:cubicBezTo>
                  <a:pt x="589" y="958"/>
                  <a:pt x="580" y="958"/>
                  <a:pt x="580" y="950"/>
                </a:cubicBezTo>
                <a:cubicBezTo>
                  <a:pt x="545" y="906"/>
                  <a:pt x="545" y="906"/>
                  <a:pt x="545" y="906"/>
                </a:cubicBezTo>
                <a:cubicBezTo>
                  <a:pt x="510" y="950"/>
                  <a:pt x="510" y="950"/>
                  <a:pt x="510" y="950"/>
                </a:cubicBezTo>
                <a:cubicBezTo>
                  <a:pt x="510" y="950"/>
                  <a:pt x="501" y="958"/>
                  <a:pt x="492" y="958"/>
                </a:cubicBezTo>
                <a:lnTo>
                  <a:pt x="492" y="958"/>
                </a:lnTo>
                <a:lnTo>
                  <a:pt x="484" y="950"/>
                </a:lnTo>
                <a:cubicBezTo>
                  <a:pt x="448" y="906"/>
                  <a:pt x="448" y="906"/>
                  <a:pt x="448" y="906"/>
                </a:cubicBezTo>
                <a:cubicBezTo>
                  <a:pt x="413" y="950"/>
                  <a:pt x="413" y="950"/>
                  <a:pt x="413" y="950"/>
                </a:cubicBezTo>
                <a:lnTo>
                  <a:pt x="405" y="950"/>
                </a:lnTo>
                <a:lnTo>
                  <a:pt x="405" y="950"/>
                </a:lnTo>
                <a:cubicBezTo>
                  <a:pt x="396" y="950"/>
                  <a:pt x="387" y="950"/>
                  <a:pt x="387" y="950"/>
                </a:cubicBezTo>
                <a:cubicBezTo>
                  <a:pt x="352" y="906"/>
                  <a:pt x="352" y="906"/>
                  <a:pt x="352" y="906"/>
                </a:cubicBezTo>
                <a:cubicBezTo>
                  <a:pt x="316" y="950"/>
                  <a:pt x="316" y="950"/>
                  <a:pt x="316" y="950"/>
                </a:cubicBezTo>
                <a:lnTo>
                  <a:pt x="308" y="950"/>
                </a:lnTo>
                <a:lnTo>
                  <a:pt x="308" y="950"/>
                </a:lnTo>
                <a:cubicBezTo>
                  <a:pt x="299" y="950"/>
                  <a:pt x="299" y="950"/>
                  <a:pt x="290" y="950"/>
                </a:cubicBezTo>
                <a:cubicBezTo>
                  <a:pt x="255" y="906"/>
                  <a:pt x="255" y="906"/>
                  <a:pt x="255" y="906"/>
                </a:cubicBezTo>
                <a:cubicBezTo>
                  <a:pt x="220" y="950"/>
                  <a:pt x="220" y="950"/>
                  <a:pt x="220" y="950"/>
                </a:cubicBezTo>
                <a:lnTo>
                  <a:pt x="211" y="950"/>
                </a:lnTo>
                <a:lnTo>
                  <a:pt x="211" y="950"/>
                </a:lnTo>
                <a:cubicBezTo>
                  <a:pt x="202" y="950"/>
                  <a:pt x="202" y="950"/>
                  <a:pt x="193" y="950"/>
                </a:cubicBezTo>
                <a:cubicBezTo>
                  <a:pt x="158" y="906"/>
                  <a:pt x="158" y="906"/>
                  <a:pt x="158" y="906"/>
                </a:cubicBezTo>
                <a:cubicBezTo>
                  <a:pt x="123" y="950"/>
                  <a:pt x="123" y="950"/>
                  <a:pt x="123" y="950"/>
                </a:cubicBezTo>
                <a:lnTo>
                  <a:pt x="114" y="958"/>
                </a:lnTo>
                <a:lnTo>
                  <a:pt x="114" y="958"/>
                </a:lnTo>
                <a:cubicBezTo>
                  <a:pt x="105" y="958"/>
                  <a:pt x="105" y="950"/>
                  <a:pt x="97" y="950"/>
                </a:cubicBezTo>
                <a:cubicBezTo>
                  <a:pt x="61" y="906"/>
                  <a:pt x="61" y="906"/>
                  <a:pt x="61" y="906"/>
                </a:cubicBezTo>
                <a:cubicBezTo>
                  <a:pt x="35" y="950"/>
                  <a:pt x="35" y="950"/>
                  <a:pt x="35" y="950"/>
                </a:cubicBezTo>
                <a:cubicBezTo>
                  <a:pt x="26" y="950"/>
                  <a:pt x="26" y="958"/>
                  <a:pt x="18" y="958"/>
                </a:cubicBezTo>
                <a:close/>
                <a:moveTo>
                  <a:pt x="448" y="862"/>
                </a:moveTo>
                <a:lnTo>
                  <a:pt x="448" y="862"/>
                </a:lnTo>
                <a:lnTo>
                  <a:pt x="448" y="862"/>
                </a:lnTo>
                <a:cubicBezTo>
                  <a:pt x="457" y="862"/>
                  <a:pt x="457" y="862"/>
                  <a:pt x="466" y="870"/>
                </a:cubicBezTo>
                <a:cubicBezTo>
                  <a:pt x="492" y="906"/>
                  <a:pt x="492" y="906"/>
                  <a:pt x="492" y="906"/>
                </a:cubicBezTo>
                <a:cubicBezTo>
                  <a:pt x="528" y="870"/>
                  <a:pt x="528" y="870"/>
                  <a:pt x="528" y="870"/>
                </a:cubicBezTo>
                <a:cubicBezTo>
                  <a:pt x="537" y="862"/>
                  <a:pt x="537" y="862"/>
                  <a:pt x="545" y="862"/>
                </a:cubicBezTo>
                <a:lnTo>
                  <a:pt x="545" y="862"/>
                </a:lnTo>
                <a:cubicBezTo>
                  <a:pt x="545" y="862"/>
                  <a:pt x="554" y="862"/>
                  <a:pt x="554" y="870"/>
                </a:cubicBezTo>
                <a:cubicBezTo>
                  <a:pt x="572" y="888"/>
                  <a:pt x="572" y="888"/>
                  <a:pt x="572" y="888"/>
                </a:cubicBezTo>
                <a:cubicBezTo>
                  <a:pt x="572" y="35"/>
                  <a:pt x="572" y="35"/>
                  <a:pt x="572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888"/>
                  <a:pt x="35" y="888"/>
                  <a:pt x="35" y="888"/>
                </a:cubicBezTo>
                <a:cubicBezTo>
                  <a:pt x="53" y="870"/>
                  <a:pt x="53" y="870"/>
                  <a:pt x="53" y="870"/>
                </a:cubicBezTo>
                <a:cubicBezTo>
                  <a:pt x="53" y="862"/>
                  <a:pt x="61" y="862"/>
                  <a:pt x="61" y="862"/>
                </a:cubicBezTo>
                <a:lnTo>
                  <a:pt x="61" y="862"/>
                </a:lnTo>
                <a:cubicBezTo>
                  <a:pt x="70" y="862"/>
                  <a:pt x="79" y="862"/>
                  <a:pt x="79" y="870"/>
                </a:cubicBezTo>
                <a:cubicBezTo>
                  <a:pt x="114" y="906"/>
                  <a:pt x="114" y="906"/>
                  <a:pt x="114" y="906"/>
                </a:cubicBezTo>
                <a:cubicBezTo>
                  <a:pt x="150" y="870"/>
                  <a:pt x="150" y="870"/>
                  <a:pt x="150" y="870"/>
                </a:cubicBezTo>
                <a:cubicBezTo>
                  <a:pt x="150" y="862"/>
                  <a:pt x="158" y="862"/>
                  <a:pt x="158" y="862"/>
                </a:cubicBezTo>
                <a:lnTo>
                  <a:pt x="158" y="862"/>
                </a:lnTo>
                <a:cubicBezTo>
                  <a:pt x="167" y="862"/>
                  <a:pt x="167" y="862"/>
                  <a:pt x="176" y="870"/>
                </a:cubicBezTo>
                <a:cubicBezTo>
                  <a:pt x="211" y="906"/>
                  <a:pt x="211" y="906"/>
                  <a:pt x="211" y="906"/>
                </a:cubicBezTo>
                <a:cubicBezTo>
                  <a:pt x="246" y="870"/>
                  <a:pt x="246" y="870"/>
                  <a:pt x="246" y="870"/>
                </a:cubicBezTo>
                <a:cubicBezTo>
                  <a:pt x="246" y="862"/>
                  <a:pt x="255" y="862"/>
                  <a:pt x="255" y="862"/>
                </a:cubicBezTo>
                <a:cubicBezTo>
                  <a:pt x="264" y="862"/>
                  <a:pt x="264" y="862"/>
                  <a:pt x="273" y="870"/>
                </a:cubicBezTo>
                <a:cubicBezTo>
                  <a:pt x="308" y="906"/>
                  <a:pt x="308" y="906"/>
                  <a:pt x="308" y="906"/>
                </a:cubicBezTo>
                <a:cubicBezTo>
                  <a:pt x="334" y="870"/>
                  <a:pt x="334" y="870"/>
                  <a:pt x="334" y="870"/>
                </a:cubicBezTo>
                <a:cubicBezTo>
                  <a:pt x="343" y="862"/>
                  <a:pt x="343" y="862"/>
                  <a:pt x="352" y="862"/>
                </a:cubicBezTo>
                <a:lnTo>
                  <a:pt x="352" y="862"/>
                </a:lnTo>
                <a:cubicBezTo>
                  <a:pt x="361" y="862"/>
                  <a:pt x="361" y="862"/>
                  <a:pt x="369" y="870"/>
                </a:cubicBezTo>
                <a:cubicBezTo>
                  <a:pt x="405" y="906"/>
                  <a:pt x="405" y="906"/>
                  <a:pt x="405" y="906"/>
                </a:cubicBezTo>
                <a:cubicBezTo>
                  <a:pt x="431" y="870"/>
                  <a:pt x="431" y="870"/>
                  <a:pt x="431" y="870"/>
                </a:cubicBezTo>
                <a:cubicBezTo>
                  <a:pt x="440" y="862"/>
                  <a:pt x="440" y="862"/>
                  <a:pt x="448" y="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81">
            <a:extLst>
              <a:ext uri="{FF2B5EF4-FFF2-40B4-BE49-F238E27FC236}">
                <a16:creationId xmlns:a16="http://schemas.microsoft.com/office/drawing/2014/main" id="{43BFF0A8-5D62-E244-A762-7A0E1BB7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671" y="9519078"/>
            <a:ext cx="141421" cy="150849"/>
          </a:xfrm>
          <a:custGeom>
            <a:avLst/>
            <a:gdLst>
              <a:gd name="T0" fmla="*/ 70 w 133"/>
              <a:gd name="T1" fmla="*/ 141 h 142"/>
              <a:gd name="T2" fmla="*/ 70 w 133"/>
              <a:gd name="T3" fmla="*/ 141 h 142"/>
              <a:gd name="T4" fmla="*/ 0 w 133"/>
              <a:gd name="T5" fmla="*/ 70 h 142"/>
              <a:gd name="T6" fmla="*/ 70 w 133"/>
              <a:gd name="T7" fmla="*/ 0 h 142"/>
              <a:gd name="T8" fmla="*/ 132 w 133"/>
              <a:gd name="T9" fmla="*/ 70 h 142"/>
              <a:gd name="T10" fmla="*/ 70 w 133"/>
              <a:gd name="T11" fmla="*/ 141 h 142"/>
              <a:gd name="T12" fmla="*/ 70 w 133"/>
              <a:gd name="T13" fmla="*/ 44 h 142"/>
              <a:gd name="T14" fmla="*/ 70 w 133"/>
              <a:gd name="T15" fmla="*/ 44 h 142"/>
              <a:gd name="T16" fmla="*/ 35 w 133"/>
              <a:gd name="T17" fmla="*/ 70 h 142"/>
              <a:gd name="T18" fmla="*/ 70 w 133"/>
              <a:gd name="T19" fmla="*/ 97 h 142"/>
              <a:gd name="T20" fmla="*/ 96 w 133"/>
              <a:gd name="T21" fmla="*/ 70 h 142"/>
              <a:gd name="T22" fmla="*/ 70 w 133"/>
              <a:gd name="T23" fmla="*/ 44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42">
                <a:moveTo>
                  <a:pt x="70" y="141"/>
                </a:moveTo>
                <a:lnTo>
                  <a:pt x="70" y="141"/>
                </a:lnTo>
                <a:cubicBezTo>
                  <a:pt x="26" y="141"/>
                  <a:pt x="0" y="106"/>
                  <a:pt x="0" y="70"/>
                </a:cubicBezTo>
                <a:cubicBezTo>
                  <a:pt x="0" y="35"/>
                  <a:pt x="26" y="0"/>
                  <a:pt x="70" y="0"/>
                </a:cubicBezTo>
                <a:cubicBezTo>
                  <a:pt x="105" y="0"/>
                  <a:pt x="132" y="35"/>
                  <a:pt x="132" y="70"/>
                </a:cubicBezTo>
                <a:cubicBezTo>
                  <a:pt x="132" y="106"/>
                  <a:pt x="105" y="141"/>
                  <a:pt x="70" y="141"/>
                </a:cubicBezTo>
                <a:close/>
                <a:moveTo>
                  <a:pt x="70" y="44"/>
                </a:moveTo>
                <a:lnTo>
                  <a:pt x="70" y="44"/>
                </a:lnTo>
                <a:cubicBezTo>
                  <a:pt x="53" y="44"/>
                  <a:pt x="35" y="53"/>
                  <a:pt x="35" y="70"/>
                </a:cubicBezTo>
                <a:cubicBezTo>
                  <a:pt x="35" y="88"/>
                  <a:pt x="53" y="97"/>
                  <a:pt x="70" y="97"/>
                </a:cubicBezTo>
                <a:cubicBezTo>
                  <a:pt x="88" y="97"/>
                  <a:pt x="96" y="88"/>
                  <a:pt x="96" y="70"/>
                </a:cubicBezTo>
                <a:cubicBezTo>
                  <a:pt x="96" y="53"/>
                  <a:pt x="88" y="44"/>
                  <a:pt x="70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82">
            <a:extLst>
              <a:ext uri="{FF2B5EF4-FFF2-40B4-BE49-F238E27FC236}">
                <a16:creationId xmlns:a16="http://schemas.microsoft.com/office/drawing/2014/main" id="{E419899D-1E4F-224F-B787-069C7A03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805" y="9575647"/>
            <a:ext cx="235702" cy="37712"/>
          </a:xfrm>
          <a:custGeom>
            <a:avLst/>
            <a:gdLst>
              <a:gd name="T0" fmla="*/ 202 w 221"/>
              <a:gd name="T1" fmla="*/ 35 h 36"/>
              <a:gd name="T2" fmla="*/ 202 w 221"/>
              <a:gd name="T3" fmla="*/ 35 h 36"/>
              <a:gd name="T4" fmla="*/ 18 w 221"/>
              <a:gd name="T5" fmla="*/ 35 h 36"/>
              <a:gd name="T6" fmla="*/ 0 w 221"/>
              <a:gd name="T7" fmla="*/ 17 h 36"/>
              <a:gd name="T8" fmla="*/ 18 w 221"/>
              <a:gd name="T9" fmla="*/ 0 h 36"/>
              <a:gd name="T10" fmla="*/ 202 w 221"/>
              <a:gd name="T11" fmla="*/ 0 h 36"/>
              <a:gd name="T12" fmla="*/ 220 w 221"/>
              <a:gd name="T13" fmla="*/ 17 h 36"/>
              <a:gd name="T14" fmla="*/ 202 w 221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" h="36">
                <a:moveTo>
                  <a:pt x="202" y="35"/>
                </a:moveTo>
                <a:lnTo>
                  <a:pt x="202" y="35"/>
                </a:lnTo>
                <a:cubicBezTo>
                  <a:pt x="18" y="35"/>
                  <a:pt x="18" y="35"/>
                  <a:pt x="18" y="35"/>
                </a:cubicBezTo>
                <a:cubicBezTo>
                  <a:pt x="0" y="35"/>
                  <a:pt x="0" y="26"/>
                  <a:pt x="0" y="17"/>
                </a:cubicBezTo>
                <a:cubicBezTo>
                  <a:pt x="0" y="9"/>
                  <a:pt x="0" y="0"/>
                  <a:pt x="18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11" y="0"/>
                  <a:pt x="220" y="9"/>
                  <a:pt x="220" y="17"/>
                </a:cubicBezTo>
                <a:cubicBezTo>
                  <a:pt x="220" y="26"/>
                  <a:pt x="211" y="35"/>
                  <a:pt x="202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83">
            <a:extLst>
              <a:ext uri="{FF2B5EF4-FFF2-40B4-BE49-F238E27FC236}">
                <a16:creationId xmlns:a16="http://schemas.microsoft.com/office/drawing/2014/main" id="{FF0CF51A-A2B3-AC42-817F-46EFAA5F6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099" y="9825490"/>
            <a:ext cx="245130" cy="37712"/>
          </a:xfrm>
          <a:custGeom>
            <a:avLst/>
            <a:gdLst>
              <a:gd name="T0" fmla="*/ 17 w 229"/>
              <a:gd name="T1" fmla="*/ 35 h 36"/>
              <a:gd name="T2" fmla="*/ 17 w 229"/>
              <a:gd name="T3" fmla="*/ 35 h 36"/>
              <a:gd name="T4" fmla="*/ 0 w 229"/>
              <a:gd name="T5" fmla="*/ 18 h 36"/>
              <a:gd name="T6" fmla="*/ 17 w 229"/>
              <a:gd name="T7" fmla="*/ 0 h 36"/>
              <a:gd name="T8" fmla="*/ 211 w 229"/>
              <a:gd name="T9" fmla="*/ 0 h 36"/>
              <a:gd name="T10" fmla="*/ 211 w 229"/>
              <a:gd name="T11" fmla="*/ 0 h 36"/>
              <a:gd name="T12" fmla="*/ 228 w 229"/>
              <a:gd name="T13" fmla="*/ 18 h 36"/>
              <a:gd name="T14" fmla="*/ 211 w 229"/>
              <a:gd name="T15" fmla="*/ 35 h 36"/>
              <a:gd name="T16" fmla="*/ 17 w 229"/>
              <a:gd name="T17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11" y="0"/>
                  <a:pt x="211" y="0"/>
                  <a:pt x="211" y="0"/>
                </a:cubicBezTo>
                <a:lnTo>
                  <a:pt x="211" y="0"/>
                </a:lnTo>
                <a:cubicBezTo>
                  <a:pt x="219" y="0"/>
                  <a:pt x="228" y="9"/>
                  <a:pt x="228" y="18"/>
                </a:cubicBezTo>
                <a:cubicBezTo>
                  <a:pt x="228" y="27"/>
                  <a:pt x="219" y="35"/>
                  <a:pt x="211" y="35"/>
                </a:cubicBezTo>
                <a:cubicBezTo>
                  <a:pt x="17" y="35"/>
                  <a:pt x="17" y="35"/>
                  <a:pt x="17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84">
            <a:extLst>
              <a:ext uri="{FF2B5EF4-FFF2-40B4-BE49-F238E27FC236}">
                <a16:creationId xmlns:a16="http://schemas.microsoft.com/office/drawing/2014/main" id="{3A9A9F89-8D4A-5243-96E6-C0DC4A83C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514" y="9825490"/>
            <a:ext cx="131993" cy="37712"/>
          </a:xfrm>
          <a:custGeom>
            <a:avLst/>
            <a:gdLst>
              <a:gd name="T0" fmla="*/ 105 w 124"/>
              <a:gd name="T1" fmla="*/ 35 h 36"/>
              <a:gd name="T2" fmla="*/ 105 w 124"/>
              <a:gd name="T3" fmla="*/ 35 h 36"/>
              <a:gd name="T4" fmla="*/ 105 w 124"/>
              <a:gd name="T5" fmla="*/ 35 h 36"/>
              <a:gd name="T6" fmla="*/ 18 w 124"/>
              <a:gd name="T7" fmla="*/ 35 h 36"/>
              <a:gd name="T8" fmla="*/ 0 w 124"/>
              <a:gd name="T9" fmla="*/ 18 h 36"/>
              <a:gd name="T10" fmla="*/ 18 w 124"/>
              <a:gd name="T11" fmla="*/ 0 h 36"/>
              <a:gd name="T12" fmla="*/ 105 w 124"/>
              <a:gd name="T13" fmla="*/ 0 h 36"/>
              <a:gd name="T14" fmla="*/ 123 w 124"/>
              <a:gd name="T15" fmla="*/ 18 h 36"/>
              <a:gd name="T16" fmla="*/ 105 w 124"/>
              <a:gd name="T17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36">
                <a:moveTo>
                  <a:pt x="105" y="35"/>
                </a:moveTo>
                <a:lnTo>
                  <a:pt x="105" y="35"/>
                </a:lnTo>
                <a:lnTo>
                  <a:pt x="10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4" y="0"/>
                  <a:pt x="123" y="9"/>
                  <a:pt x="123" y="18"/>
                </a:cubicBezTo>
                <a:cubicBezTo>
                  <a:pt x="123" y="27"/>
                  <a:pt x="114" y="35"/>
                  <a:pt x="105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85">
            <a:extLst>
              <a:ext uri="{FF2B5EF4-FFF2-40B4-BE49-F238E27FC236}">
                <a16:creationId xmlns:a16="http://schemas.microsoft.com/office/drawing/2014/main" id="{4DD564A0-103B-AE4B-B48E-9A1CCF55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514" y="9929199"/>
            <a:ext cx="131993" cy="37712"/>
          </a:xfrm>
          <a:custGeom>
            <a:avLst/>
            <a:gdLst>
              <a:gd name="T0" fmla="*/ 105 w 124"/>
              <a:gd name="T1" fmla="*/ 35 h 36"/>
              <a:gd name="T2" fmla="*/ 105 w 124"/>
              <a:gd name="T3" fmla="*/ 35 h 36"/>
              <a:gd name="T4" fmla="*/ 105 w 124"/>
              <a:gd name="T5" fmla="*/ 35 h 36"/>
              <a:gd name="T6" fmla="*/ 18 w 124"/>
              <a:gd name="T7" fmla="*/ 35 h 36"/>
              <a:gd name="T8" fmla="*/ 0 w 124"/>
              <a:gd name="T9" fmla="*/ 18 h 36"/>
              <a:gd name="T10" fmla="*/ 18 w 124"/>
              <a:gd name="T11" fmla="*/ 0 h 36"/>
              <a:gd name="T12" fmla="*/ 18 w 124"/>
              <a:gd name="T13" fmla="*/ 0 h 36"/>
              <a:gd name="T14" fmla="*/ 105 w 124"/>
              <a:gd name="T15" fmla="*/ 0 h 36"/>
              <a:gd name="T16" fmla="*/ 123 w 124"/>
              <a:gd name="T17" fmla="*/ 18 h 36"/>
              <a:gd name="T18" fmla="*/ 105 w 124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36">
                <a:moveTo>
                  <a:pt x="105" y="35"/>
                </a:moveTo>
                <a:lnTo>
                  <a:pt x="105" y="35"/>
                </a:lnTo>
                <a:lnTo>
                  <a:pt x="10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105" y="0"/>
                  <a:pt x="105" y="0"/>
                  <a:pt x="105" y="0"/>
                </a:cubicBezTo>
                <a:cubicBezTo>
                  <a:pt x="114" y="0"/>
                  <a:pt x="123" y="9"/>
                  <a:pt x="123" y="18"/>
                </a:cubicBezTo>
                <a:cubicBezTo>
                  <a:pt x="123" y="26"/>
                  <a:pt x="114" y="35"/>
                  <a:pt x="105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86">
            <a:extLst>
              <a:ext uri="{FF2B5EF4-FFF2-40B4-BE49-F238E27FC236}">
                <a16:creationId xmlns:a16="http://schemas.microsoft.com/office/drawing/2014/main" id="{3393FF1A-CB84-D74C-86B7-9A7454F0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086" y="10032908"/>
            <a:ext cx="141421" cy="37712"/>
          </a:xfrm>
          <a:custGeom>
            <a:avLst/>
            <a:gdLst>
              <a:gd name="T0" fmla="*/ 114 w 133"/>
              <a:gd name="T1" fmla="*/ 35 h 36"/>
              <a:gd name="T2" fmla="*/ 114 w 133"/>
              <a:gd name="T3" fmla="*/ 35 h 36"/>
              <a:gd name="T4" fmla="*/ 114 w 133"/>
              <a:gd name="T5" fmla="*/ 35 h 36"/>
              <a:gd name="T6" fmla="*/ 27 w 133"/>
              <a:gd name="T7" fmla="*/ 35 h 36"/>
              <a:gd name="T8" fmla="*/ 9 w 133"/>
              <a:gd name="T9" fmla="*/ 17 h 36"/>
              <a:gd name="T10" fmla="*/ 27 w 133"/>
              <a:gd name="T11" fmla="*/ 0 h 36"/>
              <a:gd name="T12" fmla="*/ 27 w 133"/>
              <a:gd name="T13" fmla="*/ 0 h 36"/>
              <a:gd name="T14" fmla="*/ 114 w 133"/>
              <a:gd name="T15" fmla="*/ 0 h 36"/>
              <a:gd name="T16" fmla="*/ 132 w 133"/>
              <a:gd name="T17" fmla="*/ 17 h 36"/>
              <a:gd name="T18" fmla="*/ 114 w 133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36">
                <a:moveTo>
                  <a:pt x="114" y="35"/>
                </a:moveTo>
                <a:lnTo>
                  <a:pt x="114" y="35"/>
                </a:lnTo>
                <a:lnTo>
                  <a:pt x="114" y="35"/>
                </a:lnTo>
                <a:cubicBezTo>
                  <a:pt x="27" y="35"/>
                  <a:pt x="27" y="35"/>
                  <a:pt x="27" y="35"/>
                </a:cubicBezTo>
                <a:cubicBezTo>
                  <a:pt x="9" y="35"/>
                  <a:pt x="0" y="26"/>
                  <a:pt x="9" y="17"/>
                </a:cubicBezTo>
                <a:cubicBezTo>
                  <a:pt x="9" y="9"/>
                  <a:pt x="9" y="0"/>
                  <a:pt x="27" y="0"/>
                </a:cubicBezTo>
                <a:lnTo>
                  <a:pt x="27" y="0"/>
                </a:ln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32" y="9"/>
                  <a:pt x="132" y="17"/>
                </a:cubicBezTo>
                <a:cubicBezTo>
                  <a:pt x="132" y="35"/>
                  <a:pt x="123" y="35"/>
                  <a:pt x="114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7">
            <a:extLst>
              <a:ext uri="{FF2B5EF4-FFF2-40B4-BE49-F238E27FC236}">
                <a16:creationId xmlns:a16="http://schemas.microsoft.com/office/drawing/2014/main" id="{DAF2690C-CC59-4E40-8424-912B9837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099" y="9929199"/>
            <a:ext cx="141421" cy="37712"/>
          </a:xfrm>
          <a:custGeom>
            <a:avLst/>
            <a:gdLst>
              <a:gd name="T0" fmla="*/ 114 w 133"/>
              <a:gd name="T1" fmla="*/ 35 h 36"/>
              <a:gd name="T2" fmla="*/ 114 w 133"/>
              <a:gd name="T3" fmla="*/ 35 h 36"/>
              <a:gd name="T4" fmla="*/ 114 w 133"/>
              <a:gd name="T5" fmla="*/ 35 h 36"/>
              <a:gd name="T6" fmla="*/ 17 w 133"/>
              <a:gd name="T7" fmla="*/ 35 h 36"/>
              <a:gd name="T8" fmla="*/ 0 w 133"/>
              <a:gd name="T9" fmla="*/ 18 h 36"/>
              <a:gd name="T10" fmla="*/ 17 w 133"/>
              <a:gd name="T11" fmla="*/ 0 h 36"/>
              <a:gd name="T12" fmla="*/ 17 w 133"/>
              <a:gd name="T13" fmla="*/ 0 h 36"/>
              <a:gd name="T14" fmla="*/ 114 w 133"/>
              <a:gd name="T15" fmla="*/ 0 h 36"/>
              <a:gd name="T16" fmla="*/ 132 w 133"/>
              <a:gd name="T17" fmla="*/ 18 h 36"/>
              <a:gd name="T18" fmla="*/ 114 w 133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36">
                <a:moveTo>
                  <a:pt x="114" y="35"/>
                </a:moveTo>
                <a:lnTo>
                  <a:pt x="114" y="35"/>
                </a:lnTo>
                <a:lnTo>
                  <a:pt x="114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32" y="9"/>
                  <a:pt x="132" y="18"/>
                </a:cubicBezTo>
                <a:cubicBezTo>
                  <a:pt x="132" y="26"/>
                  <a:pt x="123" y="35"/>
                  <a:pt x="114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8">
            <a:extLst>
              <a:ext uri="{FF2B5EF4-FFF2-40B4-BE49-F238E27FC236}">
                <a16:creationId xmlns:a16="http://schemas.microsoft.com/office/drawing/2014/main" id="{185D97BF-CEBA-FF41-8DFB-CC5AD36DF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099" y="10032908"/>
            <a:ext cx="245130" cy="37712"/>
          </a:xfrm>
          <a:custGeom>
            <a:avLst/>
            <a:gdLst>
              <a:gd name="T0" fmla="*/ 211 w 229"/>
              <a:gd name="T1" fmla="*/ 35 h 36"/>
              <a:gd name="T2" fmla="*/ 211 w 229"/>
              <a:gd name="T3" fmla="*/ 35 h 36"/>
              <a:gd name="T4" fmla="*/ 17 w 229"/>
              <a:gd name="T5" fmla="*/ 35 h 36"/>
              <a:gd name="T6" fmla="*/ 0 w 229"/>
              <a:gd name="T7" fmla="*/ 17 h 36"/>
              <a:gd name="T8" fmla="*/ 17 w 229"/>
              <a:gd name="T9" fmla="*/ 0 h 36"/>
              <a:gd name="T10" fmla="*/ 211 w 229"/>
              <a:gd name="T11" fmla="*/ 0 h 36"/>
              <a:gd name="T12" fmla="*/ 228 w 229"/>
              <a:gd name="T13" fmla="*/ 17 h 36"/>
              <a:gd name="T14" fmla="*/ 211 w 229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" h="36">
                <a:moveTo>
                  <a:pt x="211" y="35"/>
                </a:moveTo>
                <a:lnTo>
                  <a:pt x="211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19" y="0"/>
                  <a:pt x="228" y="9"/>
                  <a:pt x="228" y="17"/>
                </a:cubicBezTo>
                <a:cubicBezTo>
                  <a:pt x="228" y="26"/>
                  <a:pt x="219" y="35"/>
                  <a:pt x="211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9">
            <a:extLst>
              <a:ext uri="{FF2B5EF4-FFF2-40B4-BE49-F238E27FC236}">
                <a16:creationId xmlns:a16="http://schemas.microsoft.com/office/drawing/2014/main" id="{A31F7AA0-5E8F-6845-B839-C4964E2E8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798" y="10155473"/>
            <a:ext cx="75425" cy="131993"/>
          </a:xfrm>
          <a:custGeom>
            <a:avLst/>
            <a:gdLst>
              <a:gd name="T0" fmla="*/ 35 w 72"/>
              <a:gd name="T1" fmla="*/ 123 h 124"/>
              <a:gd name="T2" fmla="*/ 35 w 72"/>
              <a:gd name="T3" fmla="*/ 123 h 124"/>
              <a:gd name="T4" fmla="*/ 9 w 72"/>
              <a:gd name="T5" fmla="*/ 114 h 124"/>
              <a:gd name="T6" fmla="*/ 0 w 72"/>
              <a:gd name="T7" fmla="*/ 106 h 124"/>
              <a:gd name="T8" fmla="*/ 9 w 72"/>
              <a:gd name="T9" fmla="*/ 106 h 124"/>
              <a:gd name="T10" fmla="*/ 53 w 72"/>
              <a:gd name="T11" fmla="*/ 106 h 124"/>
              <a:gd name="T12" fmla="*/ 62 w 72"/>
              <a:gd name="T13" fmla="*/ 88 h 124"/>
              <a:gd name="T14" fmla="*/ 35 w 72"/>
              <a:gd name="T15" fmla="*/ 70 h 124"/>
              <a:gd name="T16" fmla="*/ 9 w 72"/>
              <a:gd name="T17" fmla="*/ 53 h 124"/>
              <a:gd name="T18" fmla="*/ 0 w 72"/>
              <a:gd name="T19" fmla="*/ 35 h 124"/>
              <a:gd name="T20" fmla="*/ 18 w 72"/>
              <a:gd name="T21" fmla="*/ 9 h 124"/>
              <a:gd name="T22" fmla="*/ 71 w 72"/>
              <a:gd name="T23" fmla="*/ 9 h 124"/>
              <a:gd name="T24" fmla="*/ 71 w 72"/>
              <a:gd name="T25" fmla="*/ 18 h 124"/>
              <a:gd name="T26" fmla="*/ 62 w 72"/>
              <a:gd name="T27" fmla="*/ 27 h 124"/>
              <a:gd name="T28" fmla="*/ 27 w 72"/>
              <a:gd name="T29" fmla="*/ 27 h 124"/>
              <a:gd name="T30" fmla="*/ 18 w 72"/>
              <a:gd name="T31" fmla="*/ 35 h 124"/>
              <a:gd name="T32" fmla="*/ 35 w 72"/>
              <a:gd name="T33" fmla="*/ 53 h 124"/>
              <a:gd name="T34" fmla="*/ 62 w 72"/>
              <a:gd name="T35" fmla="*/ 70 h 124"/>
              <a:gd name="T36" fmla="*/ 71 w 72"/>
              <a:gd name="T37" fmla="*/ 88 h 124"/>
              <a:gd name="T38" fmla="*/ 62 w 72"/>
              <a:gd name="T39" fmla="*/ 114 h 124"/>
              <a:gd name="T40" fmla="*/ 35 w 72"/>
              <a:gd name="T4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2" h="124">
                <a:moveTo>
                  <a:pt x="35" y="123"/>
                </a:moveTo>
                <a:lnTo>
                  <a:pt x="35" y="123"/>
                </a:lnTo>
                <a:cubicBezTo>
                  <a:pt x="27" y="123"/>
                  <a:pt x="18" y="114"/>
                  <a:pt x="9" y="114"/>
                </a:cubicBezTo>
                <a:cubicBezTo>
                  <a:pt x="0" y="114"/>
                  <a:pt x="0" y="106"/>
                  <a:pt x="0" y="106"/>
                </a:cubicBezTo>
                <a:cubicBezTo>
                  <a:pt x="0" y="106"/>
                  <a:pt x="9" y="97"/>
                  <a:pt x="9" y="106"/>
                </a:cubicBezTo>
                <a:cubicBezTo>
                  <a:pt x="27" y="106"/>
                  <a:pt x="44" y="106"/>
                  <a:pt x="53" y="106"/>
                </a:cubicBezTo>
                <a:cubicBezTo>
                  <a:pt x="53" y="97"/>
                  <a:pt x="62" y="97"/>
                  <a:pt x="62" y="88"/>
                </a:cubicBezTo>
                <a:cubicBezTo>
                  <a:pt x="62" y="79"/>
                  <a:pt x="44" y="70"/>
                  <a:pt x="35" y="70"/>
                </a:cubicBezTo>
                <a:cubicBezTo>
                  <a:pt x="27" y="62"/>
                  <a:pt x="18" y="62"/>
                  <a:pt x="9" y="53"/>
                </a:cubicBezTo>
                <a:cubicBezTo>
                  <a:pt x="9" y="53"/>
                  <a:pt x="0" y="44"/>
                  <a:pt x="0" y="35"/>
                </a:cubicBezTo>
                <a:cubicBezTo>
                  <a:pt x="0" y="27"/>
                  <a:pt x="9" y="18"/>
                  <a:pt x="18" y="9"/>
                </a:cubicBezTo>
                <a:cubicBezTo>
                  <a:pt x="27" y="0"/>
                  <a:pt x="44" y="0"/>
                  <a:pt x="71" y="9"/>
                </a:cubicBezTo>
                <a:lnTo>
                  <a:pt x="71" y="18"/>
                </a:lnTo>
                <a:cubicBezTo>
                  <a:pt x="71" y="27"/>
                  <a:pt x="62" y="27"/>
                  <a:pt x="62" y="27"/>
                </a:cubicBezTo>
                <a:cubicBezTo>
                  <a:pt x="44" y="18"/>
                  <a:pt x="35" y="18"/>
                  <a:pt x="27" y="27"/>
                </a:cubicBezTo>
                <a:cubicBezTo>
                  <a:pt x="18" y="27"/>
                  <a:pt x="18" y="35"/>
                  <a:pt x="18" y="35"/>
                </a:cubicBezTo>
                <a:cubicBezTo>
                  <a:pt x="18" y="44"/>
                  <a:pt x="27" y="53"/>
                  <a:pt x="35" y="53"/>
                </a:cubicBezTo>
                <a:cubicBezTo>
                  <a:pt x="44" y="62"/>
                  <a:pt x="53" y="62"/>
                  <a:pt x="62" y="70"/>
                </a:cubicBezTo>
                <a:cubicBezTo>
                  <a:pt x="71" y="79"/>
                  <a:pt x="71" y="79"/>
                  <a:pt x="71" y="88"/>
                </a:cubicBezTo>
                <a:cubicBezTo>
                  <a:pt x="71" y="97"/>
                  <a:pt x="71" y="106"/>
                  <a:pt x="62" y="114"/>
                </a:cubicBezTo>
                <a:cubicBezTo>
                  <a:pt x="53" y="114"/>
                  <a:pt x="44" y="123"/>
                  <a:pt x="35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90">
            <a:extLst>
              <a:ext uri="{FF2B5EF4-FFF2-40B4-BE49-F238E27FC236}">
                <a16:creationId xmlns:a16="http://schemas.microsoft.com/office/drawing/2014/main" id="{FF6095F5-2BF4-5A47-9D3C-3424227C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082" y="10127188"/>
            <a:ext cx="18856" cy="28284"/>
          </a:xfrm>
          <a:custGeom>
            <a:avLst/>
            <a:gdLst>
              <a:gd name="T0" fmla="*/ 8 w 18"/>
              <a:gd name="T1" fmla="*/ 26 h 27"/>
              <a:gd name="T2" fmla="*/ 8 w 18"/>
              <a:gd name="T3" fmla="*/ 26 h 27"/>
              <a:gd name="T4" fmla="*/ 0 w 18"/>
              <a:gd name="T5" fmla="*/ 17 h 27"/>
              <a:gd name="T6" fmla="*/ 0 w 18"/>
              <a:gd name="T7" fmla="*/ 9 h 27"/>
              <a:gd name="T8" fmla="*/ 8 w 18"/>
              <a:gd name="T9" fmla="*/ 0 h 27"/>
              <a:gd name="T10" fmla="*/ 17 w 18"/>
              <a:gd name="T11" fmla="*/ 9 h 27"/>
              <a:gd name="T12" fmla="*/ 17 w 18"/>
              <a:gd name="T13" fmla="*/ 17 h 27"/>
              <a:gd name="T14" fmla="*/ 8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8" y="26"/>
                  <a:pt x="0" y="26"/>
                  <a:pt x="0" y="17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17" y="0"/>
                  <a:pt x="17" y="9"/>
                  <a:pt x="17" y="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6"/>
                  <a:pt x="17" y="26"/>
                  <a:pt x="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91">
            <a:extLst>
              <a:ext uri="{FF2B5EF4-FFF2-40B4-BE49-F238E27FC236}">
                <a16:creationId xmlns:a16="http://schemas.microsoft.com/office/drawing/2014/main" id="{175C94C3-52CE-4A48-A644-E1BC5DBB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082" y="10287466"/>
            <a:ext cx="18856" cy="28284"/>
          </a:xfrm>
          <a:custGeom>
            <a:avLst/>
            <a:gdLst>
              <a:gd name="T0" fmla="*/ 8 w 18"/>
              <a:gd name="T1" fmla="*/ 27 h 28"/>
              <a:gd name="T2" fmla="*/ 8 w 18"/>
              <a:gd name="T3" fmla="*/ 27 h 28"/>
              <a:gd name="T4" fmla="*/ 0 w 18"/>
              <a:gd name="T5" fmla="*/ 18 h 28"/>
              <a:gd name="T6" fmla="*/ 0 w 18"/>
              <a:gd name="T7" fmla="*/ 9 h 28"/>
              <a:gd name="T8" fmla="*/ 8 w 18"/>
              <a:gd name="T9" fmla="*/ 0 h 28"/>
              <a:gd name="T10" fmla="*/ 17 w 18"/>
              <a:gd name="T11" fmla="*/ 9 h 28"/>
              <a:gd name="T12" fmla="*/ 17 w 18"/>
              <a:gd name="T13" fmla="*/ 18 h 28"/>
              <a:gd name="T14" fmla="*/ 8 w 1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8">
                <a:moveTo>
                  <a:pt x="8" y="27"/>
                </a:moveTo>
                <a:lnTo>
                  <a:pt x="8" y="27"/>
                </a:lnTo>
                <a:cubicBezTo>
                  <a:pt x="8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17" y="0"/>
                  <a:pt x="17" y="9"/>
                  <a:pt x="17" y="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7"/>
                  <a:pt x="17" y="27"/>
                  <a:pt x="8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92">
            <a:extLst>
              <a:ext uri="{FF2B5EF4-FFF2-40B4-BE49-F238E27FC236}">
                <a16:creationId xmlns:a16="http://schemas.microsoft.com/office/drawing/2014/main" id="{2111EB1C-18EB-074E-8A15-FECBB7AF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671" y="10240325"/>
            <a:ext cx="141421" cy="37712"/>
          </a:xfrm>
          <a:custGeom>
            <a:avLst/>
            <a:gdLst>
              <a:gd name="T0" fmla="*/ 114 w 133"/>
              <a:gd name="T1" fmla="*/ 35 h 36"/>
              <a:gd name="T2" fmla="*/ 114 w 133"/>
              <a:gd name="T3" fmla="*/ 35 h 36"/>
              <a:gd name="T4" fmla="*/ 17 w 133"/>
              <a:gd name="T5" fmla="*/ 35 h 36"/>
              <a:gd name="T6" fmla="*/ 0 w 133"/>
              <a:gd name="T7" fmla="*/ 18 h 36"/>
              <a:gd name="T8" fmla="*/ 17 w 133"/>
              <a:gd name="T9" fmla="*/ 0 h 36"/>
              <a:gd name="T10" fmla="*/ 114 w 133"/>
              <a:gd name="T11" fmla="*/ 0 h 36"/>
              <a:gd name="T12" fmla="*/ 132 w 133"/>
              <a:gd name="T13" fmla="*/ 18 h 36"/>
              <a:gd name="T14" fmla="*/ 114 w 133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36">
                <a:moveTo>
                  <a:pt x="114" y="35"/>
                </a:moveTo>
                <a:lnTo>
                  <a:pt x="114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23" y="0"/>
                  <a:pt x="132" y="9"/>
                  <a:pt x="132" y="18"/>
                </a:cubicBezTo>
                <a:cubicBezTo>
                  <a:pt x="132" y="27"/>
                  <a:pt x="123" y="35"/>
                  <a:pt x="114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93">
            <a:extLst>
              <a:ext uri="{FF2B5EF4-FFF2-40B4-BE49-F238E27FC236}">
                <a16:creationId xmlns:a16="http://schemas.microsoft.com/office/drawing/2014/main" id="{82E9B9E2-9746-AE44-9D14-2B6997C3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706" y="5026593"/>
            <a:ext cx="961665" cy="254558"/>
          </a:xfrm>
          <a:custGeom>
            <a:avLst/>
            <a:gdLst>
              <a:gd name="T0" fmla="*/ 844 w 898"/>
              <a:gd name="T1" fmla="*/ 237 h 238"/>
              <a:gd name="T2" fmla="*/ 844 w 898"/>
              <a:gd name="T3" fmla="*/ 237 h 238"/>
              <a:gd name="T4" fmla="*/ 53 w 898"/>
              <a:gd name="T5" fmla="*/ 237 h 238"/>
              <a:gd name="T6" fmla="*/ 0 w 898"/>
              <a:gd name="T7" fmla="*/ 184 h 238"/>
              <a:gd name="T8" fmla="*/ 0 w 898"/>
              <a:gd name="T9" fmla="*/ 52 h 238"/>
              <a:gd name="T10" fmla="*/ 53 w 898"/>
              <a:gd name="T11" fmla="*/ 0 h 238"/>
              <a:gd name="T12" fmla="*/ 844 w 898"/>
              <a:gd name="T13" fmla="*/ 0 h 238"/>
              <a:gd name="T14" fmla="*/ 897 w 898"/>
              <a:gd name="T15" fmla="*/ 52 h 238"/>
              <a:gd name="T16" fmla="*/ 897 w 898"/>
              <a:gd name="T17" fmla="*/ 184 h 238"/>
              <a:gd name="T18" fmla="*/ 844 w 898"/>
              <a:gd name="T19" fmla="*/ 237 h 238"/>
              <a:gd name="T20" fmla="*/ 70 w 898"/>
              <a:gd name="T21" fmla="*/ 167 h 238"/>
              <a:gd name="T22" fmla="*/ 70 w 898"/>
              <a:gd name="T23" fmla="*/ 167 h 238"/>
              <a:gd name="T24" fmla="*/ 836 w 898"/>
              <a:gd name="T25" fmla="*/ 167 h 238"/>
              <a:gd name="T26" fmla="*/ 836 w 898"/>
              <a:gd name="T27" fmla="*/ 70 h 238"/>
              <a:gd name="T28" fmla="*/ 70 w 898"/>
              <a:gd name="T29" fmla="*/ 70 h 238"/>
              <a:gd name="T30" fmla="*/ 70 w 898"/>
              <a:gd name="T31" fmla="*/ 16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8" h="238">
                <a:moveTo>
                  <a:pt x="844" y="237"/>
                </a:moveTo>
                <a:lnTo>
                  <a:pt x="844" y="237"/>
                </a:lnTo>
                <a:cubicBezTo>
                  <a:pt x="53" y="237"/>
                  <a:pt x="53" y="237"/>
                  <a:pt x="53" y="237"/>
                </a:cubicBezTo>
                <a:cubicBezTo>
                  <a:pt x="26" y="237"/>
                  <a:pt x="0" y="211"/>
                  <a:pt x="0" y="184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53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880" y="0"/>
                  <a:pt x="897" y="26"/>
                  <a:pt x="897" y="52"/>
                </a:cubicBezTo>
                <a:cubicBezTo>
                  <a:pt x="897" y="184"/>
                  <a:pt x="897" y="184"/>
                  <a:pt x="897" y="184"/>
                </a:cubicBezTo>
                <a:cubicBezTo>
                  <a:pt x="897" y="211"/>
                  <a:pt x="880" y="237"/>
                  <a:pt x="844" y="237"/>
                </a:cubicBezTo>
                <a:close/>
                <a:moveTo>
                  <a:pt x="70" y="167"/>
                </a:moveTo>
                <a:lnTo>
                  <a:pt x="70" y="167"/>
                </a:lnTo>
                <a:cubicBezTo>
                  <a:pt x="836" y="167"/>
                  <a:pt x="836" y="167"/>
                  <a:pt x="836" y="167"/>
                </a:cubicBezTo>
                <a:cubicBezTo>
                  <a:pt x="836" y="70"/>
                  <a:pt x="836" y="70"/>
                  <a:pt x="836" y="70"/>
                </a:cubicBezTo>
                <a:cubicBezTo>
                  <a:pt x="70" y="70"/>
                  <a:pt x="70" y="70"/>
                  <a:pt x="70" y="70"/>
                </a:cubicBezTo>
                <a:lnTo>
                  <a:pt x="70" y="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94">
            <a:extLst>
              <a:ext uri="{FF2B5EF4-FFF2-40B4-BE49-F238E27FC236}">
                <a16:creationId xmlns:a16="http://schemas.microsoft.com/office/drawing/2014/main" id="{A7A35E7D-826C-7C47-8430-06CCB5CB5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840" y="5040737"/>
            <a:ext cx="75425" cy="207418"/>
          </a:xfrm>
          <a:custGeom>
            <a:avLst/>
            <a:gdLst>
              <a:gd name="T0" fmla="*/ 35 w 72"/>
              <a:gd name="T1" fmla="*/ 194 h 195"/>
              <a:gd name="T2" fmla="*/ 35 w 72"/>
              <a:gd name="T3" fmla="*/ 194 h 195"/>
              <a:gd name="T4" fmla="*/ 0 w 72"/>
              <a:gd name="T5" fmla="*/ 167 h 195"/>
              <a:gd name="T6" fmla="*/ 0 w 72"/>
              <a:gd name="T7" fmla="*/ 35 h 195"/>
              <a:gd name="T8" fmla="*/ 35 w 72"/>
              <a:gd name="T9" fmla="*/ 0 h 195"/>
              <a:gd name="T10" fmla="*/ 35 w 72"/>
              <a:gd name="T11" fmla="*/ 0 h 195"/>
              <a:gd name="T12" fmla="*/ 62 w 72"/>
              <a:gd name="T13" fmla="*/ 35 h 195"/>
              <a:gd name="T14" fmla="*/ 71 w 72"/>
              <a:gd name="T15" fmla="*/ 167 h 195"/>
              <a:gd name="T16" fmla="*/ 35 w 72"/>
              <a:gd name="T17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195">
                <a:moveTo>
                  <a:pt x="35" y="194"/>
                </a:moveTo>
                <a:lnTo>
                  <a:pt x="35" y="194"/>
                </a:lnTo>
                <a:cubicBezTo>
                  <a:pt x="18" y="194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53" y="0"/>
                  <a:pt x="62" y="18"/>
                  <a:pt x="62" y="35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85"/>
                  <a:pt x="53" y="194"/>
                  <a:pt x="35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95">
            <a:extLst>
              <a:ext uri="{FF2B5EF4-FFF2-40B4-BE49-F238E27FC236}">
                <a16:creationId xmlns:a16="http://schemas.microsoft.com/office/drawing/2014/main" id="{13513B5B-3A27-5346-84FB-90C4A20BF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973" y="5040737"/>
            <a:ext cx="65997" cy="207418"/>
          </a:xfrm>
          <a:custGeom>
            <a:avLst/>
            <a:gdLst>
              <a:gd name="T0" fmla="*/ 36 w 63"/>
              <a:gd name="T1" fmla="*/ 194 h 195"/>
              <a:gd name="T2" fmla="*/ 36 w 63"/>
              <a:gd name="T3" fmla="*/ 194 h 195"/>
              <a:gd name="T4" fmla="*/ 0 w 63"/>
              <a:gd name="T5" fmla="*/ 167 h 195"/>
              <a:gd name="T6" fmla="*/ 0 w 63"/>
              <a:gd name="T7" fmla="*/ 35 h 195"/>
              <a:gd name="T8" fmla="*/ 27 w 63"/>
              <a:gd name="T9" fmla="*/ 0 h 195"/>
              <a:gd name="T10" fmla="*/ 27 w 63"/>
              <a:gd name="T11" fmla="*/ 0 h 195"/>
              <a:gd name="T12" fmla="*/ 62 w 63"/>
              <a:gd name="T13" fmla="*/ 35 h 195"/>
              <a:gd name="T14" fmla="*/ 62 w 63"/>
              <a:gd name="T15" fmla="*/ 167 h 195"/>
              <a:gd name="T16" fmla="*/ 36 w 63"/>
              <a:gd name="T17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195">
                <a:moveTo>
                  <a:pt x="36" y="194"/>
                </a:moveTo>
                <a:lnTo>
                  <a:pt x="36" y="194"/>
                </a:lnTo>
                <a:cubicBezTo>
                  <a:pt x="18" y="194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44" y="0"/>
                  <a:pt x="62" y="18"/>
                  <a:pt x="62" y="35"/>
                </a:cubicBezTo>
                <a:cubicBezTo>
                  <a:pt x="62" y="167"/>
                  <a:pt x="62" y="167"/>
                  <a:pt x="62" y="167"/>
                </a:cubicBezTo>
                <a:cubicBezTo>
                  <a:pt x="62" y="185"/>
                  <a:pt x="53" y="194"/>
                  <a:pt x="36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96">
            <a:extLst>
              <a:ext uri="{FF2B5EF4-FFF2-40B4-BE49-F238E27FC236}">
                <a16:creationId xmlns:a16="http://schemas.microsoft.com/office/drawing/2014/main" id="{8B488F7B-5AB8-5C4A-B640-054CFCB0F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107" y="5040737"/>
            <a:ext cx="65997" cy="207418"/>
          </a:xfrm>
          <a:custGeom>
            <a:avLst/>
            <a:gdLst>
              <a:gd name="T0" fmla="*/ 35 w 63"/>
              <a:gd name="T1" fmla="*/ 194 h 195"/>
              <a:gd name="T2" fmla="*/ 35 w 63"/>
              <a:gd name="T3" fmla="*/ 194 h 195"/>
              <a:gd name="T4" fmla="*/ 0 w 63"/>
              <a:gd name="T5" fmla="*/ 167 h 195"/>
              <a:gd name="T6" fmla="*/ 0 w 63"/>
              <a:gd name="T7" fmla="*/ 35 h 195"/>
              <a:gd name="T8" fmla="*/ 27 w 63"/>
              <a:gd name="T9" fmla="*/ 0 h 195"/>
              <a:gd name="T10" fmla="*/ 62 w 63"/>
              <a:gd name="T11" fmla="*/ 35 h 195"/>
              <a:gd name="T12" fmla="*/ 62 w 63"/>
              <a:gd name="T13" fmla="*/ 167 h 195"/>
              <a:gd name="T14" fmla="*/ 35 w 63"/>
              <a:gd name="T1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95">
                <a:moveTo>
                  <a:pt x="35" y="194"/>
                </a:moveTo>
                <a:lnTo>
                  <a:pt x="35" y="194"/>
                </a:lnTo>
                <a:cubicBezTo>
                  <a:pt x="18" y="194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9" y="0"/>
                  <a:pt x="27" y="0"/>
                </a:cubicBezTo>
                <a:cubicBezTo>
                  <a:pt x="53" y="0"/>
                  <a:pt x="62" y="18"/>
                  <a:pt x="62" y="35"/>
                </a:cubicBezTo>
                <a:cubicBezTo>
                  <a:pt x="62" y="167"/>
                  <a:pt x="62" y="167"/>
                  <a:pt x="62" y="167"/>
                </a:cubicBezTo>
                <a:cubicBezTo>
                  <a:pt x="62" y="185"/>
                  <a:pt x="53" y="194"/>
                  <a:pt x="35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97">
            <a:extLst>
              <a:ext uri="{FF2B5EF4-FFF2-40B4-BE49-F238E27FC236}">
                <a16:creationId xmlns:a16="http://schemas.microsoft.com/office/drawing/2014/main" id="{81991AB2-1AEB-1B49-A19A-626CE2FDF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525" y="5040737"/>
            <a:ext cx="75425" cy="207418"/>
          </a:xfrm>
          <a:custGeom>
            <a:avLst/>
            <a:gdLst>
              <a:gd name="T0" fmla="*/ 36 w 72"/>
              <a:gd name="T1" fmla="*/ 194 h 195"/>
              <a:gd name="T2" fmla="*/ 36 w 72"/>
              <a:gd name="T3" fmla="*/ 194 h 195"/>
              <a:gd name="T4" fmla="*/ 0 w 72"/>
              <a:gd name="T5" fmla="*/ 167 h 195"/>
              <a:gd name="T6" fmla="*/ 0 w 72"/>
              <a:gd name="T7" fmla="*/ 35 h 195"/>
              <a:gd name="T8" fmla="*/ 36 w 72"/>
              <a:gd name="T9" fmla="*/ 0 h 195"/>
              <a:gd name="T10" fmla="*/ 62 w 72"/>
              <a:gd name="T11" fmla="*/ 35 h 195"/>
              <a:gd name="T12" fmla="*/ 71 w 72"/>
              <a:gd name="T13" fmla="*/ 167 h 195"/>
              <a:gd name="T14" fmla="*/ 36 w 72"/>
              <a:gd name="T1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95">
                <a:moveTo>
                  <a:pt x="36" y="194"/>
                </a:moveTo>
                <a:lnTo>
                  <a:pt x="36" y="194"/>
                </a:lnTo>
                <a:cubicBezTo>
                  <a:pt x="18" y="194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53" y="0"/>
                  <a:pt x="62" y="18"/>
                  <a:pt x="62" y="35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85"/>
                  <a:pt x="53" y="194"/>
                  <a:pt x="36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98">
            <a:extLst>
              <a:ext uri="{FF2B5EF4-FFF2-40B4-BE49-F238E27FC236}">
                <a16:creationId xmlns:a16="http://schemas.microsoft.com/office/drawing/2014/main" id="{2587E7B6-5C7F-7E42-A7BC-DA175D975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713" y="4842747"/>
            <a:ext cx="961665" cy="245130"/>
          </a:xfrm>
          <a:custGeom>
            <a:avLst/>
            <a:gdLst>
              <a:gd name="T0" fmla="*/ 844 w 898"/>
              <a:gd name="T1" fmla="*/ 229 h 230"/>
              <a:gd name="T2" fmla="*/ 844 w 898"/>
              <a:gd name="T3" fmla="*/ 229 h 230"/>
              <a:gd name="T4" fmla="*/ 53 w 898"/>
              <a:gd name="T5" fmla="*/ 229 h 230"/>
              <a:gd name="T6" fmla="*/ 0 w 898"/>
              <a:gd name="T7" fmla="*/ 176 h 230"/>
              <a:gd name="T8" fmla="*/ 0 w 898"/>
              <a:gd name="T9" fmla="*/ 53 h 230"/>
              <a:gd name="T10" fmla="*/ 53 w 898"/>
              <a:gd name="T11" fmla="*/ 0 h 230"/>
              <a:gd name="T12" fmla="*/ 844 w 898"/>
              <a:gd name="T13" fmla="*/ 0 h 230"/>
              <a:gd name="T14" fmla="*/ 897 w 898"/>
              <a:gd name="T15" fmla="*/ 53 h 230"/>
              <a:gd name="T16" fmla="*/ 897 w 898"/>
              <a:gd name="T17" fmla="*/ 176 h 230"/>
              <a:gd name="T18" fmla="*/ 844 w 898"/>
              <a:gd name="T19" fmla="*/ 229 h 230"/>
              <a:gd name="T20" fmla="*/ 70 w 898"/>
              <a:gd name="T21" fmla="*/ 168 h 230"/>
              <a:gd name="T22" fmla="*/ 70 w 898"/>
              <a:gd name="T23" fmla="*/ 168 h 230"/>
              <a:gd name="T24" fmla="*/ 835 w 898"/>
              <a:gd name="T25" fmla="*/ 168 h 230"/>
              <a:gd name="T26" fmla="*/ 835 w 898"/>
              <a:gd name="T27" fmla="*/ 62 h 230"/>
              <a:gd name="T28" fmla="*/ 70 w 898"/>
              <a:gd name="T29" fmla="*/ 62 h 230"/>
              <a:gd name="T30" fmla="*/ 70 w 898"/>
              <a:gd name="T31" fmla="*/ 16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8" h="230">
                <a:moveTo>
                  <a:pt x="844" y="229"/>
                </a:moveTo>
                <a:lnTo>
                  <a:pt x="844" y="229"/>
                </a:lnTo>
                <a:cubicBezTo>
                  <a:pt x="53" y="229"/>
                  <a:pt x="53" y="229"/>
                  <a:pt x="53" y="229"/>
                </a:cubicBezTo>
                <a:cubicBezTo>
                  <a:pt x="26" y="229"/>
                  <a:pt x="0" y="212"/>
                  <a:pt x="0" y="17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18"/>
                  <a:pt x="26" y="0"/>
                  <a:pt x="53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880" y="0"/>
                  <a:pt x="897" y="18"/>
                  <a:pt x="897" y="53"/>
                </a:cubicBezTo>
                <a:cubicBezTo>
                  <a:pt x="897" y="176"/>
                  <a:pt x="897" y="176"/>
                  <a:pt x="897" y="176"/>
                </a:cubicBezTo>
                <a:cubicBezTo>
                  <a:pt x="897" y="212"/>
                  <a:pt x="880" y="229"/>
                  <a:pt x="844" y="229"/>
                </a:cubicBezTo>
                <a:close/>
                <a:moveTo>
                  <a:pt x="70" y="168"/>
                </a:moveTo>
                <a:lnTo>
                  <a:pt x="70" y="168"/>
                </a:lnTo>
                <a:cubicBezTo>
                  <a:pt x="835" y="168"/>
                  <a:pt x="835" y="168"/>
                  <a:pt x="835" y="168"/>
                </a:cubicBezTo>
                <a:cubicBezTo>
                  <a:pt x="835" y="62"/>
                  <a:pt x="835" y="62"/>
                  <a:pt x="835" y="62"/>
                </a:cubicBezTo>
                <a:cubicBezTo>
                  <a:pt x="70" y="62"/>
                  <a:pt x="70" y="62"/>
                  <a:pt x="70" y="62"/>
                </a:cubicBezTo>
                <a:lnTo>
                  <a:pt x="70" y="1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99">
            <a:extLst>
              <a:ext uri="{FF2B5EF4-FFF2-40B4-BE49-F238E27FC236}">
                <a16:creationId xmlns:a16="http://schemas.microsoft.com/office/drawing/2014/main" id="{A794DD77-DE71-504D-8C34-26D494A8B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846" y="4861603"/>
            <a:ext cx="75425" cy="207418"/>
          </a:xfrm>
          <a:custGeom>
            <a:avLst/>
            <a:gdLst>
              <a:gd name="T0" fmla="*/ 35 w 71"/>
              <a:gd name="T1" fmla="*/ 194 h 195"/>
              <a:gd name="T2" fmla="*/ 35 w 71"/>
              <a:gd name="T3" fmla="*/ 194 h 195"/>
              <a:gd name="T4" fmla="*/ 0 w 71"/>
              <a:gd name="T5" fmla="*/ 158 h 195"/>
              <a:gd name="T6" fmla="*/ 0 w 71"/>
              <a:gd name="T7" fmla="*/ 26 h 195"/>
              <a:gd name="T8" fmla="*/ 35 w 71"/>
              <a:gd name="T9" fmla="*/ 0 h 195"/>
              <a:gd name="T10" fmla="*/ 70 w 71"/>
              <a:gd name="T11" fmla="*/ 26 h 195"/>
              <a:gd name="T12" fmla="*/ 70 w 71"/>
              <a:gd name="T13" fmla="*/ 158 h 195"/>
              <a:gd name="T14" fmla="*/ 35 w 71"/>
              <a:gd name="T1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95">
                <a:moveTo>
                  <a:pt x="35" y="194"/>
                </a:moveTo>
                <a:lnTo>
                  <a:pt x="35" y="194"/>
                </a:lnTo>
                <a:cubicBezTo>
                  <a:pt x="18" y="194"/>
                  <a:pt x="0" y="176"/>
                  <a:pt x="0" y="15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53" y="0"/>
                  <a:pt x="70" y="9"/>
                  <a:pt x="70" y="26"/>
                </a:cubicBezTo>
                <a:cubicBezTo>
                  <a:pt x="70" y="158"/>
                  <a:pt x="70" y="158"/>
                  <a:pt x="70" y="158"/>
                </a:cubicBezTo>
                <a:cubicBezTo>
                  <a:pt x="70" y="176"/>
                  <a:pt x="53" y="194"/>
                  <a:pt x="35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00">
            <a:extLst>
              <a:ext uri="{FF2B5EF4-FFF2-40B4-BE49-F238E27FC236}">
                <a16:creationId xmlns:a16="http://schemas.microsoft.com/office/drawing/2014/main" id="{FB4FB02D-36F4-124E-ACE0-5B62BD8C0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980" y="4861603"/>
            <a:ext cx="65997" cy="207418"/>
          </a:xfrm>
          <a:custGeom>
            <a:avLst/>
            <a:gdLst>
              <a:gd name="T0" fmla="*/ 35 w 63"/>
              <a:gd name="T1" fmla="*/ 194 h 195"/>
              <a:gd name="T2" fmla="*/ 35 w 63"/>
              <a:gd name="T3" fmla="*/ 194 h 195"/>
              <a:gd name="T4" fmla="*/ 0 w 63"/>
              <a:gd name="T5" fmla="*/ 158 h 195"/>
              <a:gd name="T6" fmla="*/ 0 w 63"/>
              <a:gd name="T7" fmla="*/ 26 h 195"/>
              <a:gd name="T8" fmla="*/ 35 w 63"/>
              <a:gd name="T9" fmla="*/ 0 h 195"/>
              <a:gd name="T10" fmla="*/ 62 w 63"/>
              <a:gd name="T11" fmla="*/ 26 h 195"/>
              <a:gd name="T12" fmla="*/ 62 w 63"/>
              <a:gd name="T13" fmla="*/ 158 h 195"/>
              <a:gd name="T14" fmla="*/ 35 w 63"/>
              <a:gd name="T1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95">
                <a:moveTo>
                  <a:pt x="35" y="194"/>
                </a:moveTo>
                <a:lnTo>
                  <a:pt x="35" y="194"/>
                </a:lnTo>
                <a:cubicBezTo>
                  <a:pt x="18" y="194"/>
                  <a:pt x="0" y="176"/>
                  <a:pt x="0" y="15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53" y="0"/>
                  <a:pt x="62" y="9"/>
                  <a:pt x="62" y="26"/>
                </a:cubicBezTo>
                <a:cubicBezTo>
                  <a:pt x="62" y="158"/>
                  <a:pt x="62" y="158"/>
                  <a:pt x="62" y="158"/>
                </a:cubicBezTo>
                <a:cubicBezTo>
                  <a:pt x="62" y="176"/>
                  <a:pt x="53" y="194"/>
                  <a:pt x="35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01">
            <a:extLst>
              <a:ext uri="{FF2B5EF4-FFF2-40B4-BE49-F238E27FC236}">
                <a16:creationId xmlns:a16="http://schemas.microsoft.com/office/drawing/2014/main" id="{129FBF56-356D-F546-85E3-BC8B0975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114" y="4861603"/>
            <a:ext cx="75425" cy="207418"/>
          </a:xfrm>
          <a:custGeom>
            <a:avLst/>
            <a:gdLst>
              <a:gd name="T0" fmla="*/ 35 w 72"/>
              <a:gd name="T1" fmla="*/ 194 h 195"/>
              <a:gd name="T2" fmla="*/ 35 w 72"/>
              <a:gd name="T3" fmla="*/ 194 h 195"/>
              <a:gd name="T4" fmla="*/ 0 w 72"/>
              <a:gd name="T5" fmla="*/ 158 h 195"/>
              <a:gd name="T6" fmla="*/ 0 w 72"/>
              <a:gd name="T7" fmla="*/ 35 h 195"/>
              <a:gd name="T8" fmla="*/ 35 w 72"/>
              <a:gd name="T9" fmla="*/ 0 h 195"/>
              <a:gd name="T10" fmla="*/ 62 w 72"/>
              <a:gd name="T11" fmla="*/ 35 h 195"/>
              <a:gd name="T12" fmla="*/ 71 w 72"/>
              <a:gd name="T13" fmla="*/ 158 h 195"/>
              <a:gd name="T14" fmla="*/ 35 w 72"/>
              <a:gd name="T15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95">
                <a:moveTo>
                  <a:pt x="35" y="194"/>
                </a:moveTo>
                <a:lnTo>
                  <a:pt x="35" y="194"/>
                </a:lnTo>
                <a:cubicBezTo>
                  <a:pt x="18" y="194"/>
                  <a:pt x="0" y="176"/>
                  <a:pt x="0" y="15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53" y="0"/>
                  <a:pt x="62" y="18"/>
                  <a:pt x="62" y="35"/>
                </a:cubicBezTo>
                <a:cubicBezTo>
                  <a:pt x="71" y="158"/>
                  <a:pt x="71" y="158"/>
                  <a:pt x="71" y="158"/>
                </a:cubicBezTo>
                <a:cubicBezTo>
                  <a:pt x="71" y="176"/>
                  <a:pt x="53" y="194"/>
                  <a:pt x="35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202">
            <a:extLst>
              <a:ext uri="{FF2B5EF4-FFF2-40B4-BE49-F238E27FC236}">
                <a16:creationId xmlns:a16="http://schemas.microsoft.com/office/drawing/2014/main" id="{A6EA2451-99ED-004F-802E-F0391976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47" y="4861603"/>
            <a:ext cx="75425" cy="207418"/>
          </a:xfrm>
          <a:custGeom>
            <a:avLst/>
            <a:gdLst>
              <a:gd name="T0" fmla="*/ 36 w 72"/>
              <a:gd name="T1" fmla="*/ 194 h 195"/>
              <a:gd name="T2" fmla="*/ 36 w 72"/>
              <a:gd name="T3" fmla="*/ 194 h 195"/>
              <a:gd name="T4" fmla="*/ 0 w 72"/>
              <a:gd name="T5" fmla="*/ 158 h 195"/>
              <a:gd name="T6" fmla="*/ 0 w 72"/>
              <a:gd name="T7" fmla="*/ 35 h 195"/>
              <a:gd name="T8" fmla="*/ 36 w 72"/>
              <a:gd name="T9" fmla="*/ 0 h 195"/>
              <a:gd name="T10" fmla="*/ 36 w 72"/>
              <a:gd name="T11" fmla="*/ 0 h 195"/>
              <a:gd name="T12" fmla="*/ 62 w 72"/>
              <a:gd name="T13" fmla="*/ 35 h 195"/>
              <a:gd name="T14" fmla="*/ 71 w 72"/>
              <a:gd name="T15" fmla="*/ 158 h 195"/>
              <a:gd name="T16" fmla="*/ 36 w 72"/>
              <a:gd name="T17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195">
                <a:moveTo>
                  <a:pt x="36" y="194"/>
                </a:moveTo>
                <a:lnTo>
                  <a:pt x="36" y="194"/>
                </a:lnTo>
                <a:cubicBezTo>
                  <a:pt x="18" y="194"/>
                  <a:pt x="0" y="176"/>
                  <a:pt x="0" y="15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53" y="0"/>
                  <a:pt x="62" y="18"/>
                  <a:pt x="62" y="35"/>
                </a:cubicBezTo>
                <a:cubicBezTo>
                  <a:pt x="71" y="158"/>
                  <a:pt x="71" y="158"/>
                  <a:pt x="71" y="158"/>
                </a:cubicBezTo>
                <a:cubicBezTo>
                  <a:pt x="71" y="176"/>
                  <a:pt x="53" y="194"/>
                  <a:pt x="36" y="1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203">
            <a:extLst>
              <a:ext uri="{FF2B5EF4-FFF2-40B4-BE49-F238E27FC236}">
                <a16:creationId xmlns:a16="http://schemas.microsoft.com/office/drawing/2014/main" id="{BDC5BFB4-733D-7E4B-A711-4965263C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987" y="4668326"/>
            <a:ext cx="961665" cy="254558"/>
          </a:xfrm>
          <a:custGeom>
            <a:avLst/>
            <a:gdLst>
              <a:gd name="T0" fmla="*/ 845 w 898"/>
              <a:gd name="T1" fmla="*/ 238 h 239"/>
              <a:gd name="T2" fmla="*/ 845 w 898"/>
              <a:gd name="T3" fmla="*/ 238 h 239"/>
              <a:gd name="T4" fmla="*/ 44 w 898"/>
              <a:gd name="T5" fmla="*/ 238 h 239"/>
              <a:gd name="T6" fmla="*/ 0 w 898"/>
              <a:gd name="T7" fmla="*/ 185 h 239"/>
              <a:gd name="T8" fmla="*/ 0 w 898"/>
              <a:gd name="T9" fmla="*/ 53 h 239"/>
              <a:gd name="T10" fmla="*/ 44 w 898"/>
              <a:gd name="T11" fmla="*/ 0 h 239"/>
              <a:gd name="T12" fmla="*/ 845 w 898"/>
              <a:gd name="T13" fmla="*/ 0 h 239"/>
              <a:gd name="T14" fmla="*/ 897 w 898"/>
              <a:gd name="T15" fmla="*/ 53 h 239"/>
              <a:gd name="T16" fmla="*/ 897 w 898"/>
              <a:gd name="T17" fmla="*/ 185 h 239"/>
              <a:gd name="T18" fmla="*/ 845 w 898"/>
              <a:gd name="T19" fmla="*/ 238 h 239"/>
              <a:gd name="T20" fmla="*/ 61 w 898"/>
              <a:gd name="T21" fmla="*/ 167 h 239"/>
              <a:gd name="T22" fmla="*/ 61 w 898"/>
              <a:gd name="T23" fmla="*/ 167 h 239"/>
              <a:gd name="T24" fmla="*/ 827 w 898"/>
              <a:gd name="T25" fmla="*/ 167 h 239"/>
              <a:gd name="T26" fmla="*/ 827 w 898"/>
              <a:gd name="T27" fmla="*/ 71 h 239"/>
              <a:gd name="T28" fmla="*/ 61 w 898"/>
              <a:gd name="T29" fmla="*/ 71 h 239"/>
              <a:gd name="T30" fmla="*/ 61 w 898"/>
              <a:gd name="T31" fmla="*/ 16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8" h="239">
                <a:moveTo>
                  <a:pt x="845" y="238"/>
                </a:moveTo>
                <a:lnTo>
                  <a:pt x="845" y="238"/>
                </a:lnTo>
                <a:cubicBezTo>
                  <a:pt x="44" y="238"/>
                  <a:pt x="44" y="238"/>
                  <a:pt x="44" y="238"/>
                </a:cubicBezTo>
                <a:cubicBezTo>
                  <a:pt x="18" y="238"/>
                  <a:pt x="0" y="211"/>
                  <a:pt x="0" y="18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18" y="0"/>
                  <a:pt x="44" y="0"/>
                </a:cubicBezTo>
                <a:cubicBezTo>
                  <a:pt x="845" y="0"/>
                  <a:pt x="845" y="0"/>
                  <a:pt x="845" y="0"/>
                </a:cubicBezTo>
                <a:cubicBezTo>
                  <a:pt x="871" y="0"/>
                  <a:pt x="897" y="27"/>
                  <a:pt x="897" y="53"/>
                </a:cubicBezTo>
                <a:cubicBezTo>
                  <a:pt x="897" y="185"/>
                  <a:pt x="897" y="185"/>
                  <a:pt x="897" y="185"/>
                </a:cubicBezTo>
                <a:cubicBezTo>
                  <a:pt x="897" y="211"/>
                  <a:pt x="871" y="238"/>
                  <a:pt x="845" y="238"/>
                </a:cubicBezTo>
                <a:close/>
                <a:moveTo>
                  <a:pt x="61" y="167"/>
                </a:moveTo>
                <a:lnTo>
                  <a:pt x="61" y="167"/>
                </a:lnTo>
                <a:cubicBezTo>
                  <a:pt x="827" y="167"/>
                  <a:pt x="827" y="167"/>
                  <a:pt x="827" y="167"/>
                </a:cubicBezTo>
                <a:cubicBezTo>
                  <a:pt x="827" y="71"/>
                  <a:pt x="827" y="71"/>
                  <a:pt x="827" y="71"/>
                </a:cubicBezTo>
                <a:cubicBezTo>
                  <a:pt x="61" y="71"/>
                  <a:pt x="61" y="71"/>
                  <a:pt x="61" y="71"/>
                </a:cubicBezTo>
                <a:lnTo>
                  <a:pt x="61" y="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04">
            <a:extLst>
              <a:ext uri="{FF2B5EF4-FFF2-40B4-BE49-F238E27FC236}">
                <a16:creationId xmlns:a16="http://schemas.microsoft.com/office/drawing/2014/main" id="{CA88187B-F640-6E44-BE80-90C9AC02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692" y="4687182"/>
            <a:ext cx="75425" cy="207418"/>
          </a:xfrm>
          <a:custGeom>
            <a:avLst/>
            <a:gdLst>
              <a:gd name="T0" fmla="*/ 35 w 72"/>
              <a:gd name="T1" fmla="*/ 193 h 194"/>
              <a:gd name="T2" fmla="*/ 35 w 72"/>
              <a:gd name="T3" fmla="*/ 193 h 194"/>
              <a:gd name="T4" fmla="*/ 9 w 72"/>
              <a:gd name="T5" fmla="*/ 167 h 194"/>
              <a:gd name="T6" fmla="*/ 0 w 72"/>
              <a:gd name="T7" fmla="*/ 35 h 194"/>
              <a:gd name="T8" fmla="*/ 35 w 72"/>
              <a:gd name="T9" fmla="*/ 0 h 194"/>
              <a:gd name="T10" fmla="*/ 71 w 72"/>
              <a:gd name="T11" fmla="*/ 35 h 194"/>
              <a:gd name="T12" fmla="*/ 71 w 72"/>
              <a:gd name="T13" fmla="*/ 167 h 194"/>
              <a:gd name="T14" fmla="*/ 35 w 72"/>
              <a:gd name="T15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94">
                <a:moveTo>
                  <a:pt x="35" y="193"/>
                </a:moveTo>
                <a:lnTo>
                  <a:pt x="35" y="193"/>
                </a:lnTo>
                <a:cubicBezTo>
                  <a:pt x="18" y="193"/>
                  <a:pt x="9" y="185"/>
                  <a:pt x="9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53" y="0"/>
                  <a:pt x="71" y="17"/>
                  <a:pt x="71" y="35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85"/>
                  <a:pt x="53" y="193"/>
                  <a:pt x="35" y="1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05">
            <a:extLst>
              <a:ext uri="{FF2B5EF4-FFF2-40B4-BE49-F238E27FC236}">
                <a16:creationId xmlns:a16="http://schemas.microsoft.com/office/drawing/2014/main" id="{BCB7DC3D-E35A-2847-A224-ED1CC624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826" y="4687182"/>
            <a:ext cx="75425" cy="207418"/>
          </a:xfrm>
          <a:custGeom>
            <a:avLst/>
            <a:gdLst>
              <a:gd name="T0" fmla="*/ 36 w 72"/>
              <a:gd name="T1" fmla="*/ 193 h 194"/>
              <a:gd name="T2" fmla="*/ 36 w 72"/>
              <a:gd name="T3" fmla="*/ 193 h 194"/>
              <a:gd name="T4" fmla="*/ 0 w 72"/>
              <a:gd name="T5" fmla="*/ 167 h 194"/>
              <a:gd name="T6" fmla="*/ 0 w 72"/>
              <a:gd name="T7" fmla="*/ 35 h 194"/>
              <a:gd name="T8" fmla="*/ 36 w 72"/>
              <a:gd name="T9" fmla="*/ 0 h 194"/>
              <a:gd name="T10" fmla="*/ 71 w 72"/>
              <a:gd name="T11" fmla="*/ 35 h 194"/>
              <a:gd name="T12" fmla="*/ 71 w 72"/>
              <a:gd name="T13" fmla="*/ 167 h 194"/>
              <a:gd name="T14" fmla="*/ 36 w 72"/>
              <a:gd name="T15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94">
                <a:moveTo>
                  <a:pt x="36" y="193"/>
                </a:moveTo>
                <a:lnTo>
                  <a:pt x="36" y="193"/>
                </a:lnTo>
                <a:cubicBezTo>
                  <a:pt x="18" y="193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6" y="0"/>
                </a:cubicBezTo>
                <a:cubicBezTo>
                  <a:pt x="53" y="0"/>
                  <a:pt x="71" y="17"/>
                  <a:pt x="71" y="35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85"/>
                  <a:pt x="53" y="193"/>
                  <a:pt x="36" y="1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06">
            <a:extLst>
              <a:ext uri="{FF2B5EF4-FFF2-40B4-BE49-F238E27FC236}">
                <a16:creationId xmlns:a16="http://schemas.microsoft.com/office/drawing/2014/main" id="{DB174DAF-D468-2942-A3B2-AD5308C1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960" y="4687182"/>
            <a:ext cx="75425" cy="216846"/>
          </a:xfrm>
          <a:custGeom>
            <a:avLst/>
            <a:gdLst>
              <a:gd name="T0" fmla="*/ 35 w 71"/>
              <a:gd name="T1" fmla="*/ 202 h 203"/>
              <a:gd name="T2" fmla="*/ 35 w 71"/>
              <a:gd name="T3" fmla="*/ 202 h 203"/>
              <a:gd name="T4" fmla="*/ 0 w 71"/>
              <a:gd name="T5" fmla="*/ 167 h 203"/>
              <a:gd name="T6" fmla="*/ 0 w 71"/>
              <a:gd name="T7" fmla="*/ 35 h 203"/>
              <a:gd name="T8" fmla="*/ 35 w 71"/>
              <a:gd name="T9" fmla="*/ 0 h 203"/>
              <a:gd name="T10" fmla="*/ 35 w 71"/>
              <a:gd name="T11" fmla="*/ 0 h 203"/>
              <a:gd name="T12" fmla="*/ 70 w 71"/>
              <a:gd name="T13" fmla="*/ 35 h 203"/>
              <a:gd name="T14" fmla="*/ 70 w 71"/>
              <a:gd name="T15" fmla="*/ 167 h 203"/>
              <a:gd name="T16" fmla="*/ 35 w 71"/>
              <a:gd name="T17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203">
                <a:moveTo>
                  <a:pt x="35" y="202"/>
                </a:moveTo>
                <a:lnTo>
                  <a:pt x="35" y="202"/>
                </a:lnTo>
                <a:cubicBezTo>
                  <a:pt x="17" y="202"/>
                  <a:pt x="0" y="185"/>
                  <a:pt x="0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lnTo>
                  <a:pt x="35" y="0"/>
                </a:lnTo>
                <a:cubicBezTo>
                  <a:pt x="52" y="0"/>
                  <a:pt x="70" y="17"/>
                  <a:pt x="70" y="35"/>
                </a:cubicBezTo>
                <a:cubicBezTo>
                  <a:pt x="70" y="167"/>
                  <a:pt x="70" y="167"/>
                  <a:pt x="70" y="167"/>
                </a:cubicBezTo>
                <a:cubicBezTo>
                  <a:pt x="70" y="185"/>
                  <a:pt x="52" y="202"/>
                  <a:pt x="35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07">
            <a:extLst>
              <a:ext uri="{FF2B5EF4-FFF2-40B4-BE49-F238E27FC236}">
                <a16:creationId xmlns:a16="http://schemas.microsoft.com/office/drawing/2014/main" id="{91E22E7E-7DDF-3E4D-8E04-66465BE62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093" y="4687182"/>
            <a:ext cx="75425" cy="216846"/>
          </a:xfrm>
          <a:custGeom>
            <a:avLst/>
            <a:gdLst>
              <a:gd name="T0" fmla="*/ 35 w 71"/>
              <a:gd name="T1" fmla="*/ 202 h 203"/>
              <a:gd name="T2" fmla="*/ 35 w 71"/>
              <a:gd name="T3" fmla="*/ 202 h 203"/>
              <a:gd name="T4" fmla="*/ 9 w 71"/>
              <a:gd name="T5" fmla="*/ 167 h 203"/>
              <a:gd name="T6" fmla="*/ 0 w 71"/>
              <a:gd name="T7" fmla="*/ 35 h 203"/>
              <a:gd name="T8" fmla="*/ 35 w 71"/>
              <a:gd name="T9" fmla="*/ 0 h 203"/>
              <a:gd name="T10" fmla="*/ 35 w 71"/>
              <a:gd name="T11" fmla="*/ 0 h 203"/>
              <a:gd name="T12" fmla="*/ 70 w 71"/>
              <a:gd name="T13" fmla="*/ 35 h 203"/>
              <a:gd name="T14" fmla="*/ 70 w 71"/>
              <a:gd name="T15" fmla="*/ 167 h 203"/>
              <a:gd name="T16" fmla="*/ 35 w 71"/>
              <a:gd name="T17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203">
                <a:moveTo>
                  <a:pt x="35" y="202"/>
                </a:moveTo>
                <a:lnTo>
                  <a:pt x="35" y="202"/>
                </a:lnTo>
                <a:cubicBezTo>
                  <a:pt x="17" y="202"/>
                  <a:pt x="9" y="185"/>
                  <a:pt x="9" y="16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lnTo>
                  <a:pt x="35" y="0"/>
                </a:lnTo>
                <a:cubicBezTo>
                  <a:pt x="53" y="0"/>
                  <a:pt x="70" y="17"/>
                  <a:pt x="70" y="35"/>
                </a:cubicBezTo>
                <a:cubicBezTo>
                  <a:pt x="70" y="167"/>
                  <a:pt x="70" y="167"/>
                  <a:pt x="70" y="167"/>
                </a:cubicBezTo>
                <a:cubicBezTo>
                  <a:pt x="70" y="185"/>
                  <a:pt x="53" y="202"/>
                  <a:pt x="35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08">
            <a:extLst>
              <a:ext uri="{FF2B5EF4-FFF2-40B4-BE49-F238E27FC236}">
                <a16:creationId xmlns:a16="http://schemas.microsoft.com/office/drawing/2014/main" id="{21FE5055-AFA0-DB4C-B973-29B317C2B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867" y="4795607"/>
            <a:ext cx="1008805" cy="999377"/>
          </a:xfrm>
          <a:custGeom>
            <a:avLst/>
            <a:gdLst>
              <a:gd name="T0" fmla="*/ 475 w 943"/>
              <a:gd name="T1" fmla="*/ 933 h 934"/>
              <a:gd name="T2" fmla="*/ 475 w 943"/>
              <a:gd name="T3" fmla="*/ 933 h 934"/>
              <a:gd name="T4" fmla="*/ 141 w 943"/>
              <a:gd name="T5" fmla="*/ 792 h 934"/>
              <a:gd name="T6" fmla="*/ 0 w 943"/>
              <a:gd name="T7" fmla="*/ 467 h 934"/>
              <a:gd name="T8" fmla="*/ 141 w 943"/>
              <a:gd name="T9" fmla="*/ 132 h 934"/>
              <a:gd name="T10" fmla="*/ 475 w 943"/>
              <a:gd name="T11" fmla="*/ 0 h 934"/>
              <a:gd name="T12" fmla="*/ 555 w 943"/>
              <a:gd name="T13" fmla="*/ 0 h 934"/>
              <a:gd name="T14" fmla="*/ 581 w 943"/>
              <a:gd name="T15" fmla="*/ 44 h 934"/>
              <a:gd name="T16" fmla="*/ 511 w 943"/>
              <a:gd name="T17" fmla="*/ 431 h 934"/>
              <a:gd name="T18" fmla="*/ 906 w 943"/>
              <a:gd name="T19" fmla="*/ 431 h 934"/>
              <a:gd name="T20" fmla="*/ 942 w 943"/>
              <a:gd name="T21" fmla="*/ 467 h 934"/>
              <a:gd name="T22" fmla="*/ 801 w 943"/>
              <a:gd name="T23" fmla="*/ 792 h 934"/>
              <a:gd name="T24" fmla="*/ 475 w 943"/>
              <a:gd name="T25" fmla="*/ 933 h 934"/>
              <a:gd name="T26" fmla="*/ 475 w 943"/>
              <a:gd name="T27" fmla="*/ 62 h 934"/>
              <a:gd name="T28" fmla="*/ 475 w 943"/>
              <a:gd name="T29" fmla="*/ 62 h 934"/>
              <a:gd name="T30" fmla="*/ 185 w 943"/>
              <a:gd name="T31" fmla="*/ 176 h 934"/>
              <a:gd name="T32" fmla="*/ 71 w 943"/>
              <a:gd name="T33" fmla="*/ 467 h 934"/>
              <a:gd name="T34" fmla="*/ 185 w 943"/>
              <a:gd name="T35" fmla="*/ 748 h 934"/>
              <a:gd name="T36" fmla="*/ 475 w 943"/>
              <a:gd name="T37" fmla="*/ 871 h 934"/>
              <a:gd name="T38" fmla="*/ 757 w 943"/>
              <a:gd name="T39" fmla="*/ 748 h 934"/>
              <a:gd name="T40" fmla="*/ 871 w 943"/>
              <a:gd name="T41" fmla="*/ 502 h 934"/>
              <a:gd name="T42" fmla="*/ 475 w 943"/>
              <a:gd name="T43" fmla="*/ 502 h 934"/>
              <a:gd name="T44" fmla="*/ 449 w 943"/>
              <a:gd name="T45" fmla="*/ 484 h 934"/>
              <a:gd name="T46" fmla="*/ 440 w 943"/>
              <a:gd name="T47" fmla="*/ 458 h 934"/>
              <a:gd name="T48" fmla="*/ 511 w 943"/>
              <a:gd name="T49" fmla="*/ 62 h 934"/>
              <a:gd name="T50" fmla="*/ 475 w 943"/>
              <a:gd name="T51" fmla="*/ 62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3" h="934">
                <a:moveTo>
                  <a:pt x="475" y="933"/>
                </a:moveTo>
                <a:lnTo>
                  <a:pt x="475" y="933"/>
                </a:lnTo>
                <a:cubicBezTo>
                  <a:pt x="343" y="933"/>
                  <a:pt x="229" y="889"/>
                  <a:pt x="141" y="792"/>
                </a:cubicBezTo>
                <a:cubicBezTo>
                  <a:pt x="53" y="704"/>
                  <a:pt x="0" y="590"/>
                  <a:pt x="0" y="467"/>
                </a:cubicBezTo>
                <a:cubicBezTo>
                  <a:pt x="0" y="343"/>
                  <a:pt x="53" y="220"/>
                  <a:pt x="141" y="132"/>
                </a:cubicBezTo>
                <a:cubicBezTo>
                  <a:pt x="229" y="44"/>
                  <a:pt x="343" y="0"/>
                  <a:pt x="475" y="0"/>
                </a:cubicBezTo>
                <a:cubicBezTo>
                  <a:pt x="502" y="0"/>
                  <a:pt x="528" y="0"/>
                  <a:pt x="555" y="0"/>
                </a:cubicBezTo>
                <a:cubicBezTo>
                  <a:pt x="572" y="9"/>
                  <a:pt x="581" y="27"/>
                  <a:pt x="581" y="44"/>
                </a:cubicBezTo>
                <a:cubicBezTo>
                  <a:pt x="511" y="431"/>
                  <a:pt x="511" y="431"/>
                  <a:pt x="511" y="431"/>
                </a:cubicBezTo>
                <a:cubicBezTo>
                  <a:pt x="906" y="431"/>
                  <a:pt x="906" y="431"/>
                  <a:pt x="906" y="431"/>
                </a:cubicBezTo>
                <a:cubicBezTo>
                  <a:pt x="924" y="431"/>
                  <a:pt x="942" y="449"/>
                  <a:pt x="942" y="467"/>
                </a:cubicBezTo>
                <a:cubicBezTo>
                  <a:pt x="942" y="590"/>
                  <a:pt x="889" y="704"/>
                  <a:pt x="801" y="792"/>
                </a:cubicBezTo>
                <a:cubicBezTo>
                  <a:pt x="713" y="889"/>
                  <a:pt x="598" y="933"/>
                  <a:pt x="475" y="933"/>
                </a:cubicBezTo>
                <a:close/>
                <a:moveTo>
                  <a:pt x="475" y="62"/>
                </a:moveTo>
                <a:lnTo>
                  <a:pt x="475" y="62"/>
                </a:lnTo>
                <a:cubicBezTo>
                  <a:pt x="361" y="62"/>
                  <a:pt x="264" y="106"/>
                  <a:pt x="185" y="176"/>
                </a:cubicBezTo>
                <a:cubicBezTo>
                  <a:pt x="106" y="256"/>
                  <a:pt x="71" y="361"/>
                  <a:pt x="71" y="467"/>
                </a:cubicBezTo>
                <a:cubicBezTo>
                  <a:pt x="71" y="572"/>
                  <a:pt x="106" y="678"/>
                  <a:pt x="185" y="748"/>
                </a:cubicBezTo>
                <a:cubicBezTo>
                  <a:pt x="264" y="827"/>
                  <a:pt x="361" y="871"/>
                  <a:pt x="475" y="871"/>
                </a:cubicBezTo>
                <a:cubicBezTo>
                  <a:pt x="581" y="871"/>
                  <a:pt x="678" y="827"/>
                  <a:pt x="757" y="748"/>
                </a:cubicBezTo>
                <a:cubicBezTo>
                  <a:pt x="827" y="678"/>
                  <a:pt x="863" y="590"/>
                  <a:pt x="871" y="502"/>
                </a:cubicBezTo>
                <a:cubicBezTo>
                  <a:pt x="475" y="502"/>
                  <a:pt x="475" y="502"/>
                  <a:pt x="475" y="502"/>
                </a:cubicBezTo>
                <a:cubicBezTo>
                  <a:pt x="458" y="502"/>
                  <a:pt x="449" y="493"/>
                  <a:pt x="449" y="484"/>
                </a:cubicBezTo>
                <a:cubicBezTo>
                  <a:pt x="440" y="475"/>
                  <a:pt x="440" y="467"/>
                  <a:pt x="440" y="458"/>
                </a:cubicBezTo>
                <a:cubicBezTo>
                  <a:pt x="511" y="62"/>
                  <a:pt x="511" y="62"/>
                  <a:pt x="511" y="62"/>
                </a:cubicBezTo>
                <a:cubicBezTo>
                  <a:pt x="493" y="62"/>
                  <a:pt x="484" y="62"/>
                  <a:pt x="475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09">
            <a:extLst>
              <a:ext uri="{FF2B5EF4-FFF2-40B4-BE49-F238E27FC236}">
                <a16:creationId xmlns:a16="http://schemas.microsoft.com/office/drawing/2014/main" id="{35B0F847-E3CA-4B4A-9303-B406AE58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121" y="4696610"/>
            <a:ext cx="546829" cy="537401"/>
          </a:xfrm>
          <a:custGeom>
            <a:avLst/>
            <a:gdLst>
              <a:gd name="T0" fmla="*/ 474 w 511"/>
              <a:gd name="T1" fmla="*/ 501 h 502"/>
              <a:gd name="T2" fmla="*/ 474 w 511"/>
              <a:gd name="T3" fmla="*/ 501 h 502"/>
              <a:gd name="T4" fmla="*/ 35 w 511"/>
              <a:gd name="T5" fmla="*/ 501 h 502"/>
              <a:gd name="T6" fmla="*/ 8 w 511"/>
              <a:gd name="T7" fmla="*/ 484 h 502"/>
              <a:gd name="T8" fmla="*/ 8 w 511"/>
              <a:gd name="T9" fmla="*/ 457 h 502"/>
              <a:gd name="T10" fmla="*/ 79 w 511"/>
              <a:gd name="T11" fmla="*/ 26 h 502"/>
              <a:gd name="T12" fmla="*/ 96 w 511"/>
              <a:gd name="T13" fmla="*/ 0 h 502"/>
              <a:gd name="T14" fmla="*/ 123 w 511"/>
              <a:gd name="T15" fmla="*/ 0 h 502"/>
              <a:gd name="T16" fmla="*/ 395 w 511"/>
              <a:gd name="T17" fmla="*/ 158 h 502"/>
              <a:gd name="T18" fmla="*/ 510 w 511"/>
              <a:gd name="T19" fmla="*/ 466 h 502"/>
              <a:gd name="T20" fmla="*/ 474 w 511"/>
              <a:gd name="T21" fmla="*/ 501 h 502"/>
              <a:gd name="T22" fmla="*/ 79 w 511"/>
              <a:gd name="T23" fmla="*/ 431 h 502"/>
              <a:gd name="T24" fmla="*/ 79 w 511"/>
              <a:gd name="T25" fmla="*/ 431 h 502"/>
              <a:gd name="T26" fmla="*/ 448 w 511"/>
              <a:gd name="T27" fmla="*/ 431 h 502"/>
              <a:gd name="T28" fmla="*/ 351 w 511"/>
              <a:gd name="T29" fmla="*/ 202 h 502"/>
              <a:gd name="T30" fmla="*/ 140 w 511"/>
              <a:gd name="T31" fmla="*/ 70 h 502"/>
              <a:gd name="T32" fmla="*/ 79 w 511"/>
              <a:gd name="T33" fmla="*/ 43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1" h="502">
                <a:moveTo>
                  <a:pt x="474" y="501"/>
                </a:moveTo>
                <a:lnTo>
                  <a:pt x="474" y="501"/>
                </a:lnTo>
                <a:cubicBezTo>
                  <a:pt x="35" y="501"/>
                  <a:pt x="35" y="501"/>
                  <a:pt x="35" y="501"/>
                </a:cubicBezTo>
                <a:cubicBezTo>
                  <a:pt x="26" y="501"/>
                  <a:pt x="17" y="492"/>
                  <a:pt x="8" y="484"/>
                </a:cubicBezTo>
                <a:cubicBezTo>
                  <a:pt x="8" y="475"/>
                  <a:pt x="0" y="466"/>
                  <a:pt x="8" y="457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17"/>
                  <a:pt x="87" y="8"/>
                  <a:pt x="96" y="0"/>
                </a:cubicBezTo>
                <a:cubicBezTo>
                  <a:pt x="105" y="0"/>
                  <a:pt x="114" y="0"/>
                  <a:pt x="123" y="0"/>
                </a:cubicBezTo>
                <a:cubicBezTo>
                  <a:pt x="228" y="17"/>
                  <a:pt x="325" y="79"/>
                  <a:pt x="395" y="158"/>
                </a:cubicBezTo>
                <a:cubicBezTo>
                  <a:pt x="474" y="246"/>
                  <a:pt x="510" y="352"/>
                  <a:pt x="510" y="466"/>
                </a:cubicBezTo>
                <a:cubicBezTo>
                  <a:pt x="510" y="484"/>
                  <a:pt x="492" y="501"/>
                  <a:pt x="474" y="501"/>
                </a:cubicBezTo>
                <a:close/>
                <a:moveTo>
                  <a:pt x="79" y="431"/>
                </a:moveTo>
                <a:lnTo>
                  <a:pt x="79" y="431"/>
                </a:lnTo>
                <a:cubicBezTo>
                  <a:pt x="448" y="431"/>
                  <a:pt x="448" y="431"/>
                  <a:pt x="448" y="431"/>
                </a:cubicBezTo>
                <a:cubicBezTo>
                  <a:pt x="439" y="352"/>
                  <a:pt x="404" y="263"/>
                  <a:pt x="351" y="202"/>
                </a:cubicBezTo>
                <a:cubicBezTo>
                  <a:pt x="299" y="140"/>
                  <a:pt x="219" y="87"/>
                  <a:pt x="140" y="70"/>
                </a:cubicBezTo>
                <a:lnTo>
                  <a:pt x="79" y="4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10">
            <a:extLst>
              <a:ext uri="{FF2B5EF4-FFF2-40B4-BE49-F238E27FC236}">
                <a16:creationId xmlns:a16="http://schemas.microsoft.com/office/drawing/2014/main" id="{90200ECE-EB7B-E24C-B8BA-D6041CA0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860" y="5257583"/>
            <a:ext cx="414836" cy="405408"/>
          </a:xfrm>
          <a:custGeom>
            <a:avLst/>
            <a:gdLst>
              <a:gd name="T0" fmla="*/ 35 w 388"/>
              <a:gd name="T1" fmla="*/ 379 h 380"/>
              <a:gd name="T2" fmla="*/ 35 w 388"/>
              <a:gd name="T3" fmla="*/ 379 h 380"/>
              <a:gd name="T4" fmla="*/ 17 w 388"/>
              <a:gd name="T5" fmla="*/ 361 h 380"/>
              <a:gd name="T6" fmla="*/ 17 w 388"/>
              <a:gd name="T7" fmla="*/ 317 h 380"/>
              <a:gd name="T8" fmla="*/ 325 w 388"/>
              <a:gd name="T9" fmla="*/ 9 h 380"/>
              <a:gd name="T10" fmla="*/ 369 w 388"/>
              <a:gd name="T11" fmla="*/ 9 h 380"/>
              <a:gd name="T12" fmla="*/ 369 w 388"/>
              <a:gd name="T13" fmla="*/ 53 h 380"/>
              <a:gd name="T14" fmla="*/ 61 w 388"/>
              <a:gd name="T15" fmla="*/ 361 h 380"/>
              <a:gd name="T16" fmla="*/ 35 w 388"/>
              <a:gd name="T17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" h="380">
                <a:moveTo>
                  <a:pt x="35" y="379"/>
                </a:moveTo>
                <a:lnTo>
                  <a:pt x="35" y="379"/>
                </a:lnTo>
                <a:cubicBezTo>
                  <a:pt x="35" y="379"/>
                  <a:pt x="26" y="370"/>
                  <a:pt x="17" y="361"/>
                </a:cubicBezTo>
                <a:cubicBezTo>
                  <a:pt x="0" y="352"/>
                  <a:pt x="0" y="335"/>
                  <a:pt x="17" y="317"/>
                </a:cubicBezTo>
                <a:cubicBezTo>
                  <a:pt x="325" y="9"/>
                  <a:pt x="325" y="9"/>
                  <a:pt x="325" y="9"/>
                </a:cubicBezTo>
                <a:cubicBezTo>
                  <a:pt x="334" y="0"/>
                  <a:pt x="360" y="0"/>
                  <a:pt x="369" y="9"/>
                </a:cubicBezTo>
                <a:cubicBezTo>
                  <a:pt x="387" y="27"/>
                  <a:pt x="387" y="44"/>
                  <a:pt x="369" y="53"/>
                </a:cubicBezTo>
                <a:cubicBezTo>
                  <a:pt x="61" y="361"/>
                  <a:pt x="61" y="361"/>
                  <a:pt x="61" y="361"/>
                </a:cubicBezTo>
                <a:cubicBezTo>
                  <a:pt x="52" y="370"/>
                  <a:pt x="44" y="379"/>
                  <a:pt x="35" y="3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11">
            <a:extLst>
              <a:ext uri="{FF2B5EF4-FFF2-40B4-BE49-F238E27FC236}">
                <a16:creationId xmlns:a16="http://schemas.microsoft.com/office/drawing/2014/main" id="{990D2D98-C385-1943-A13C-C5134C790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237" y="5135018"/>
            <a:ext cx="4713" cy="471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12">
            <a:extLst>
              <a:ext uri="{FF2B5EF4-FFF2-40B4-BE49-F238E27FC236}">
                <a16:creationId xmlns:a16="http://schemas.microsoft.com/office/drawing/2014/main" id="{9A2B96EC-CF2A-4344-B151-0D1FB294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237" y="5135018"/>
            <a:ext cx="4713" cy="471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13">
            <a:extLst>
              <a:ext uri="{FF2B5EF4-FFF2-40B4-BE49-F238E27FC236}">
                <a16:creationId xmlns:a16="http://schemas.microsoft.com/office/drawing/2014/main" id="{99AA49EC-92B4-4741-8786-EFBA88458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615" y="9311660"/>
            <a:ext cx="65997" cy="886240"/>
          </a:xfrm>
          <a:custGeom>
            <a:avLst/>
            <a:gdLst>
              <a:gd name="T0" fmla="*/ 35 w 63"/>
              <a:gd name="T1" fmla="*/ 827 h 828"/>
              <a:gd name="T2" fmla="*/ 35 w 63"/>
              <a:gd name="T3" fmla="*/ 827 h 828"/>
              <a:gd name="T4" fmla="*/ 0 w 63"/>
              <a:gd name="T5" fmla="*/ 801 h 828"/>
              <a:gd name="T6" fmla="*/ 0 w 63"/>
              <a:gd name="T7" fmla="*/ 36 h 828"/>
              <a:gd name="T8" fmla="*/ 35 w 63"/>
              <a:gd name="T9" fmla="*/ 0 h 828"/>
              <a:gd name="T10" fmla="*/ 62 w 63"/>
              <a:gd name="T11" fmla="*/ 36 h 828"/>
              <a:gd name="T12" fmla="*/ 62 w 63"/>
              <a:gd name="T13" fmla="*/ 801 h 828"/>
              <a:gd name="T14" fmla="*/ 35 w 63"/>
              <a:gd name="T15" fmla="*/ 827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828">
                <a:moveTo>
                  <a:pt x="35" y="827"/>
                </a:moveTo>
                <a:lnTo>
                  <a:pt x="35" y="827"/>
                </a:lnTo>
                <a:cubicBezTo>
                  <a:pt x="18" y="827"/>
                  <a:pt x="0" y="819"/>
                  <a:pt x="0" y="80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5" y="0"/>
                </a:cubicBezTo>
                <a:cubicBezTo>
                  <a:pt x="44" y="0"/>
                  <a:pt x="62" y="18"/>
                  <a:pt x="62" y="36"/>
                </a:cubicBezTo>
                <a:cubicBezTo>
                  <a:pt x="62" y="801"/>
                  <a:pt x="62" y="801"/>
                  <a:pt x="62" y="801"/>
                </a:cubicBezTo>
                <a:cubicBezTo>
                  <a:pt x="62" y="819"/>
                  <a:pt x="44" y="827"/>
                  <a:pt x="35" y="8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14">
            <a:extLst>
              <a:ext uri="{FF2B5EF4-FFF2-40B4-BE49-F238E27FC236}">
                <a16:creationId xmlns:a16="http://schemas.microsoft.com/office/drawing/2014/main" id="{F4C46DE3-39A2-7745-87DF-5A864EFE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615" y="10127188"/>
            <a:ext cx="886240" cy="65997"/>
          </a:xfrm>
          <a:custGeom>
            <a:avLst/>
            <a:gdLst>
              <a:gd name="T0" fmla="*/ 792 w 828"/>
              <a:gd name="T1" fmla="*/ 61 h 62"/>
              <a:gd name="T2" fmla="*/ 792 w 828"/>
              <a:gd name="T3" fmla="*/ 61 h 62"/>
              <a:gd name="T4" fmla="*/ 35 w 828"/>
              <a:gd name="T5" fmla="*/ 61 h 62"/>
              <a:gd name="T6" fmla="*/ 0 w 828"/>
              <a:gd name="T7" fmla="*/ 35 h 62"/>
              <a:gd name="T8" fmla="*/ 35 w 828"/>
              <a:gd name="T9" fmla="*/ 0 h 62"/>
              <a:gd name="T10" fmla="*/ 792 w 828"/>
              <a:gd name="T11" fmla="*/ 0 h 62"/>
              <a:gd name="T12" fmla="*/ 827 w 828"/>
              <a:gd name="T13" fmla="*/ 35 h 62"/>
              <a:gd name="T14" fmla="*/ 792 w 828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8" h="62">
                <a:moveTo>
                  <a:pt x="792" y="61"/>
                </a:moveTo>
                <a:lnTo>
                  <a:pt x="792" y="61"/>
                </a:lnTo>
                <a:cubicBezTo>
                  <a:pt x="35" y="61"/>
                  <a:pt x="35" y="61"/>
                  <a:pt x="35" y="61"/>
                </a:cubicBezTo>
                <a:cubicBezTo>
                  <a:pt x="18" y="61"/>
                  <a:pt x="0" y="53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792" y="0"/>
                  <a:pt x="792" y="0"/>
                  <a:pt x="792" y="0"/>
                </a:cubicBezTo>
                <a:cubicBezTo>
                  <a:pt x="810" y="0"/>
                  <a:pt x="827" y="17"/>
                  <a:pt x="827" y="35"/>
                </a:cubicBezTo>
                <a:cubicBezTo>
                  <a:pt x="827" y="53"/>
                  <a:pt x="810" y="61"/>
                  <a:pt x="792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15">
            <a:extLst>
              <a:ext uri="{FF2B5EF4-FFF2-40B4-BE49-F238E27FC236}">
                <a16:creationId xmlns:a16="http://schemas.microsoft.com/office/drawing/2014/main" id="{E2F52478-7C99-1641-BB94-76CC5A03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752" y="9339945"/>
            <a:ext cx="575113" cy="754247"/>
          </a:xfrm>
          <a:custGeom>
            <a:avLst/>
            <a:gdLst>
              <a:gd name="T0" fmla="*/ 35 w 537"/>
              <a:gd name="T1" fmla="*/ 703 h 704"/>
              <a:gd name="T2" fmla="*/ 35 w 537"/>
              <a:gd name="T3" fmla="*/ 703 h 704"/>
              <a:gd name="T4" fmla="*/ 26 w 537"/>
              <a:gd name="T5" fmla="*/ 703 h 704"/>
              <a:gd name="T6" fmla="*/ 9 w 537"/>
              <a:gd name="T7" fmla="*/ 660 h 704"/>
              <a:gd name="T8" fmla="*/ 70 w 537"/>
              <a:gd name="T9" fmla="*/ 545 h 704"/>
              <a:gd name="T10" fmla="*/ 88 w 537"/>
              <a:gd name="T11" fmla="*/ 528 h 704"/>
              <a:gd name="T12" fmla="*/ 255 w 537"/>
              <a:gd name="T13" fmla="*/ 448 h 704"/>
              <a:gd name="T14" fmla="*/ 264 w 537"/>
              <a:gd name="T15" fmla="*/ 448 h 704"/>
              <a:gd name="T16" fmla="*/ 360 w 537"/>
              <a:gd name="T17" fmla="*/ 422 h 704"/>
              <a:gd name="T18" fmla="*/ 387 w 537"/>
              <a:gd name="T19" fmla="*/ 281 h 704"/>
              <a:gd name="T20" fmla="*/ 404 w 537"/>
              <a:gd name="T21" fmla="*/ 150 h 704"/>
              <a:gd name="T22" fmla="*/ 404 w 537"/>
              <a:gd name="T23" fmla="*/ 132 h 704"/>
              <a:gd name="T24" fmla="*/ 483 w 537"/>
              <a:gd name="T25" fmla="*/ 18 h 704"/>
              <a:gd name="T26" fmla="*/ 519 w 537"/>
              <a:gd name="T27" fmla="*/ 9 h 704"/>
              <a:gd name="T28" fmla="*/ 528 w 537"/>
              <a:gd name="T29" fmla="*/ 44 h 704"/>
              <a:gd name="T30" fmla="*/ 466 w 537"/>
              <a:gd name="T31" fmla="*/ 158 h 704"/>
              <a:gd name="T32" fmla="*/ 439 w 537"/>
              <a:gd name="T33" fmla="*/ 290 h 704"/>
              <a:gd name="T34" fmla="*/ 422 w 537"/>
              <a:gd name="T35" fmla="*/ 448 h 704"/>
              <a:gd name="T36" fmla="*/ 396 w 537"/>
              <a:gd name="T37" fmla="*/ 466 h 704"/>
              <a:gd name="T38" fmla="*/ 281 w 537"/>
              <a:gd name="T39" fmla="*/ 510 h 704"/>
              <a:gd name="T40" fmla="*/ 123 w 537"/>
              <a:gd name="T41" fmla="*/ 580 h 704"/>
              <a:gd name="T42" fmla="*/ 61 w 537"/>
              <a:gd name="T43" fmla="*/ 695 h 704"/>
              <a:gd name="T44" fmla="*/ 35 w 537"/>
              <a:gd name="T45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7" h="704">
                <a:moveTo>
                  <a:pt x="35" y="703"/>
                </a:moveTo>
                <a:lnTo>
                  <a:pt x="35" y="703"/>
                </a:lnTo>
                <a:lnTo>
                  <a:pt x="26" y="703"/>
                </a:lnTo>
                <a:cubicBezTo>
                  <a:pt x="9" y="695"/>
                  <a:pt x="0" y="677"/>
                  <a:pt x="9" y="660"/>
                </a:cubicBezTo>
                <a:cubicBezTo>
                  <a:pt x="70" y="545"/>
                  <a:pt x="70" y="545"/>
                  <a:pt x="70" y="545"/>
                </a:cubicBezTo>
                <a:cubicBezTo>
                  <a:pt x="70" y="537"/>
                  <a:pt x="79" y="537"/>
                  <a:pt x="88" y="528"/>
                </a:cubicBezTo>
                <a:cubicBezTo>
                  <a:pt x="255" y="448"/>
                  <a:pt x="255" y="448"/>
                  <a:pt x="255" y="448"/>
                </a:cubicBezTo>
                <a:cubicBezTo>
                  <a:pt x="255" y="448"/>
                  <a:pt x="255" y="448"/>
                  <a:pt x="264" y="448"/>
                </a:cubicBezTo>
                <a:cubicBezTo>
                  <a:pt x="360" y="422"/>
                  <a:pt x="360" y="422"/>
                  <a:pt x="360" y="422"/>
                </a:cubicBezTo>
                <a:cubicBezTo>
                  <a:pt x="387" y="281"/>
                  <a:pt x="387" y="281"/>
                  <a:pt x="387" y="281"/>
                </a:cubicBezTo>
                <a:cubicBezTo>
                  <a:pt x="404" y="150"/>
                  <a:pt x="404" y="150"/>
                  <a:pt x="404" y="150"/>
                </a:cubicBezTo>
                <a:cubicBezTo>
                  <a:pt x="404" y="141"/>
                  <a:pt x="404" y="141"/>
                  <a:pt x="404" y="132"/>
                </a:cubicBezTo>
                <a:cubicBezTo>
                  <a:pt x="483" y="18"/>
                  <a:pt x="483" y="18"/>
                  <a:pt x="483" y="18"/>
                </a:cubicBezTo>
                <a:cubicBezTo>
                  <a:pt x="492" y="0"/>
                  <a:pt x="510" y="0"/>
                  <a:pt x="519" y="9"/>
                </a:cubicBezTo>
                <a:cubicBezTo>
                  <a:pt x="536" y="18"/>
                  <a:pt x="536" y="35"/>
                  <a:pt x="528" y="44"/>
                </a:cubicBezTo>
                <a:cubicBezTo>
                  <a:pt x="466" y="158"/>
                  <a:pt x="466" y="158"/>
                  <a:pt x="466" y="158"/>
                </a:cubicBezTo>
                <a:cubicBezTo>
                  <a:pt x="439" y="290"/>
                  <a:pt x="439" y="290"/>
                  <a:pt x="439" y="290"/>
                </a:cubicBezTo>
                <a:cubicBezTo>
                  <a:pt x="422" y="448"/>
                  <a:pt x="422" y="448"/>
                  <a:pt x="422" y="448"/>
                </a:cubicBezTo>
                <a:cubicBezTo>
                  <a:pt x="413" y="457"/>
                  <a:pt x="413" y="466"/>
                  <a:pt x="396" y="466"/>
                </a:cubicBezTo>
                <a:cubicBezTo>
                  <a:pt x="281" y="510"/>
                  <a:pt x="281" y="510"/>
                  <a:pt x="281" y="510"/>
                </a:cubicBezTo>
                <a:cubicBezTo>
                  <a:pt x="123" y="580"/>
                  <a:pt x="123" y="580"/>
                  <a:pt x="123" y="580"/>
                </a:cubicBezTo>
                <a:cubicBezTo>
                  <a:pt x="61" y="695"/>
                  <a:pt x="61" y="695"/>
                  <a:pt x="61" y="695"/>
                </a:cubicBezTo>
                <a:cubicBezTo>
                  <a:pt x="61" y="703"/>
                  <a:pt x="44" y="703"/>
                  <a:pt x="35" y="7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16">
            <a:extLst>
              <a:ext uri="{FF2B5EF4-FFF2-40B4-BE49-F238E27FC236}">
                <a16:creationId xmlns:a16="http://schemas.microsoft.com/office/drawing/2014/main" id="{92EE13FF-22C3-DD48-8FEE-24936AEA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156" y="9519078"/>
            <a:ext cx="311127" cy="188562"/>
          </a:xfrm>
          <a:custGeom>
            <a:avLst/>
            <a:gdLst>
              <a:gd name="T0" fmla="*/ 80 w 292"/>
              <a:gd name="T1" fmla="*/ 176 h 177"/>
              <a:gd name="T2" fmla="*/ 80 w 292"/>
              <a:gd name="T3" fmla="*/ 176 h 177"/>
              <a:gd name="T4" fmla="*/ 71 w 292"/>
              <a:gd name="T5" fmla="*/ 176 h 177"/>
              <a:gd name="T6" fmla="*/ 27 w 292"/>
              <a:gd name="T7" fmla="*/ 167 h 177"/>
              <a:gd name="T8" fmla="*/ 9 w 292"/>
              <a:gd name="T9" fmla="*/ 123 h 177"/>
              <a:gd name="T10" fmla="*/ 44 w 292"/>
              <a:gd name="T11" fmla="*/ 106 h 177"/>
              <a:gd name="T12" fmla="*/ 80 w 292"/>
              <a:gd name="T13" fmla="*/ 114 h 177"/>
              <a:gd name="T14" fmla="*/ 238 w 292"/>
              <a:gd name="T15" fmla="*/ 9 h 177"/>
              <a:gd name="T16" fmla="*/ 282 w 292"/>
              <a:gd name="T17" fmla="*/ 18 h 177"/>
              <a:gd name="T18" fmla="*/ 273 w 292"/>
              <a:gd name="T19" fmla="*/ 53 h 177"/>
              <a:gd name="T20" fmla="*/ 97 w 292"/>
              <a:gd name="T21" fmla="*/ 167 h 177"/>
              <a:gd name="T22" fmla="*/ 80 w 292"/>
              <a:gd name="T23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2" h="177">
                <a:moveTo>
                  <a:pt x="80" y="176"/>
                </a:moveTo>
                <a:lnTo>
                  <a:pt x="80" y="176"/>
                </a:lnTo>
                <a:cubicBezTo>
                  <a:pt x="80" y="176"/>
                  <a:pt x="80" y="176"/>
                  <a:pt x="71" y="176"/>
                </a:cubicBezTo>
                <a:cubicBezTo>
                  <a:pt x="27" y="167"/>
                  <a:pt x="27" y="167"/>
                  <a:pt x="27" y="167"/>
                </a:cubicBezTo>
                <a:cubicBezTo>
                  <a:pt x="18" y="158"/>
                  <a:pt x="0" y="141"/>
                  <a:pt x="9" y="123"/>
                </a:cubicBezTo>
                <a:cubicBezTo>
                  <a:pt x="9" y="114"/>
                  <a:pt x="27" y="106"/>
                  <a:pt x="44" y="106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238" y="9"/>
                  <a:pt x="238" y="9"/>
                  <a:pt x="238" y="9"/>
                </a:cubicBezTo>
                <a:cubicBezTo>
                  <a:pt x="256" y="0"/>
                  <a:pt x="273" y="0"/>
                  <a:pt x="282" y="18"/>
                </a:cubicBezTo>
                <a:cubicBezTo>
                  <a:pt x="291" y="26"/>
                  <a:pt x="291" y="44"/>
                  <a:pt x="273" y="53"/>
                </a:cubicBezTo>
                <a:cubicBezTo>
                  <a:pt x="97" y="167"/>
                  <a:pt x="97" y="167"/>
                  <a:pt x="97" y="167"/>
                </a:cubicBezTo>
                <a:cubicBezTo>
                  <a:pt x="89" y="176"/>
                  <a:pt x="89" y="176"/>
                  <a:pt x="80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17">
            <a:extLst>
              <a:ext uri="{FF2B5EF4-FFF2-40B4-BE49-F238E27FC236}">
                <a16:creationId xmlns:a16="http://schemas.microsoft.com/office/drawing/2014/main" id="{CDC0D141-DD24-A640-B9D1-7D3892504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752" y="9547363"/>
            <a:ext cx="405408" cy="320555"/>
          </a:xfrm>
          <a:custGeom>
            <a:avLst/>
            <a:gdLst>
              <a:gd name="T0" fmla="*/ 35 w 379"/>
              <a:gd name="T1" fmla="*/ 299 h 300"/>
              <a:gd name="T2" fmla="*/ 35 w 379"/>
              <a:gd name="T3" fmla="*/ 299 h 300"/>
              <a:gd name="T4" fmla="*/ 17 w 379"/>
              <a:gd name="T5" fmla="*/ 291 h 300"/>
              <a:gd name="T6" fmla="*/ 17 w 379"/>
              <a:gd name="T7" fmla="*/ 247 h 300"/>
              <a:gd name="T8" fmla="*/ 123 w 379"/>
              <a:gd name="T9" fmla="*/ 141 h 300"/>
              <a:gd name="T10" fmla="*/ 184 w 379"/>
              <a:gd name="T11" fmla="*/ 18 h 300"/>
              <a:gd name="T12" fmla="*/ 220 w 379"/>
              <a:gd name="T13" fmla="*/ 9 h 300"/>
              <a:gd name="T14" fmla="*/ 352 w 379"/>
              <a:gd name="T15" fmla="*/ 44 h 300"/>
              <a:gd name="T16" fmla="*/ 369 w 379"/>
              <a:gd name="T17" fmla="*/ 80 h 300"/>
              <a:gd name="T18" fmla="*/ 334 w 379"/>
              <a:gd name="T19" fmla="*/ 97 h 300"/>
              <a:gd name="T20" fmla="*/ 228 w 379"/>
              <a:gd name="T21" fmla="*/ 71 h 300"/>
              <a:gd name="T22" fmla="*/ 176 w 379"/>
              <a:gd name="T23" fmla="*/ 168 h 300"/>
              <a:gd name="T24" fmla="*/ 176 w 379"/>
              <a:gd name="T25" fmla="*/ 176 h 300"/>
              <a:gd name="T26" fmla="*/ 61 w 379"/>
              <a:gd name="T27" fmla="*/ 291 h 300"/>
              <a:gd name="T28" fmla="*/ 35 w 379"/>
              <a:gd name="T29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9" h="300">
                <a:moveTo>
                  <a:pt x="35" y="299"/>
                </a:moveTo>
                <a:lnTo>
                  <a:pt x="35" y="299"/>
                </a:lnTo>
                <a:cubicBezTo>
                  <a:pt x="26" y="299"/>
                  <a:pt x="17" y="291"/>
                  <a:pt x="17" y="291"/>
                </a:cubicBezTo>
                <a:cubicBezTo>
                  <a:pt x="0" y="273"/>
                  <a:pt x="9" y="255"/>
                  <a:pt x="17" y="247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84" y="18"/>
                  <a:pt x="184" y="18"/>
                  <a:pt x="184" y="18"/>
                </a:cubicBezTo>
                <a:cubicBezTo>
                  <a:pt x="193" y="9"/>
                  <a:pt x="202" y="0"/>
                  <a:pt x="220" y="9"/>
                </a:cubicBezTo>
                <a:cubicBezTo>
                  <a:pt x="352" y="44"/>
                  <a:pt x="352" y="44"/>
                  <a:pt x="352" y="44"/>
                </a:cubicBezTo>
                <a:cubicBezTo>
                  <a:pt x="369" y="44"/>
                  <a:pt x="378" y="62"/>
                  <a:pt x="369" y="80"/>
                </a:cubicBezTo>
                <a:cubicBezTo>
                  <a:pt x="369" y="97"/>
                  <a:pt x="352" y="106"/>
                  <a:pt x="334" y="97"/>
                </a:cubicBezTo>
                <a:cubicBezTo>
                  <a:pt x="228" y="71"/>
                  <a:pt x="228" y="71"/>
                  <a:pt x="228" y="71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61" y="291"/>
                  <a:pt x="61" y="291"/>
                  <a:pt x="61" y="291"/>
                </a:cubicBezTo>
                <a:cubicBezTo>
                  <a:pt x="52" y="291"/>
                  <a:pt x="44" y="299"/>
                  <a:pt x="35" y="2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18">
            <a:extLst>
              <a:ext uri="{FF2B5EF4-FFF2-40B4-BE49-F238E27FC236}">
                <a16:creationId xmlns:a16="http://schemas.microsoft.com/office/drawing/2014/main" id="{CC24A2A1-0254-3442-8DF8-312C6EB2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022" y="9801921"/>
            <a:ext cx="395980" cy="282843"/>
          </a:xfrm>
          <a:custGeom>
            <a:avLst/>
            <a:gdLst>
              <a:gd name="T0" fmla="*/ 35 w 371"/>
              <a:gd name="T1" fmla="*/ 264 h 265"/>
              <a:gd name="T2" fmla="*/ 35 w 371"/>
              <a:gd name="T3" fmla="*/ 264 h 265"/>
              <a:gd name="T4" fmla="*/ 9 w 371"/>
              <a:gd name="T5" fmla="*/ 246 h 265"/>
              <a:gd name="T6" fmla="*/ 27 w 371"/>
              <a:gd name="T7" fmla="*/ 202 h 265"/>
              <a:gd name="T8" fmla="*/ 167 w 371"/>
              <a:gd name="T9" fmla="*/ 149 h 265"/>
              <a:gd name="T10" fmla="*/ 317 w 371"/>
              <a:gd name="T11" fmla="*/ 9 h 265"/>
              <a:gd name="T12" fmla="*/ 361 w 371"/>
              <a:gd name="T13" fmla="*/ 9 h 265"/>
              <a:gd name="T14" fmla="*/ 361 w 371"/>
              <a:gd name="T15" fmla="*/ 53 h 265"/>
              <a:gd name="T16" fmla="*/ 211 w 371"/>
              <a:gd name="T17" fmla="*/ 202 h 265"/>
              <a:gd name="T18" fmla="*/ 194 w 371"/>
              <a:gd name="T19" fmla="*/ 202 h 265"/>
              <a:gd name="T20" fmla="*/ 44 w 371"/>
              <a:gd name="T21" fmla="*/ 264 h 265"/>
              <a:gd name="T22" fmla="*/ 35 w 371"/>
              <a:gd name="T23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1" h="265">
                <a:moveTo>
                  <a:pt x="35" y="264"/>
                </a:moveTo>
                <a:lnTo>
                  <a:pt x="35" y="264"/>
                </a:lnTo>
                <a:cubicBezTo>
                  <a:pt x="18" y="264"/>
                  <a:pt x="9" y="255"/>
                  <a:pt x="9" y="246"/>
                </a:cubicBezTo>
                <a:cubicBezTo>
                  <a:pt x="0" y="229"/>
                  <a:pt x="9" y="211"/>
                  <a:pt x="27" y="202"/>
                </a:cubicBezTo>
                <a:cubicBezTo>
                  <a:pt x="167" y="149"/>
                  <a:pt x="167" y="149"/>
                  <a:pt x="167" y="149"/>
                </a:cubicBezTo>
                <a:cubicBezTo>
                  <a:pt x="317" y="9"/>
                  <a:pt x="317" y="9"/>
                  <a:pt x="317" y="9"/>
                </a:cubicBezTo>
                <a:cubicBezTo>
                  <a:pt x="326" y="0"/>
                  <a:pt x="343" y="0"/>
                  <a:pt x="361" y="9"/>
                </a:cubicBezTo>
                <a:cubicBezTo>
                  <a:pt x="370" y="17"/>
                  <a:pt x="370" y="35"/>
                  <a:pt x="361" y="53"/>
                </a:cubicBezTo>
                <a:cubicBezTo>
                  <a:pt x="211" y="202"/>
                  <a:pt x="211" y="202"/>
                  <a:pt x="211" y="202"/>
                </a:cubicBezTo>
                <a:cubicBezTo>
                  <a:pt x="203" y="202"/>
                  <a:pt x="203" y="202"/>
                  <a:pt x="194" y="202"/>
                </a:cubicBezTo>
                <a:cubicBezTo>
                  <a:pt x="44" y="264"/>
                  <a:pt x="44" y="264"/>
                  <a:pt x="44" y="264"/>
                </a:cubicBezTo>
                <a:lnTo>
                  <a:pt x="35" y="26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19">
            <a:extLst>
              <a:ext uri="{FF2B5EF4-FFF2-40B4-BE49-F238E27FC236}">
                <a16:creationId xmlns:a16="http://schemas.microsoft.com/office/drawing/2014/main" id="{D91236CE-97BE-3649-89B5-9A9D1DC9D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002" y="9509650"/>
            <a:ext cx="94281" cy="188562"/>
          </a:xfrm>
          <a:custGeom>
            <a:avLst/>
            <a:gdLst>
              <a:gd name="T0" fmla="*/ 26 w 89"/>
              <a:gd name="T1" fmla="*/ 176 h 177"/>
              <a:gd name="T2" fmla="*/ 26 w 89"/>
              <a:gd name="T3" fmla="*/ 176 h 177"/>
              <a:gd name="T4" fmla="*/ 26 w 89"/>
              <a:gd name="T5" fmla="*/ 176 h 177"/>
              <a:gd name="T6" fmla="*/ 0 w 89"/>
              <a:gd name="T7" fmla="*/ 141 h 177"/>
              <a:gd name="T8" fmla="*/ 26 w 89"/>
              <a:gd name="T9" fmla="*/ 27 h 177"/>
              <a:gd name="T10" fmla="*/ 62 w 89"/>
              <a:gd name="T11" fmla="*/ 9 h 177"/>
              <a:gd name="T12" fmla="*/ 79 w 89"/>
              <a:gd name="T13" fmla="*/ 44 h 177"/>
              <a:gd name="T14" fmla="*/ 62 w 89"/>
              <a:gd name="T15" fmla="*/ 150 h 177"/>
              <a:gd name="T16" fmla="*/ 26 w 89"/>
              <a:gd name="T17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177">
                <a:moveTo>
                  <a:pt x="26" y="176"/>
                </a:moveTo>
                <a:lnTo>
                  <a:pt x="26" y="176"/>
                </a:lnTo>
                <a:lnTo>
                  <a:pt x="26" y="176"/>
                </a:lnTo>
                <a:cubicBezTo>
                  <a:pt x="9" y="176"/>
                  <a:pt x="0" y="158"/>
                  <a:pt x="0" y="141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18"/>
                  <a:pt x="44" y="0"/>
                  <a:pt x="62" y="9"/>
                </a:cubicBezTo>
                <a:cubicBezTo>
                  <a:pt x="70" y="9"/>
                  <a:pt x="88" y="27"/>
                  <a:pt x="79" y="44"/>
                </a:cubicBezTo>
                <a:cubicBezTo>
                  <a:pt x="62" y="150"/>
                  <a:pt x="62" y="150"/>
                  <a:pt x="62" y="150"/>
                </a:cubicBezTo>
                <a:cubicBezTo>
                  <a:pt x="53" y="167"/>
                  <a:pt x="44" y="176"/>
                  <a:pt x="26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20">
            <a:extLst>
              <a:ext uri="{FF2B5EF4-FFF2-40B4-BE49-F238E27FC236}">
                <a16:creationId xmlns:a16="http://schemas.microsoft.com/office/drawing/2014/main" id="{2B74DF09-E000-674F-955D-0A72E84B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721" y="9490794"/>
            <a:ext cx="188562" cy="84853"/>
          </a:xfrm>
          <a:custGeom>
            <a:avLst/>
            <a:gdLst>
              <a:gd name="T0" fmla="*/ 141 w 177"/>
              <a:gd name="T1" fmla="*/ 79 h 80"/>
              <a:gd name="T2" fmla="*/ 141 w 177"/>
              <a:gd name="T3" fmla="*/ 79 h 80"/>
              <a:gd name="T4" fmla="*/ 132 w 177"/>
              <a:gd name="T5" fmla="*/ 79 h 80"/>
              <a:gd name="T6" fmla="*/ 26 w 177"/>
              <a:gd name="T7" fmla="*/ 61 h 80"/>
              <a:gd name="T8" fmla="*/ 0 w 177"/>
              <a:gd name="T9" fmla="*/ 26 h 80"/>
              <a:gd name="T10" fmla="*/ 35 w 177"/>
              <a:gd name="T11" fmla="*/ 0 h 80"/>
              <a:gd name="T12" fmla="*/ 150 w 177"/>
              <a:gd name="T13" fmla="*/ 26 h 80"/>
              <a:gd name="T14" fmla="*/ 167 w 177"/>
              <a:gd name="T15" fmla="*/ 61 h 80"/>
              <a:gd name="T16" fmla="*/ 141 w 177"/>
              <a:gd name="T17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80">
                <a:moveTo>
                  <a:pt x="141" y="79"/>
                </a:moveTo>
                <a:lnTo>
                  <a:pt x="141" y="79"/>
                </a:lnTo>
                <a:lnTo>
                  <a:pt x="132" y="79"/>
                </a:lnTo>
                <a:cubicBezTo>
                  <a:pt x="26" y="61"/>
                  <a:pt x="26" y="61"/>
                  <a:pt x="26" y="61"/>
                </a:cubicBezTo>
                <a:cubicBezTo>
                  <a:pt x="9" y="52"/>
                  <a:pt x="0" y="44"/>
                  <a:pt x="0" y="26"/>
                </a:cubicBezTo>
                <a:cubicBezTo>
                  <a:pt x="0" y="9"/>
                  <a:pt x="17" y="0"/>
                  <a:pt x="35" y="0"/>
                </a:cubicBezTo>
                <a:cubicBezTo>
                  <a:pt x="150" y="26"/>
                  <a:pt x="150" y="26"/>
                  <a:pt x="150" y="26"/>
                </a:cubicBezTo>
                <a:cubicBezTo>
                  <a:pt x="158" y="26"/>
                  <a:pt x="176" y="44"/>
                  <a:pt x="167" y="61"/>
                </a:cubicBezTo>
                <a:cubicBezTo>
                  <a:pt x="167" y="70"/>
                  <a:pt x="150" y="79"/>
                  <a:pt x="141" y="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Google Shape;207;p7">
            <a:extLst>
              <a:ext uri="{FF2B5EF4-FFF2-40B4-BE49-F238E27FC236}">
                <a16:creationId xmlns:a16="http://schemas.microsoft.com/office/drawing/2014/main" id="{63B71036-569B-8A44-9149-8E98013394D6}"/>
              </a:ext>
            </a:extLst>
          </p:cNvPr>
          <p:cNvSpPr txBox="1"/>
          <p:nvPr/>
        </p:nvSpPr>
        <p:spPr>
          <a:xfrm>
            <a:off x="15660360" y="4236631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8" name="Google Shape;208;p7">
            <a:extLst>
              <a:ext uri="{FF2B5EF4-FFF2-40B4-BE49-F238E27FC236}">
                <a16:creationId xmlns:a16="http://schemas.microsoft.com/office/drawing/2014/main" id="{1BF4F84A-4025-5546-B5B4-8D423658C79A}"/>
              </a:ext>
            </a:extLst>
          </p:cNvPr>
          <p:cNvSpPr txBox="1"/>
          <p:nvPr/>
        </p:nvSpPr>
        <p:spPr>
          <a:xfrm>
            <a:off x="15625362" y="5794984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264;p9">
            <a:extLst>
              <a:ext uri="{FF2B5EF4-FFF2-40B4-BE49-F238E27FC236}">
                <a16:creationId xmlns:a16="http://schemas.microsoft.com/office/drawing/2014/main" id="{7EB91EAE-DC06-2B4B-83B6-7954A7DD7A42}"/>
              </a:ext>
            </a:extLst>
          </p:cNvPr>
          <p:cNvSpPr txBox="1"/>
          <p:nvPr/>
        </p:nvSpPr>
        <p:spPr>
          <a:xfrm>
            <a:off x="7043580" y="2815708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265;p9">
            <a:extLst>
              <a:ext uri="{FF2B5EF4-FFF2-40B4-BE49-F238E27FC236}">
                <a16:creationId xmlns:a16="http://schemas.microsoft.com/office/drawing/2014/main" id="{F20566B0-8EC8-BF40-8B71-2B4764151EDB}"/>
              </a:ext>
            </a:extLst>
          </p:cNvPr>
          <p:cNvSpPr/>
          <p:nvPr/>
        </p:nvSpPr>
        <p:spPr>
          <a:xfrm>
            <a:off x="6956712" y="3266177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1" name="Google Shape;264;p9">
            <a:extLst>
              <a:ext uri="{FF2B5EF4-FFF2-40B4-BE49-F238E27FC236}">
                <a16:creationId xmlns:a16="http://schemas.microsoft.com/office/drawing/2014/main" id="{B2C23880-3653-7C41-BC8D-8D620030E08B}"/>
              </a:ext>
            </a:extLst>
          </p:cNvPr>
          <p:cNvSpPr txBox="1"/>
          <p:nvPr/>
        </p:nvSpPr>
        <p:spPr>
          <a:xfrm>
            <a:off x="11074610" y="5894606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265;p9">
            <a:extLst>
              <a:ext uri="{FF2B5EF4-FFF2-40B4-BE49-F238E27FC236}">
                <a16:creationId xmlns:a16="http://schemas.microsoft.com/office/drawing/2014/main" id="{E16DADF4-4F40-1A49-937B-07C1BCBD9BEB}"/>
              </a:ext>
            </a:extLst>
          </p:cNvPr>
          <p:cNvSpPr/>
          <p:nvPr/>
        </p:nvSpPr>
        <p:spPr>
          <a:xfrm>
            <a:off x="10987742" y="6345075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3" name="Google Shape;264;p9">
            <a:extLst>
              <a:ext uri="{FF2B5EF4-FFF2-40B4-BE49-F238E27FC236}">
                <a16:creationId xmlns:a16="http://schemas.microsoft.com/office/drawing/2014/main" id="{FA87E418-9E3C-2D46-8AF2-A1BC6FA2FF40}"/>
              </a:ext>
            </a:extLst>
          </p:cNvPr>
          <p:cNvSpPr txBox="1"/>
          <p:nvPr/>
        </p:nvSpPr>
        <p:spPr>
          <a:xfrm>
            <a:off x="9008863" y="10531494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265;p9">
            <a:extLst>
              <a:ext uri="{FF2B5EF4-FFF2-40B4-BE49-F238E27FC236}">
                <a16:creationId xmlns:a16="http://schemas.microsoft.com/office/drawing/2014/main" id="{F8027F32-0866-9741-88B0-8FDE49D7711A}"/>
              </a:ext>
            </a:extLst>
          </p:cNvPr>
          <p:cNvSpPr/>
          <p:nvPr/>
        </p:nvSpPr>
        <p:spPr>
          <a:xfrm>
            <a:off x="8921995" y="10981963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5" name="Google Shape;264;p9">
            <a:extLst>
              <a:ext uri="{FF2B5EF4-FFF2-40B4-BE49-F238E27FC236}">
                <a16:creationId xmlns:a16="http://schemas.microsoft.com/office/drawing/2014/main" id="{5F3FDD82-CE04-F141-84FE-61D8FFD4D601}"/>
              </a:ext>
            </a:extLst>
          </p:cNvPr>
          <p:cNvSpPr txBox="1"/>
          <p:nvPr/>
        </p:nvSpPr>
        <p:spPr>
          <a:xfrm>
            <a:off x="4705936" y="10315881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265;p9">
            <a:extLst>
              <a:ext uri="{FF2B5EF4-FFF2-40B4-BE49-F238E27FC236}">
                <a16:creationId xmlns:a16="http://schemas.microsoft.com/office/drawing/2014/main" id="{39D50548-D741-414F-BA48-9E447D408532}"/>
              </a:ext>
            </a:extLst>
          </p:cNvPr>
          <p:cNvSpPr/>
          <p:nvPr/>
        </p:nvSpPr>
        <p:spPr>
          <a:xfrm>
            <a:off x="4619068" y="10766350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7" name="Google Shape;264;p9">
            <a:extLst>
              <a:ext uri="{FF2B5EF4-FFF2-40B4-BE49-F238E27FC236}">
                <a16:creationId xmlns:a16="http://schemas.microsoft.com/office/drawing/2014/main" id="{0C0FB365-9528-5048-8745-A256573A0169}"/>
              </a:ext>
            </a:extLst>
          </p:cNvPr>
          <p:cNvSpPr txBox="1"/>
          <p:nvPr/>
        </p:nvSpPr>
        <p:spPr>
          <a:xfrm>
            <a:off x="3032453" y="5390730"/>
            <a:ext cx="176750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265;p9">
            <a:extLst>
              <a:ext uri="{FF2B5EF4-FFF2-40B4-BE49-F238E27FC236}">
                <a16:creationId xmlns:a16="http://schemas.microsoft.com/office/drawing/2014/main" id="{DEA0BD6D-DA99-7244-B898-C141C34BAC37}"/>
              </a:ext>
            </a:extLst>
          </p:cNvPr>
          <p:cNvSpPr/>
          <p:nvPr/>
        </p:nvSpPr>
        <p:spPr>
          <a:xfrm>
            <a:off x="2945585" y="5841199"/>
            <a:ext cx="1911908" cy="10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61">
            <a:extLst>
              <a:ext uri="{FF2B5EF4-FFF2-40B4-BE49-F238E27FC236}">
                <a16:creationId xmlns:a16="http://schemas.microsoft.com/office/drawing/2014/main" id="{0267F8E9-3E43-CA44-9649-BD0E0321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2" y="1056090"/>
            <a:ext cx="3741875" cy="3737427"/>
          </a:xfrm>
          <a:custGeom>
            <a:avLst/>
            <a:gdLst>
              <a:gd name="T0" fmla="*/ 2616 w 3707"/>
              <a:gd name="T1" fmla="*/ 0 h 3706"/>
              <a:gd name="T2" fmla="*/ 1080 w 3707"/>
              <a:gd name="T3" fmla="*/ 0 h 3706"/>
              <a:gd name="T4" fmla="*/ 0 w 3707"/>
              <a:gd name="T5" fmla="*/ 1089 h 3706"/>
              <a:gd name="T6" fmla="*/ 0 w 3707"/>
              <a:gd name="T7" fmla="*/ 2616 h 3706"/>
              <a:gd name="T8" fmla="*/ 1080 w 3707"/>
              <a:gd name="T9" fmla="*/ 3705 h 3706"/>
              <a:gd name="T10" fmla="*/ 2616 w 3707"/>
              <a:gd name="T11" fmla="*/ 3705 h 3706"/>
              <a:gd name="T12" fmla="*/ 3706 w 3707"/>
              <a:gd name="T13" fmla="*/ 2616 h 3706"/>
              <a:gd name="T14" fmla="*/ 3706 w 3707"/>
              <a:gd name="T15" fmla="*/ 1089 h 3706"/>
              <a:gd name="T16" fmla="*/ 2616 w 3707"/>
              <a:gd name="T17" fmla="*/ 0 h 3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6">
                <a:moveTo>
                  <a:pt x="2616" y="0"/>
                </a:moveTo>
                <a:lnTo>
                  <a:pt x="1080" y="0"/>
                </a:lnTo>
                <a:lnTo>
                  <a:pt x="0" y="1089"/>
                </a:lnTo>
                <a:lnTo>
                  <a:pt x="0" y="2616"/>
                </a:lnTo>
                <a:lnTo>
                  <a:pt x="1080" y="3705"/>
                </a:lnTo>
                <a:lnTo>
                  <a:pt x="2616" y="3705"/>
                </a:lnTo>
                <a:lnTo>
                  <a:pt x="3706" y="2616"/>
                </a:lnTo>
                <a:lnTo>
                  <a:pt x="3706" y="1089"/>
                </a:lnTo>
                <a:lnTo>
                  <a:pt x="261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2">
            <a:extLst>
              <a:ext uri="{FF2B5EF4-FFF2-40B4-BE49-F238E27FC236}">
                <a16:creationId xmlns:a16="http://schemas.microsoft.com/office/drawing/2014/main" id="{BE748B11-0F15-4246-A397-8A5CC56BB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78" y="1056090"/>
            <a:ext cx="3728528" cy="3737427"/>
          </a:xfrm>
          <a:custGeom>
            <a:avLst/>
            <a:gdLst>
              <a:gd name="T0" fmla="*/ 2616 w 3697"/>
              <a:gd name="T1" fmla="*/ 0 h 3706"/>
              <a:gd name="T2" fmla="*/ 1080 w 3697"/>
              <a:gd name="T3" fmla="*/ 0 h 3706"/>
              <a:gd name="T4" fmla="*/ 0 w 3697"/>
              <a:gd name="T5" fmla="*/ 1089 h 3706"/>
              <a:gd name="T6" fmla="*/ 0 w 3697"/>
              <a:gd name="T7" fmla="*/ 2616 h 3706"/>
              <a:gd name="T8" fmla="*/ 1080 w 3697"/>
              <a:gd name="T9" fmla="*/ 3705 h 3706"/>
              <a:gd name="T10" fmla="*/ 2616 w 3697"/>
              <a:gd name="T11" fmla="*/ 3705 h 3706"/>
              <a:gd name="T12" fmla="*/ 3696 w 3697"/>
              <a:gd name="T13" fmla="*/ 2616 h 3706"/>
              <a:gd name="T14" fmla="*/ 3696 w 3697"/>
              <a:gd name="T15" fmla="*/ 1089 h 3706"/>
              <a:gd name="T16" fmla="*/ 2616 w 3697"/>
              <a:gd name="T17" fmla="*/ 0 h 3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97" h="3706">
                <a:moveTo>
                  <a:pt x="2616" y="0"/>
                </a:moveTo>
                <a:lnTo>
                  <a:pt x="1080" y="0"/>
                </a:lnTo>
                <a:lnTo>
                  <a:pt x="0" y="1089"/>
                </a:lnTo>
                <a:lnTo>
                  <a:pt x="0" y="2616"/>
                </a:lnTo>
                <a:lnTo>
                  <a:pt x="1080" y="3705"/>
                </a:lnTo>
                <a:lnTo>
                  <a:pt x="2616" y="3705"/>
                </a:lnTo>
                <a:lnTo>
                  <a:pt x="3696" y="2616"/>
                </a:lnTo>
                <a:lnTo>
                  <a:pt x="3696" y="1089"/>
                </a:lnTo>
                <a:lnTo>
                  <a:pt x="261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3">
            <a:extLst>
              <a:ext uri="{FF2B5EF4-FFF2-40B4-BE49-F238E27FC236}">
                <a16:creationId xmlns:a16="http://schemas.microsoft.com/office/drawing/2014/main" id="{C55B984B-D908-9C44-8124-A38B6203A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527" y="1056090"/>
            <a:ext cx="3737427" cy="3737427"/>
          </a:xfrm>
          <a:custGeom>
            <a:avLst/>
            <a:gdLst>
              <a:gd name="T0" fmla="*/ 2615 w 3705"/>
              <a:gd name="T1" fmla="*/ 0 h 3706"/>
              <a:gd name="T2" fmla="*/ 1089 w 3705"/>
              <a:gd name="T3" fmla="*/ 0 h 3706"/>
              <a:gd name="T4" fmla="*/ 0 w 3705"/>
              <a:gd name="T5" fmla="*/ 1089 h 3706"/>
              <a:gd name="T6" fmla="*/ 0 w 3705"/>
              <a:gd name="T7" fmla="*/ 2616 h 3706"/>
              <a:gd name="T8" fmla="*/ 1089 w 3705"/>
              <a:gd name="T9" fmla="*/ 3705 h 3706"/>
              <a:gd name="T10" fmla="*/ 2615 w 3705"/>
              <a:gd name="T11" fmla="*/ 3705 h 3706"/>
              <a:gd name="T12" fmla="*/ 3704 w 3705"/>
              <a:gd name="T13" fmla="*/ 2616 h 3706"/>
              <a:gd name="T14" fmla="*/ 3704 w 3705"/>
              <a:gd name="T15" fmla="*/ 1089 h 3706"/>
              <a:gd name="T16" fmla="*/ 2615 w 3705"/>
              <a:gd name="T17" fmla="*/ 0 h 3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5" h="3706">
                <a:moveTo>
                  <a:pt x="2615" y="0"/>
                </a:moveTo>
                <a:lnTo>
                  <a:pt x="1089" y="0"/>
                </a:lnTo>
                <a:lnTo>
                  <a:pt x="0" y="1089"/>
                </a:lnTo>
                <a:lnTo>
                  <a:pt x="0" y="2616"/>
                </a:lnTo>
                <a:lnTo>
                  <a:pt x="1089" y="3705"/>
                </a:lnTo>
                <a:lnTo>
                  <a:pt x="2615" y="3705"/>
                </a:lnTo>
                <a:lnTo>
                  <a:pt x="3704" y="2616"/>
                </a:lnTo>
                <a:lnTo>
                  <a:pt x="3704" y="1089"/>
                </a:lnTo>
                <a:lnTo>
                  <a:pt x="261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4">
            <a:extLst>
              <a:ext uri="{FF2B5EF4-FFF2-40B4-BE49-F238E27FC236}">
                <a16:creationId xmlns:a16="http://schemas.microsoft.com/office/drawing/2014/main" id="{2C414638-11C8-D841-A413-56C8892E6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2" y="8918033"/>
            <a:ext cx="3741875" cy="3741877"/>
          </a:xfrm>
          <a:custGeom>
            <a:avLst/>
            <a:gdLst>
              <a:gd name="T0" fmla="*/ 2616 w 3707"/>
              <a:gd name="T1" fmla="*/ 0 h 3707"/>
              <a:gd name="T2" fmla="*/ 1080 w 3707"/>
              <a:gd name="T3" fmla="*/ 0 h 3707"/>
              <a:gd name="T4" fmla="*/ 0 w 3707"/>
              <a:gd name="T5" fmla="*/ 1090 h 3707"/>
              <a:gd name="T6" fmla="*/ 0 w 3707"/>
              <a:gd name="T7" fmla="*/ 2617 h 3707"/>
              <a:gd name="T8" fmla="*/ 1080 w 3707"/>
              <a:gd name="T9" fmla="*/ 3706 h 3707"/>
              <a:gd name="T10" fmla="*/ 2616 w 3707"/>
              <a:gd name="T11" fmla="*/ 3706 h 3707"/>
              <a:gd name="T12" fmla="*/ 3706 w 3707"/>
              <a:gd name="T13" fmla="*/ 2617 h 3707"/>
              <a:gd name="T14" fmla="*/ 3706 w 3707"/>
              <a:gd name="T15" fmla="*/ 1090 h 3707"/>
              <a:gd name="T16" fmla="*/ 2616 w 3707"/>
              <a:gd name="T17" fmla="*/ 0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7">
                <a:moveTo>
                  <a:pt x="2616" y="0"/>
                </a:moveTo>
                <a:lnTo>
                  <a:pt x="1080" y="0"/>
                </a:lnTo>
                <a:lnTo>
                  <a:pt x="0" y="1090"/>
                </a:lnTo>
                <a:lnTo>
                  <a:pt x="0" y="2617"/>
                </a:lnTo>
                <a:lnTo>
                  <a:pt x="1080" y="3706"/>
                </a:lnTo>
                <a:lnTo>
                  <a:pt x="2616" y="3706"/>
                </a:lnTo>
                <a:lnTo>
                  <a:pt x="3706" y="2617"/>
                </a:lnTo>
                <a:lnTo>
                  <a:pt x="3706" y="1090"/>
                </a:lnTo>
                <a:lnTo>
                  <a:pt x="261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5">
            <a:extLst>
              <a:ext uri="{FF2B5EF4-FFF2-40B4-BE49-F238E27FC236}">
                <a16:creationId xmlns:a16="http://schemas.microsoft.com/office/drawing/2014/main" id="{69F4756D-B402-8A4B-8541-CA5275A4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78" y="8918033"/>
            <a:ext cx="3728528" cy="3741877"/>
          </a:xfrm>
          <a:custGeom>
            <a:avLst/>
            <a:gdLst>
              <a:gd name="T0" fmla="*/ 2616 w 3697"/>
              <a:gd name="T1" fmla="*/ 0 h 3707"/>
              <a:gd name="T2" fmla="*/ 1080 w 3697"/>
              <a:gd name="T3" fmla="*/ 0 h 3707"/>
              <a:gd name="T4" fmla="*/ 0 w 3697"/>
              <a:gd name="T5" fmla="*/ 1090 h 3707"/>
              <a:gd name="T6" fmla="*/ 0 w 3697"/>
              <a:gd name="T7" fmla="*/ 2617 h 3707"/>
              <a:gd name="T8" fmla="*/ 1080 w 3697"/>
              <a:gd name="T9" fmla="*/ 3706 h 3707"/>
              <a:gd name="T10" fmla="*/ 2616 w 3697"/>
              <a:gd name="T11" fmla="*/ 3706 h 3707"/>
              <a:gd name="T12" fmla="*/ 3696 w 3697"/>
              <a:gd name="T13" fmla="*/ 2617 h 3707"/>
              <a:gd name="T14" fmla="*/ 3696 w 3697"/>
              <a:gd name="T15" fmla="*/ 1090 h 3707"/>
              <a:gd name="T16" fmla="*/ 2616 w 3697"/>
              <a:gd name="T17" fmla="*/ 0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97" h="3707">
                <a:moveTo>
                  <a:pt x="2616" y="0"/>
                </a:moveTo>
                <a:lnTo>
                  <a:pt x="1080" y="0"/>
                </a:lnTo>
                <a:lnTo>
                  <a:pt x="0" y="1090"/>
                </a:lnTo>
                <a:lnTo>
                  <a:pt x="0" y="2617"/>
                </a:lnTo>
                <a:lnTo>
                  <a:pt x="1080" y="3706"/>
                </a:lnTo>
                <a:lnTo>
                  <a:pt x="2616" y="3706"/>
                </a:lnTo>
                <a:lnTo>
                  <a:pt x="3696" y="2617"/>
                </a:lnTo>
                <a:lnTo>
                  <a:pt x="3696" y="1090"/>
                </a:lnTo>
                <a:lnTo>
                  <a:pt x="261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6">
            <a:extLst>
              <a:ext uri="{FF2B5EF4-FFF2-40B4-BE49-F238E27FC236}">
                <a16:creationId xmlns:a16="http://schemas.microsoft.com/office/drawing/2014/main" id="{A17DAB4F-4B9D-0C46-A5CB-81A6CCBB9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527" y="8918033"/>
            <a:ext cx="3737427" cy="3741877"/>
          </a:xfrm>
          <a:custGeom>
            <a:avLst/>
            <a:gdLst>
              <a:gd name="T0" fmla="*/ 2615 w 3705"/>
              <a:gd name="T1" fmla="*/ 0 h 3707"/>
              <a:gd name="T2" fmla="*/ 1089 w 3705"/>
              <a:gd name="T3" fmla="*/ 0 h 3707"/>
              <a:gd name="T4" fmla="*/ 0 w 3705"/>
              <a:gd name="T5" fmla="*/ 1090 h 3707"/>
              <a:gd name="T6" fmla="*/ 0 w 3705"/>
              <a:gd name="T7" fmla="*/ 2617 h 3707"/>
              <a:gd name="T8" fmla="*/ 1089 w 3705"/>
              <a:gd name="T9" fmla="*/ 3706 h 3707"/>
              <a:gd name="T10" fmla="*/ 2615 w 3705"/>
              <a:gd name="T11" fmla="*/ 3706 h 3707"/>
              <a:gd name="T12" fmla="*/ 3704 w 3705"/>
              <a:gd name="T13" fmla="*/ 2617 h 3707"/>
              <a:gd name="T14" fmla="*/ 3704 w 3705"/>
              <a:gd name="T15" fmla="*/ 1090 h 3707"/>
              <a:gd name="T16" fmla="*/ 2615 w 3705"/>
              <a:gd name="T17" fmla="*/ 0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5" h="3707">
                <a:moveTo>
                  <a:pt x="2615" y="0"/>
                </a:moveTo>
                <a:lnTo>
                  <a:pt x="1089" y="0"/>
                </a:lnTo>
                <a:lnTo>
                  <a:pt x="0" y="1090"/>
                </a:lnTo>
                <a:lnTo>
                  <a:pt x="0" y="2617"/>
                </a:lnTo>
                <a:lnTo>
                  <a:pt x="1089" y="3706"/>
                </a:lnTo>
                <a:lnTo>
                  <a:pt x="2615" y="3706"/>
                </a:lnTo>
                <a:lnTo>
                  <a:pt x="3704" y="2617"/>
                </a:lnTo>
                <a:lnTo>
                  <a:pt x="3704" y="1090"/>
                </a:lnTo>
                <a:lnTo>
                  <a:pt x="261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7">
            <a:extLst>
              <a:ext uri="{FF2B5EF4-FFF2-40B4-BE49-F238E27FC236}">
                <a16:creationId xmlns:a16="http://schemas.microsoft.com/office/drawing/2014/main" id="{8F259940-D56C-C248-8A27-447B5B01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2" y="4989287"/>
            <a:ext cx="3741875" cy="3728528"/>
          </a:xfrm>
          <a:custGeom>
            <a:avLst/>
            <a:gdLst>
              <a:gd name="T0" fmla="*/ 2616 w 3707"/>
              <a:gd name="T1" fmla="*/ 0 h 3696"/>
              <a:gd name="T2" fmla="*/ 1080 w 3707"/>
              <a:gd name="T3" fmla="*/ 0 h 3696"/>
              <a:gd name="T4" fmla="*/ 0 w 3707"/>
              <a:gd name="T5" fmla="*/ 1080 h 3696"/>
              <a:gd name="T6" fmla="*/ 0 w 3707"/>
              <a:gd name="T7" fmla="*/ 2615 h 3696"/>
              <a:gd name="T8" fmla="*/ 1080 w 3707"/>
              <a:gd name="T9" fmla="*/ 3695 h 3696"/>
              <a:gd name="T10" fmla="*/ 2616 w 3707"/>
              <a:gd name="T11" fmla="*/ 3695 h 3696"/>
              <a:gd name="T12" fmla="*/ 3706 w 3707"/>
              <a:gd name="T13" fmla="*/ 2615 h 3696"/>
              <a:gd name="T14" fmla="*/ 3706 w 3707"/>
              <a:gd name="T15" fmla="*/ 1080 h 3696"/>
              <a:gd name="T16" fmla="*/ 2616 w 3707"/>
              <a:gd name="T17" fmla="*/ 0 h 3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696">
                <a:moveTo>
                  <a:pt x="2616" y="0"/>
                </a:moveTo>
                <a:lnTo>
                  <a:pt x="1080" y="0"/>
                </a:lnTo>
                <a:lnTo>
                  <a:pt x="0" y="1080"/>
                </a:lnTo>
                <a:lnTo>
                  <a:pt x="0" y="2615"/>
                </a:lnTo>
                <a:lnTo>
                  <a:pt x="1080" y="3695"/>
                </a:lnTo>
                <a:lnTo>
                  <a:pt x="2616" y="3695"/>
                </a:lnTo>
                <a:lnTo>
                  <a:pt x="3706" y="2615"/>
                </a:lnTo>
                <a:lnTo>
                  <a:pt x="3706" y="1080"/>
                </a:lnTo>
                <a:lnTo>
                  <a:pt x="261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8">
            <a:extLst>
              <a:ext uri="{FF2B5EF4-FFF2-40B4-BE49-F238E27FC236}">
                <a16:creationId xmlns:a16="http://schemas.microsoft.com/office/drawing/2014/main" id="{BD86AAA9-96C5-0849-AE06-47CB39C0E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527" y="4989287"/>
            <a:ext cx="3737427" cy="3728528"/>
          </a:xfrm>
          <a:custGeom>
            <a:avLst/>
            <a:gdLst>
              <a:gd name="T0" fmla="*/ 2615 w 3705"/>
              <a:gd name="T1" fmla="*/ 0 h 3696"/>
              <a:gd name="T2" fmla="*/ 1089 w 3705"/>
              <a:gd name="T3" fmla="*/ 0 h 3696"/>
              <a:gd name="T4" fmla="*/ 0 w 3705"/>
              <a:gd name="T5" fmla="*/ 1080 h 3696"/>
              <a:gd name="T6" fmla="*/ 0 w 3705"/>
              <a:gd name="T7" fmla="*/ 2615 h 3696"/>
              <a:gd name="T8" fmla="*/ 1089 w 3705"/>
              <a:gd name="T9" fmla="*/ 3695 h 3696"/>
              <a:gd name="T10" fmla="*/ 2615 w 3705"/>
              <a:gd name="T11" fmla="*/ 3695 h 3696"/>
              <a:gd name="T12" fmla="*/ 3704 w 3705"/>
              <a:gd name="T13" fmla="*/ 2615 h 3696"/>
              <a:gd name="T14" fmla="*/ 3704 w 3705"/>
              <a:gd name="T15" fmla="*/ 1080 h 3696"/>
              <a:gd name="T16" fmla="*/ 2615 w 3705"/>
              <a:gd name="T17" fmla="*/ 0 h 3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5" h="3696">
                <a:moveTo>
                  <a:pt x="2615" y="0"/>
                </a:moveTo>
                <a:lnTo>
                  <a:pt x="1089" y="0"/>
                </a:lnTo>
                <a:lnTo>
                  <a:pt x="0" y="1080"/>
                </a:lnTo>
                <a:lnTo>
                  <a:pt x="0" y="2615"/>
                </a:lnTo>
                <a:lnTo>
                  <a:pt x="1089" y="3695"/>
                </a:lnTo>
                <a:lnTo>
                  <a:pt x="2615" y="3695"/>
                </a:lnTo>
                <a:lnTo>
                  <a:pt x="3704" y="2615"/>
                </a:lnTo>
                <a:lnTo>
                  <a:pt x="3704" y="1080"/>
                </a:lnTo>
                <a:lnTo>
                  <a:pt x="261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85">
            <a:extLst>
              <a:ext uri="{FF2B5EF4-FFF2-40B4-BE49-F238E27FC236}">
                <a16:creationId xmlns:a16="http://schemas.microsoft.com/office/drawing/2014/main" id="{815BCEDD-78F4-834F-BEB8-DE9FD108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5" y="9919130"/>
            <a:ext cx="783080" cy="783080"/>
          </a:xfrm>
          <a:custGeom>
            <a:avLst/>
            <a:gdLst>
              <a:gd name="T0" fmla="*/ 384 w 778"/>
              <a:gd name="T1" fmla="*/ 777 h 778"/>
              <a:gd name="T2" fmla="*/ 384 w 778"/>
              <a:gd name="T3" fmla="*/ 777 h 778"/>
              <a:gd name="T4" fmla="*/ 107 w 778"/>
              <a:gd name="T5" fmla="*/ 661 h 778"/>
              <a:gd name="T6" fmla="*/ 0 w 778"/>
              <a:gd name="T7" fmla="*/ 384 h 778"/>
              <a:gd name="T8" fmla="*/ 107 w 778"/>
              <a:gd name="T9" fmla="*/ 116 h 778"/>
              <a:gd name="T10" fmla="*/ 384 w 778"/>
              <a:gd name="T11" fmla="*/ 0 h 778"/>
              <a:gd name="T12" fmla="*/ 661 w 778"/>
              <a:gd name="T13" fmla="*/ 116 h 778"/>
              <a:gd name="T14" fmla="*/ 777 w 778"/>
              <a:gd name="T15" fmla="*/ 384 h 778"/>
              <a:gd name="T16" fmla="*/ 661 w 778"/>
              <a:gd name="T17" fmla="*/ 661 h 778"/>
              <a:gd name="T18" fmla="*/ 384 w 778"/>
              <a:gd name="T19" fmla="*/ 777 h 778"/>
              <a:gd name="T20" fmla="*/ 384 w 778"/>
              <a:gd name="T21" fmla="*/ 45 h 778"/>
              <a:gd name="T22" fmla="*/ 384 w 778"/>
              <a:gd name="T23" fmla="*/ 45 h 778"/>
              <a:gd name="T24" fmla="*/ 45 w 778"/>
              <a:gd name="T25" fmla="*/ 384 h 778"/>
              <a:gd name="T26" fmla="*/ 384 w 778"/>
              <a:gd name="T27" fmla="*/ 733 h 778"/>
              <a:gd name="T28" fmla="*/ 732 w 778"/>
              <a:gd name="T29" fmla="*/ 384 h 778"/>
              <a:gd name="T30" fmla="*/ 384 w 778"/>
              <a:gd name="T31" fmla="*/ 45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8" h="778">
                <a:moveTo>
                  <a:pt x="384" y="777"/>
                </a:moveTo>
                <a:lnTo>
                  <a:pt x="384" y="777"/>
                </a:lnTo>
                <a:cubicBezTo>
                  <a:pt x="286" y="777"/>
                  <a:pt x="188" y="733"/>
                  <a:pt x="107" y="661"/>
                </a:cubicBezTo>
                <a:cubicBezTo>
                  <a:pt x="36" y="590"/>
                  <a:pt x="0" y="492"/>
                  <a:pt x="0" y="384"/>
                </a:cubicBezTo>
                <a:cubicBezTo>
                  <a:pt x="0" y="286"/>
                  <a:pt x="36" y="188"/>
                  <a:pt x="107" y="116"/>
                </a:cubicBezTo>
                <a:cubicBezTo>
                  <a:pt x="188" y="36"/>
                  <a:pt x="286" y="0"/>
                  <a:pt x="384" y="0"/>
                </a:cubicBezTo>
                <a:cubicBezTo>
                  <a:pt x="491" y="0"/>
                  <a:pt x="589" y="36"/>
                  <a:pt x="661" y="116"/>
                </a:cubicBezTo>
                <a:cubicBezTo>
                  <a:pt x="732" y="188"/>
                  <a:pt x="777" y="286"/>
                  <a:pt x="777" y="384"/>
                </a:cubicBezTo>
                <a:cubicBezTo>
                  <a:pt x="777" y="492"/>
                  <a:pt x="732" y="590"/>
                  <a:pt x="661" y="661"/>
                </a:cubicBezTo>
                <a:cubicBezTo>
                  <a:pt x="589" y="733"/>
                  <a:pt x="491" y="777"/>
                  <a:pt x="384" y="777"/>
                </a:cubicBezTo>
                <a:close/>
                <a:moveTo>
                  <a:pt x="384" y="45"/>
                </a:moveTo>
                <a:lnTo>
                  <a:pt x="384" y="45"/>
                </a:lnTo>
                <a:cubicBezTo>
                  <a:pt x="197" y="45"/>
                  <a:pt x="45" y="197"/>
                  <a:pt x="45" y="384"/>
                </a:cubicBezTo>
                <a:cubicBezTo>
                  <a:pt x="45" y="572"/>
                  <a:pt x="197" y="733"/>
                  <a:pt x="384" y="733"/>
                </a:cubicBezTo>
                <a:cubicBezTo>
                  <a:pt x="572" y="733"/>
                  <a:pt x="732" y="572"/>
                  <a:pt x="732" y="384"/>
                </a:cubicBezTo>
                <a:cubicBezTo>
                  <a:pt x="732" y="197"/>
                  <a:pt x="572" y="45"/>
                  <a:pt x="384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86">
            <a:extLst>
              <a:ext uri="{FF2B5EF4-FFF2-40B4-BE49-F238E27FC236}">
                <a16:creationId xmlns:a16="http://schemas.microsoft.com/office/drawing/2014/main" id="{95FBD4CB-1888-C242-BDC3-0A4FC0D5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888" y="10008117"/>
            <a:ext cx="551715" cy="137927"/>
          </a:xfrm>
          <a:custGeom>
            <a:avLst/>
            <a:gdLst>
              <a:gd name="T0" fmla="*/ 277 w 546"/>
              <a:gd name="T1" fmla="*/ 134 h 135"/>
              <a:gd name="T2" fmla="*/ 277 w 546"/>
              <a:gd name="T3" fmla="*/ 134 h 135"/>
              <a:gd name="T4" fmla="*/ 268 w 546"/>
              <a:gd name="T5" fmla="*/ 134 h 135"/>
              <a:gd name="T6" fmla="*/ 9 w 546"/>
              <a:gd name="T7" fmla="*/ 44 h 135"/>
              <a:gd name="T8" fmla="*/ 0 w 546"/>
              <a:gd name="T9" fmla="*/ 18 h 135"/>
              <a:gd name="T10" fmla="*/ 36 w 546"/>
              <a:gd name="T11" fmla="*/ 9 h 135"/>
              <a:gd name="T12" fmla="*/ 268 w 546"/>
              <a:gd name="T13" fmla="*/ 80 h 135"/>
              <a:gd name="T14" fmla="*/ 509 w 546"/>
              <a:gd name="T15" fmla="*/ 18 h 135"/>
              <a:gd name="T16" fmla="*/ 536 w 546"/>
              <a:gd name="T17" fmla="*/ 18 h 135"/>
              <a:gd name="T18" fmla="*/ 527 w 546"/>
              <a:gd name="T19" fmla="*/ 53 h 135"/>
              <a:gd name="T20" fmla="*/ 277 w 546"/>
              <a:gd name="T21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6" h="135">
                <a:moveTo>
                  <a:pt x="277" y="134"/>
                </a:moveTo>
                <a:lnTo>
                  <a:pt x="277" y="134"/>
                </a:lnTo>
                <a:lnTo>
                  <a:pt x="268" y="134"/>
                </a:lnTo>
                <a:cubicBezTo>
                  <a:pt x="179" y="134"/>
                  <a:pt x="90" y="98"/>
                  <a:pt x="9" y="44"/>
                </a:cubicBezTo>
                <a:cubicBezTo>
                  <a:pt x="0" y="44"/>
                  <a:pt x="0" y="26"/>
                  <a:pt x="0" y="18"/>
                </a:cubicBezTo>
                <a:cubicBezTo>
                  <a:pt x="9" y="0"/>
                  <a:pt x="27" y="0"/>
                  <a:pt x="36" y="9"/>
                </a:cubicBezTo>
                <a:cubicBezTo>
                  <a:pt x="107" y="53"/>
                  <a:pt x="188" y="80"/>
                  <a:pt x="268" y="80"/>
                </a:cubicBezTo>
                <a:cubicBezTo>
                  <a:pt x="357" y="89"/>
                  <a:pt x="438" y="62"/>
                  <a:pt x="509" y="18"/>
                </a:cubicBezTo>
                <a:cubicBezTo>
                  <a:pt x="518" y="9"/>
                  <a:pt x="527" y="9"/>
                  <a:pt x="536" y="18"/>
                </a:cubicBezTo>
                <a:cubicBezTo>
                  <a:pt x="545" y="36"/>
                  <a:pt x="545" y="44"/>
                  <a:pt x="527" y="53"/>
                </a:cubicBezTo>
                <a:cubicBezTo>
                  <a:pt x="456" y="107"/>
                  <a:pt x="366" y="134"/>
                  <a:pt x="277" y="1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87">
            <a:extLst>
              <a:ext uri="{FF2B5EF4-FFF2-40B4-BE49-F238E27FC236}">
                <a16:creationId xmlns:a16="http://schemas.microsoft.com/office/drawing/2014/main" id="{FAE723B6-49CF-E744-B55A-05E885797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888" y="10475294"/>
            <a:ext cx="551715" cy="129032"/>
          </a:xfrm>
          <a:custGeom>
            <a:avLst/>
            <a:gdLst>
              <a:gd name="T0" fmla="*/ 518 w 546"/>
              <a:gd name="T1" fmla="*/ 125 h 126"/>
              <a:gd name="T2" fmla="*/ 518 w 546"/>
              <a:gd name="T3" fmla="*/ 125 h 126"/>
              <a:gd name="T4" fmla="*/ 500 w 546"/>
              <a:gd name="T5" fmla="*/ 125 h 126"/>
              <a:gd name="T6" fmla="*/ 277 w 546"/>
              <a:gd name="T7" fmla="*/ 45 h 126"/>
              <a:gd name="T8" fmla="*/ 36 w 546"/>
              <a:gd name="T9" fmla="*/ 116 h 126"/>
              <a:gd name="T10" fmla="*/ 0 w 546"/>
              <a:gd name="T11" fmla="*/ 107 h 126"/>
              <a:gd name="T12" fmla="*/ 9 w 546"/>
              <a:gd name="T13" fmla="*/ 80 h 126"/>
              <a:gd name="T14" fmla="*/ 277 w 546"/>
              <a:gd name="T15" fmla="*/ 0 h 126"/>
              <a:gd name="T16" fmla="*/ 536 w 546"/>
              <a:gd name="T17" fmla="*/ 80 h 126"/>
              <a:gd name="T18" fmla="*/ 536 w 546"/>
              <a:gd name="T19" fmla="*/ 116 h 126"/>
              <a:gd name="T20" fmla="*/ 518 w 546"/>
              <a:gd name="T2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6" h="126">
                <a:moveTo>
                  <a:pt x="518" y="125"/>
                </a:moveTo>
                <a:lnTo>
                  <a:pt x="518" y="125"/>
                </a:lnTo>
                <a:cubicBezTo>
                  <a:pt x="509" y="125"/>
                  <a:pt x="509" y="125"/>
                  <a:pt x="500" y="125"/>
                </a:cubicBezTo>
                <a:cubicBezTo>
                  <a:pt x="438" y="72"/>
                  <a:pt x="357" y="45"/>
                  <a:pt x="277" y="45"/>
                </a:cubicBezTo>
                <a:cubicBezTo>
                  <a:pt x="188" y="45"/>
                  <a:pt x="107" y="72"/>
                  <a:pt x="36" y="116"/>
                </a:cubicBezTo>
                <a:cubicBezTo>
                  <a:pt x="27" y="125"/>
                  <a:pt x="9" y="125"/>
                  <a:pt x="0" y="107"/>
                </a:cubicBezTo>
                <a:cubicBezTo>
                  <a:pt x="0" y="98"/>
                  <a:pt x="0" y="89"/>
                  <a:pt x="9" y="80"/>
                </a:cubicBezTo>
                <a:cubicBezTo>
                  <a:pt x="90" y="27"/>
                  <a:pt x="179" y="0"/>
                  <a:pt x="277" y="0"/>
                </a:cubicBezTo>
                <a:cubicBezTo>
                  <a:pt x="366" y="0"/>
                  <a:pt x="456" y="27"/>
                  <a:pt x="536" y="80"/>
                </a:cubicBezTo>
                <a:cubicBezTo>
                  <a:pt x="545" y="89"/>
                  <a:pt x="545" y="107"/>
                  <a:pt x="536" y="116"/>
                </a:cubicBezTo>
                <a:cubicBezTo>
                  <a:pt x="536" y="125"/>
                  <a:pt x="527" y="125"/>
                  <a:pt x="518" y="1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88">
            <a:extLst>
              <a:ext uri="{FF2B5EF4-FFF2-40B4-BE49-F238E27FC236}">
                <a16:creationId xmlns:a16="http://schemas.microsoft.com/office/drawing/2014/main" id="{EB7AB503-4EC0-AD45-A174-D44372B9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5" y="10288422"/>
            <a:ext cx="783080" cy="44493"/>
          </a:xfrm>
          <a:custGeom>
            <a:avLst/>
            <a:gdLst>
              <a:gd name="T0" fmla="*/ 750 w 778"/>
              <a:gd name="T1" fmla="*/ 45 h 46"/>
              <a:gd name="T2" fmla="*/ 750 w 778"/>
              <a:gd name="T3" fmla="*/ 45 h 46"/>
              <a:gd name="T4" fmla="*/ 18 w 778"/>
              <a:gd name="T5" fmla="*/ 45 h 46"/>
              <a:gd name="T6" fmla="*/ 0 w 778"/>
              <a:gd name="T7" fmla="*/ 18 h 46"/>
              <a:gd name="T8" fmla="*/ 18 w 778"/>
              <a:gd name="T9" fmla="*/ 0 h 46"/>
              <a:gd name="T10" fmla="*/ 750 w 778"/>
              <a:gd name="T11" fmla="*/ 0 h 46"/>
              <a:gd name="T12" fmla="*/ 777 w 778"/>
              <a:gd name="T13" fmla="*/ 18 h 46"/>
              <a:gd name="T14" fmla="*/ 750 w 77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8" h="46">
                <a:moveTo>
                  <a:pt x="750" y="45"/>
                </a:moveTo>
                <a:lnTo>
                  <a:pt x="750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68" y="0"/>
                  <a:pt x="777" y="10"/>
                  <a:pt x="777" y="18"/>
                </a:cubicBezTo>
                <a:cubicBezTo>
                  <a:pt x="777" y="36"/>
                  <a:pt x="768" y="45"/>
                  <a:pt x="750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89">
            <a:extLst>
              <a:ext uri="{FF2B5EF4-FFF2-40B4-BE49-F238E27FC236}">
                <a16:creationId xmlns:a16="http://schemas.microsoft.com/office/drawing/2014/main" id="{C8558FEB-423F-C74A-8FB5-AED0BED7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930" y="9919130"/>
            <a:ext cx="262511" cy="783080"/>
          </a:xfrm>
          <a:custGeom>
            <a:avLst/>
            <a:gdLst>
              <a:gd name="T0" fmla="*/ 223 w 260"/>
              <a:gd name="T1" fmla="*/ 777 h 778"/>
              <a:gd name="T2" fmla="*/ 223 w 260"/>
              <a:gd name="T3" fmla="*/ 777 h 778"/>
              <a:gd name="T4" fmla="*/ 205 w 260"/>
              <a:gd name="T5" fmla="*/ 768 h 778"/>
              <a:gd name="T6" fmla="*/ 9 w 260"/>
              <a:gd name="T7" fmla="*/ 384 h 778"/>
              <a:gd name="T8" fmla="*/ 223 w 260"/>
              <a:gd name="T9" fmla="*/ 0 h 778"/>
              <a:gd name="T10" fmla="*/ 250 w 260"/>
              <a:gd name="T11" fmla="*/ 9 h 778"/>
              <a:gd name="T12" fmla="*/ 250 w 260"/>
              <a:gd name="T13" fmla="*/ 45 h 778"/>
              <a:gd name="T14" fmla="*/ 54 w 260"/>
              <a:gd name="T15" fmla="*/ 384 h 778"/>
              <a:gd name="T16" fmla="*/ 232 w 260"/>
              <a:gd name="T17" fmla="*/ 733 h 778"/>
              <a:gd name="T18" fmla="*/ 241 w 260"/>
              <a:gd name="T19" fmla="*/ 768 h 778"/>
              <a:gd name="T20" fmla="*/ 223 w 260"/>
              <a:gd name="T21" fmla="*/ 77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" h="778">
                <a:moveTo>
                  <a:pt x="223" y="777"/>
                </a:moveTo>
                <a:lnTo>
                  <a:pt x="223" y="777"/>
                </a:lnTo>
                <a:cubicBezTo>
                  <a:pt x="214" y="777"/>
                  <a:pt x="205" y="777"/>
                  <a:pt x="205" y="768"/>
                </a:cubicBezTo>
                <a:cubicBezTo>
                  <a:pt x="71" y="661"/>
                  <a:pt x="0" y="527"/>
                  <a:pt x="9" y="384"/>
                </a:cubicBezTo>
                <a:cubicBezTo>
                  <a:pt x="9" y="250"/>
                  <a:pt x="80" y="116"/>
                  <a:pt x="223" y="0"/>
                </a:cubicBezTo>
                <a:cubicBezTo>
                  <a:pt x="232" y="0"/>
                  <a:pt x="241" y="0"/>
                  <a:pt x="250" y="9"/>
                </a:cubicBezTo>
                <a:cubicBezTo>
                  <a:pt x="259" y="18"/>
                  <a:pt x="259" y="36"/>
                  <a:pt x="250" y="45"/>
                </a:cubicBezTo>
                <a:cubicBezTo>
                  <a:pt x="125" y="143"/>
                  <a:pt x="54" y="259"/>
                  <a:pt x="54" y="384"/>
                </a:cubicBezTo>
                <a:cubicBezTo>
                  <a:pt x="45" y="509"/>
                  <a:pt x="107" y="634"/>
                  <a:pt x="232" y="733"/>
                </a:cubicBezTo>
                <a:cubicBezTo>
                  <a:pt x="241" y="742"/>
                  <a:pt x="250" y="759"/>
                  <a:pt x="241" y="768"/>
                </a:cubicBezTo>
                <a:cubicBezTo>
                  <a:pt x="232" y="777"/>
                  <a:pt x="223" y="777"/>
                  <a:pt x="223" y="7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90">
            <a:extLst>
              <a:ext uri="{FF2B5EF4-FFF2-40B4-BE49-F238E27FC236}">
                <a16:creationId xmlns:a16="http://schemas.microsoft.com/office/drawing/2014/main" id="{B82AD120-3369-0543-8E50-8E1300B4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99" y="9919130"/>
            <a:ext cx="271410" cy="783080"/>
          </a:xfrm>
          <a:custGeom>
            <a:avLst/>
            <a:gdLst>
              <a:gd name="T0" fmla="*/ 27 w 269"/>
              <a:gd name="T1" fmla="*/ 777 h 778"/>
              <a:gd name="T2" fmla="*/ 27 w 269"/>
              <a:gd name="T3" fmla="*/ 777 h 778"/>
              <a:gd name="T4" fmla="*/ 9 w 269"/>
              <a:gd name="T5" fmla="*/ 768 h 778"/>
              <a:gd name="T6" fmla="*/ 18 w 269"/>
              <a:gd name="T7" fmla="*/ 733 h 778"/>
              <a:gd name="T8" fmla="*/ 215 w 269"/>
              <a:gd name="T9" fmla="*/ 393 h 778"/>
              <a:gd name="T10" fmla="*/ 27 w 269"/>
              <a:gd name="T11" fmla="*/ 45 h 778"/>
              <a:gd name="T12" fmla="*/ 27 w 269"/>
              <a:gd name="T13" fmla="*/ 9 h 778"/>
              <a:gd name="T14" fmla="*/ 63 w 269"/>
              <a:gd name="T15" fmla="*/ 0 h 778"/>
              <a:gd name="T16" fmla="*/ 259 w 269"/>
              <a:gd name="T17" fmla="*/ 393 h 778"/>
              <a:gd name="T18" fmla="*/ 45 w 269"/>
              <a:gd name="T19" fmla="*/ 768 h 778"/>
              <a:gd name="T20" fmla="*/ 27 w 269"/>
              <a:gd name="T21" fmla="*/ 777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" h="778">
                <a:moveTo>
                  <a:pt x="27" y="777"/>
                </a:moveTo>
                <a:lnTo>
                  <a:pt x="27" y="777"/>
                </a:lnTo>
                <a:cubicBezTo>
                  <a:pt x="27" y="777"/>
                  <a:pt x="18" y="777"/>
                  <a:pt x="9" y="768"/>
                </a:cubicBezTo>
                <a:cubicBezTo>
                  <a:pt x="0" y="759"/>
                  <a:pt x="0" y="742"/>
                  <a:pt x="18" y="733"/>
                </a:cubicBezTo>
                <a:cubicBezTo>
                  <a:pt x="143" y="634"/>
                  <a:pt x="206" y="518"/>
                  <a:pt x="215" y="393"/>
                </a:cubicBezTo>
                <a:cubicBezTo>
                  <a:pt x="215" y="268"/>
                  <a:pt x="152" y="143"/>
                  <a:pt x="27" y="45"/>
                </a:cubicBezTo>
                <a:cubicBezTo>
                  <a:pt x="18" y="36"/>
                  <a:pt x="18" y="18"/>
                  <a:pt x="27" y="9"/>
                </a:cubicBezTo>
                <a:cubicBezTo>
                  <a:pt x="36" y="0"/>
                  <a:pt x="54" y="0"/>
                  <a:pt x="63" y="0"/>
                </a:cubicBezTo>
                <a:cubicBezTo>
                  <a:pt x="197" y="116"/>
                  <a:pt x="268" y="250"/>
                  <a:pt x="259" y="393"/>
                </a:cubicBezTo>
                <a:cubicBezTo>
                  <a:pt x="259" y="527"/>
                  <a:pt x="179" y="661"/>
                  <a:pt x="45" y="768"/>
                </a:cubicBezTo>
                <a:cubicBezTo>
                  <a:pt x="36" y="777"/>
                  <a:pt x="36" y="777"/>
                  <a:pt x="27" y="7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91">
            <a:extLst>
              <a:ext uri="{FF2B5EF4-FFF2-40B4-BE49-F238E27FC236}">
                <a16:creationId xmlns:a16="http://schemas.microsoft.com/office/drawing/2014/main" id="{1812C6DD-90B1-EE46-8070-FCD639C4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665" y="10177191"/>
            <a:ext cx="173522" cy="525019"/>
          </a:xfrm>
          <a:custGeom>
            <a:avLst/>
            <a:gdLst>
              <a:gd name="T0" fmla="*/ 90 w 171"/>
              <a:gd name="T1" fmla="*/ 518 h 519"/>
              <a:gd name="T2" fmla="*/ 90 w 171"/>
              <a:gd name="T3" fmla="*/ 518 h 519"/>
              <a:gd name="T4" fmla="*/ 9 w 171"/>
              <a:gd name="T5" fmla="*/ 474 h 519"/>
              <a:gd name="T6" fmla="*/ 0 w 171"/>
              <a:gd name="T7" fmla="*/ 438 h 519"/>
              <a:gd name="T8" fmla="*/ 45 w 171"/>
              <a:gd name="T9" fmla="*/ 438 h 519"/>
              <a:gd name="T10" fmla="*/ 45 w 171"/>
              <a:gd name="T11" fmla="*/ 438 h 519"/>
              <a:gd name="T12" fmla="*/ 54 w 171"/>
              <a:gd name="T13" fmla="*/ 456 h 519"/>
              <a:gd name="T14" fmla="*/ 90 w 171"/>
              <a:gd name="T15" fmla="*/ 474 h 519"/>
              <a:gd name="T16" fmla="*/ 116 w 171"/>
              <a:gd name="T17" fmla="*/ 456 h 519"/>
              <a:gd name="T18" fmla="*/ 125 w 171"/>
              <a:gd name="T19" fmla="*/ 438 h 519"/>
              <a:gd name="T20" fmla="*/ 125 w 171"/>
              <a:gd name="T21" fmla="*/ 27 h 519"/>
              <a:gd name="T22" fmla="*/ 143 w 171"/>
              <a:gd name="T23" fmla="*/ 0 h 519"/>
              <a:gd name="T24" fmla="*/ 143 w 171"/>
              <a:gd name="T25" fmla="*/ 0 h 519"/>
              <a:gd name="T26" fmla="*/ 170 w 171"/>
              <a:gd name="T27" fmla="*/ 27 h 519"/>
              <a:gd name="T28" fmla="*/ 170 w 171"/>
              <a:gd name="T29" fmla="*/ 438 h 519"/>
              <a:gd name="T30" fmla="*/ 161 w 171"/>
              <a:gd name="T31" fmla="*/ 474 h 519"/>
              <a:gd name="T32" fmla="*/ 90 w 171"/>
              <a:gd name="T33" fmla="*/ 51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" h="519">
                <a:moveTo>
                  <a:pt x="90" y="518"/>
                </a:moveTo>
                <a:lnTo>
                  <a:pt x="90" y="518"/>
                </a:lnTo>
                <a:cubicBezTo>
                  <a:pt x="54" y="518"/>
                  <a:pt x="27" y="500"/>
                  <a:pt x="9" y="474"/>
                </a:cubicBezTo>
                <a:cubicBezTo>
                  <a:pt x="0" y="456"/>
                  <a:pt x="0" y="438"/>
                  <a:pt x="0" y="438"/>
                </a:cubicBezTo>
                <a:cubicBezTo>
                  <a:pt x="45" y="438"/>
                  <a:pt x="45" y="438"/>
                  <a:pt x="45" y="438"/>
                </a:cubicBezTo>
                <a:lnTo>
                  <a:pt x="45" y="438"/>
                </a:lnTo>
                <a:cubicBezTo>
                  <a:pt x="45" y="438"/>
                  <a:pt x="45" y="447"/>
                  <a:pt x="54" y="456"/>
                </a:cubicBezTo>
                <a:cubicBezTo>
                  <a:pt x="54" y="465"/>
                  <a:pt x="63" y="474"/>
                  <a:pt x="90" y="474"/>
                </a:cubicBezTo>
                <a:cubicBezTo>
                  <a:pt x="108" y="474"/>
                  <a:pt x="116" y="465"/>
                  <a:pt x="116" y="456"/>
                </a:cubicBezTo>
                <a:cubicBezTo>
                  <a:pt x="125" y="447"/>
                  <a:pt x="125" y="438"/>
                  <a:pt x="125" y="438"/>
                </a:cubicBezTo>
                <a:cubicBezTo>
                  <a:pt x="125" y="27"/>
                  <a:pt x="125" y="27"/>
                  <a:pt x="125" y="27"/>
                </a:cubicBezTo>
                <a:cubicBezTo>
                  <a:pt x="125" y="9"/>
                  <a:pt x="134" y="0"/>
                  <a:pt x="143" y="0"/>
                </a:cubicBezTo>
                <a:lnTo>
                  <a:pt x="143" y="0"/>
                </a:lnTo>
                <a:cubicBezTo>
                  <a:pt x="161" y="0"/>
                  <a:pt x="170" y="9"/>
                  <a:pt x="170" y="27"/>
                </a:cubicBezTo>
                <a:cubicBezTo>
                  <a:pt x="170" y="438"/>
                  <a:pt x="170" y="438"/>
                  <a:pt x="170" y="438"/>
                </a:cubicBezTo>
                <a:cubicBezTo>
                  <a:pt x="170" y="438"/>
                  <a:pt x="170" y="456"/>
                  <a:pt x="161" y="474"/>
                </a:cubicBezTo>
                <a:cubicBezTo>
                  <a:pt x="143" y="500"/>
                  <a:pt x="116" y="518"/>
                  <a:pt x="90" y="5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92">
            <a:extLst>
              <a:ext uri="{FF2B5EF4-FFF2-40B4-BE49-F238E27FC236}">
                <a16:creationId xmlns:a16="http://schemas.microsoft.com/office/drawing/2014/main" id="{B6E26641-9991-E048-9A07-7781D5849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370" y="9999218"/>
            <a:ext cx="1036692" cy="262508"/>
          </a:xfrm>
          <a:custGeom>
            <a:avLst/>
            <a:gdLst>
              <a:gd name="T0" fmla="*/ 822 w 1028"/>
              <a:gd name="T1" fmla="*/ 250 h 260"/>
              <a:gd name="T2" fmla="*/ 822 w 1028"/>
              <a:gd name="T3" fmla="*/ 250 h 260"/>
              <a:gd name="T4" fmla="*/ 813 w 1028"/>
              <a:gd name="T5" fmla="*/ 250 h 260"/>
              <a:gd name="T6" fmla="*/ 509 w 1028"/>
              <a:gd name="T7" fmla="*/ 214 h 260"/>
              <a:gd name="T8" fmla="*/ 509 w 1028"/>
              <a:gd name="T9" fmla="*/ 214 h 260"/>
              <a:gd name="T10" fmla="*/ 214 w 1028"/>
              <a:gd name="T11" fmla="*/ 250 h 260"/>
              <a:gd name="T12" fmla="*/ 161 w 1028"/>
              <a:gd name="T13" fmla="*/ 241 h 260"/>
              <a:gd name="T14" fmla="*/ 143 w 1028"/>
              <a:gd name="T15" fmla="*/ 214 h 260"/>
              <a:gd name="T16" fmla="*/ 134 w 1028"/>
              <a:gd name="T17" fmla="*/ 214 h 260"/>
              <a:gd name="T18" fmla="*/ 27 w 1028"/>
              <a:gd name="T19" fmla="*/ 214 h 260"/>
              <a:gd name="T20" fmla="*/ 0 w 1028"/>
              <a:gd name="T21" fmla="*/ 196 h 260"/>
              <a:gd name="T22" fmla="*/ 9 w 1028"/>
              <a:gd name="T23" fmla="*/ 169 h 260"/>
              <a:gd name="T24" fmla="*/ 170 w 1028"/>
              <a:gd name="T25" fmla="*/ 80 h 260"/>
              <a:gd name="T26" fmla="*/ 509 w 1028"/>
              <a:gd name="T27" fmla="*/ 0 h 260"/>
              <a:gd name="T28" fmla="*/ 857 w 1028"/>
              <a:gd name="T29" fmla="*/ 80 h 260"/>
              <a:gd name="T30" fmla="*/ 1018 w 1028"/>
              <a:gd name="T31" fmla="*/ 169 h 260"/>
              <a:gd name="T32" fmla="*/ 1027 w 1028"/>
              <a:gd name="T33" fmla="*/ 196 h 260"/>
              <a:gd name="T34" fmla="*/ 1000 w 1028"/>
              <a:gd name="T35" fmla="*/ 214 h 260"/>
              <a:gd name="T36" fmla="*/ 893 w 1028"/>
              <a:gd name="T37" fmla="*/ 214 h 260"/>
              <a:gd name="T38" fmla="*/ 884 w 1028"/>
              <a:gd name="T39" fmla="*/ 214 h 260"/>
              <a:gd name="T40" fmla="*/ 866 w 1028"/>
              <a:gd name="T41" fmla="*/ 241 h 260"/>
              <a:gd name="T42" fmla="*/ 822 w 1028"/>
              <a:gd name="T43" fmla="*/ 250 h 260"/>
              <a:gd name="T44" fmla="*/ 509 w 1028"/>
              <a:gd name="T45" fmla="*/ 161 h 260"/>
              <a:gd name="T46" fmla="*/ 509 w 1028"/>
              <a:gd name="T47" fmla="*/ 161 h 260"/>
              <a:gd name="T48" fmla="*/ 822 w 1028"/>
              <a:gd name="T49" fmla="*/ 205 h 260"/>
              <a:gd name="T50" fmla="*/ 831 w 1028"/>
              <a:gd name="T51" fmla="*/ 205 h 260"/>
              <a:gd name="T52" fmla="*/ 848 w 1028"/>
              <a:gd name="T53" fmla="*/ 178 h 260"/>
              <a:gd name="T54" fmla="*/ 893 w 1028"/>
              <a:gd name="T55" fmla="*/ 161 h 260"/>
              <a:gd name="T56" fmla="*/ 920 w 1028"/>
              <a:gd name="T57" fmla="*/ 161 h 260"/>
              <a:gd name="T58" fmla="*/ 840 w 1028"/>
              <a:gd name="T59" fmla="*/ 125 h 260"/>
              <a:gd name="T60" fmla="*/ 509 w 1028"/>
              <a:gd name="T61" fmla="*/ 45 h 260"/>
              <a:gd name="T62" fmla="*/ 107 w 1028"/>
              <a:gd name="T63" fmla="*/ 161 h 260"/>
              <a:gd name="T64" fmla="*/ 134 w 1028"/>
              <a:gd name="T65" fmla="*/ 161 h 260"/>
              <a:gd name="T66" fmla="*/ 170 w 1028"/>
              <a:gd name="T67" fmla="*/ 178 h 260"/>
              <a:gd name="T68" fmla="*/ 197 w 1028"/>
              <a:gd name="T69" fmla="*/ 205 h 260"/>
              <a:gd name="T70" fmla="*/ 206 w 1028"/>
              <a:gd name="T71" fmla="*/ 205 h 260"/>
              <a:gd name="T72" fmla="*/ 509 w 1028"/>
              <a:gd name="T73" fmla="*/ 161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28" h="260">
                <a:moveTo>
                  <a:pt x="822" y="250"/>
                </a:moveTo>
                <a:lnTo>
                  <a:pt x="822" y="250"/>
                </a:lnTo>
                <a:lnTo>
                  <a:pt x="813" y="250"/>
                </a:lnTo>
                <a:cubicBezTo>
                  <a:pt x="768" y="241"/>
                  <a:pt x="607" y="214"/>
                  <a:pt x="509" y="214"/>
                </a:cubicBezTo>
                <a:lnTo>
                  <a:pt x="509" y="214"/>
                </a:lnTo>
                <a:cubicBezTo>
                  <a:pt x="411" y="214"/>
                  <a:pt x="259" y="241"/>
                  <a:pt x="214" y="250"/>
                </a:cubicBezTo>
                <a:cubicBezTo>
                  <a:pt x="197" y="259"/>
                  <a:pt x="179" y="250"/>
                  <a:pt x="161" y="241"/>
                </a:cubicBezTo>
                <a:cubicBezTo>
                  <a:pt x="143" y="214"/>
                  <a:pt x="143" y="214"/>
                  <a:pt x="143" y="214"/>
                </a:cubicBezTo>
                <a:cubicBezTo>
                  <a:pt x="134" y="214"/>
                  <a:pt x="134" y="214"/>
                  <a:pt x="134" y="214"/>
                </a:cubicBezTo>
                <a:cubicBezTo>
                  <a:pt x="27" y="214"/>
                  <a:pt x="27" y="214"/>
                  <a:pt x="27" y="214"/>
                </a:cubicBezTo>
                <a:cubicBezTo>
                  <a:pt x="9" y="214"/>
                  <a:pt x="0" y="205"/>
                  <a:pt x="0" y="196"/>
                </a:cubicBezTo>
                <a:cubicBezTo>
                  <a:pt x="0" y="187"/>
                  <a:pt x="0" y="169"/>
                  <a:pt x="9" y="169"/>
                </a:cubicBezTo>
                <a:cubicBezTo>
                  <a:pt x="9" y="169"/>
                  <a:pt x="72" y="125"/>
                  <a:pt x="170" y="80"/>
                </a:cubicBezTo>
                <a:cubicBezTo>
                  <a:pt x="250" y="45"/>
                  <a:pt x="384" y="0"/>
                  <a:pt x="509" y="0"/>
                </a:cubicBezTo>
                <a:cubicBezTo>
                  <a:pt x="643" y="0"/>
                  <a:pt x="777" y="45"/>
                  <a:pt x="857" y="80"/>
                </a:cubicBezTo>
                <a:cubicBezTo>
                  <a:pt x="956" y="125"/>
                  <a:pt x="1009" y="169"/>
                  <a:pt x="1018" y="169"/>
                </a:cubicBezTo>
                <a:cubicBezTo>
                  <a:pt x="1027" y="178"/>
                  <a:pt x="1027" y="187"/>
                  <a:pt x="1027" y="196"/>
                </a:cubicBezTo>
                <a:cubicBezTo>
                  <a:pt x="1018" y="205"/>
                  <a:pt x="1009" y="214"/>
                  <a:pt x="1000" y="214"/>
                </a:cubicBezTo>
                <a:cubicBezTo>
                  <a:pt x="893" y="214"/>
                  <a:pt x="893" y="214"/>
                  <a:pt x="893" y="214"/>
                </a:cubicBezTo>
                <a:lnTo>
                  <a:pt x="884" y="214"/>
                </a:lnTo>
                <a:cubicBezTo>
                  <a:pt x="866" y="241"/>
                  <a:pt x="866" y="241"/>
                  <a:pt x="866" y="241"/>
                </a:cubicBezTo>
                <a:cubicBezTo>
                  <a:pt x="857" y="250"/>
                  <a:pt x="840" y="250"/>
                  <a:pt x="822" y="250"/>
                </a:cubicBezTo>
                <a:close/>
                <a:moveTo>
                  <a:pt x="509" y="161"/>
                </a:moveTo>
                <a:lnTo>
                  <a:pt x="509" y="161"/>
                </a:lnTo>
                <a:cubicBezTo>
                  <a:pt x="616" y="161"/>
                  <a:pt x="759" y="196"/>
                  <a:pt x="822" y="205"/>
                </a:cubicBezTo>
                <a:lnTo>
                  <a:pt x="831" y="205"/>
                </a:lnTo>
                <a:cubicBezTo>
                  <a:pt x="848" y="178"/>
                  <a:pt x="848" y="178"/>
                  <a:pt x="848" y="178"/>
                </a:cubicBezTo>
                <a:cubicBezTo>
                  <a:pt x="857" y="169"/>
                  <a:pt x="875" y="161"/>
                  <a:pt x="893" y="161"/>
                </a:cubicBezTo>
                <a:cubicBezTo>
                  <a:pt x="920" y="161"/>
                  <a:pt x="920" y="161"/>
                  <a:pt x="920" y="161"/>
                </a:cubicBezTo>
                <a:cubicBezTo>
                  <a:pt x="893" y="152"/>
                  <a:pt x="866" y="143"/>
                  <a:pt x="840" y="125"/>
                </a:cubicBezTo>
                <a:cubicBezTo>
                  <a:pt x="759" y="89"/>
                  <a:pt x="634" y="45"/>
                  <a:pt x="509" y="45"/>
                </a:cubicBezTo>
                <a:cubicBezTo>
                  <a:pt x="357" y="45"/>
                  <a:pt x="197" y="116"/>
                  <a:pt x="107" y="161"/>
                </a:cubicBezTo>
                <a:cubicBezTo>
                  <a:pt x="134" y="161"/>
                  <a:pt x="134" y="161"/>
                  <a:pt x="134" y="161"/>
                </a:cubicBezTo>
                <a:cubicBezTo>
                  <a:pt x="152" y="161"/>
                  <a:pt x="161" y="169"/>
                  <a:pt x="170" y="178"/>
                </a:cubicBezTo>
                <a:cubicBezTo>
                  <a:pt x="197" y="205"/>
                  <a:pt x="197" y="205"/>
                  <a:pt x="197" y="205"/>
                </a:cubicBezTo>
                <a:cubicBezTo>
                  <a:pt x="197" y="205"/>
                  <a:pt x="197" y="205"/>
                  <a:pt x="206" y="205"/>
                </a:cubicBezTo>
                <a:cubicBezTo>
                  <a:pt x="259" y="196"/>
                  <a:pt x="411" y="161"/>
                  <a:pt x="509" y="1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93">
            <a:extLst>
              <a:ext uri="{FF2B5EF4-FFF2-40B4-BE49-F238E27FC236}">
                <a16:creationId xmlns:a16="http://schemas.microsoft.com/office/drawing/2014/main" id="{BA5F9235-F06F-4D41-8621-4DD217FEF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246" y="9963624"/>
            <a:ext cx="44493" cy="84536"/>
          </a:xfrm>
          <a:custGeom>
            <a:avLst/>
            <a:gdLst>
              <a:gd name="T0" fmla="*/ 18 w 46"/>
              <a:gd name="T1" fmla="*/ 81 h 82"/>
              <a:gd name="T2" fmla="*/ 18 w 46"/>
              <a:gd name="T3" fmla="*/ 81 h 82"/>
              <a:gd name="T4" fmla="*/ 18 w 46"/>
              <a:gd name="T5" fmla="*/ 81 h 82"/>
              <a:gd name="T6" fmla="*/ 0 w 46"/>
              <a:gd name="T7" fmla="*/ 54 h 82"/>
              <a:gd name="T8" fmla="*/ 0 w 46"/>
              <a:gd name="T9" fmla="*/ 27 h 82"/>
              <a:gd name="T10" fmla="*/ 18 w 46"/>
              <a:gd name="T11" fmla="*/ 0 h 82"/>
              <a:gd name="T12" fmla="*/ 18 w 46"/>
              <a:gd name="T13" fmla="*/ 0 h 82"/>
              <a:gd name="T14" fmla="*/ 45 w 46"/>
              <a:gd name="T15" fmla="*/ 27 h 82"/>
              <a:gd name="T16" fmla="*/ 45 w 46"/>
              <a:gd name="T17" fmla="*/ 54 h 82"/>
              <a:gd name="T18" fmla="*/ 18 w 46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82">
                <a:moveTo>
                  <a:pt x="18" y="81"/>
                </a:moveTo>
                <a:lnTo>
                  <a:pt x="18" y="81"/>
                </a:lnTo>
                <a:lnTo>
                  <a:pt x="18" y="81"/>
                </a:lnTo>
                <a:cubicBezTo>
                  <a:pt x="9" y="81"/>
                  <a:pt x="0" y="71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27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71"/>
                  <a:pt x="36" y="81"/>
                  <a:pt x="18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94">
            <a:extLst>
              <a:ext uri="{FF2B5EF4-FFF2-40B4-BE49-F238E27FC236}">
                <a16:creationId xmlns:a16="http://schemas.microsoft.com/office/drawing/2014/main" id="{C878BA60-19DA-A346-B02E-3BBC1E62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267" y="9692214"/>
            <a:ext cx="351495" cy="885416"/>
          </a:xfrm>
          <a:custGeom>
            <a:avLst/>
            <a:gdLst>
              <a:gd name="T0" fmla="*/ 285 w 348"/>
              <a:gd name="T1" fmla="*/ 875 h 876"/>
              <a:gd name="T2" fmla="*/ 285 w 348"/>
              <a:gd name="T3" fmla="*/ 875 h 876"/>
              <a:gd name="T4" fmla="*/ 62 w 348"/>
              <a:gd name="T5" fmla="*/ 875 h 876"/>
              <a:gd name="T6" fmla="*/ 35 w 348"/>
              <a:gd name="T7" fmla="*/ 857 h 876"/>
              <a:gd name="T8" fmla="*/ 17 w 348"/>
              <a:gd name="T9" fmla="*/ 599 h 876"/>
              <a:gd name="T10" fmla="*/ 134 w 348"/>
              <a:gd name="T11" fmla="*/ 45 h 876"/>
              <a:gd name="T12" fmla="*/ 151 w 348"/>
              <a:gd name="T13" fmla="*/ 9 h 876"/>
              <a:gd name="T14" fmla="*/ 169 w 348"/>
              <a:gd name="T15" fmla="*/ 0 h 876"/>
              <a:gd name="T16" fmla="*/ 169 w 348"/>
              <a:gd name="T17" fmla="*/ 0 h 876"/>
              <a:gd name="T18" fmla="*/ 196 w 348"/>
              <a:gd name="T19" fmla="*/ 9 h 876"/>
              <a:gd name="T20" fmla="*/ 196 w 348"/>
              <a:gd name="T21" fmla="*/ 18 h 876"/>
              <a:gd name="T22" fmla="*/ 330 w 348"/>
              <a:gd name="T23" fmla="*/ 625 h 876"/>
              <a:gd name="T24" fmla="*/ 303 w 348"/>
              <a:gd name="T25" fmla="*/ 625 h 876"/>
              <a:gd name="T26" fmla="*/ 330 w 348"/>
              <a:gd name="T27" fmla="*/ 625 h 876"/>
              <a:gd name="T28" fmla="*/ 303 w 348"/>
              <a:gd name="T29" fmla="*/ 857 h 876"/>
              <a:gd name="T30" fmla="*/ 285 w 348"/>
              <a:gd name="T31" fmla="*/ 875 h 876"/>
              <a:gd name="T32" fmla="*/ 80 w 348"/>
              <a:gd name="T33" fmla="*/ 831 h 876"/>
              <a:gd name="T34" fmla="*/ 80 w 348"/>
              <a:gd name="T35" fmla="*/ 831 h 876"/>
              <a:gd name="T36" fmla="*/ 258 w 348"/>
              <a:gd name="T37" fmla="*/ 831 h 876"/>
              <a:gd name="T38" fmla="*/ 285 w 348"/>
              <a:gd name="T39" fmla="*/ 616 h 876"/>
              <a:gd name="T40" fmla="*/ 169 w 348"/>
              <a:gd name="T41" fmla="*/ 72 h 876"/>
              <a:gd name="T42" fmla="*/ 62 w 348"/>
              <a:gd name="T43" fmla="*/ 589 h 876"/>
              <a:gd name="T44" fmla="*/ 80 w 348"/>
              <a:gd name="T45" fmla="*/ 831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8" h="876">
                <a:moveTo>
                  <a:pt x="285" y="875"/>
                </a:moveTo>
                <a:lnTo>
                  <a:pt x="285" y="875"/>
                </a:lnTo>
                <a:cubicBezTo>
                  <a:pt x="62" y="875"/>
                  <a:pt x="62" y="875"/>
                  <a:pt x="62" y="875"/>
                </a:cubicBezTo>
                <a:cubicBezTo>
                  <a:pt x="44" y="875"/>
                  <a:pt x="35" y="866"/>
                  <a:pt x="35" y="857"/>
                </a:cubicBezTo>
                <a:cubicBezTo>
                  <a:pt x="17" y="599"/>
                  <a:pt x="17" y="599"/>
                  <a:pt x="17" y="599"/>
                </a:cubicBezTo>
                <a:cubicBezTo>
                  <a:pt x="0" y="411"/>
                  <a:pt x="35" y="232"/>
                  <a:pt x="134" y="45"/>
                </a:cubicBezTo>
                <a:cubicBezTo>
                  <a:pt x="151" y="9"/>
                  <a:pt x="151" y="9"/>
                  <a:pt x="151" y="9"/>
                </a:cubicBezTo>
                <a:cubicBezTo>
                  <a:pt x="151" y="0"/>
                  <a:pt x="160" y="0"/>
                  <a:pt x="169" y="0"/>
                </a:cubicBezTo>
                <a:lnTo>
                  <a:pt x="169" y="0"/>
                </a:lnTo>
                <a:cubicBezTo>
                  <a:pt x="178" y="0"/>
                  <a:pt x="187" y="0"/>
                  <a:pt x="196" y="9"/>
                </a:cubicBezTo>
                <a:cubicBezTo>
                  <a:pt x="196" y="18"/>
                  <a:pt x="196" y="18"/>
                  <a:pt x="196" y="18"/>
                </a:cubicBezTo>
                <a:cubicBezTo>
                  <a:pt x="303" y="215"/>
                  <a:pt x="347" y="411"/>
                  <a:pt x="330" y="625"/>
                </a:cubicBezTo>
                <a:cubicBezTo>
                  <a:pt x="303" y="625"/>
                  <a:pt x="303" y="625"/>
                  <a:pt x="303" y="625"/>
                </a:cubicBezTo>
                <a:cubicBezTo>
                  <a:pt x="329" y="625"/>
                  <a:pt x="330" y="625"/>
                  <a:pt x="330" y="625"/>
                </a:cubicBezTo>
                <a:cubicBezTo>
                  <a:pt x="303" y="857"/>
                  <a:pt x="303" y="857"/>
                  <a:pt x="303" y="857"/>
                </a:cubicBezTo>
                <a:cubicBezTo>
                  <a:pt x="303" y="866"/>
                  <a:pt x="294" y="875"/>
                  <a:pt x="285" y="875"/>
                </a:cubicBezTo>
                <a:close/>
                <a:moveTo>
                  <a:pt x="80" y="831"/>
                </a:moveTo>
                <a:lnTo>
                  <a:pt x="80" y="831"/>
                </a:lnTo>
                <a:cubicBezTo>
                  <a:pt x="258" y="831"/>
                  <a:pt x="258" y="831"/>
                  <a:pt x="258" y="831"/>
                </a:cubicBezTo>
                <a:cubicBezTo>
                  <a:pt x="285" y="616"/>
                  <a:pt x="285" y="616"/>
                  <a:pt x="285" y="616"/>
                </a:cubicBezTo>
                <a:cubicBezTo>
                  <a:pt x="303" y="429"/>
                  <a:pt x="258" y="250"/>
                  <a:pt x="169" y="72"/>
                </a:cubicBezTo>
                <a:cubicBezTo>
                  <a:pt x="89" y="241"/>
                  <a:pt x="44" y="420"/>
                  <a:pt x="62" y="589"/>
                </a:cubicBezTo>
                <a:lnTo>
                  <a:pt x="80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95">
            <a:extLst>
              <a:ext uri="{FF2B5EF4-FFF2-40B4-BE49-F238E27FC236}">
                <a16:creationId xmlns:a16="http://schemas.microsoft.com/office/drawing/2014/main" id="{43E90B98-BB7C-A841-8249-94F7DC045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776" y="10341814"/>
            <a:ext cx="182423" cy="378193"/>
          </a:xfrm>
          <a:custGeom>
            <a:avLst/>
            <a:gdLst>
              <a:gd name="T0" fmla="*/ 151 w 179"/>
              <a:gd name="T1" fmla="*/ 375 h 376"/>
              <a:gd name="T2" fmla="*/ 151 w 179"/>
              <a:gd name="T3" fmla="*/ 375 h 376"/>
              <a:gd name="T4" fmla="*/ 133 w 179"/>
              <a:gd name="T5" fmla="*/ 366 h 376"/>
              <a:gd name="T6" fmla="*/ 9 w 179"/>
              <a:gd name="T7" fmla="*/ 214 h 376"/>
              <a:gd name="T8" fmla="*/ 9 w 179"/>
              <a:gd name="T9" fmla="*/ 179 h 376"/>
              <a:gd name="T10" fmla="*/ 45 w 179"/>
              <a:gd name="T11" fmla="*/ 179 h 376"/>
              <a:gd name="T12" fmla="*/ 125 w 179"/>
              <a:gd name="T13" fmla="*/ 286 h 376"/>
              <a:gd name="T14" fmla="*/ 125 w 179"/>
              <a:gd name="T15" fmla="*/ 241 h 376"/>
              <a:gd name="T16" fmla="*/ 18 w 179"/>
              <a:gd name="T17" fmla="*/ 36 h 376"/>
              <a:gd name="T18" fmla="*/ 36 w 179"/>
              <a:gd name="T19" fmla="*/ 0 h 376"/>
              <a:gd name="T20" fmla="*/ 63 w 179"/>
              <a:gd name="T21" fmla="*/ 9 h 376"/>
              <a:gd name="T22" fmla="*/ 169 w 179"/>
              <a:gd name="T23" fmla="*/ 223 h 376"/>
              <a:gd name="T24" fmla="*/ 178 w 179"/>
              <a:gd name="T25" fmla="*/ 241 h 376"/>
              <a:gd name="T26" fmla="*/ 178 w 179"/>
              <a:gd name="T27" fmla="*/ 357 h 376"/>
              <a:gd name="T28" fmla="*/ 160 w 179"/>
              <a:gd name="T29" fmla="*/ 375 h 376"/>
              <a:gd name="T30" fmla="*/ 151 w 179"/>
              <a:gd name="T3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376">
                <a:moveTo>
                  <a:pt x="151" y="375"/>
                </a:moveTo>
                <a:lnTo>
                  <a:pt x="151" y="375"/>
                </a:lnTo>
                <a:cubicBezTo>
                  <a:pt x="142" y="375"/>
                  <a:pt x="133" y="375"/>
                  <a:pt x="133" y="366"/>
                </a:cubicBezTo>
                <a:cubicBezTo>
                  <a:pt x="9" y="214"/>
                  <a:pt x="9" y="214"/>
                  <a:pt x="9" y="214"/>
                </a:cubicBezTo>
                <a:cubicBezTo>
                  <a:pt x="0" y="206"/>
                  <a:pt x="0" y="188"/>
                  <a:pt x="9" y="179"/>
                </a:cubicBezTo>
                <a:cubicBezTo>
                  <a:pt x="18" y="170"/>
                  <a:pt x="36" y="170"/>
                  <a:pt x="45" y="179"/>
                </a:cubicBezTo>
                <a:cubicBezTo>
                  <a:pt x="125" y="286"/>
                  <a:pt x="125" y="286"/>
                  <a:pt x="125" y="286"/>
                </a:cubicBezTo>
                <a:cubicBezTo>
                  <a:pt x="125" y="241"/>
                  <a:pt x="125" y="241"/>
                  <a:pt x="125" y="241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18"/>
                  <a:pt x="18" y="9"/>
                  <a:pt x="36" y="0"/>
                </a:cubicBezTo>
                <a:cubicBezTo>
                  <a:pt x="45" y="0"/>
                  <a:pt x="54" y="0"/>
                  <a:pt x="63" y="9"/>
                </a:cubicBezTo>
                <a:cubicBezTo>
                  <a:pt x="169" y="223"/>
                  <a:pt x="169" y="223"/>
                  <a:pt x="169" y="223"/>
                </a:cubicBezTo>
                <a:cubicBezTo>
                  <a:pt x="169" y="232"/>
                  <a:pt x="178" y="232"/>
                  <a:pt x="178" y="241"/>
                </a:cubicBezTo>
                <a:cubicBezTo>
                  <a:pt x="178" y="357"/>
                  <a:pt x="178" y="357"/>
                  <a:pt x="178" y="357"/>
                </a:cubicBezTo>
                <a:cubicBezTo>
                  <a:pt x="178" y="366"/>
                  <a:pt x="169" y="375"/>
                  <a:pt x="160" y="375"/>
                </a:cubicBezTo>
                <a:cubicBezTo>
                  <a:pt x="151" y="375"/>
                  <a:pt x="151" y="375"/>
                  <a:pt x="151" y="3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496">
            <a:extLst>
              <a:ext uri="{FF2B5EF4-FFF2-40B4-BE49-F238E27FC236}">
                <a16:creationId xmlns:a16="http://schemas.microsoft.com/office/drawing/2014/main" id="{B1EECCB1-46D4-9E45-B012-5B973E21C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180" y="10350713"/>
            <a:ext cx="164623" cy="369295"/>
          </a:xfrm>
          <a:custGeom>
            <a:avLst/>
            <a:gdLst>
              <a:gd name="T0" fmla="*/ 18 w 162"/>
              <a:gd name="T1" fmla="*/ 366 h 367"/>
              <a:gd name="T2" fmla="*/ 18 w 162"/>
              <a:gd name="T3" fmla="*/ 366 h 367"/>
              <a:gd name="T4" fmla="*/ 18 w 162"/>
              <a:gd name="T5" fmla="*/ 366 h 367"/>
              <a:gd name="T6" fmla="*/ 0 w 162"/>
              <a:gd name="T7" fmla="*/ 348 h 367"/>
              <a:gd name="T8" fmla="*/ 0 w 162"/>
              <a:gd name="T9" fmla="*/ 232 h 367"/>
              <a:gd name="T10" fmla="*/ 0 w 162"/>
              <a:gd name="T11" fmla="*/ 214 h 367"/>
              <a:gd name="T12" fmla="*/ 107 w 162"/>
              <a:gd name="T13" fmla="*/ 9 h 367"/>
              <a:gd name="T14" fmla="*/ 134 w 162"/>
              <a:gd name="T15" fmla="*/ 0 h 367"/>
              <a:gd name="T16" fmla="*/ 143 w 162"/>
              <a:gd name="T17" fmla="*/ 36 h 367"/>
              <a:gd name="T18" fmla="*/ 45 w 162"/>
              <a:gd name="T19" fmla="*/ 232 h 367"/>
              <a:gd name="T20" fmla="*/ 45 w 162"/>
              <a:gd name="T21" fmla="*/ 277 h 367"/>
              <a:gd name="T22" fmla="*/ 116 w 162"/>
              <a:gd name="T23" fmla="*/ 187 h 367"/>
              <a:gd name="T24" fmla="*/ 152 w 162"/>
              <a:gd name="T25" fmla="*/ 179 h 367"/>
              <a:gd name="T26" fmla="*/ 161 w 162"/>
              <a:gd name="T27" fmla="*/ 214 h 367"/>
              <a:gd name="T28" fmla="*/ 45 w 162"/>
              <a:gd name="T29" fmla="*/ 357 h 367"/>
              <a:gd name="T30" fmla="*/ 18 w 162"/>
              <a:gd name="T31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2" h="367">
                <a:moveTo>
                  <a:pt x="18" y="366"/>
                </a:moveTo>
                <a:lnTo>
                  <a:pt x="18" y="366"/>
                </a:lnTo>
                <a:lnTo>
                  <a:pt x="18" y="366"/>
                </a:lnTo>
                <a:cubicBezTo>
                  <a:pt x="0" y="366"/>
                  <a:pt x="0" y="357"/>
                  <a:pt x="0" y="348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23"/>
                  <a:pt x="0" y="223"/>
                  <a:pt x="0" y="214"/>
                </a:cubicBezTo>
                <a:cubicBezTo>
                  <a:pt x="107" y="9"/>
                  <a:pt x="107" y="9"/>
                  <a:pt x="107" y="9"/>
                </a:cubicBezTo>
                <a:cubicBezTo>
                  <a:pt x="107" y="0"/>
                  <a:pt x="125" y="0"/>
                  <a:pt x="134" y="0"/>
                </a:cubicBezTo>
                <a:cubicBezTo>
                  <a:pt x="152" y="9"/>
                  <a:pt x="152" y="18"/>
                  <a:pt x="143" y="36"/>
                </a:cubicBezTo>
                <a:cubicBezTo>
                  <a:pt x="45" y="232"/>
                  <a:pt x="45" y="232"/>
                  <a:pt x="45" y="232"/>
                </a:cubicBezTo>
                <a:cubicBezTo>
                  <a:pt x="45" y="277"/>
                  <a:pt x="45" y="277"/>
                  <a:pt x="45" y="277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125" y="170"/>
                  <a:pt x="143" y="170"/>
                  <a:pt x="152" y="179"/>
                </a:cubicBezTo>
                <a:cubicBezTo>
                  <a:pt x="161" y="187"/>
                  <a:pt x="161" y="205"/>
                  <a:pt x="161" y="214"/>
                </a:cubicBezTo>
                <a:cubicBezTo>
                  <a:pt x="45" y="357"/>
                  <a:pt x="45" y="357"/>
                  <a:pt x="45" y="357"/>
                </a:cubicBezTo>
                <a:cubicBezTo>
                  <a:pt x="36" y="366"/>
                  <a:pt x="27" y="366"/>
                  <a:pt x="18" y="3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497">
            <a:extLst>
              <a:ext uri="{FF2B5EF4-FFF2-40B4-BE49-F238E27FC236}">
                <a16:creationId xmlns:a16="http://schemas.microsoft.com/office/drawing/2014/main" id="{401E697B-D882-E041-8A1C-1A9DB49E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6600" y="10528686"/>
            <a:ext cx="155728" cy="88986"/>
          </a:xfrm>
          <a:custGeom>
            <a:avLst/>
            <a:gdLst>
              <a:gd name="T0" fmla="*/ 125 w 153"/>
              <a:gd name="T1" fmla="*/ 89 h 90"/>
              <a:gd name="T2" fmla="*/ 125 w 153"/>
              <a:gd name="T3" fmla="*/ 89 h 90"/>
              <a:gd name="T4" fmla="*/ 18 w 153"/>
              <a:gd name="T5" fmla="*/ 89 h 90"/>
              <a:gd name="T6" fmla="*/ 0 w 153"/>
              <a:gd name="T7" fmla="*/ 71 h 90"/>
              <a:gd name="T8" fmla="*/ 0 w 153"/>
              <a:gd name="T9" fmla="*/ 18 h 90"/>
              <a:gd name="T10" fmla="*/ 18 w 153"/>
              <a:gd name="T11" fmla="*/ 0 h 90"/>
              <a:gd name="T12" fmla="*/ 125 w 153"/>
              <a:gd name="T13" fmla="*/ 0 h 90"/>
              <a:gd name="T14" fmla="*/ 152 w 153"/>
              <a:gd name="T15" fmla="*/ 18 h 90"/>
              <a:gd name="T16" fmla="*/ 152 w 153"/>
              <a:gd name="T17" fmla="*/ 71 h 90"/>
              <a:gd name="T18" fmla="*/ 125 w 153"/>
              <a:gd name="T19" fmla="*/ 89 h 90"/>
              <a:gd name="T20" fmla="*/ 44 w 153"/>
              <a:gd name="T21" fmla="*/ 44 h 90"/>
              <a:gd name="T22" fmla="*/ 44 w 153"/>
              <a:gd name="T23" fmla="*/ 44 h 90"/>
              <a:gd name="T24" fmla="*/ 107 w 153"/>
              <a:gd name="T25" fmla="*/ 44 h 90"/>
              <a:gd name="T26" fmla="*/ 107 w 153"/>
              <a:gd name="T27" fmla="*/ 44 h 90"/>
              <a:gd name="T28" fmla="*/ 44 w 153"/>
              <a:gd name="T29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3" h="90">
                <a:moveTo>
                  <a:pt x="125" y="89"/>
                </a:moveTo>
                <a:lnTo>
                  <a:pt x="125" y="89"/>
                </a:lnTo>
                <a:cubicBezTo>
                  <a:pt x="18" y="89"/>
                  <a:pt x="18" y="89"/>
                  <a:pt x="18" y="89"/>
                </a:cubicBezTo>
                <a:cubicBezTo>
                  <a:pt x="9" y="89"/>
                  <a:pt x="0" y="80"/>
                  <a:pt x="0" y="7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3" y="0"/>
                  <a:pt x="152" y="8"/>
                  <a:pt x="152" y="18"/>
                </a:cubicBezTo>
                <a:cubicBezTo>
                  <a:pt x="152" y="71"/>
                  <a:pt x="152" y="71"/>
                  <a:pt x="152" y="71"/>
                </a:cubicBezTo>
                <a:cubicBezTo>
                  <a:pt x="152" y="80"/>
                  <a:pt x="143" y="89"/>
                  <a:pt x="125" y="89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107" y="44"/>
                  <a:pt x="107" y="44"/>
                  <a:pt x="107" y="44"/>
                </a:cubicBezTo>
                <a:lnTo>
                  <a:pt x="107" y="44"/>
                </a:lnTo>
                <a:cubicBezTo>
                  <a:pt x="44" y="44"/>
                  <a:pt x="44" y="44"/>
                  <a:pt x="4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498">
            <a:extLst>
              <a:ext uri="{FF2B5EF4-FFF2-40B4-BE49-F238E27FC236}">
                <a16:creationId xmlns:a16="http://schemas.microsoft.com/office/drawing/2014/main" id="{C684260C-FFBF-8345-BA54-1831F48E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5499" y="9954725"/>
            <a:ext cx="137930" cy="137927"/>
          </a:xfrm>
          <a:custGeom>
            <a:avLst/>
            <a:gdLst>
              <a:gd name="T0" fmla="*/ 62 w 135"/>
              <a:gd name="T1" fmla="*/ 134 h 135"/>
              <a:gd name="T2" fmla="*/ 62 w 135"/>
              <a:gd name="T3" fmla="*/ 134 h 135"/>
              <a:gd name="T4" fmla="*/ 0 w 135"/>
              <a:gd name="T5" fmla="*/ 72 h 135"/>
              <a:gd name="T6" fmla="*/ 62 w 135"/>
              <a:gd name="T7" fmla="*/ 0 h 135"/>
              <a:gd name="T8" fmla="*/ 134 w 135"/>
              <a:gd name="T9" fmla="*/ 72 h 135"/>
              <a:gd name="T10" fmla="*/ 62 w 135"/>
              <a:gd name="T11" fmla="*/ 134 h 135"/>
              <a:gd name="T12" fmla="*/ 62 w 135"/>
              <a:gd name="T13" fmla="*/ 45 h 135"/>
              <a:gd name="T14" fmla="*/ 62 w 135"/>
              <a:gd name="T15" fmla="*/ 45 h 135"/>
              <a:gd name="T16" fmla="*/ 44 w 135"/>
              <a:gd name="T17" fmla="*/ 72 h 135"/>
              <a:gd name="T18" fmla="*/ 62 w 135"/>
              <a:gd name="T19" fmla="*/ 90 h 135"/>
              <a:gd name="T20" fmla="*/ 89 w 135"/>
              <a:gd name="T21" fmla="*/ 72 h 135"/>
              <a:gd name="T22" fmla="*/ 62 w 135"/>
              <a:gd name="T23" fmla="*/ 4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35">
                <a:moveTo>
                  <a:pt x="62" y="134"/>
                </a:moveTo>
                <a:lnTo>
                  <a:pt x="62" y="134"/>
                </a:lnTo>
                <a:cubicBezTo>
                  <a:pt x="27" y="134"/>
                  <a:pt x="0" y="107"/>
                  <a:pt x="0" y="72"/>
                </a:cubicBezTo>
                <a:cubicBezTo>
                  <a:pt x="0" y="27"/>
                  <a:pt x="27" y="0"/>
                  <a:pt x="62" y="0"/>
                </a:cubicBezTo>
                <a:cubicBezTo>
                  <a:pt x="107" y="0"/>
                  <a:pt x="134" y="27"/>
                  <a:pt x="134" y="72"/>
                </a:cubicBezTo>
                <a:cubicBezTo>
                  <a:pt x="134" y="107"/>
                  <a:pt x="107" y="134"/>
                  <a:pt x="62" y="134"/>
                </a:cubicBezTo>
                <a:close/>
                <a:moveTo>
                  <a:pt x="62" y="45"/>
                </a:moveTo>
                <a:lnTo>
                  <a:pt x="62" y="45"/>
                </a:lnTo>
                <a:cubicBezTo>
                  <a:pt x="53" y="45"/>
                  <a:pt x="44" y="54"/>
                  <a:pt x="44" y="72"/>
                </a:cubicBezTo>
                <a:cubicBezTo>
                  <a:pt x="44" y="80"/>
                  <a:pt x="53" y="90"/>
                  <a:pt x="62" y="90"/>
                </a:cubicBezTo>
                <a:cubicBezTo>
                  <a:pt x="80" y="90"/>
                  <a:pt x="89" y="80"/>
                  <a:pt x="89" y="72"/>
                </a:cubicBezTo>
                <a:cubicBezTo>
                  <a:pt x="89" y="54"/>
                  <a:pt x="80" y="45"/>
                  <a:pt x="62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499">
            <a:extLst>
              <a:ext uri="{FF2B5EF4-FFF2-40B4-BE49-F238E27FC236}">
                <a16:creationId xmlns:a16="http://schemas.microsoft.com/office/drawing/2014/main" id="{C3D983E2-486B-314D-A011-06C56446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992" y="10350713"/>
            <a:ext cx="44493" cy="369295"/>
          </a:xfrm>
          <a:custGeom>
            <a:avLst/>
            <a:gdLst>
              <a:gd name="T0" fmla="*/ 18 w 46"/>
              <a:gd name="T1" fmla="*/ 366 h 367"/>
              <a:gd name="T2" fmla="*/ 18 w 46"/>
              <a:gd name="T3" fmla="*/ 366 h 367"/>
              <a:gd name="T4" fmla="*/ 0 w 46"/>
              <a:gd name="T5" fmla="*/ 348 h 367"/>
              <a:gd name="T6" fmla="*/ 0 w 46"/>
              <a:gd name="T7" fmla="*/ 27 h 367"/>
              <a:gd name="T8" fmla="*/ 18 w 46"/>
              <a:gd name="T9" fmla="*/ 0 h 367"/>
              <a:gd name="T10" fmla="*/ 45 w 46"/>
              <a:gd name="T11" fmla="*/ 27 h 367"/>
              <a:gd name="T12" fmla="*/ 45 w 46"/>
              <a:gd name="T13" fmla="*/ 348 h 367"/>
              <a:gd name="T14" fmla="*/ 18 w 46"/>
              <a:gd name="T15" fmla="*/ 36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67">
                <a:moveTo>
                  <a:pt x="18" y="366"/>
                </a:moveTo>
                <a:lnTo>
                  <a:pt x="18" y="366"/>
                </a:lnTo>
                <a:cubicBezTo>
                  <a:pt x="9" y="366"/>
                  <a:pt x="0" y="357"/>
                  <a:pt x="0" y="34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48"/>
                  <a:pt x="45" y="348"/>
                  <a:pt x="45" y="348"/>
                </a:cubicBezTo>
                <a:cubicBezTo>
                  <a:pt x="45" y="357"/>
                  <a:pt x="36" y="366"/>
                  <a:pt x="18" y="3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00">
            <a:extLst>
              <a:ext uri="{FF2B5EF4-FFF2-40B4-BE49-F238E27FC236}">
                <a16:creationId xmlns:a16="http://schemas.microsoft.com/office/drawing/2014/main" id="{B389B33D-711A-C247-AAB5-10E39E816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55" y="2052737"/>
            <a:ext cx="840922" cy="640702"/>
          </a:xfrm>
          <a:custGeom>
            <a:avLst/>
            <a:gdLst>
              <a:gd name="T0" fmla="*/ 759 w 832"/>
              <a:gd name="T1" fmla="*/ 634 h 635"/>
              <a:gd name="T2" fmla="*/ 759 w 832"/>
              <a:gd name="T3" fmla="*/ 634 h 635"/>
              <a:gd name="T4" fmla="*/ 63 w 832"/>
              <a:gd name="T5" fmla="*/ 634 h 635"/>
              <a:gd name="T6" fmla="*/ 0 w 832"/>
              <a:gd name="T7" fmla="*/ 563 h 635"/>
              <a:gd name="T8" fmla="*/ 0 w 832"/>
              <a:gd name="T9" fmla="*/ 72 h 635"/>
              <a:gd name="T10" fmla="*/ 63 w 832"/>
              <a:gd name="T11" fmla="*/ 0 h 635"/>
              <a:gd name="T12" fmla="*/ 759 w 832"/>
              <a:gd name="T13" fmla="*/ 0 h 635"/>
              <a:gd name="T14" fmla="*/ 831 w 832"/>
              <a:gd name="T15" fmla="*/ 72 h 635"/>
              <a:gd name="T16" fmla="*/ 831 w 832"/>
              <a:gd name="T17" fmla="*/ 563 h 635"/>
              <a:gd name="T18" fmla="*/ 759 w 832"/>
              <a:gd name="T19" fmla="*/ 634 h 635"/>
              <a:gd name="T20" fmla="*/ 63 w 832"/>
              <a:gd name="T21" fmla="*/ 45 h 635"/>
              <a:gd name="T22" fmla="*/ 63 w 832"/>
              <a:gd name="T23" fmla="*/ 45 h 635"/>
              <a:gd name="T24" fmla="*/ 45 w 832"/>
              <a:gd name="T25" fmla="*/ 72 h 635"/>
              <a:gd name="T26" fmla="*/ 45 w 832"/>
              <a:gd name="T27" fmla="*/ 563 h 635"/>
              <a:gd name="T28" fmla="*/ 63 w 832"/>
              <a:gd name="T29" fmla="*/ 589 h 635"/>
              <a:gd name="T30" fmla="*/ 759 w 832"/>
              <a:gd name="T31" fmla="*/ 589 h 635"/>
              <a:gd name="T32" fmla="*/ 777 w 832"/>
              <a:gd name="T33" fmla="*/ 563 h 635"/>
              <a:gd name="T34" fmla="*/ 777 w 832"/>
              <a:gd name="T35" fmla="*/ 72 h 635"/>
              <a:gd name="T36" fmla="*/ 759 w 832"/>
              <a:gd name="T37" fmla="*/ 45 h 635"/>
              <a:gd name="T38" fmla="*/ 63 w 832"/>
              <a:gd name="T39" fmla="*/ 4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2" h="635">
                <a:moveTo>
                  <a:pt x="759" y="634"/>
                </a:moveTo>
                <a:lnTo>
                  <a:pt x="759" y="634"/>
                </a:lnTo>
                <a:cubicBezTo>
                  <a:pt x="63" y="634"/>
                  <a:pt x="63" y="634"/>
                  <a:pt x="63" y="634"/>
                </a:cubicBezTo>
                <a:cubicBezTo>
                  <a:pt x="27" y="634"/>
                  <a:pt x="0" y="598"/>
                  <a:pt x="0" y="56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795" y="0"/>
                  <a:pt x="831" y="36"/>
                  <a:pt x="831" y="72"/>
                </a:cubicBezTo>
                <a:cubicBezTo>
                  <a:pt x="831" y="563"/>
                  <a:pt x="831" y="563"/>
                  <a:pt x="831" y="563"/>
                </a:cubicBezTo>
                <a:cubicBezTo>
                  <a:pt x="831" y="598"/>
                  <a:pt x="795" y="634"/>
                  <a:pt x="759" y="634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63"/>
                  <a:pt x="45" y="72"/>
                </a:cubicBezTo>
                <a:cubicBezTo>
                  <a:pt x="45" y="563"/>
                  <a:pt x="45" y="563"/>
                  <a:pt x="45" y="563"/>
                </a:cubicBezTo>
                <a:cubicBezTo>
                  <a:pt x="45" y="580"/>
                  <a:pt x="54" y="589"/>
                  <a:pt x="63" y="589"/>
                </a:cubicBezTo>
                <a:cubicBezTo>
                  <a:pt x="759" y="589"/>
                  <a:pt x="759" y="589"/>
                  <a:pt x="759" y="589"/>
                </a:cubicBezTo>
                <a:cubicBezTo>
                  <a:pt x="768" y="589"/>
                  <a:pt x="777" y="580"/>
                  <a:pt x="777" y="563"/>
                </a:cubicBezTo>
                <a:cubicBezTo>
                  <a:pt x="777" y="72"/>
                  <a:pt x="777" y="72"/>
                  <a:pt x="777" y="72"/>
                </a:cubicBezTo>
                <a:cubicBezTo>
                  <a:pt x="777" y="63"/>
                  <a:pt x="768" y="45"/>
                  <a:pt x="759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01">
            <a:extLst>
              <a:ext uri="{FF2B5EF4-FFF2-40B4-BE49-F238E27FC236}">
                <a16:creationId xmlns:a16="http://schemas.microsoft.com/office/drawing/2014/main" id="{2A628F76-C692-8547-BD3C-E56C1E0D4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370" y="1954852"/>
            <a:ext cx="1036692" cy="836472"/>
          </a:xfrm>
          <a:custGeom>
            <a:avLst/>
            <a:gdLst>
              <a:gd name="T0" fmla="*/ 956 w 1028"/>
              <a:gd name="T1" fmla="*/ 830 h 831"/>
              <a:gd name="T2" fmla="*/ 956 w 1028"/>
              <a:gd name="T3" fmla="*/ 830 h 831"/>
              <a:gd name="T4" fmla="*/ 72 w 1028"/>
              <a:gd name="T5" fmla="*/ 830 h 831"/>
              <a:gd name="T6" fmla="*/ 0 w 1028"/>
              <a:gd name="T7" fmla="*/ 759 h 831"/>
              <a:gd name="T8" fmla="*/ 0 w 1028"/>
              <a:gd name="T9" fmla="*/ 71 h 831"/>
              <a:gd name="T10" fmla="*/ 72 w 1028"/>
              <a:gd name="T11" fmla="*/ 0 h 831"/>
              <a:gd name="T12" fmla="*/ 956 w 1028"/>
              <a:gd name="T13" fmla="*/ 0 h 831"/>
              <a:gd name="T14" fmla="*/ 1027 w 1028"/>
              <a:gd name="T15" fmla="*/ 71 h 831"/>
              <a:gd name="T16" fmla="*/ 1027 w 1028"/>
              <a:gd name="T17" fmla="*/ 759 h 831"/>
              <a:gd name="T18" fmla="*/ 956 w 1028"/>
              <a:gd name="T19" fmla="*/ 830 h 831"/>
              <a:gd name="T20" fmla="*/ 72 w 1028"/>
              <a:gd name="T21" fmla="*/ 44 h 831"/>
              <a:gd name="T22" fmla="*/ 72 w 1028"/>
              <a:gd name="T23" fmla="*/ 44 h 831"/>
              <a:gd name="T24" fmla="*/ 45 w 1028"/>
              <a:gd name="T25" fmla="*/ 71 h 831"/>
              <a:gd name="T26" fmla="*/ 45 w 1028"/>
              <a:gd name="T27" fmla="*/ 759 h 831"/>
              <a:gd name="T28" fmla="*/ 72 w 1028"/>
              <a:gd name="T29" fmla="*/ 786 h 831"/>
              <a:gd name="T30" fmla="*/ 956 w 1028"/>
              <a:gd name="T31" fmla="*/ 786 h 831"/>
              <a:gd name="T32" fmla="*/ 974 w 1028"/>
              <a:gd name="T33" fmla="*/ 759 h 831"/>
              <a:gd name="T34" fmla="*/ 974 w 1028"/>
              <a:gd name="T35" fmla="*/ 71 h 831"/>
              <a:gd name="T36" fmla="*/ 956 w 1028"/>
              <a:gd name="T37" fmla="*/ 44 h 831"/>
              <a:gd name="T38" fmla="*/ 72 w 1028"/>
              <a:gd name="T39" fmla="*/ 44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8" h="831">
                <a:moveTo>
                  <a:pt x="956" y="830"/>
                </a:moveTo>
                <a:lnTo>
                  <a:pt x="956" y="830"/>
                </a:lnTo>
                <a:cubicBezTo>
                  <a:pt x="72" y="830"/>
                  <a:pt x="72" y="830"/>
                  <a:pt x="72" y="830"/>
                </a:cubicBezTo>
                <a:cubicBezTo>
                  <a:pt x="27" y="830"/>
                  <a:pt x="0" y="804"/>
                  <a:pt x="0" y="75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7"/>
                  <a:pt x="27" y="0"/>
                  <a:pt x="72" y="0"/>
                </a:cubicBezTo>
                <a:cubicBezTo>
                  <a:pt x="956" y="0"/>
                  <a:pt x="956" y="0"/>
                  <a:pt x="956" y="0"/>
                </a:cubicBezTo>
                <a:cubicBezTo>
                  <a:pt x="991" y="0"/>
                  <a:pt x="1027" y="27"/>
                  <a:pt x="1027" y="71"/>
                </a:cubicBezTo>
                <a:cubicBezTo>
                  <a:pt x="1027" y="759"/>
                  <a:pt x="1027" y="759"/>
                  <a:pt x="1027" y="759"/>
                </a:cubicBezTo>
                <a:cubicBezTo>
                  <a:pt x="1027" y="804"/>
                  <a:pt x="991" y="830"/>
                  <a:pt x="956" y="830"/>
                </a:cubicBezTo>
                <a:close/>
                <a:moveTo>
                  <a:pt x="72" y="44"/>
                </a:moveTo>
                <a:lnTo>
                  <a:pt x="72" y="44"/>
                </a:lnTo>
                <a:cubicBezTo>
                  <a:pt x="54" y="44"/>
                  <a:pt x="45" y="54"/>
                  <a:pt x="45" y="71"/>
                </a:cubicBezTo>
                <a:cubicBezTo>
                  <a:pt x="45" y="759"/>
                  <a:pt x="45" y="759"/>
                  <a:pt x="45" y="759"/>
                </a:cubicBezTo>
                <a:cubicBezTo>
                  <a:pt x="45" y="777"/>
                  <a:pt x="54" y="786"/>
                  <a:pt x="72" y="786"/>
                </a:cubicBezTo>
                <a:cubicBezTo>
                  <a:pt x="956" y="786"/>
                  <a:pt x="956" y="786"/>
                  <a:pt x="956" y="786"/>
                </a:cubicBezTo>
                <a:cubicBezTo>
                  <a:pt x="964" y="786"/>
                  <a:pt x="974" y="777"/>
                  <a:pt x="974" y="759"/>
                </a:cubicBezTo>
                <a:cubicBezTo>
                  <a:pt x="974" y="71"/>
                  <a:pt x="974" y="71"/>
                  <a:pt x="974" y="71"/>
                </a:cubicBezTo>
                <a:cubicBezTo>
                  <a:pt x="974" y="54"/>
                  <a:pt x="964" y="44"/>
                  <a:pt x="956" y="44"/>
                </a:cubicBezTo>
                <a:lnTo>
                  <a:pt x="72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02">
            <a:extLst>
              <a:ext uri="{FF2B5EF4-FFF2-40B4-BE49-F238E27FC236}">
                <a16:creationId xmlns:a16="http://schemas.microsoft.com/office/drawing/2014/main" id="{27BA4A52-D4AA-B344-9390-5809706B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071" y="2306347"/>
            <a:ext cx="151277" cy="146829"/>
          </a:xfrm>
          <a:custGeom>
            <a:avLst/>
            <a:gdLst>
              <a:gd name="T0" fmla="*/ 71 w 152"/>
              <a:gd name="T1" fmla="*/ 143 h 144"/>
              <a:gd name="T2" fmla="*/ 71 w 152"/>
              <a:gd name="T3" fmla="*/ 143 h 144"/>
              <a:gd name="T4" fmla="*/ 0 w 152"/>
              <a:gd name="T5" fmla="*/ 72 h 144"/>
              <a:gd name="T6" fmla="*/ 71 w 152"/>
              <a:gd name="T7" fmla="*/ 0 h 144"/>
              <a:gd name="T8" fmla="*/ 151 w 152"/>
              <a:gd name="T9" fmla="*/ 72 h 144"/>
              <a:gd name="T10" fmla="*/ 71 w 152"/>
              <a:gd name="T11" fmla="*/ 143 h 144"/>
              <a:gd name="T12" fmla="*/ 71 w 152"/>
              <a:gd name="T13" fmla="*/ 45 h 144"/>
              <a:gd name="T14" fmla="*/ 71 w 152"/>
              <a:gd name="T15" fmla="*/ 45 h 144"/>
              <a:gd name="T16" fmla="*/ 44 w 152"/>
              <a:gd name="T17" fmla="*/ 72 h 144"/>
              <a:gd name="T18" fmla="*/ 71 w 152"/>
              <a:gd name="T19" fmla="*/ 98 h 144"/>
              <a:gd name="T20" fmla="*/ 98 w 152"/>
              <a:gd name="T21" fmla="*/ 72 h 144"/>
              <a:gd name="T22" fmla="*/ 71 w 152"/>
              <a:gd name="T23" fmla="*/ 4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2" h="144">
                <a:moveTo>
                  <a:pt x="71" y="143"/>
                </a:moveTo>
                <a:lnTo>
                  <a:pt x="71" y="143"/>
                </a:lnTo>
                <a:cubicBezTo>
                  <a:pt x="35" y="143"/>
                  <a:pt x="0" y="107"/>
                  <a:pt x="0" y="72"/>
                </a:cubicBezTo>
                <a:cubicBezTo>
                  <a:pt x="0" y="27"/>
                  <a:pt x="35" y="0"/>
                  <a:pt x="71" y="0"/>
                </a:cubicBezTo>
                <a:cubicBezTo>
                  <a:pt x="116" y="0"/>
                  <a:pt x="151" y="27"/>
                  <a:pt x="151" y="72"/>
                </a:cubicBezTo>
                <a:cubicBezTo>
                  <a:pt x="151" y="107"/>
                  <a:pt x="116" y="143"/>
                  <a:pt x="71" y="143"/>
                </a:cubicBezTo>
                <a:close/>
                <a:moveTo>
                  <a:pt x="71" y="45"/>
                </a:moveTo>
                <a:lnTo>
                  <a:pt x="71" y="45"/>
                </a:lnTo>
                <a:cubicBezTo>
                  <a:pt x="62" y="45"/>
                  <a:pt x="44" y="54"/>
                  <a:pt x="44" y="72"/>
                </a:cubicBezTo>
                <a:cubicBezTo>
                  <a:pt x="44" y="80"/>
                  <a:pt x="62" y="98"/>
                  <a:pt x="71" y="98"/>
                </a:cubicBezTo>
                <a:cubicBezTo>
                  <a:pt x="89" y="98"/>
                  <a:pt x="98" y="80"/>
                  <a:pt x="98" y="72"/>
                </a:cubicBezTo>
                <a:cubicBezTo>
                  <a:pt x="98" y="54"/>
                  <a:pt x="89" y="45"/>
                  <a:pt x="71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03">
            <a:extLst>
              <a:ext uri="{FF2B5EF4-FFF2-40B4-BE49-F238E27FC236}">
                <a16:creationId xmlns:a16="http://schemas.microsoft.com/office/drawing/2014/main" id="{4E32F847-DDEB-BD41-8E11-C177AE2C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242" y="2155070"/>
            <a:ext cx="440484" cy="444932"/>
          </a:xfrm>
          <a:custGeom>
            <a:avLst/>
            <a:gdLst>
              <a:gd name="T0" fmla="*/ 214 w 438"/>
              <a:gd name="T1" fmla="*/ 438 h 439"/>
              <a:gd name="T2" fmla="*/ 214 w 438"/>
              <a:gd name="T3" fmla="*/ 438 h 439"/>
              <a:gd name="T4" fmla="*/ 0 w 438"/>
              <a:gd name="T5" fmla="*/ 224 h 439"/>
              <a:gd name="T6" fmla="*/ 214 w 438"/>
              <a:gd name="T7" fmla="*/ 0 h 439"/>
              <a:gd name="T8" fmla="*/ 437 w 438"/>
              <a:gd name="T9" fmla="*/ 224 h 439"/>
              <a:gd name="T10" fmla="*/ 214 w 438"/>
              <a:gd name="T11" fmla="*/ 438 h 439"/>
              <a:gd name="T12" fmla="*/ 214 w 438"/>
              <a:gd name="T13" fmla="*/ 45 h 439"/>
              <a:gd name="T14" fmla="*/ 214 w 438"/>
              <a:gd name="T15" fmla="*/ 45 h 439"/>
              <a:gd name="T16" fmla="*/ 44 w 438"/>
              <a:gd name="T17" fmla="*/ 224 h 439"/>
              <a:gd name="T18" fmla="*/ 214 w 438"/>
              <a:gd name="T19" fmla="*/ 393 h 439"/>
              <a:gd name="T20" fmla="*/ 384 w 438"/>
              <a:gd name="T21" fmla="*/ 224 h 439"/>
              <a:gd name="T22" fmla="*/ 214 w 438"/>
              <a:gd name="T23" fmla="*/ 45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8" h="439">
                <a:moveTo>
                  <a:pt x="214" y="438"/>
                </a:moveTo>
                <a:lnTo>
                  <a:pt x="214" y="438"/>
                </a:lnTo>
                <a:cubicBezTo>
                  <a:pt x="98" y="438"/>
                  <a:pt x="0" y="340"/>
                  <a:pt x="0" y="224"/>
                </a:cubicBezTo>
                <a:cubicBezTo>
                  <a:pt x="0" y="98"/>
                  <a:pt x="98" y="0"/>
                  <a:pt x="214" y="0"/>
                </a:cubicBezTo>
                <a:cubicBezTo>
                  <a:pt x="339" y="0"/>
                  <a:pt x="437" y="98"/>
                  <a:pt x="437" y="224"/>
                </a:cubicBezTo>
                <a:cubicBezTo>
                  <a:pt x="437" y="340"/>
                  <a:pt x="339" y="438"/>
                  <a:pt x="214" y="438"/>
                </a:cubicBezTo>
                <a:close/>
                <a:moveTo>
                  <a:pt x="214" y="45"/>
                </a:moveTo>
                <a:lnTo>
                  <a:pt x="214" y="45"/>
                </a:lnTo>
                <a:cubicBezTo>
                  <a:pt x="125" y="45"/>
                  <a:pt x="44" y="125"/>
                  <a:pt x="44" y="224"/>
                </a:cubicBezTo>
                <a:cubicBezTo>
                  <a:pt x="44" y="313"/>
                  <a:pt x="125" y="393"/>
                  <a:pt x="214" y="393"/>
                </a:cubicBezTo>
                <a:cubicBezTo>
                  <a:pt x="312" y="393"/>
                  <a:pt x="384" y="313"/>
                  <a:pt x="384" y="224"/>
                </a:cubicBezTo>
                <a:cubicBezTo>
                  <a:pt x="384" y="125"/>
                  <a:pt x="312" y="45"/>
                  <a:pt x="214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04">
            <a:extLst>
              <a:ext uri="{FF2B5EF4-FFF2-40B4-BE49-F238E27FC236}">
                <a16:creationId xmlns:a16="http://schemas.microsoft.com/office/drawing/2014/main" id="{D15F81F8-1614-0641-BCE5-6EFF476B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564" y="2217360"/>
            <a:ext cx="53392" cy="71189"/>
          </a:xfrm>
          <a:custGeom>
            <a:avLst/>
            <a:gdLst>
              <a:gd name="T0" fmla="*/ 27 w 55"/>
              <a:gd name="T1" fmla="*/ 71 h 72"/>
              <a:gd name="T2" fmla="*/ 27 w 55"/>
              <a:gd name="T3" fmla="*/ 71 h 72"/>
              <a:gd name="T4" fmla="*/ 0 w 55"/>
              <a:gd name="T5" fmla="*/ 53 h 72"/>
              <a:gd name="T6" fmla="*/ 0 w 55"/>
              <a:gd name="T7" fmla="*/ 27 h 72"/>
              <a:gd name="T8" fmla="*/ 27 w 55"/>
              <a:gd name="T9" fmla="*/ 0 h 72"/>
              <a:gd name="T10" fmla="*/ 54 w 55"/>
              <a:gd name="T11" fmla="*/ 27 h 72"/>
              <a:gd name="T12" fmla="*/ 54 w 55"/>
              <a:gd name="T13" fmla="*/ 53 h 72"/>
              <a:gd name="T14" fmla="*/ 27 w 55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72">
                <a:moveTo>
                  <a:pt x="27" y="71"/>
                </a:moveTo>
                <a:lnTo>
                  <a:pt x="27" y="71"/>
                </a:lnTo>
                <a:cubicBezTo>
                  <a:pt x="18" y="71"/>
                  <a:pt x="0" y="62"/>
                  <a:pt x="0" y="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62"/>
                  <a:pt x="45" y="71"/>
                  <a:pt x="27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05">
            <a:extLst>
              <a:ext uri="{FF2B5EF4-FFF2-40B4-BE49-F238E27FC236}">
                <a16:creationId xmlns:a16="http://schemas.microsoft.com/office/drawing/2014/main" id="{2097400D-4198-894A-BE54-2140E04C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52" y="2252955"/>
            <a:ext cx="71189" cy="75640"/>
          </a:xfrm>
          <a:custGeom>
            <a:avLst/>
            <a:gdLst>
              <a:gd name="T0" fmla="*/ 26 w 72"/>
              <a:gd name="T1" fmla="*/ 72 h 73"/>
              <a:gd name="T2" fmla="*/ 26 w 72"/>
              <a:gd name="T3" fmla="*/ 72 h 73"/>
              <a:gd name="T4" fmla="*/ 8 w 72"/>
              <a:gd name="T5" fmla="*/ 63 h 73"/>
              <a:gd name="T6" fmla="*/ 8 w 72"/>
              <a:gd name="T7" fmla="*/ 27 h 73"/>
              <a:gd name="T8" fmla="*/ 26 w 72"/>
              <a:gd name="T9" fmla="*/ 10 h 73"/>
              <a:gd name="T10" fmla="*/ 62 w 72"/>
              <a:gd name="T11" fmla="*/ 10 h 73"/>
              <a:gd name="T12" fmla="*/ 62 w 72"/>
              <a:gd name="T13" fmla="*/ 45 h 73"/>
              <a:gd name="T14" fmla="*/ 44 w 72"/>
              <a:gd name="T15" fmla="*/ 63 h 73"/>
              <a:gd name="T16" fmla="*/ 26 w 72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73">
                <a:moveTo>
                  <a:pt x="26" y="72"/>
                </a:moveTo>
                <a:lnTo>
                  <a:pt x="26" y="72"/>
                </a:lnTo>
                <a:cubicBezTo>
                  <a:pt x="18" y="72"/>
                  <a:pt x="8" y="63"/>
                  <a:pt x="8" y="63"/>
                </a:cubicBezTo>
                <a:cubicBezTo>
                  <a:pt x="0" y="54"/>
                  <a:pt x="0" y="36"/>
                  <a:pt x="8" y="27"/>
                </a:cubicBezTo>
                <a:cubicBezTo>
                  <a:pt x="26" y="10"/>
                  <a:pt x="26" y="10"/>
                  <a:pt x="26" y="10"/>
                </a:cubicBezTo>
                <a:cubicBezTo>
                  <a:pt x="35" y="0"/>
                  <a:pt x="53" y="0"/>
                  <a:pt x="62" y="10"/>
                </a:cubicBezTo>
                <a:cubicBezTo>
                  <a:pt x="71" y="18"/>
                  <a:pt x="71" y="36"/>
                  <a:pt x="62" y="45"/>
                </a:cubicBezTo>
                <a:cubicBezTo>
                  <a:pt x="44" y="63"/>
                  <a:pt x="44" y="63"/>
                  <a:pt x="44" y="63"/>
                </a:cubicBezTo>
                <a:cubicBezTo>
                  <a:pt x="35" y="63"/>
                  <a:pt x="35" y="72"/>
                  <a:pt x="26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06">
            <a:extLst>
              <a:ext uri="{FF2B5EF4-FFF2-40B4-BE49-F238E27FC236}">
                <a16:creationId xmlns:a16="http://schemas.microsoft.com/office/drawing/2014/main" id="{E529BDE8-6EB2-664C-B735-12A1DC1D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246" y="2350840"/>
            <a:ext cx="75637" cy="44493"/>
          </a:xfrm>
          <a:custGeom>
            <a:avLst/>
            <a:gdLst>
              <a:gd name="T0" fmla="*/ 45 w 73"/>
              <a:gd name="T1" fmla="*/ 44 h 45"/>
              <a:gd name="T2" fmla="*/ 45 w 73"/>
              <a:gd name="T3" fmla="*/ 44 h 45"/>
              <a:gd name="T4" fmla="*/ 27 w 73"/>
              <a:gd name="T5" fmla="*/ 44 h 45"/>
              <a:gd name="T6" fmla="*/ 0 w 73"/>
              <a:gd name="T7" fmla="*/ 27 h 45"/>
              <a:gd name="T8" fmla="*/ 27 w 73"/>
              <a:gd name="T9" fmla="*/ 0 h 45"/>
              <a:gd name="T10" fmla="*/ 45 w 73"/>
              <a:gd name="T11" fmla="*/ 0 h 45"/>
              <a:gd name="T12" fmla="*/ 72 w 73"/>
              <a:gd name="T13" fmla="*/ 27 h 45"/>
              <a:gd name="T14" fmla="*/ 45 w 73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5">
                <a:moveTo>
                  <a:pt x="45" y="44"/>
                </a:moveTo>
                <a:lnTo>
                  <a:pt x="45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63" y="0"/>
                  <a:pt x="72" y="9"/>
                  <a:pt x="72" y="27"/>
                </a:cubicBezTo>
                <a:cubicBezTo>
                  <a:pt x="72" y="35"/>
                  <a:pt x="63" y="44"/>
                  <a:pt x="45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07">
            <a:extLst>
              <a:ext uri="{FF2B5EF4-FFF2-40B4-BE49-F238E27FC236}">
                <a16:creationId xmlns:a16="http://schemas.microsoft.com/office/drawing/2014/main" id="{BC6D4616-89D4-7449-87D6-9B1332A6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52" y="2422029"/>
            <a:ext cx="71189" cy="75640"/>
          </a:xfrm>
          <a:custGeom>
            <a:avLst/>
            <a:gdLst>
              <a:gd name="T0" fmla="*/ 44 w 72"/>
              <a:gd name="T1" fmla="*/ 72 h 73"/>
              <a:gd name="T2" fmla="*/ 44 w 72"/>
              <a:gd name="T3" fmla="*/ 72 h 73"/>
              <a:gd name="T4" fmla="*/ 26 w 72"/>
              <a:gd name="T5" fmla="*/ 63 h 73"/>
              <a:gd name="T6" fmla="*/ 8 w 72"/>
              <a:gd name="T7" fmla="*/ 45 h 73"/>
              <a:gd name="T8" fmla="*/ 8 w 72"/>
              <a:gd name="T9" fmla="*/ 9 h 73"/>
              <a:gd name="T10" fmla="*/ 44 w 72"/>
              <a:gd name="T11" fmla="*/ 9 h 73"/>
              <a:gd name="T12" fmla="*/ 62 w 72"/>
              <a:gd name="T13" fmla="*/ 27 h 73"/>
              <a:gd name="T14" fmla="*/ 62 w 72"/>
              <a:gd name="T15" fmla="*/ 63 h 73"/>
              <a:gd name="T16" fmla="*/ 44 w 72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73">
                <a:moveTo>
                  <a:pt x="44" y="72"/>
                </a:moveTo>
                <a:lnTo>
                  <a:pt x="44" y="72"/>
                </a:lnTo>
                <a:cubicBezTo>
                  <a:pt x="35" y="72"/>
                  <a:pt x="35" y="72"/>
                  <a:pt x="26" y="63"/>
                </a:cubicBezTo>
                <a:cubicBezTo>
                  <a:pt x="8" y="45"/>
                  <a:pt x="8" y="45"/>
                  <a:pt x="8" y="45"/>
                </a:cubicBezTo>
                <a:cubicBezTo>
                  <a:pt x="0" y="36"/>
                  <a:pt x="0" y="27"/>
                  <a:pt x="8" y="9"/>
                </a:cubicBezTo>
                <a:cubicBezTo>
                  <a:pt x="18" y="0"/>
                  <a:pt x="35" y="0"/>
                  <a:pt x="44" y="9"/>
                </a:cubicBezTo>
                <a:cubicBezTo>
                  <a:pt x="62" y="27"/>
                  <a:pt x="62" y="27"/>
                  <a:pt x="62" y="27"/>
                </a:cubicBezTo>
                <a:cubicBezTo>
                  <a:pt x="71" y="36"/>
                  <a:pt x="71" y="54"/>
                  <a:pt x="62" y="63"/>
                </a:cubicBezTo>
                <a:cubicBezTo>
                  <a:pt x="53" y="72"/>
                  <a:pt x="53" y="72"/>
                  <a:pt x="44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08">
            <a:extLst>
              <a:ext uri="{FF2B5EF4-FFF2-40B4-BE49-F238E27FC236}">
                <a16:creationId xmlns:a16="http://schemas.microsoft.com/office/drawing/2014/main" id="{E9D927CD-D42D-FF4A-9655-514D98FF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462" y="2457624"/>
            <a:ext cx="44493" cy="71189"/>
          </a:xfrm>
          <a:custGeom>
            <a:avLst/>
            <a:gdLst>
              <a:gd name="T0" fmla="*/ 27 w 46"/>
              <a:gd name="T1" fmla="*/ 71 h 72"/>
              <a:gd name="T2" fmla="*/ 27 w 46"/>
              <a:gd name="T3" fmla="*/ 71 h 72"/>
              <a:gd name="T4" fmla="*/ 0 w 46"/>
              <a:gd name="T5" fmla="*/ 53 h 72"/>
              <a:gd name="T6" fmla="*/ 0 w 46"/>
              <a:gd name="T7" fmla="*/ 27 h 72"/>
              <a:gd name="T8" fmla="*/ 27 w 46"/>
              <a:gd name="T9" fmla="*/ 0 h 72"/>
              <a:gd name="T10" fmla="*/ 45 w 46"/>
              <a:gd name="T11" fmla="*/ 27 h 72"/>
              <a:gd name="T12" fmla="*/ 45 w 46"/>
              <a:gd name="T13" fmla="*/ 53 h 72"/>
              <a:gd name="T14" fmla="*/ 27 w 46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2">
                <a:moveTo>
                  <a:pt x="27" y="71"/>
                </a:moveTo>
                <a:lnTo>
                  <a:pt x="27" y="71"/>
                </a:lnTo>
                <a:cubicBezTo>
                  <a:pt x="9" y="71"/>
                  <a:pt x="0" y="62"/>
                  <a:pt x="0" y="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62"/>
                  <a:pt x="36" y="71"/>
                  <a:pt x="27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09">
            <a:extLst>
              <a:ext uri="{FF2B5EF4-FFF2-40B4-BE49-F238E27FC236}">
                <a16:creationId xmlns:a16="http://schemas.microsoft.com/office/drawing/2014/main" id="{34E22320-1576-C646-8395-9C47EF708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127" y="2430928"/>
            <a:ext cx="71189" cy="66741"/>
          </a:xfrm>
          <a:custGeom>
            <a:avLst/>
            <a:gdLst>
              <a:gd name="T0" fmla="*/ 27 w 72"/>
              <a:gd name="T1" fmla="*/ 63 h 64"/>
              <a:gd name="T2" fmla="*/ 27 w 72"/>
              <a:gd name="T3" fmla="*/ 63 h 64"/>
              <a:gd name="T4" fmla="*/ 9 w 72"/>
              <a:gd name="T5" fmla="*/ 54 h 64"/>
              <a:gd name="T6" fmla="*/ 9 w 72"/>
              <a:gd name="T7" fmla="*/ 27 h 64"/>
              <a:gd name="T8" fmla="*/ 27 w 72"/>
              <a:gd name="T9" fmla="*/ 9 h 64"/>
              <a:gd name="T10" fmla="*/ 62 w 72"/>
              <a:gd name="T11" fmla="*/ 9 h 64"/>
              <a:gd name="T12" fmla="*/ 62 w 72"/>
              <a:gd name="T13" fmla="*/ 36 h 64"/>
              <a:gd name="T14" fmla="*/ 45 w 72"/>
              <a:gd name="T15" fmla="*/ 54 h 64"/>
              <a:gd name="T16" fmla="*/ 27 w 72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18" y="63"/>
                  <a:pt x="9" y="54"/>
                </a:cubicBezTo>
                <a:cubicBezTo>
                  <a:pt x="0" y="45"/>
                  <a:pt x="0" y="36"/>
                  <a:pt x="9" y="27"/>
                </a:cubicBez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54" y="0"/>
                  <a:pt x="62" y="9"/>
                </a:cubicBezTo>
                <a:cubicBezTo>
                  <a:pt x="71" y="18"/>
                  <a:pt x="71" y="27"/>
                  <a:pt x="62" y="36"/>
                </a:cubicBezTo>
                <a:cubicBezTo>
                  <a:pt x="45" y="54"/>
                  <a:pt x="45" y="54"/>
                  <a:pt x="45" y="54"/>
                </a:cubicBezTo>
                <a:cubicBezTo>
                  <a:pt x="36" y="63"/>
                  <a:pt x="36" y="63"/>
                  <a:pt x="27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10">
            <a:extLst>
              <a:ext uri="{FF2B5EF4-FFF2-40B4-BE49-F238E27FC236}">
                <a16:creationId xmlns:a16="http://schemas.microsoft.com/office/drawing/2014/main" id="{989F35EC-D3AF-1A4F-AD38-1012ABDF9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532" y="2350840"/>
            <a:ext cx="75640" cy="53392"/>
          </a:xfrm>
          <a:custGeom>
            <a:avLst/>
            <a:gdLst>
              <a:gd name="T0" fmla="*/ 45 w 73"/>
              <a:gd name="T1" fmla="*/ 53 h 54"/>
              <a:gd name="T2" fmla="*/ 45 w 73"/>
              <a:gd name="T3" fmla="*/ 53 h 54"/>
              <a:gd name="T4" fmla="*/ 18 w 73"/>
              <a:gd name="T5" fmla="*/ 53 h 54"/>
              <a:gd name="T6" fmla="*/ 0 w 73"/>
              <a:gd name="T7" fmla="*/ 27 h 54"/>
              <a:gd name="T8" fmla="*/ 18 w 73"/>
              <a:gd name="T9" fmla="*/ 0 h 54"/>
              <a:gd name="T10" fmla="*/ 45 w 73"/>
              <a:gd name="T11" fmla="*/ 0 h 54"/>
              <a:gd name="T12" fmla="*/ 72 w 73"/>
              <a:gd name="T13" fmla="*/ 27 h 54"/>
              <a:gd name="T14" fmla="*/ 45 w 73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4">
                <a:moveTo>
                  <a:pt x="45" y="53"/>
                </a:moveTo>
                <a:lnTo>
                  <a:pt x="45" y="53"/>
                </a:ln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35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63" y="0"/>
                  <a:pt x="72" y="18"/>
                  <a:pt x="72" y="27"/>
                </a:cubicBezTo>
                <a:cubicBezTo>
                  <a:pt x="72" y="35"/>
                  <a:pt x="63" y="53"/>
                  <a:pt x="45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11">
            <a:extLst>
              <a:ext uri="{FF2B5EF4-FFF2-40B4-BE49-F238E27FC236}">
                <a16:creationId xmlns:a16="http://schemas.microsoft.com/office/drawing/2014/main" id="{955C54E0-D452-2745-8249-418DB486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127" y="2252955"/>
            <a:ext cx="62290" cy="75640"/>
          </a:xfrm>
          <a:custGeom>
            <a:avLst/>
            <a:gdLst>
              <a:gd name="T0" fmla="*/ 45 w 63"/>
              <a:gd name="T1" fmla="*/ 72 h 73"/>
              <a:gd name="T2" fmla="*/ 45 w 63"/>
              <a:gd name="T3" fmla="*/ 72 h 73"/>
              <a:gd name="T4" fmla="*/ 27 w 63"/>
              <a:gd name="T5" fmla="*/ 63 h 73"/>
              <a:gd name="T6" fmla="*/ 9 w 63"/>
              <a:gd name="T7" fmla="*/ 45 h 73"/>
              <a:gd name="T8" fmla="*/ 9 w 63"/>
              <a:gd name="T9" fmla="*/ 18 h 73"/>
              <a:gd name="T10" fmla="*/ 45 w 63"/>
              <a:gd name="T11" fmla="*/ 18 h 73"/>
              <a:gd name="T12" fmla="*/ 54 w 63"/>
              <a:gd name="T13" fmla="*/ 27 h 73"/>
              <a:gd name="T14" fmla="*/ 54 w 63"/>
              <a:gd name="T15" fmla="*/ 63 h 73"/>
              <a:gd name="T16" fmla="*/ 45 w 63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73">
                <a:moveTo>
                  <a:pt x="45" y="72"/>
                </a:moveTo>
                <a:lnTo>
                  <a:pt x="45" y="72"/>
                </a:lnTo>
                <a:cubicBezTo>
                  <a:pt x="36" y="72"/>
                  <a:pt x="27" y="72"/>
                  <a:pt x="27" y="63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27"/>
                  <a:pt x="9" y="18"/>
                </a:cubicBezTo>
                <a:cubicBezTo>
                  <a:pt x="18" y="0"/>
                  <a:pt x="27" y="0"/>
                  <a:pt x="45" y="18"/>
                </a:cubicBezTo>
                <a:cubicBezTo>
                  <a:pt x="54" y="27"/>
                  <a:pt x="54" y="27"/>
                  <a:pt x="54" y="27"/>
                </a:cubicBezTo>
                <a:cubicBezTo>
                  <a:pt x="62" y="36"/>
                  <a:pt x="62" y="54"/>
                  <a:pt x="54" y="63"/>
                </a:cubicBezTo>
                <a:cubicBezTo>
                  <a:pt x="54" y="72"/>
                  <a:pt x="45" y="72"/>
                  <a:pt x="45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12">
            <a:extLst>
              <a:ext uri="{FF2B5EF4-FFF2-40B4-BE49-F238E27FC236}">
                <a16:creationId xmlns:a16="http://schemas.microsoft.com/office/drawing/2014/main" id="{95BB6D33-F761-7A43-A09C-0BA03DFD5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421" y="2350840"/>
            <a:ext cx="218015" cy="44493"/>
          </a:xfrm>
          <a:custGeom>
            <a:avLst/>
            <a:gdLst>
              <a:gd name="T0" fmla="*/ 188 w 215"/>
              <a:gd name="T1" fmla="*/ 44 h 45"/>
              <a:gd name="T2" fmla="*/ 188 w 215"/>
              <a:gd name="T3" fmla="*/ 44 h 45"/>
              <a:gd name="T4" fmla="*/ 27 w 215"/>
              <a:gd name="T5" fmla="*/ 44 h 45"/>
              <a:gd name="T6" fmla="*/ 0 w 215"/>
              <a:gd name="T7" fmla="*/ 27 h 45"/>
              <a:gd name="T8" fmla="*/ 27 w 215"/>
              <a:gd name="T9" fmla="*/ 0 h 45"/>
              <a:gd name="T10" fmla="*/ 188 w 215"/>
              <a:gd name="T11" fmla="*/ 0 h 45"/>
              <a:gd name="T12" fmla="*/ 214 w 215"/>
              <a:gd name="T13" fmla="*/ 27 h 45"/>
              <a:gd name="T14" fmla="*/ 188 w 215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45">
                <a:moveTo>
                  <a:pt x="188" y="44"/>
                </a:moveTo>
                <a:lnTo>
                  <a:pt x="188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6" y="0"/>
                  <a:pt x="214" y="9"/>
                  <a:pt x="214" y="27"/>
                </a:cubicBezTo>
                <a:cubicBezTo>
                  <a:pt x="214" y="35"/>
                  <a:pt x="196" y="44"/>
                  <a:pt x="188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13">
            <a:extLst>
              <a:ext uri="{FF2B5EF4-FFF2-40B4-BE49-F238E27FC236}">
                <a16:creationId xmlns:a16="http://schemas.microsoft.com/office/drawing/2014/main" id="{89CE95B9-3914-164C-863C-B84DD8BC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357" y="2746831"/>
            <a:ext cx="351497" cy="142378"/>
          </a:xfrm>
          <a:custGeom>
            <a:avLst/>
            <a:gdLst>
              <a:gd name="T0" fmla="*/ 205 w 349"/>
              <a:gd name="T1" fmla="*/ 142 h 143"/>
              <a:gd name="T2" fmla="*/ 205 w 349"/>
              <a:gd name="T3" fmla="*/ 142 h 143"/>
              <a:gd name="T4" fmla="*/ 142 w 349"/>
              <a:gd name="T5" fmla="*/ 142 h 143"/>
              <a:gd name="T6" fmla="*/ 98 w 349"/>
              <a:gd name="T7" fmla="*/ 125 h 143"/>
              <a:gd name="T8" fmla="*/ 8 w 349"/>
              <a:gd name="T9" fmla="*/ 35 h 143"/>
              <a:gd name="T10" fmla="*/ 8 w 349"/>
              <a:gd name="T11" fmla="*/ 18 h 143"/>
              <a:gd name="T12" fmla="*/ 26 w 349"/>
              <a:gd name="T13" fmla="*/ 0 h 143"/>
              <a:gd name="T14" fmla="*/ 321 w 349"/>
              <a:gd name="T15" fmla="*/ 0 h 143"/>
              <a:gd name="T16" fmla="*/ 348 w 349"/>
              <a:gd name="T17" fmla="*/ 18 h 143"/>
              <a:gd name="T18" fmla="*/ 339 w 349"/>
              <a:gd name="T19" fmla="*/ 35 h 143"/>
              <a:gd name="T20" fmla="*/ 250 w 349"/>
              <a:gd name="T21" fmla="*/ 125 h 143"/>
              <a:gd name="T22" fmla="*/ 205 w 349"/>
              <a:gd name="T23" fmla="*/ 142 h 143"/>
              <a:gd name="T24" fmla="*/ 89 w 349"/>
              <a:gd name="T25" fmla="*/ 44 h 143"/>
              <a:gd name="T26" fmla="*/ 89 w 349"/>
              <a:gd name="T27" fmla="*/ 44 h 143"/>
              <a:gd name="T28" fmla="*/ 134 w 349"/>
              <a:gd name="T29" fmla="*/ 89 h 143"/>
              <a:gd name="T30" fmla="*/ 142 w 349"/>
              <a:gd name="T31" fmla="*/ 98 h 143"/>
              <a:gd name="T32" fmla="*/ 205 w 349"/>
              <a:gd name="T33" fmla="*/ 98 h 143"/>
              <a:gd name="T34" fmla="*/ 223 w 349"/>
              <a:gd name="T35" fmla="*/ 89 h 143"/>
              <a:gd name="T36" fmla="*/ 267 w 349"/>
              <a:gd name="T37" fmla="*/ 44 h 143"/>
              <a:gd name="T38" fmla="*/ 89 w 349"/>
              <a:gd name="T39" fmla="*/ 4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9" h="143">
                <a:moveTo>
                  <a:pt x="205" y="142"/>
                </a:moveTo>
                <a:lnTo>
                  <a:pt x="205" y="142"/>
                </a:lnTo>
                <a:cubicBezTo>
                  <a:pt x="142" y="142"/>
                  <a:pt x="142" y="142"/>
                  <a:pt x="142" y="142"/>
                </a:cubicBezTo>
                <a:cubicBezTo>
                  <a:pt x="124" y="142"/>
                  <a:pt x="116" y="134"/>
                  <a:pt x="98" y="12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0" y="26"/>
                  <a:pt x="8" y="18"/>
                </a:cubicBezTo>
                <a:cubicBezTo>
                  <a:pt x="8" y="8"/>
                  <a:pt x="17" y="0"/>
                  <a:pt x="26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30" y="0"/>
                  <a:pt x="339" y="8"/>
                  <a:pt x="348" y="18"/>
                </a:cubicBezTo>
                <a:cubicBezTo>
                  <a:pt x="348" y="26"/>
                  <a:pt x="348" y="35"/>
                  <a:pt x="339" y="35"/>
                </a:cubicBezTo>
                <a:cubicBezTo>
                  <a:pt x="250" y="125"/>
                  <a:pt x="250" y="125"/>
                  <a:pt x="250" y="125"/>
                </a:cubicBezTo>
                <a:cubicBezTo>
                  <a:pt x="241" y="134"/>
                  <a:pt x="223" y="142"/>
                  <a:pt x="205" y="142"/>
                </a:cubicBezTo>
                <a:close/>
                <a:moveTo>
                  <a:pt x="89" y="44"/>
                </a:moveTo>
                <a:lnTo>
                  <a:pt x="89" y="44"/>
                </a:lnTo>
                <a:cubicBezTo>
                  <a:pt x="134" y="89"/>
                  <a:pt x="134" y="89"/>
                  <a:pt x="134" y="89"/>
                </a:cubicBezTo>
                <a:cubicBezTo>
                  <a:pt x="134" y="98"/>
                  <a:pt x="142" y="98"/>
                  <a:pt x="142" y="98"/>
                </a:cubicBezTo>
                <a:cubicBezTo>
                  <a:pt x="205" y="98"/>
                  <a:pt x="205" y="98"/>
                  <a:pt x="205" y="98"/>
                </a:cubicBezTo>
                <a:cubicBezTo>
                  <a:pt x="214" y="98"/>
                  <a:pt x="214" y="98"/>
                  <a:pt x="223" y="89"/>
                </a:cubicBezTo>
                <a:cubicBezTo>
                  <a:pt x="267" y="44"/>
                  <a:pt x="267" y="44"/>
                  <a:pt x="267" y="44"/>
                </a:cubicBezTo>
                <a:lnTo>
                  <a:pt x="89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14">
            <a:extLst>
              <a:ext uri="{FF2B5EF4-FFF2-40B4-BE49-F238E27FC236}">
                <a16:creationId xmlns:a16="http://schemas.microsoft.com/office/drawing/2014/main" id="{715F5E03-B048-6141-BAFB-376A64282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32" y="2746831"/>
            <a:ext cx="351495" cy="142378"/>
          </a:xfrm>
          <a:custGeom>
            <a:avLst/>
            <a:gdLst>
              <a:gd name="T0" fmla="*/ 205 w 349"/>
              <a:gd name="T1" fmla="*/ 142 h 143"/>
              <a:gd name="T2" fmla="*/ 205 w 349"/>
              <a:gd name="T3" fmla="*/ 142 h 143"/>
              <a:gd name="T4" fmla="*/ 143 w 349"/>
              <a:gd name="T5" fmla="*/ 142 h 143"/>
              <a:gd name="T6" fmla="*/ 98 w 349"/>
              <a:gd name="T7" fmla="*/ 125 h 143"/>
              <a:gd name="T8" fmla="*/ 9 w 349"/>
              <a:gd name="T9" fmla="*/ 35 h 143"/>
              <a:gd name="T10" fmla="*/ 9 w 349"/>
              <a:gd name="T11" fmla="*/ 18 h 143"/>
              <a:gd name="T12" fmla="*/ 26 w 349"/>
              <a:gd name="T13" fmla="*/ 0 h 143"/>
              <a:gd name="T14" fmla="*/ 321 w 349"/>
              <a:gd name="T15" fmla="*/ 0 h 143"/>
              <a:gd name="T16" fmla="*/ 348 w 349"/>
              <a:gd name="T17" fmla="*/ 18 h 143"/>
              <a:gd name="T18" fmla="*/ 339 w 349"/>
              <a:gd name="T19" fmla="*/ 35 h 143"/>
              <a:gd name="T20" fmla="*/ 250 w 349"/>
              <a:gd name="T21" fmla="*/ 125 h 143"/>
              <a:gd name="T22" fmla="*/ 205 w 349"/>
              <a:gd name="T23" fmla="*/ 142 h 143"/>
              <a:gd name="T24" fmla="*/ 89 w 349"/>
              <a:gd name="T25" fmla="*/ 44 h 143"/>
              <a:gd name="T26" fmla="*/ 89 w 349"/>
              <a:gd name="T27" fmla="*/ 44 h 143"/>
              <a:gd name="T28" fmla="*/ 133 w 349"/>
              <a:gd name="T29" fmla="*/ 89 h 143"/>
              <a:gd name="T30" fmla="*/ 143 w 349"/>
              <a:gd name="T31" fmla="*/ 98 h 143"/>
              <a:gd name="T32" fmla="*/ 205 w 349"/>
              <a:gd name="T33" fmla="*/ 98 h 143"/>
              <a:gd name="T34" fmla="*/ 214 w 349"/>
              <a:gd name="T35" fmla="*/ 89 h 143"/>
              <a:gd name="T36" fmla="*/ 267 w 349"/>
              <a:gd name="T37" fmla="*/ 44 h 143"/>
              <a:gd name="T38" fmla="*/ 89 w 349"/>
              <a:gd name="T39" fmla="*/ 4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9" h="143">
                <a:moveTo>
                  <a:pt x="205" y="142"/>
                </a:moveTo>
                <a:lnTo>
                  <a:pt x="205" y="142"/>
                </a:lnTo>
                <a:cubicBezTo>
                  <a:pt x="143" y="142"/>
                  <a:pt x="143" y="142"/>
                  <a:pt x="143" y="142"/>
                </a:cubicBezTo>
                <a:cubicBezTo>
                  <a:pt x="125" y="142"/>
                  <a:pt x="107" y="134"/>
                  <a:pt x="98" y="12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0" y="26"/>
                  <a:pt x="9" y="18"/>
                </a:cubicBezTo>
                <a:cubicBezTo>
                  <a:pt x="9" y="8"/>
                  <a:pt x="17" y="0"/>
                  <a:pt x="26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30" y="0"/>
                  <a:pt x="339" y="8"/>
                  <a:pt x="348" y="18"/>
                </a:cubicBezTo>
                <a:cubicBezTo>
                  <a:pt x="348" y="26"/>
                  <a:pt x="348" y="35"/>
                  <a:pt x="339" y="35"/>
                </a:cubicBezTo>
                <a:cubicBezTo>
                  <a:pt x="250" y="125"/>
                  <a:pt x="250" y="125"/>
                  <a:pt x="250" y="125"/>
                </a:cubicBezTo>
                <a:cubicBezTo>
                  <a:pt x="241" y="134"/>
                  <a:pt x="223" y="142"/>
                  <a:pt x="205" y="142"/>
                </a:cubicBezTo>
                <a:close/>
                <a:moveTo>
                  <a:pt x="89" y="44"/>
                </a:moveTo>
                <a:lnTo>
                  <a:pt x="89" y="44"/>
                </a:lnTo>
                <a:cubicBezTo>
                  <a:pt x="133" y="89"/>
                  <a:pt x="133" y="89"/>
                  <a:pt x="133" y="89"/>
                </a:cubicBezTo>
                <a:cubicBezTo>
                  <a:pt x="133" y="98"/>
                  <a:pt x="143" y="98"/>
                  <a:pt x="143" y="98"/>
                </a:cubicBezTo>
                <a:cubicBezTo>
                  <a:pt x="205" y="98"/>
                  <a:pt x="205" y="98"/>
                  <a:pt x="205" y="98"/>
                </a:cubicBezTo>
                <a:cubicBezTo>
                  <a:pt x="214" y="98"/>
                  <a:pt x="214" y="98"/>
                  <a:pt x="214" y="89"/>
                </a:cubicBezTo>
                <a:cubicBezTo>
                  <a:pt x="267" y="44"/>
                  <a:pt x="267" y="44"/>
                  <a:pt x="267" y="44"/>
                </a:cubicBezTo>
                <a:lnTo>
                  <a:pt x="89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15">
            <a:extLst>
              <a:ext uri="{FF2B5EF4-FFF2-40B4-BE49-F238E27FC236}">
                <a16:creationId xmlns:a16="http://schemas.microsoft.com/office/drawing/2014/main" id="{3AF30116-D854-BB42-BF2D-A5775A30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668" y="5750119"/>
            <a:ext cx="1036692" cy="53392"/>
          </a:xfrm>
          <a:custGeom>
            <a:avLst/>
            <a:gdLst>
              <a:gd name="T0" fmla="*/ 999 w 1027"/>
              <a:gd name="T1" fmla="*/ 53 h 54"/>
              <a:gd name="T2" fmla="*/ 999 w 1027"/>
              <a:gd name="T3" fmla="*/ 53 h 54"/>
              <a:gd name="T4" fmla="*/ 18 w 1027"/>
              <a:gd name="T5" fmla="*/ 53 h 54"/>
              <a:gd name="T6" fmla="*/ 0 w 1027"/>
              <a:gd name="T7" fmla="*/ 26 h 54"/>
              <a:gd name="T8" fmla="*/ 18 w 1027"/>
              <a:gd name="T9" fmla="*/ 0 h 54"/>
              <a:gd name="T10" fmla="*/ 999 w 1027"/>
              <a:gd name="T11" fmla="*/ 0 h 54"/>
              <a:gd name="T12" fmla="*/ 1026 w 1027"/>
              <a:gd name="T13" fmla="*/ 26 h 54"/>
              <a:gd name="T14" fmla="*/ 999 w 1027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7" h="54">
                <a:moveTo>
                  <a:pt x="999" y="53"/>
                </a:moveTo>
                <a:lnTo>
                  <a:pt x="999" y="53"/>
                </a:ln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44"/>
                  <a:pt x="0" y="26"/>
                </a:cubicBezTo>
                <a:cubicBezTo>
                  <a:pt x="0" y="18"/>
                  <a:pt x="9" y="0"/>
                  <a:pt x="18" y="0"/>
                </a:cubicBezTo>
                <a:cubicBezTo>
                  <a:pt x="999" y="0"/>
                  <a:pt x="999" y="0"/>
                  <a:pt x="999" y="0"/>
                </a:cubicBezTo>
                <a:cubicBezTo>
                  <a:pt x="1008" y="0"/>
                  <a:pt x="1026" y="18"/>
                  <a:pt x="1026" y="26"/>
                </a:cubicBezTo>
                <a:cubicBezTo>
                  <a:pt x="1026" y="44"/>
                  <a:pt x="1008" y="53"/>
                  <a:pt x="999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16">
            <a:extLst>
              <a:ext uri="{FF2B5EF4-FFF2-40B4-BE49-F238E27FC236}">
                <a16:creationId xmlns:a16="http://schemas.microsoft.com/office/drawing/2014/main" id="{8622C6C8-EC89-DF4A-82BF-CEAB2567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668" y="6288487"/>
            <a:ext cx="1036692" cy="53392"/>
          </a:xfrm>
          <a:custGeom>
            <a:avLst/>
            <a:gdLst>
              <a:gd name="T0" fmla="*/ 1008 w 1027"/>
              <a:gd name="T1" fmla="*/ 54 h 55"/>
              <a:gd name="T2" fmla="*/ 1008 w 1027"/>
              <a:gd name="T3" fmla="*/ 54 h 55"/>
              <a:gd name="T4" fmla="*/ 27 w 1027"/>
              <a:gd name="T5" fmla="*/ 54 h 55"/>
              <a:gd name="T6" fmla="*/ 0 w 1027"/>
              <a:gd name="T7" fmla="*/ 27 h 55"/>
              <a:gd name="T8" fmla="*/ 27 w 1027"/>
              <a:gd name="T9" fmla="*/ 0 h 55"/>
              <a:gd name="T10" fmla="*/ 1008 w 1027"/>
              <a:gd name="T11" fmla="*/ 0 h 55"/>
              <a:gd name="T12" fmla="*/ 1026 w 1027"/>
              <a:gd name="T13" fmla="*/ 27 h 55"/>
              <a:gd name="T14" fmla="*/ 1008 w 102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7" h="55">
                <a:moveTo>
                  <a:pt x="1008" y="54"/>
                </a:moveTo>
                <a:lnTo>
                  <a:pt x="1008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1017" y="0"/>
                  <a:pt x="1026" y="18"/>
                  <a:pt x="1026" y="27"/>
                </a:cubicBezTo>
                <a:cubicBezTo>
                  <a:pt x="1026" y="36"/>
                  <a:pt x="1017" y="54"/>
                  <a:pt x="100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17">
            <a:extLst>
              <a:ext uri="{FF2B5EF4-FFF2-40B4-BE49-F238E27FC236}">
                <a16:creationId xmlns:a16="http://schemas.microsoft.com/office/drawing/2014/main" id="{E9C387EF-20A4-3943-82CE-1A337049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511" y="5750119"/>
            <a:ext cx="916559" cy="596209"/>
          </a:xfrm>
          <a:custGeom>
            <a:avLst/>
            <a:gdLst>
              <a:gd name="T0" fmla="*/ 883 w 910"/>
              <a:gd name="T1" fmla="*/ 589 h 590"/>
              <a:gd name="T2" fmla="*/ 883 w 910"/>
              <a:gd name="T3" fmla="*/ 589 h 590"/>
              <a:gd name="T4" fmla="*/ 27 w 910"/>
              <a:gd name="T5" fmla="*/ 589 h 590"/>
              <a:gd name="T6" fmla="*/ 0 w 910"/>
              <a:gd name="T7" fmla="*/ 562 h 590"/>
              <a:gd name="T8" fmla="*/ 0 w 910"/>
              <a:gd name="T9" fmla="*/ 26 h 590"/>
              <a:gd name="T10" fmla="*/ 27 w 910"/>
              <a:gd name="T11" fmla="*/ 0 h 590"/>
              <a:gd name="T12" fmla="*/ 883 w 910"/>
              <a:gd name="T13" fmla="*/ 0 h 590"/>
              <a:gd name="T14" fmla="*/ 909 w 910"/>
              <a:gd name="T15" fmla="*/ 26 h 590"/>
              <a:gd name="T16" fmla="*/ 909 w 910"/>
              <a:gd name="T17" fmla="*/ 562 h 590"/>
              <a:gd name="T18" fmla="*/ 883 w 910"/>
              <a:gd name="T19" fmla="*/ 589 h 590"/>
              <a:gd name="T20" fmla="*/ 53 w 910"/>
              <a:gd name="T21" fmla="*/ 535 h 590"/>
              <a:gd name="T22" fmla="*/ 53 w 910"/>
              <a:gd name="T23" fmla="*/ 535 h 590"/>
              <a:gd name="T24" fmla="*/ 856 w 910"/>
              <a:gd name="T25" fmla="*/ 535 h 590"/>
              <a:gd name="T26" fmla="*/ 856 w 910"/>
              <a:gd name="T27" fmla="*/ 53 h 590"/>
              <a:gd name="T28" fmla="*/ 53 w 910"/>
              <a:gd name="T29" fmla="*/ 53 h 590"/>
              <a:gd name="T30" fmla="*/ 53 w 910"/>
              <a:gd name="T31" fmla="*/ 535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0" h="590">
                <a:moveTo>
                  <a:pt x="883" y="589"/>
                </a:moveTo>
                <a:lnTo>
                  <a:pt x="883" y="589"/>
                </a:lnTo>
                <a:cubicBezTo>
                  <a:pt x="27" y="589"/>
                  <a:pt x="27" y="589"/>
                  <a:pt x="27" y="589"/>
                </a:cubicBezTo>
                <a:cubicBezTo>
                  <a:pt x="9" y="589"/>
                  <a:pt x="0" y="571"/>
                  <a:pt x="0" y="56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7" y="0"/>
                </a:cubicBezTo>
                <a:cubicBezTo>
                  <a:pt x="883" y="0"/>
                  <a:pt x="883" y="0"/>
                  <a:pt x="883" y="0"/>
                </a:cubicBezTo>
                <a:cubicBezTo>
                  <a:pt x="901" y="0"/>
                  <a:pt x="909" y="18"/>
                  <a:pt x="909" y="26"/>
                </a:cubicBezTo>
                <a:cubicBezTo>
                  <a:pt x="909" y="562"/>
                  <a:pt x="909" y="562"/>
                  <a:pt x="909" y="562"/>
                </a:cubicBezTo>
                <a:cubicBezTo>
                  <a:pt x="909" y="571"/>
                  <a:pt x="901" y="589"/>
                  <a:pt x="883" y="589"/>
                </a:cubicBezTo>
                <a:close/>
                <a:moveTo>
                  <a:pt x="53" y="535"/>
                </a:moveTo>
                <a:lnTo>
                  <a:pt x="53" y="535"/>
                </a:lnTo>
                <a:cubicBezTo>
                  <a:pt x="856" y="535"/>
                  <a:pt x="856" y="535"/>
                  <a:pt x="856" y="535"/>
                </a:cubicBezTo>
                <a:cubicBezTo>
                  <a:pt x="856" y="53"/>
                  <a:pt x="856" y="53"/>
                  <a:pt x="856" y="53"/>
                </a:cubicBezTo>
                <a:cubicBezTo>
                  <a:pt x="53" y="53"/>
                  <a:pt x="53" y="53"/>
                  <a:pt x="53" y="53"/>
                </a:cubicBezTo>
                <a:lnTo>
                  <a:pt x="53" y="5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18">
            <a:extLst>
              <a:ext uri="{FF2B5EF4-FFF2-40B4-BE49-F238E27FC236}">
                <a16:creationId xmlns:a16="http://schemas.microsoft.com/office/drawing/2014/main" id="{B1AE9B2F-8640-CC43-84EC-66622C16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992" y="6288487"/>
            <a:ext cx="44493" cy="369292"/>
          </a:xfrm>
          <a:custGeom>
            <a:avLst/>
            <a:gdLst>
              <a:gd name="T0" fmla="*/ 27 w 46"/>
              <a:gd name="T1" fmla="*/ 367 h 368"/>
              <a:gd name="T2" fmla="*/ 27 w 46"/>
              <a:gd name="T3" fmla="*/ 367 h 368"/>
              <a:gd name="T4" fmla="*/ 0 w 46"/>
              <a:gd name="T5" fmla="*/ 349 h 368"/>
              <a:gd name="T6" fmla="*/ 0 w 46"/>
              <a:gd name="T7" fmla="*/ 27 h 368"/>
              <a:gd name="T8" fmla="*/ 27 w 46"/>
              <a:gd name="T9" fmla="*/ 0 h 368"/>
              <a:gd name="T10" fmla="*/ 45 w 46"/>
              <a:gd name="T11" fmla="*/ 27 h 368"/>
              <a:gd name="T12" fmla="*/ 45 w 46"/>
              <a:gd name="T13" fmla="*/ 349 h 368"/>
              <a:gd name="T14" fmla="*/ 27 w 46"/>
              <a:gd name="T1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68">
                <a:moveTo>
                  <a:pt x="27" y="367"/>
                </a:moveTo>
                <a:lnTo>
                  <a:pt x="27" y="367"/>
                </a:lnTo>
                <a:cubicBezTo>
                  <a:pt x="9" y="367"/>
                  <a:pt x="0" y="357"/>
                  <a:pt x="0" y="34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349"/>
                  <a:pt x="45" y="349"/>
                  <a:pt x="45" y="349"/>
                </a:cubicBezTo>
                <a:cubicBezTo>
                  <a:pt x="45" y="357"/>
                  <a:pt x="36" y="367"/>
                  <a:pt x="27" y="3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19">
            <a:extLst>
              <a:ext uri="{FF2B5EF4-FFF2-40B4-BE49-F238E27FC236}">
                <a16:creationId xmlns:a16="http://schemas.microsoft.com/office/drawing/2014/main" id="{54F28FAB-2BF6-C248-AE49-04B12572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382" y="6613286"/>
            <a:ext cx="551715" cy="182423"/>
          </a:xfrm>
          <a:custGeom>
            <a:avLst/>
            <a:gdLst>
              <a:gd name="T0" fmla="*/ 27 w 545"/>
              <a:gd name="T1" fmla="*/ 169 h 179"/>
              <a:gd name="T2" fmla="*/ 27 w 545"/>
              <a:gd name="T3" fmla="*/ 169 h 179"/>
              <a:gd name="T4" fmla="*/ 9 w 545"/>
              <a:gd name="T5" fmla="*/ 161 h 179"/>
              <a:gd name="T6" fmla="*/ 18 w 545"/>
              <a:gd name="T7" fmla="*/ 125 h 179"/>
              <a:gd name="T8" fmla="*/ 268 w 545"/>
              <a:gd name="T9" fmla="*/ 0 h 179"/>
              <a:gd name="T10" fmla="*/ 286 w 545"/>
              <a:gd name="T11" fmla="*/ 0 h 179"/>
              <a:gd name="T12" fmla="*/ 526 w 545"/>
              <a:gd name="T13" fmla="*/ 125 h 179"/>
              <a:gd name="T14" fmla="*/ 535 w 545"/>
              <a:gd name="T15" fmla="*/ 161 h 179"/>
              <a:gd name="T16" fmla="*/ 508 w 545"/>
              <a:gd name="T17" fmla="*/ 169 h 179"/>
              <a:gd name="T18" fmla="*/ 277 w 545"/>
              <a:gd name="T19" fmla="*/ 53 h 179"/>
              <a:gd name="T20" fmla="*/ 36 w 545"/>
              <a:gd name="T21" fmla="*/ 169 h 179"/>
              <a:gd name="T22" fmla="*/ 27 w 545"/>
              <a:gd name="T23" fmla="*/ 16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5" h="179">
                <a:moveTo>
                  <a:pt x="27" y="169"/>
                </a:moveTo>
                <a:lnTo>
                  <a:pt x="27" y="169"/>
                </a:lnTo>
                <a:cubicBezTo>
                  <a:pt x="18" y="169"/>
                  <a:pt x="9" y="169"/>
                  <a:pt x="9" y="161"/>
                </a:cubicBezTo>
                <a:cubicBezTo>
                  <a:pt x="0" y="152"/>
                  <a:pt x="0" y="134"/>
                  <a:pt x="18" y="125"/>
                </a:cubicBezTo>
                <a:cubicBezTo>
                  <a:pt x="268" y="0"/>
                  <a:pt x="268" y="0"/>
                  <a:pt x="268" y="0"/>
                </a:cubicBezTo>
                <a:cubicBezTo>
                  <a:pt x="268" y="0"/>
                  <a:pt x="277" y="0"/>
                  <a:pt x="286" y="0"/>
                </a:cubicBezTo>
                <a:cubicBezTo>
                  <a:pt x="526" y="125"/>
                  <a:pt x="526" y="125"/>
                  <a:pt x="526" y="125"/>
                </a:cubicBezTo>
                <a:cubicBezTo>
                  <a:pt x="535" y="134"/>
                  <a:pt x="544" y="152"/>
                  <a:pt x="535" y="161"/>
                </a:cubicBezTo>
                <a:cubicBezTo>
                  <a:pt x="526" y="169"/>
                  <a:pt x="517" y="178"/>
                  <a:pt x="508" y="169"/>
                </a:cubicBezTo>
                <a:cubicBezTo>
                  <a:pt x="277" y="53"/>
                  <a:pt x="277" y="53"/>
                  <a:pt x="277" y="53"/>
                </a:cubicBezTo>
                <a:cubicBezTo>
                  <a:pt x="36" y="169"/>
                  <a:pt x="36" y="169"/>
                  <a:pt x="36" y="169"/>
                </a:cubicBezTo>
                <a:lnTo>
                  <a:pt x="27" y="16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20">
            <a:extLst>
              <a:ext uri="{FF2B5EF4-FFF2-40B4-BE49-F238E27FC236}">
                <a16:creationId xmlns:a16="http://schemas.microsoft.com/office/drawing/2014/main" id="{E9F16932-5F53-E849-8884-D8718AD08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992" y="6675577"/>
            <a:ext cx="44493" cy="106784"/>
          </a:xfrm>
          <a:custGeom>
            <a:avLst/>
            <a:gdLst>
              <a:gd name="T0" fmla="*/ 18 w 46"/>
              <a:gd name="T1" fmla="*/ 107 h 108"/>
              <a:gd name="T2" fmla="*/ 18 w 46"/>
              <a:gd name="T3" fmla="*/ 107 h 108"/>
              <a:gd name="T4" fmla="*/ 0 w 46"/>
              <a:gd name="T5" fmla="*/ 90 h 108"/>
              <a:gd name="T6" fmla="*/ 0 w 46"/>
              <a:gd name="T7" fmla="*/ 27 h 108"/>
              <a:gd name="T8" fmla="*/ 18 w 46"/>
              <a:gd name="T9" fmla="*/ 0 h 108"/>
              <a:gd name="T10" fmla="*/ 45 w 46"/>
              <a:gd name="T11" fmla="*/ 27 h 108"/>
              <a:gd name="T12" fmla="*/ 45 w 46"/>
              <a:gd name="T13" fmla="*/ 90 h 108"/>
              <a:gd name="T14" fmla="*/ 18 w 46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08">
                <a:moveTo>
                  <a:pt x="18" y="107"/>
                </a:moveTo>
                <a:lnTo>
                  <a:pt x="18" y="107"/>
                </a:lnTo>
                <a:cubicBezTo>
                  <a:pt x="9" y="107"/>
                  <a:pt x="0" y="99"/>
                  <a:pt x="0" y="9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99"/>
                  <a:pt x="36" y="107"/>
                  <a:pt x="18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21">
            <a:extLst>
              <a:ext uri="{FF2B5EF4-FFF2-40B4-BE49-F238E27FC236}">
                <a16:creationId xmlns:a16="http://schemas.microsoft.com/office/drawing/2014/main" id="{B14CAB50-0009-8C4C-8992-2E3E2D738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8673" y="5865801"/>
            <a:ext cx="378191" cy="378193"/>
          </a:xfrm>
          <a:custGeom>
            <a:avLst/>
            <a:gdLst>
              <a:gd name="T0" fmla="*/ 366 w 375"/>
              <a:gd name="T1" fmla="*/ 178 h 376"/>
              <a:gd name="T2" fmla="*/ 366 w 375"/>
              <a:gd name="T3" fmla="*/ 178 h 376"/>
              <a:gd name="T4" fmla="*/ 205 w 375"/>
              <a:gd name="T5" fmla="*/ 178 h 376"/>
              <a:gd name="T6" fmla="*/ 232 w 375"/>
              <a:gd name="T7" fmla="*/ 18 h 376"/>
              <a:gd name="T8" fmla="*/ 223 w 375"/>
              <a:gd name="T9" fmla="*/ 0 h 376"/>
              <a:gd name="T10" fmla="*/ 187 w 375"/>
              <a:gd name="T11" fmla="*/ 0 h 376"/>
              <a:gd name="T12" fmla="*/ 53 w 375"/>
              <a:gd name="T13" fmla="*/ 53 h 376"/>
              <a:gd name="T14" fmla="*/ 0 w 375"/>
              <a:gd name="T15" fmla="*/ 187 h 376"/>
              <a:gd name="T16" fmla="*/ 53 w 375"/>
              <a:gd name="T17" fmla="*/ 321 h 376"/>
              <a:gd name="T18" fmla="*/ 53 w 375"/>
              <a:gd name="T19" fmla="*/ 321 h 376"/>
              <a:gd name="T20" fmla="*/ 53 w 375"/>
              <a:gd name="T21" fmla="*/ 321 h 376"/>
              <a:gd name="T22" fmla="*/ 187 w 375"/>
              <a:gd name="T23" fmla="*/ 375 h 376"/>
              <a:gd name="T24" fmla="*/ 321 w 375"/>
              <a:gd name="T25" fmla="*/ 321 h 376"/>
              <a:gd name="T26" fmla="*/ 374 w 375"/>
              <a:gd name="T27" fmla="*/ 187 h 376"/>
              <a:gd name="T28" fmla="*/ 366 w 375"/>
              <a:gd name="T29" fmla="*/ 178 h 376"/>
              <a:gd name="T30" fmla="*/ 71 w 375"/>
              <a:gd name="T31" fmla="*/ 71 h 376"/>
              <a:gd name="T32" fmla="*/ 71 w 375"/>
              <a:gd name="T33" fmla="*/ 71 h 376"/>
              <a:gd name="T34" fmla="*/ 187 w 375"/>
              <a:gd name="T35" fmla="*/ 26 h 376"/>
              <a:gd name="T36" fmla="*/ 205 w 375"/>
              <a:gd name="T37" fmla="*/ 26 h 376"/>
              <a:gd name="T38" fmla="*/ 178 w 375"/>
              <a:gd name="T39" fmla="*/ 178 h 376"/>
              <a:gd name="T40" fmla="*/ 62 w 375"/>
              <a:gd name="T41" fmla="*/ 294 h 376"/>
              <a:gd name="T42" fmla="*/ 27 w 375"/>
              <a:gd name="T43" fmla="*/ 187 h 376"/>
              <a:gd name="T44" fmla="*/ 71 w 375"/>
              <a:gd name="T45" fmla="*/ 71 h 376"/>
              <a:gd name="T46" fmla="*/ 303 w 375"/>
              <a:gd name="T47" fmla="*/ 303 h 376"/>
              <a:gd name="T48" fmla="*/ 303 w 375"/>
              <a:gd name="T49" fmla="*/ 303 h 376"/>
              <a:gd name="T50" fmla="*/ 187 w 375"/>
              <a:gd name="T51" fmla="*/ 348 h 376"/>
              <a:gd name="T52" fmla="*/ 80 w 375"/>
              <a:gd name="T53" fmla="*/ 312 h 376"/>
              <a:gd name="T54" fmla="*/ 196 w 375"/>
              <a:gd name="T55" fmla="*/ 205 h 376"/>
              <a:gd name="T56" fmla="*/ 348 w 375"/>
              <a:gd name="T57" fmla="*/ 205 h 376"/>
              <a:gd name="T58" fmla="*/ 303 w 375"/>
              <a:gd name="T59" fmla="*/ 303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5" h="376">
                <a:moveTo>
                  <a:pt x="366" y="178"/>
                </a:moveTo>
                <a:lnTo>
                  <a:pt x="366" y="178"/>
                </a:lnTo>
                <a:cubicBezTo>
                  <a:pt x="205" y="178"/>
                  <a:pt x="205" y="178"/>
                  <a:pt x="205" y="178"/>
                </a:cubicBezTo>
                <a:cubicBezTo>
                  <a:pt x="232" y="18"/>
                  <a:pt x="232" y="18"/>
                  <a:pt x="232" y="18"/>
                </a:cubicBezTo>
                <a:cubicBezTo>
                  <a:pt x="232" y="9"/>
                  <a:pt x="223" y="9"/>
                  <a:pt x="223" y="0"/>
                </a:cubicBezTo>
                <a:cubicBezTo>
                  <a:pt x="205" y="0"/>
                  <a:pt x="196" y="0"/>
                  <a:pt x="187" y="0"/>
                </a:cubicBezTo>
                <a:cubicBezTo>
                  <a:pt x="134" y="0"/>
                  <a:pt x="89" y="18"/>
                  <a:pt x="53" y="53"/>
                </a:cubicBezTo>
                <a:cubicBezTo>
                  <a:pt x="18" y="89"/>
                  <a:pt x="0" y="143"/>
                  <a:pt x="0" y="187"/>
                </a:cubicBezTo>
                <a:cubicBezTo>
                  <a:pt x="0" y="241"/>
                  <a:pt x="18" y="286"/>
                  <a:pt x="53" y="321"/>
                </a:cubicBezTo>
                <a:lnTo>
                  <a:pt x="53" y="321"/>
                </a:lnTo>
                <a:lnTo>
                  <a:pt x="53" y="321"/>
                </a:lnTo>
                <a:cubicBezTo>
                  <a:pt x="89" y="357"/>
                  <a:pt x="143" y="375"/>
                  <a:pt x="187" y="375"/>
                </a:cubicBezTo>
                <a:cubicBezTo>
                  <a:pt x="241" y="375"/>
                  <a:pt x="286" y="357"/>
                  <a:pt x="321" y="321"/>
                </a:cubicBezTo>
                <a:cubicBezTo>
                  <a:pt x="357" y="286"/>
                  <a:pt x="374" y="241"/>
                  <a:pt x="374" y="187"/>
                </a:cubicBezTo>
                <a:cubicBezTo>
                  <a:pt x="374" y="178"/>
                  <a:pt x="366" y="178"/>
                  <a:pt x="366" y="178"/>
                </a:cubicBezTo>
                <a:close/>
                <a:moveTo>
                  <a:pt x="71" y="71"/>
                </a:moveTo>
                <a:lnTo>
                  <a:pt x="71" y="71"/>
                </a:lnTo>
                <a:cubicBezTo>
                  <a:pt x="107" y="44"/>
                  <a:pt x="143" y="26"/>
                  <a:pt x="187" y="26"/>
                </a:cubicBezTo>
                <a:cubicBezTo>
                  <a:pt x="196" y="26"/>
                  <a:pt x="196" y="26"/>
                  <a:pt x="205" y="26"/>
                </a:cubicBezTo>
                <a:cubicBezTo>
                  <a:pt x="178" y="178"/>
                  <a:pt x="178" y="178"/>
                  <a:pt x="178" y="178"/>
                </a:cubicBezTo>
                <a:cubicBezTo>
                  <a:pt x="62" y="294"/>
                  <a:pt x="62" y="294"/>
                  <a:pt x="62" y="294"/>
                </a:cubicBezTo>
                <a:cubicBezTo>
                  <a:pt x="36" y="259"/>
                  <a:pt x="27" y="223"/>
                  <a:pt x="27" y="187"/>
                </a:cubicBezTo>
                <a:cubicBezTo>
                  <a:pt x="27" y="143"/>
                  <a:pt x="44" y="107"/>
                  <a:pt x="71" y="71"/>
                </a:cubicBezTo>
                <a:close/>
                <a:moveTo>
                  <a:pt x="303" y="303"/>
                </a:moveTo>
                <a:lnTo>
                  <a:pt x="303" y="303"/>
                </a:lnTo>
                <a:cubicBezTo>
                  <a:pt x="268" y="330"/>
                  <a:pt x="232" y="348"/>
                  <a:pt x="187" y="348"/>
                </a:cubicBezTo>
                <a:cubicBezTo>
                  <a:pt x="152" y="348"/>
                  <a:pt x="116" y="339"/>
                  <a:pt x="80" y="312"/>
                </a:cubicBezTo>
                <a:cubicBezTo>
                  <a:pt x="196" y="205"/>
                  <a:pt x="196" y="205"/>
                  <a:pt x="196" y="205"/>
                </a:cubicBezTo>
                <a:cubicBezTo>
                  <a:pt x="348" y="205"/>
                  <a:pt x="348" y="205"/>
                  <a:pt x="348" y="205"/>
                </a:cubicBezTo>
                <a:cubicBezTo>
                  <a:pt x="348" y="241"/>
                  <a:pt x="330" y="276"/>
                  <a:pt x="303" y="3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22">
            <a:extLst>
              <a:ext uri="{FF2B5EF4-FFF2-40B4-BE49-F238E27FC236}">
                <a16:creationId xmlns:a16="http://schemas.microsoft.com/office/drawing/2014/main" id="{C090C664-1E56-1E4A-94AF-67E0C6090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586" y="5830206"/>
            <a:ext cx="204669" cy="200221"/>
          </a:xfrm>
          <a:custGeom>
            <a:avLst/>
            <a:gdLst>
              <a:gd name="T0" fmla="*/ 160 w 205"/>
              <a:gd name="T1" fmla="*/ 62 h 197"/>
              <a:gd name="T2" fmla="*/ 160 w 205"/>
              <a:gd name="T3" fmla="*/ 62 h 197"/>
              <a:gd name="T4" fmla="*/ 45 w 205"/>
              <a:gd name="T5" fmla="*/ 0 h 197"/>
              <a:gd name="T6" fmla="*/ 36 w 205"/>
              <a:gd name="T7" fmla="*/ 0 h 197"/>
              <a:gd name="T8" fmla="*/ 27 w 205"/>
              <a:gd name="T9" fmla="*/ 9 h 197"/>
              <a:gd name="T10" fmla="*/ 0 w 205"/>
              <a:gd name="T11" fmla="*/ 188 h 197"/>
              <a:gd name="T12" fmla="*/ 0 w 205"/>
              <a:gd name="T13" fmla="*/ 196 h 197"/>
              <a:gd name="T14" fmla="*/ 9 w 205"/>
              <a:gd name="T15" fmla="*/ 196 h 197"/>
              <a:gd name="T16" fmla="*/ 186 w 205"/>
              <a:gd name="T17" fmla="*/ 196 h 197"/>
              <a:gd name="T18" fmla="*/ 204 w 205"/>
              <a:gd name="T19" fmla="*/ 188 h 197"/>
              <a:gd name="T20" fmla="*/ 160 w 205"/>
              <a:gd name="T21" fmla="*/ 62 h 197"/>
              <a:gd name="T22" fmla="*/ 27 w 205"/>
              <a:gd name="T23" fmla="*/ 170 h 197"/>
              <a:gd name="T24" fmla="*/ 27 w 205"/>
              <a:gd name="T25" fmla="*/ 170 h 197"/>
              <a:gd name="T26" fmla="*/ 54 w 205"/>
              <a:gd name="T27" fmla="*/ 27 h 197"/>
              <a:gd name="T28" fmla="*/ 134 w 205"/>
              <a:gd name="T29" fmla="*/ 80 h 197"/>
              <a:gd name="T30" fmla="*/ 178 w 205"/>
              <a:gd name="T31" fmla="*/ 170 h 197"/>
              <a:gd name="T32" fmla="*/ 27 w 205"/>
              <a:gd name="T33" fmla="*/ 17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5" h="197">
                <a:moveTo>
                  <a:pt x="160" y="62"/>
                </a:moveTo>
                <a:lnTo>
                  <a:pt x="160" y="62"/>
                </a:lnTo>
                <a:cubicBezTo>
                  <a:pt x="125" y="27"/>
                  <a:pt x="89" y="9"/>
                  <a:pt x="45" y="0"/>
                </a:cubicBezTo>
                <a:lnTo>
                  <a:pt x="36" y="0"/>
                </a:lnTo>
                <a:lnTo>
                  <a:pt x="27" y="9"/>
                </a:ln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0" y="188"/>
                  <a:pt x="0" y="196"/>
                </a:cubicBezTo>
                <a:cubicBezTo>
                  <a:pt x="9" y="196"/>
                  <a:pt x="9" y="196"/>
                  <a:pt x="9" y="196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96" y="196"/>
                  <a:pt x="204" y="196"/>
                  <a:pt x="204" y="188"/>
                </a:cubicBezTo>
                <a:cubicBezTo>
                  <a:pt x="204" y="143"/>
                  <a:pt x="186" y="98"/>
                  <a:pt x="160" y="62"/>
                </a:cubicBezTo>
                <a:close/>
                <a:moveTo>
                  <a:pt x="27" y="170"/>
                </a:moveTo>
                <a:lnTo>
                  <a:pt x="27" y="170"/>
                </a:lnTo>
                <a:cubicBezTo>
                  <a:pt x="54" y="27"/>
                  <a:pt x="54" y="27"/>
                  <a:pt x="54" y="27"/>
                </a:cubicBezTo>
                <a:cubicBezTo>
                  <a:pt x="89" y="36"/>
                  <a:pt x="116" y="54"/>
                  <a:pt x="134" y="80"/>
                </a:cubicBezTo>
                <a:cubicBezTo>
                  <a:pt x="160" y="107"/>
                  <a:pt x="169" y="143"/>
                  <a:pt x="178" y="170"/>
                </a:cubicBezTo>
                <a:lnTo>
                  <a:pt x="27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23">
            <a:extLst>
              <a:ext uri="{FF2B5EF4-FFF2-40B4-BE49-F238E27FC236}">
                <a16:creationId xmlns:a16="http://schemas.microsoft.com/office/drawing/2014/main" id="{30F91657-E488-804A-8572-6FBA505EF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888" y="6631083"/>
            <a:ext cx="587310" cy="44493"/>
          </a:xfrm>
          <a:custGeom>
            <a:avLst/>
            <a:gdLst>
              <a:gd name="T0" fmla="*/ 554 w 582"/>
              <a:gd name="T1" fmla="*/ 44 h 45"/>
              <a:gd name="T2" fmla="*/ 554 w 582"/>
              <a:gd name="T3" fmla="*/ 44 h 45"/>
              <a:gd name="T4" fmla="*/ 554 w 582"/>
              <a:gd name="T5" fmla="*/ 44 h 45"/>
              <a:gd name="T6" fmla="*/ 27 w 582"/>
              <a:gd name="T7" fmla="*/ 44 h 45"/>
              <a:gd name="T8" fmla="*/ 0 w 582"/>
              <a:gd name="T9" fmla="*/ 17 h 45"/>
              <a:gd name="T10" fmla="*/ 27 w 582"/>
              <a:gd name="T11" fmla="*/ 0 h 45"/>
              <a:gd name="T12" fmla="*/ 27 w 582"/>
              <a:gd name="T13" fmla="*/ 0 h 45"/>
              <a:gd name="T14" fmla="*/ 554 w 582"/>
              <a:gd name="T15" fmla="*/ 0 h 45"/>
              <a:gd name="T16" fmla="*/ 581 w 582"/>
              <a:gd name="T17" fmla="*/ 27 h 45"/>
              <a:gd name="T18" fmla="*/ 554 w 582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2" h="45">
                <a:moveTo>
                  <a:pt x="554" y="44"/>
                </a:moveTo>
                <a:lnTo>
                  <a:pt x="554" y="44"/>
                </a:lnTo>
                <a:lnTo>
                  <a:pt x="554" y="44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554" y="0"/>
                  <a:pt x="554" y="0"/>
                  <a:pt x="554" y="0"/>
                </a:cubicBezTo>
                <a:cubicBezTo>
                  <a:pt x="563" y="0"/>
                  <a:pt x="581" y="9"/>
                  <a:pt x="581" y="27"/>
                </a:cubicBezTo>
                <a:cubicBezTo>
                  <a:pt x="572" y="35"/>
                  <a:pt x="563" y="44"/>
                  <a:pt x="554" y="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24">
            <a:extLst>
              <a:ext uri="{FF2B5EF4-FFF2-40B4-BE49-F238E27FC236}">
                <a16:creationId xmlns:a16="http://schemas.microsoft.com/office/drawing/2014/main" id="{FDD42E60-991B-6F49-9F22-AB2238047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100" y="6208400"/>
            <a:ext cx="1361491" cy="467177"/>
          </a:xfrm>
          <a:custGeom>
            <a:avLst/>
            <a:gdLst>
              <a:gd name="T0" fmla="*/ 1267 w 1349"/>
              <a:gd name="T1" fmla="*/ 464 h 465"/>
              <a:gd name="T2" fmla="*/ 1267 w 1349"/>
              <a:gd name="T3" fmla="*/ 464 h 465"/>
              <a:gd name="T4" fmla="*/ 1232 w 1349"/>
              <a:gd name="T5" fmla="*/ 464 h 465"/>
              <a:gd name="T6" fmla="*/ 1205 w 1349"/>
              <a:gd name="T7" fmla="*/ 447 h 465"/>
              <a:gd name="T8" fmla="*/ 1232 w 1349"/>
              <a:gd name="T9" fmla="*/ 420 h 465"/>
              <a:gd name="T10" fmla="*/ 1232 w 1349"/>
              <a:gd name="T11" fmla="*/ 420 h 465"/>
              <a:gd name="T12" fmla="*/ 1267 w 1349"/>
              <a:gd name="T13" fmla="*/ 420 h 465"/>
              <a:gd name="T14" fmla="*/ 1267 w 1349"/>
              <a:gd name="T15" fmla="*/ 420 h 465"/>
              <a:gd name="T16" fmla="*/ 1294 w 1349"/>
              <a:gd name="T17" fmla="*/ 411 h 465"/>
              <a:gd name="T18" fmla="*/ 1303 w 1349"/>
              <a:gd name="T19" fmla="*/ 384 h 465"/>
              <a:gd name="T20" fmla="*/ 1259 w 1349"/>
              <a:gd name="T21" fmla="*/ 268 h 465"/>
              <a:gd name="T22" fmla="*/ 1205 w 1349"/>
              <a:gd name="T23" fmla="*/ 250 h 465"/>
              <a:gd name="T24" fmla="*/ 1107 w 1349"/>
              <a:gd name="T25" fmla="*/ 197 h 465"/>
              <a:gd name="T26" fmla="*/ 973 w 1349"/>
              <a:gd name="T27" fmla="*/ 80 h 465"/>
              <a:gd name="T28" fmla="*/ 794 w 1349"/>
              <a:gd name="T29" fmla="*/ 45 h 465"/>
              <a:gd name="T30" fmla="*/ 794 w 1349"/>
              <a:gd name="T31" fmla="*/ 45 h 465"/>
              <a:gd name="T32" fmla="*/ 678 w 1349"/>
              <a:gd name="T33" fmla="*/ 45 h 465"/>
              <a:gd name="T34" fmla="*/ 660 w 1349"/>
              <a:gd name="T35" fmla="*/ 45 h 465"/>
              <a:gd name="T36" fmla="*/ 98 w 1349"/>
              <a:gd name="T37" fmla="*/ 45 h 465"/>
              <a:gd name="T38" fmla="*/ 71 w 1349"/>
              <a:gd name="T39" fmla="*/ 71 h 465"/>
              <a:gd name="T40" fmla="*/ 71 w 1349"/>
              <a:gd name="T41" fmla="*/ 71 h 465"/>
              <a:gd name="T42" fmla="*/ 53 w 1349"/>
              <a:gd name="T43" fmla="*/ 393 h 465"/>
              <a:gd name="T44" fmla="*/ 71 w 1349"/>
              <a:gd name="T45" fmla="*/ 411 h 465"/>
              <a:gd name="T46" fmla="*/ 151 w 1349"/>
              <a:gd name="T47" fmla="*/ 411 h 465"/>
              <a:gd name="T48" fmla="*/ 178 w 1349"/>
              <a:gd name="T49" fmla="*/ 437 h 465"/>
              <a:gd name="T50" fmla="*/ 151 w 1349"/>
              <a:gd name="T51" fmla="*/ 464 h 465"/>
              <a:gd name="T52" fmla="*/ 71 w 1349"/>
              <a:gd name="T53" fmla="*/ 464 h 465"/>
              <a:gd name="T54" fmla="*/ 0 w 1349"/>
              <a:gd name="T55" fmla="*/ 393 h 465"/>
              <a:gd name="T56" fmla="*/ 0 w 1349"/>
              <a:gd name="T57" fmla="*/ 384 h 465"/>
              <a:gd name="T58" fmla="*/ 26 w 1349"/>
              <a:gd name="T59" fmla="*/ 63 h 465"/>
              <a:gd name="T60" fmla="*/ 98 w 1349"/>
              <a:gd name="T61" fmla="*/ 0 h 465"/>
              <a:gd name="T62" fmla="*/ 660 w 1349"/>
              <a:gd name="T63" fmla="*/ 0 h 465"/>
              <a:gd name="T64" fmla="*/ 678 w 1349"/>
              <a:gd name="T65" fmla="*/ 0 h 465"/>
              <a:gd name="T66" fmla="*/ 794 w 1349"/>
              <a:gd name="T67" fmla="*/ 0 h 465"/>
              <a:gd name="T68" fmla="*/ 794 w 1349"/>
              <a:gd name="T69" fmla="*/ 0 h 465"/>
              <a:gd name="T70" fmla="*/ 1000 w 1349"/>
              <a:gd name="T71" fmla="*/ 36 h 465"/>
              <a:gd name="T72" fmla="*/ 1143 w 1349"/>
              <a:gd name="T73" fmla="*/ 161 h 465"/>
              <a:gd name="T74" fmla="*/ 1223 w 1349"/>
              <a:gd name="T75" fmla="*/ 205 h 465"/>
              <a:gd name="T76" fmla="*/ 1276 w 1349"/>
              <a:gd name="T77" fmla="*/ 223 h 465"/>
              <a:gd name="T78" fmla="*/ 1348 w 1349"/>
              <a:gd name="T79" fmla="*/ 375 h 465"/>
              <a:gd name="T80" fmla="*/ 1330 w 1349"/>
              <a:gd name="T81" fmla="*/ 437 h 465"/>
              <a:gd name="T82" fmla="*/ 1276 w 1349"/>
              <a:gd name="T83" fmla="*/ 464 h 465"/>
              <a:gd name="T84" fmla="*/ 1267 w 1349"/>
              <a:gd name="T85" fmla="*/ 464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49" h="465">
                <a:moveTo>
                  <a:pt x="1267" y="464"/>
                </a:moveTo>
                <a:lnTo>
                  <a:pt x="1267" y="464"/>
                </a:lnTo>
                <a:cubicBezTo>
                  <a:pt x="1232" y="464"/>
                  <a:pt x="1232" y="464"/>
                  <a:pt x="1232" y="464"/>
                </a:cubicBezTo>
                <a:cubicBezTo>
                  <a:pt x="1214" y="464"/>
                  <a:pt x="1205" y="455"/>
                  <a:pt x="1205" y="447"/>
                </a:cubicBezTo>
                <a:cubicBezTo>
                  <a:pt x="1205" y="429"/>
                  <a:pt x="1214" y="420"/>
                  <a:pt x="1232" y="420"/>
                </a:cubicBezTo>
                <a:lnTo>
                  <a:pt x="1232" y="420"/>
                </a:lnTo>
                <a:cubicBezTo>
                  <a:pt x="1267" y="420"/>
                  <a:pt x="1267" y="420"/>
                  <a:pt x="1267" y="420"/>
                </a:cubicBezTo>
                <a:lnTo>
                  <a:pt x="1267" y="420"/>
                </a:lnTo>
                <a:cubicBezTo>
                  <a:pt x="1276" y="420"/>
                  <a:pt x="1286" y="420"/>
                  <a:pt x="1294" y="411"/>
                </a:cubicBezTo>
                <a:cubicBezTo>
                  <a:pt x="1303" y="402"/>
                  <a:pt x="1303" y="393"/>
                  <a:pt x="1303" y="384"/>
                </a:cubicBezTo>
                <a:cubicBezTo>
                  <a:pt x="1294" y="286"/>
                  <a:pt x="1267" y="268"/>
                  <a:pt x="1259" y="268"/>
                </a:cubicBezTo>
                <a:cubicBezTo>
                  <a:pt x="1241" y="259"/>
                  <a:pt x="1223" y="250"/>
                  <a:pt x="1205" y="250"/>
                </a:cubicBezTo>
                <a:cubicBezTo>
                  <a:pt x="1178" y="241"/>
                  <a:pt x="1151" y="241"/>
                  <a:pt x="1107" y="197"/>
                </a:cubicBezTo>
                <a:cubicBezTo>
                  <a:pt x="1062" y="134"/>
                  <a:pt x="1017" y="107"/>
                  <a:pt x="973" y="80"/>
                </a:cubicBezTo>
                <a:cubicBezTo>
                  <a:pt x="928" y="54"/>
                  <a:pt x="866" y="45"/>
                  <a:pt x="794" y="45"/>
                </a:cubicBezTo>
                <a:lnTo>
                  <a:pt x="794" y="45"/>
                </a:lnTo>
                <a:cubicBezTo>
                  <a:pt x="776" y="45"/>
                  <a:pt x="714" y="45"/>
                  <a:pt x="678" y="45"/>
                </a:cubicBezTo>
                <a:cubicBezTo>
                  <a:pt x="660" y="45"/>
                  <a:pt x="660" y="45"/>
                  <a:pt x="660" y="45"/>
                </a:cubicBezTo>
                <a:cubicBezTo>
                  <a:pt x="98" y="45"/>
                  <a:pt x="98" y="45"/>
                  <a:pt x="98" y="45"/>
                </a:cubicBezTo>
                <a:cubicBezTo>
                  <a:pt x="80" y="45"/>
                  <a:pt x="71" y="54"/>
                  <a:pt x="71" y="71"/>
                </a:cubicBezTo>
                <a:lnTo>
                  <a:pt x="71" y="71"/>
                </a:lnTo>
                <a:cubicBezTo>
                  <a:pt x="53" y="393"/>
                  <a:pt x="53" y="393"/>
                  <a:pt x="53" y="393"/>
                </a:cubicBezTo>
                <a:cubicBezTo>
                  <a:pt x="53" y="402"/>
                  <a:pt x="62" y="411"/>
                  <a:pt x="71" y="411"/>
                </a:cubicBezTo>
                <a:cubicBezTo>
                  <a:pt x="151" y="411"/>
                  <a:pt x="151" y="411"/>
                  <a:pt x="151" y="411"/>
                </a:cubicBezTo>
                <a:cubicBezTo>
                  <a:pt x="160" y="411"/>
                  <a:pt x="178" y="420"/>
                  <a:pt x="178" y="437"/>
                </a:cubicBezTo>
                <a:cubicBezTo>
                  <a:pt x="178" y="447"/>
                  <a:pt x="160" y="464"/>
                  <a:pt x="151" y="464"/>
                </a:cubicBezTo>
                <a:cubicBezTo>
                  <a:pt x="71" y="464"/>
                  <a:pt x="71" y="464"/>
                  <a:pt x="71" y="464"/>
                </a:cubicBezTo>
                <a:cubicBezTo>
                  <a:pt x="35" y="464"/>
                  <a:pt x="0" y="429"/>
                  <a:pt x="0" y="393"/>
                </a:cubicBezTo>
                <a:lnTo>
                  <a:pt x="0" y="384"/>
                </a:lnTo>
                <a:cubicBezTo>
                  <a:pt x="26" y="63"/>
                  <a:pt x="26" y="63"/>
                  <a:pt x="26" y="63"/>
                </a:cubicBezTo>
                <a:cubicBezTo>
                  <a:pt x="26" y="27"/>
                  <a:pt x="62" y="0"/>
                  <a:pt x="98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714" y="0"/>
                  <a:pt x="776" y="0"/>
                  <a:pt x="794" y="0"/>
                </a:cubicBezTo>
                <a:lnTo>
                  <a:pt x="794" y="0"/>
                </a:lnTo>
                <a:cubicBezTo>
                  <a:pt x="875" y="0"/>
                  <a:pt x="937" y="9"/>
                  <a:pt x="1000" y="36"/>
                </a:cubicBezTo>
                <a:cubicBezTo>
                  <a:pt x="1044" y="63"/>
                  <a:pt x="1089" y="98"/>
                  <a:pt x="1143" y="161"/>
                </a:cubicBezTo>
                <a:cubicBezTo>
                  <a:pt x="1178" y="197"/>
                  <a:pt x="1187" y="197"/>
                  <a:pt x="1223" y="205"/>
                </a:cubicBezTo>
                <a:cubicBezTo>
                  <a:pt x="1232" y="205"/>
                  <a:pt x="1259" y="214"/>
                  <a:pt x="1276" y="223"/>
                </a:cubicBezTo>
                <a:cubicBezTo>
                  <a:pt x="1321" y="232"/>
                  <a:pt x="1339" y="286"/>
                  <a:pt x="1348" y="375"/>
                </a:cubicBezTo>
                <a:cubicBezTo>
                  <a:pt x="1348" y="402"/>
                  <a:pt x="1348" y="420"/>
                  <a:pt x="1330" y="437"/>
                </a:cubicBezTo>
                <a:cubicBezTo>
                  <a:pt x="1312" y="455"/>
                  <a:pt x="1294" y="464"/>
                  <a:pt x="1276" y="464"/>
                </a:cubicBezTo>
                <a:cubicBezTo>
                  <a:pt x="1267" y="464"/>
                  <a:pt x="1267" y="464"/>
                  <a:pt x="1267" y="4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25">
            <a:extLst>
              <a:ext uri="{FF2B5EF4-FFF2-40B4-BE49-F238E27FC236}">
                <a16:creationId xmlns:a16="http://schemas.microsoft.com/office/drawing/2014/main" id="{4EE9C4CD-2F99-124C-BD65-68C936797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225" y="6270690"/>
            <a:ext cx="271407" cy="182421"/>
          </a:xfrm>
          <a:custGeom>
            <a:avLst/>
            <a:gdLst>
              <a:gd name="T0" fmla="*/ 259 w 269"/>
              <a:gd name="T1" fmla="*/ 178 h 179"/>
              <a:gd name="T2" fmla="*/ 259 w 269"/>
              <a:gd name="T3" fmla="*/ 178 h 179"/>
              <a:gd name="T4" fmla="*/ 259 w 269"/>
              <a:gd name="T5" fmla="*/ 178 h 179"/>
              <a:gd name="T6" fmla="*/ 134 w 269"/>
              <a:gd name="T7" fmla="*/ 160 h 179"/>
              <a:gd name="T8" fmla="*/ 9 w 269"/>
              <a:gd name="T9" fmla="*/ 151 h 179"/>
              <a:gd name="T10" fmla="*/ 0 w 269"/>
              <a:gd name="T11" fmla="*/ 134 h 179"/>
              <a:gd name="T12" fmla="*/ 0 w 269"/>
              <a:gd name="T13" fmla="*/ 17 h 179"/>
              <a:gd name="T14" fmla="*/ 9 w 269"/>
              <a:gd name="T15" fmla="*/ 0 h 179"/>
              <a:gd name="T16" fmla="*/ 18 w 269"/>
              <a:gd name="T17" fmla="*/ 0 h 179"/>
              <a:gd name="T18" fmla="*/ 107 w 269"/>
              <a:gd name="T19" fmla="*/ 17 h 179"/>
              <a:gd name="T20" fmla="*/ 214 w 269"/>
              <a:gd name="T21" fmla="*/ 89 h 179"/>
              <a:gd name="T22" fmla="*/ 268 w 269"/>
              <a:gd name="T23" fmla="*/ 151 h 179"/>
              <a:gd name="T24" fmla="*/ 268 w 269"/>
              <a:gd name="T25" fmla="*/ 169 h 179"/>
              <a:gd name="T26" fmla="*/ 259 w 269"/>
              <a:gd name="T27" fmla="*/ 178 h 179"/>
              <a:gd name="T28" fmla="*/ 27 w 269"/>
              <a:gd name="T29" fmla="*/ 124 h 179"/>
              <a:gd name="T30" fmla="*/ 27 w 269"/>
              <a:gd name="T31" fmla="*/ 124 h 179"/>
              <a:gd name="T32" fmla="*/ 134 w 269"/>
              <a:gd name="T33" fmla="*/ 134 h 179"/>
              <a:gd name="T34" fmla="*/ 223 w 269"/>
              <a:gd name="T35" fmla="*/ 142 h 179"/>
              <a:gd name="T36" fmla="*/ 98 w 269"/>
              <a:gd name="T37" fmla="*/ 44 h 179"/>
              <a:gd name="T38" fmla="*/ 27 w 269"/>
              <a:gd name="T39" fmla="*/ 26 h 179"/>
              <a:gd name="T40" fmla="*/ 27 w 269"/>
              <a:gd name="T41" fmla="*/ 12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9" h="179">
                <a:moveTo>
                  <a:pt x="259" y="178"/>
                </a:moveTo>
                <a:lnTo>
                  <a:pt x="259" y="178"/>
                </a:lnTo>
                <a:lnTo>
                  <a:pt x="259" y="178"/>
                </a:lnTo>
                <a:cubicBezTo>
                  <a:pt x="223" y="178"/>
                  <a:pt x="179" y="169"/>
                  <a:pt x="134" y="160"/>
                </a:cubicBezTo>
                <a:cubicBezTo>
                  <a:pt x="89" y="160"/>
                  <a:pt x="45" y="151"/>
                  <a:pt x="9" y="151"/>
                </a:cubicBezTo>
                <a:cubicBezTo>
                  <a:pt x="0" y="151"/>
                  <a:pt x="0" y="142"/>
                  <a:pt x="0" y="1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lnTo>
                  <a:pt x="18" y="0"/>
                </a:lnTo>
                <a:cubicBezTo>
                  <a:pt x="45" y="0"/>
                  <a:pt x="81" y="8"/>
                  <a:pt x="107" y="17"/>
                </a:cubicBezTo>
                <a:cubicBezTo>
                  <a:pt x="152" y="35"/>
                  <a:pt x="188" y="71"/>
                  <a:pt x="214" y="89"/>
                </a:cubicBezTo>
                <a:cubicBezTo>
                  <a:pt x="214" y="98"/>
                  <a:pt x="259" y="134"/>
                  <a:pt x="268" y="151"/>
                </a:cubicBezTo>
                <a:cubicBezTo>
                  <a:pt x="268" y="160"/>
                  <a:pt x="268" y="160"/>
                  <a:pt x="268" y="169"/>
                </a:cubicBezTo>
                <a:lnTo>
                  <a:pt x="259" y="178"/>
                </a:lnTo>
                <a:close/>
                <a:moveTo>
                  <a:pt x="27" y="124"/>
                </a:moveTo>
                <a:lnTo>
                  <a:pt x="27" y="124"/>
                </a:lnTo>
                <a:cubicBezTo>
                  <a:pt x="63" y="124"/>
                  <a:pt x="98" y="124"/>
                  <a:pt x="134" y="134"/>
                </a:cubicBezTo>
                <a:cubicBezTo>
                  <a:pt x="161" y="134"/>
                  <a:pt x="197" y="142"/>
                  <a:pt x="223" y="142"/>
                </a:cubicBezTo>
                <a:cubicBezTo>
                  <a:pt x="197" y="116"/>
                  <a:pt x="143" y="71"/>
                  <a:pt x="98" y="44"/>
                </a:cubicBezTo>
                <a:cubicBezTo>
                  <a:pt x="71" y="35"/>
                  <a:pt x="54" y="26"/>
                  <a:pt x="27" y="26"/>
                </a:cubicBezTo>
                <a:lnTo>
                  <a:pt x="27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26">
            <a:extLst>
              <a:ext uri="{FF2B5EF4-FFF2-40B4-BE49-F238E27FC236}">
                <a16:creationId xmlns:a16="http://schemas.microsoft.com/office/drawing/2014/main" id="{22205CDD-7E26-DA4F-89A1-5D236313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225" y="6457561"/>
            <a:ext cx="84536" cy="26696"/>
          </a:xfrm>
          <a:custGeom>
            <a:avLst/>
            <a:gdLst>
              <a:gd name="T0" fmla="*/ 63 w 82"/>
              <a:gd name="T1" fmla="*/ 27 h 28"/>
              <a:gd name="T2" fmla="*/ 63 w 82"/>
              <a:gd name="T3" fmla="*/ 27 h 28"/>
              <a:gd name="T4" fmla="*/ 9 w 82"/>
              <a:gd name="T5" fmla="*/ 27 h 28"/>
              <a:gd name="T6" fmla="*/ 0 w 82"/>
              <a:gd name="T7" fmla="*/ 9 h 28"/>
              <a:gd name="T8" fmla="*/ 9 w 82"/>
              <a:gd name="T9" fmla="*/ 0 h 28"/>
              <a:gd name="T10" fmla="*/ 63 w 82"/>
              <a:gd name="T11" fmla="*/ 0 h 28"/>
              <a:gd name="T12" fmla="*/ 81 w 82"/>
              <a:gd name="T13" fmla="*/ 9 h 28"/>
              <a:gd name="T14" fmla="*/ 63 w 82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28">
                <a:moveTo>
                  <a:pt x="63" y="27"/>
                </a:moveTo>
                <a:lnTo>
                  <a:pt x="63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1" y="0"/>
                  <a:pt x="81" y="0"/>
                  <a:pt x="81" y="9"/>
                </a:cubicBezTo>
                <a:cubicBezTo>
                  <a:pt x="81" y="18"/>
                  <a:pt x="71" y="27"/>
                  <a:pt x="63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27">
            <a:extLst>
              <a:ext uri="{FF2B5EF4-FFF2-40B4-BE49-F238E27FC236}">
                <a16:creationId xmlns:a16="http://schemas.microsoft.com/office/drawing/2014/main" id="{5EE3DF17-86AF-6344-896C-9070B1B29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096" y="6550996"/>
            <a:ext cx="200218" cy="200221"/>
          </a:xfrm>
          <a:custGeom>
            <a:avLst/>
            <a:gdLst>
              <a:gd name="T0" fmla="*/ 98 w 197"/>
              <a:gd name="T1" fmla="*/ 197 h 198"/>
              <a:gd name="T2" fmla="*/ 98 w 197"/>
              <a:gd name="T3" fmla="*/ 197 h 198"/>
              <a:gd name="T4" fmla="*/ 0 w 197"/>
              <a:gd name="T5" fmla="*/ 98 h 198"/>
              <a:gd name="T6" fmla="*/ 98 w 197"/>
              <a:gd name="T7" fmla="*/ 0 h 198"/>
              <a:gd name="T8" fmla="*/ 196 w 197"/>
              <a:gd name="T9" fmla="*/ 98 h 198"/>
              <a:gd name="T10" fmla="*/ 98 w 197"/>
              <a:gd name="T11" fmla="*/ 197 h 198"/>
              <a:gd name="T12" fmla="*/ 98 w 197"/>
              <a:gd name="T13" fmla="*/ 45 h 198"/>
              <a:gd name="T14" fmla="*/ 98 w 197"/>
              <a:gd name="T15" fmla="*/ 45 h 198"/>
              <a:gd name="T16" fmla="*/ 44 w 197"/>
              <a:gd name="T17" fmla="*/ 98 h 198"/>
              <a:gd name="T18" fmla="*/ 98 w 197"/>
              <a:gd name="T19" fmla="*/ 152 h 198"/>
              <a:gd name="T20" fmla="*/ 151 w 197"/>
              <a:gd name="T21" fmla="*/ 98 h 198"/>
              <a:gd name="T22" fmla="*/ 98 w 197"/>
              <a:gd name="T23" fmla="*/ 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7" h="198">
                <a:moveTo>
                  <a:pt x="98" y="197"/>
                </a:moveTo>
                <a:lnTo>
                  <a:pt x="98" y="197"/>
                </a:lnTo>
                <a:cubicBezTo>
                  <a:pt x="44" y="197"/>
                  <a:pt x="0" y="152"/>
                  <a:pt x="0" y="98"/>
                </a:cubicBezTo>
                <a:cubicBezTo>
                  <a:pt x="0" y="45"/>
                  <a:pt x="44" y="0"/>
                  <a:pt x="98" y="0"/>
                </a:cubicBezTo>
                <a:cubicBezTo>
                  <a:pt x="151" y="0"/>
                  <a:pt x="196" y="45"/>
                  <a:pt x="196" y="98"/>
                </a:cubicBezTo>
                <a:cubicBezTo>
                  <a:pt x="196" y="152"/>
                  <a:pt x="151" y="197"/>
                  <a:pt x="98" y="197"/>
                </a:cubicBezTo>
                <a:close/>
                <a:moveTo>
                  <a:pt x="98" y="45"/>
                </a:moveTo>
                <a:lnTo>
                  <a:pt x="98" y="45"/>
                </a:lnTo>
                <a:cubicBezTo>
                  <a:pt x="71" y="45"/>
                  <a:pt x="44" y="72"/>
                  <a:pt x="44" y="98"/>
                </a:cubicBezTo>
                <a:cubicBezTo>
                  <a:pt x="44" y="125"/>
                  <a:pt x="71" y="152"/>
                  <a:pt x="98" y="152"/>
                </a:cubicBezTo>
                <a:cubicBezTo>
                  <a:pt x="125" y="152"/>
                  <a:pt x="151" y="125"/>
                  <a:pt x="151" y="98"/>
                </a:cubicBezTo>
                <a:cubicBezTo>
                  <a:pt x="151" y="72"/>
                  <a:pt x="125" y="45"/>
                  <a:pt x="9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28">
            <a:extLst>
              <a:ext uri="{FF2B5EF4-FFF2-40B4-BE49-F238E27FC236}">
                <a16:creationId xmlns:a16="http://schemas.microsoft.com/office/drawing/2014/main" id="{165232FD-DFA1-1F49-B213-E036F25F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320" y="6550996"/>
            <a:ext cx="200218" cy="200221"/>
          </a:xfrm>
          <a:custGeom>
            <a:avLst/>
            <a:gdLst>
              <a:gd name="T0" fmla="*/ 98 w 198"/>
              <a:gd name="T1" fmla="*/ 197 h 198"/>
              <a:gd name="T2" fmla="*/ 98 w 198"/>
              <a:gd name="T3" fmla="*/ 197 h 198"/>
              <a:gd name="T4" fmla="*/ 0 w 198"/>
              <a:gd name="T5" fmla="*/ 98 h 198"/>
              <a:gd name="T6" fmla="*/ 98 w 198"/>
              <a:gd name="T7" fmla="*/ 0 h 198"/>
              <a:gd name="T8" fmla="*/ 197 w 198"/>
              <a:gd name="T9" fmla="*/ 98 h 198"/>
              <a:gd name="T10" fmla="*/ 98 w 198"/>
              <a:gd name="T11" fmla="*/ 197 h 198"/>
              <a:gd name="T12" fmla="*/ 98 w 198"/>
              <a:gd name="T13" fmla="*/ 45 h 198"/>
              <a:gd name="T14" fmla="*/ 98 w 198"/>
              <a:gd name="T15" fmla="*/ 45 h 198"/>
              <a:gd name="T16" fmla="*/ 45 w 198"/>
              <a:gd name="T17" fmla="*/ 98 h 198"/>
              <a:gd name="T18" fmla="*/ 98 w 198"/>
              <a:gd name="T19" fmla="*/ 152 h 198"/>
              <a:gd name="T20" fmla="*/ 152 w 198"/>
              <a:gd name="T21" fmla="*/ 98 h 198"/>
              <a:gd name="T22" fmla="*/ 98 w 198"/>
              <a:gd name="T23" fmla="*/ 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198">
                <a:moveTo>
                  <a:pt x="98" y="197"/>
                </a:moveTo>
                <a:lnTo>
                  <a:pt x="98" y="197"/>
                </a:lnTo>
                <a:cubicBezTo>
                  <a:pt x="45" y="197"/>
                  <a:pt x="0" y="152"/>
                  <a:pt x="0" y="98"/>
                </a:cubicBezTo>
                <a:cubicBezTo>
                  <a:pt x="0" y="45"/>
                  <a:pt x="45" y="0"/>
                  <a:pt x="98" y="0"/>
                </a:cubicBezTo>
                <a:cubicBezTo>
                  <a:pt x="152" y="0"/>
                  <a:pt x="197" y="45"/>
                  <a:pt x="197" y="98"/>
                </a:cubicBezTo>
                <a:cubicBezTo>
                  <a:pt x="197" y="152"/>
                  <a:pt x="152" y="197"/>
                  <a:pt x="98" y="197"/>
                </a:cubicBezTo>
                <a:close/>
                <a:moveTo>
                  <a:pt x="98" y="45"/>
                </a:moveTo>
                <a:lnTo>
                  <a:pt x="98" y="45"/>
                </a:lnTo>
                <a:cubicBezTo>
                  <a:pt x="71" y="45"/>
                  <a:pt x="45" y="72"/>
                  <a:pt x="45" y="98"/>
                </a:cubicBezTo>
                <a:cubicBezTo>
                  <a:pt x="45" y="125"/>
                  <a:pt x="71" y="152"/>
                  <a:pt x="98" y="152"/>
                </a:cubicBezTo>
                <a:cubicBezTo>
                  <a:pt x="125" y="152"/>
                  <a:pt x="152" y="125"/>
                  <a:pt x="152" y="98"/>
                </a:cubicBezTo>
                <a:cubicBezTo>
                  <a:pt x="152" y="72"/>
                  <a:pt x="125" y="45"/>
                  <a:pt x="9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29">
            <a:extLst>
              <a:ext uri="{FF2B5EF4-FFF2-40B4-BE49-F238E27FC236}">
                <a16:creationId xmlns:a16="http://schemas.microsoft.com/office/drawing/2014/main" id="{5559EFC3-2CE1-E942-AEA0-D5C9F370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213" y="6568793"/>
            <a:ext cx="137930" cy="35595"/>
          </a:xfrm>
          <a:custGeom>
            <a:avLst/>
            <a:gdLst>
              <a:gd name="T0" fmla="*/ 116 w 135"/>
              <a:gd name="T1" fmla="*/ 36 h 37"/>
              <a:gd name="T2" fmla="*/ 116 w 135"/>
              <a:gd name="T3" fmla="*/ 36 h 37"/>
              <a:gd name="T4" fmla="*/ 116 w 135"/>
              <a:gd name="T5" fmla="*/ 36 h 37"/>
              <a:gd name="T6" fmla="*/ 9 w 135"/>
              <a:gd name="T7" fmla="*/ 36 h 37"/>
              <a:gd name="T8" fmla="*/ 0 w 135"/>
              <a:gd name="T9" fmla="*/ 18 h 37"/>
              <a:gd name="T10" fmla="*/ 9 w 135"/>
              <a:gd name="T11" fmla="*/ 0 h 37"/>
              <a:gd name="T12" fmla="*/ 116 w 135"/>
              <a:gd name="T13" fmla="*/ 9 h 37"/>
              <a:gd name="T14" fmla="*/ 134 w 135"/>
              <a:gd name="T15" fmla="*/ 18 h 37"/>
              <a:gd name="T16" fmla="*/ 116 w 135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37">
                <a:moveTo>
                  <a:pt x="116" y="36"/>
                </a:moveTo>
                <a:lnTo>
                  <a:pt x="116" y="36"/>
                </a:lnTo>
                <a:lnTo>
                  <a:pt x="116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16" y="9"/>
                  <a:pt x="116" y="9"/>
                  <a:pt x="116" y="9"/>
                </a:cubicBezTo>
                <a:cubicBezTo>
                  <a:pt x="125" y="9"/>
                  <a:pt x="134" y="9"/>
                  <a:pt x="134" y="18"/>
                </a:cubicBezTo>
                <a:cubicBezTo>
                  <a:pt x="134" y="27"/>
                  <a:pt x="125" y="36"/>
                  <a:pt x="116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30">
            <a:extLst>
              <a:ext uri="{FF2B5EF4-FFF2-40B4-BE49-F238E27FC236}">
                <a16:creationId xmlns:a16="http://schemas.microsoft.com/office/drawing/2014/main" id="{18E09683-8AC3-2B46-8793-AD56966E4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888" y="6550996"/>
            <a:ext cx="578411" cy="44493"/>
          </a:xfrm>
          <a:custGeom>
            <a:avLst/>
            <a:gdLst>
              <a:gd name="T0" fmla="*/ 554 w 573"/>
              <a:gd name="T1" fmla="*/ 45 h 46"/>
              <a:gd name="T2" fmla="*/ 554 w 573"/>
              <a:gd name="T3" fmla="*/ 45 h 46"/>
              <a:gd name="T4" fmla="*/ 554 w 573"/>
              <a:gd name="T5" fmla="*/ 45 h 46"/>
              <a:gd name="T6" fmla="*/ 9 w 573"/>
              <a:gd name="T7" fmla="*/ 27 h 46"/>
              <a:gd name="T8" fmla="*/ 0 w 573"/>
              <a:gd name="T9" fmla="*/ 18 h 46"/>
              <a:gd name="T10" fmla="*/ 9 w 573"/>
              <a:gd name="T11" fmla="*/ 0 h 46"/>
              <a:gd name="T12" fmla="*/ 9 w 573"/>
              <a:gd name="T13" fmla="*/ 0 h 46"/>
              <a:gd name="T14" fmla="*/ 554 w 573"/>
              <a:gd name="T15" fmla="*/ 18 h 46"/>
              <a:gd name="T16" fmla="*/ 572 w 573"/>
              <a:gd name="T17" fmla="*/ 27 h 46"/>
              <a:gd name="T18" fmla="*/ 554 w 573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3" h="46">
                <a:moveTo>
                  <a:pt x="554" y="45"/>
                </a:moveTo>
                <a:lnTo>
                  <a:pt x="554" y="45"/>
                </a:lnTo>
                <a:lnTo>
                  <a:pt x="554" y="45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554" y="18"/>
                  <a:pt x="554" y="18"/>
                  <a:pt x="554" y="18"/>
                </a:cubicBezTo>
                <a:cubicBezTo>
                  <a:pt x="563" y="18"/>
                  <a:pt x="572" y="18"/>
                  <a:pt x="572" y="27"/>
                </a:cubicBezTo>
                <a:cubicBezTo>
                  <a:pt x="572" y="36"/>
                  <a:pt x="563" y="45"/>
                  <a:pt x="55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31">
            <a:extLst>
              <a:ext uri="{FF2B5EF4-FFF2-40B4-BE49-F238E27FC236}">
                <a16:creationId xmlns:a16="http://schemas.microsoft.com/office/drawing/2014/main" id="{65A76912-498C-F141-84CD-441863A1F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96" y="6542097"/>
            <a:ext cx="164626" cy="26696"/>
          </a:xfrm>
          <a:custGeom>
            <a:avLst/>
            <a:gdLst>
              <a:gd name="T0" fmla="*/ 143 w 162"/>
              <a:gd name="T1" fmla="*/ 27 h 28"/>
              <a:gd name="T2" fmla="*/ 143 w 162"/>
              <a:gd name="T3" fmla="*/ 27 h 28"/>
              <a:gd name="T4" fmla="*/ 143 w 162"/>
              <a:gd name="T5" fmla="*/ 27 h 28"/>
              <a:gd name="T6" fmla="*/ 18 w 162"/>
              <a:gd name="T7" fmla="*/ 27 h 28"/>
              <a:gd name="T8" fmla="*/ 0 w 162"/>
              <a:gd name="T9" fmla="*/ 9 h 28"/>
              <a:gd name="T10" fmla="*/ 18 w 162"/>
              <a:gd name="T11" fmla="*/ 0 h 28"/>
              <a:gd name="T12" fmla="*/ 18 w 162"/>
              <a:gd name="T13" fmla="*/ 0 h 28"/>
              <a:gd name="T14" fmla="*/ 143 w 162"/>
              <a:gd name="T15" fmla="*/ 0 h 28"/>
              <a:gd name="T16" fmla="*/ 161 w 162"/>
              <a:gd name="T17" fmla="*/ 18 h 28"/>
              <a:gd name="T18" fmla="*/ 143 w 162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28">
                <a:moveTo>
                  <a:pt x="143" y="27"/>
                </a:moveTo>
                <a:lnTo>
                  <a:pt x="143" y="27"/>
                </a:lnTo>
                <a:lnTo>
                  <a:pt x="143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143" y="0"/>
                  <a:pt x="143" y="0"/>
                  <a:pt x="143" y="0"/>
                </a:cubicBezTo>
                <a:cubicBezTo>
                  <a:pt x="152" y="0"/>
                  <a:pt x="161" y="9"/>
                  <a:pt x="161" y="18"/>
                </a:cubicBezTo>
                <a:cubicBezTo>
                  <a:pt x="161" y="27"/>
                  <a:pt x="152" y="27"/>
                  <a:pt x="143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32">
            <a:extLst>
              <a:ext uri="{FF2B5EF4-FFF2-40B4-BE49-F238E27FC236}">
                <a16:creationId xmlns:a16="http://schemas.microsoft.com/office/drawing/2014/main" id="{63C16D7F-DA2E-9947-A3EC-734BC5A4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496" y="2524365"/>
            <a:ext cx="173522" cy="289204"/>
          </a:xfrm>
          <a:custGeom>
            <a:avLst/>
            <a:gdLst>
              <a:gd name="T0" fmla="*/ 143 w 170"/>
              <a:gd name="T1" fmla="*/ 286 h 287"/>
              <a:gd name="T2" fmla="*/ 143 w 170"/>
              <a:gd name="T3" fmla="*/ 286 h 287"/>
              <a:gd name="T4" fmla="*/ 18 w 170"/>
              <a:gd name="T5" fmla="*/ 286 h 287"/>
              <a:gd name="T6" fmla="*/ 0 w 170"/>
              <a:gd name="T7" fmla="*/ 268 h 287"/>
              <a:gd name="T8" fmla="*/ 0 w 170"/>
              <a:gd name="T9" fmla="*/ 27 h 287"/>
              <a:gd name="T10" fmla="*/ 18 w 170"/>
              <a:gd name="T11" fmla="*/ 0 h 287"/>
              <a:gd name="T12" fmla="*/ 143 w 170"/>
              <a:gd name="T13" fmla="*/ 0 h 287"/>
              <a:gd name="T14" fmla="*/ 169 w 170"/>
              <a:gd name="T15" fmla="*/ 27 h 287"/>
              <a:gd name="T16" fmla="*/ 169 w 170"/>
              <a:gd name="T17" fmla="*/ 268 h 287"/>
              <a:gd name="T18" fmla="*/ 143 w 170"/>
              <a:gd name="T19" fmla="*/ 286 h 287"/>
              <a:gd name="T20" fmla="*/ 44 w 170"/>
              <a:gd name="T21" fmla="*/ 242 h 287"/>
              <a:gd name="T22" fmla="*/ 44 w 170"/>
              <a:gd name="T23" fmla="*/ 242 h 287"/>
              <a:gd name="T24" fmla="*/ 116 w 170"/>
              <a:gd name="T25" fmla="*/ 242 h 287"/>
              <a:gd name="T26" fmla="*/ 116 w 170"/>
              <a:gd name="T27" fmla="*/ 45 h 287"/>
              <a:gd name="T28" fmla="*/ 44 w 170"/>
              <a:gd name="T29" fmla="*/ 45 h 287"/>
              <a:gd name="T30" fmla="*/ 44 w 170"/>
              <a:gd name="T31" fmla="*/ 24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287">
                <a:moveTo>
                  <a:pt x="143" y="286"/>
                </a:moveTo>
                <a:lnTo>
                  <a:pt x="143" y="286"/>
                </a:lnTo>
                <a:cubicBezTo>
                  <a:pt x="18" y="286"/>
                  <a:pt x="18" y="286"/>
                  <a:pt x="18" y="286"/>
                </a:cubicBezTo>
                <a:cubicBezTo>
                  <a:pt x="9" y="286"/>
                  <a:pt x="0" y="277"/>
                  <a:pt x="0" y="26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2" y="0"/>
                  <a:pt x="169" y="9"/>
                  <a:pt x="169" y="27"/>
                </a:cubicBezTo>
                <a:cubicBezTo>
                  <a:pt x="169" y="268"/>
                  <a:pt x="169" y="268"/>
                  <a:pt x="169" y="268"/>
                </a:cubicBezTo>
                <a:cubicBezTo>
                  <a:pt x="169" y="277"/>
                  <a:pt x="152" y="286"/>
                  <a:pt x="143" y="286"/>
                </a:cubicBezTo>
                <a:close/>
                <a:moveTo>
                  <a:pt x="44" y="242"/>
                </a:moveTo>
                <a:lnTo>
                  <a:pt x="44" y="242"/>
                </a:lnTo>
                <a:cubicBezTo>
                  <a:pt x="116" y="242"/>
                  <a:pt x="116" y="242"/>
                  <a:pt x="116" y="242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33">
            <a:extLst>
              <a:ext uri="{FF2B5EF4-FFF2-40B4-BE49-F238E27FC236}">
                <a16:creationId xmlns:a16="http://schemas.microsoft.com/office/drawing/2014/main" id="{3D2A2EC1-0F2B-614F-934C-1FCD4E05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207" y="2279651"/>
            <a:ext cx="173525" cy="533918"/>
          </a:xfrm>
          <a:custGeom>
            <a:avLst/>
            <a:gdLst>
              <a:gd name="T0" fmla="*/ 143 w 170"/>
              <a:gd name="T1" fmla="*/ 527 h 528"/>
              <a:gd name="T2" fmla="*/ 143 w 170"/>
              <a:gd name="T3" fmla="*/ 527 h 528"/>
              <a:gd name="T4" fmla="*/ 18 w 170"/>
              <a:gd name="T5" fmla="*/ 527 h 528"/>
              <a:gd name="T6" fmla="*/ 0 w 170"/>
              <a:gd name="T7" fmla="*/ 509 h 528"/>
              <a:gd name="T8" fmla="*/ 0 w 170"/>
              <a:gd name="T9" fmla="*/ 18 h 528"/>
              <a:gd name="T10" fmla="*/ 18 w 170"/>
              <a:gd name="T11" fmla="*/ 0 h 528"/>
              <a:gd name="T12" fmla="*/ 143 w 170"/>
              <a:gd name="T13" fmla="*/ 0 h 528"/>
              <a:gd name="T14" fmla="*/ 169 w 170"/>
              <a:gd name="T15" fmla="*/ 18 h 528"/>
              <a:gd name="T16" fmla="*/ 169 w 170"/>
              <a:gd name="T17" fmla="*/ 509 h 528"/>
              <a:gd name="T18" fmla="*/ 143 w 170"/>
              <a:gd name="T19" fmla="*/ 527 h 528"/>
              <a:gd name="T20" fmla="*/ 44 w 170"/>
              <a:gd name="T21" fmla="*/ 483 h 528"/>
              <a:gd name="T22" fmla="*/ 44 w 170"/>
              <a:gd name="T23" fmla="*/ 483 h 528"/>
              <a:gd name="T24" fmla="*/ 116 w 170"/>
              <a:gd name="T25" fmla="*/ 483 h 528"/>
              <a:gd name="T26" fmla="*/ 116 w 170"/>
              <a:gd name="T27" fmla="*/ 45 h 528"/>
              <a:gd name="T28" fmla="*/ 44 w 170"/>
              <a:gd name="T29" fmla="*/ 45 h 528"/>
              <a:gd name="T30" fmla="*/ 44 w 170"/>
              <a:gd name="T31" fmla="*/ 483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528">
                <a:moveTo>
                  <a:pt x="143" y="527"/>
                </a:moveTo>
                <a:lnTo>
                  <a:pt x="143" y="527"/>
                </a:lnTo>
                <a:cubicBezTo>
                  <a:pt x="18" y="527"/>
                  <a:pt x="18" y="527"/>
                  <a:pt x="18" y="527"/>
                </a:cubicBezTo>
                <a:cubicBezTo>
                  <a:pt x="9" y="527"/>
                  <a:pt x="0" y="518"/>
                  <a:pt x="0" y="5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61" y="0"/>
                  <a:pt x="169" y="9"/>
                  <a:pt x="169" y="18"/>
                </a:cubicBezTo>
                <a:cubicBezTo>
                  <a:pt x="169" y="509"/>
                  <a:pt x="169" y="509"/>
                  <a:pt x="169" y="509"/>
                </a:cubicBezTo>
                <a:cubicBezTo>
                  <a:pt x="169" y="518"/>
                  <a:pt x="161" y="527"/>
                  <a:pt x="143" y="527"/>
                </a:cubicBezTo>
                <a:close/>
                <a:moveTo>
                  <a:pt x="44" y="483"/>
                </a:moveTo>
                <a:lnTo>
                  <a:pt x="44" y="483"/>
                </a:lnTo>
                <a:cubicBezTo>
                  <a:pt x="116" y="483"/>
                  <a:pt x="116" y="483"/>
                  <a:pt x="116" y="483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4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34">
            <a:extLst>
              <a:ext uri="{FF2B5EF4-FFF2-40B4-BE49-F238E27FC236}">
                <a16:creationId xmlns:a16="http://schemas.microsoft.com/office/drawing/2014/main" id="{0E44A331-5002-FB40-BAB4-551D8F1F0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921" y="2026041"/>
            <a:ext cx="173522" cy="783080"/>
          </a:xfrm>
          <a:custGeom>
            <a:avLst/>
            <a:gdLst>
              <a:gd name="T0" fmla="*/ 143 w 171"/>
              <a:gd name="T1" fmla="*/ 777 h 778"/>
              <a:gd name="T2" fmla="*/ 143 w 171"/>
              <a:gd name="T3" fmla="*/ 777 h 778"/>
              <a:gd name="T4" fmla="*/ 18 w 171"/>
              <a:gd name="T5" fmla="*/ 777 h 778"/>
              <a:gd name="T6" fmla="*/ 0 w 171"/>
              <a:gd name="T7" fmla="*/ 759 h 778"/>
              <a:gd name="T8" fmla="*/ 0 w 171"/>
              <a:gd name="T9" fmla="*/ 27 h 778"/>
              <a:gd name="T10" fmla="*/ 18 w 171"/>
              <a:gd name="T11" fmla="*/ 0 h 778"/>
              <a:gd name="T12" fmla="*/ 143 w 171"/>
              <a:gd name="T13" fmla="*/ 0 h 778"/>
              <a:gd name="T14" fmla="*/ 170 w 171"/>
              <a:gd name="T15" fmla="*/ 27 h 778"/>
              <a:gd name="T16" fmla="*/ 170 w 171"/>
              <a:gd name="T17" fmla="*/ 759 h 778"/>
              <a:gd name="T18" fmla="*/ 143 w 171"/>
              <a:gd name="T19" fmla="*/ 777 h 778"/>
              <a:gd name="T20" fmla="*/ 44 w 171"/>
              <a:gd name="T21" fmla="*/ 733 h 778"/>
              <a:gd name="T22" fmla="*/ 44 w 171"/>
              <a:gd name="T23" fmla="*/ 733 h 778"/>
              <a:gd name="T24" fmla="*/ 125 w 171"/>
              <a:gd name="T25" fmla="*/ 733 h 778"/>
              <a:gd name="T26" fmla="*/ 125 w 171"/>
              <a:gd name="T27" fmla="*/ 54 h 778"/>
              <a:gd name="T28" fmla="*/ 44 w 171"/>
              <a:gd name="T29" fmla="*/ 54 h 778"/>
              <a:gd name="T30" fmla="*/ 44 w 171"/>
              <a:gd name="T31" fmla="*/ 733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1" h="778">
                <a:moveTo>
                  <a:pt x="143" y="777"/>
                </a:moveTo>
                <a:lnTo>
                  <a:pt x="143" y="777"/>
                </a:lnTo>
                <a:cubicBezTo>
                  <a:pt x="18" y="777"/>
                  <a:pt x="18" y="777"/>
                  <a:pt x="18" y="777"/>
                </a:cubicBezTo>
                <a:cubicBezTo>
                  <a:pt x="9" y="777"/>
                  <a:pt x="0" y="768"/>
                  <a:pt x="0" y="75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61" y="0"/>
                  <a:pt x="170" y="18"/>
                  <a:pt x="170" y="27"/>
                </a:cubicBezTo>
                <a:cubicBezTo>
                  <a:pt x="170" y="759"/>
                  <a:pt x="170" y="759"/>
                  <a:pt x="170" y="759"/>
                </a:cubicBezTo>
                <a:cubicBezTo>
                  <a:pt x="170" y="768"/>
                  <a:pt x="161" y="777"/>
                  <a:pt x="143" y="777"/>
                </a:cubicBezTo>
                <a:close/>
                <a:moveTo>
                  <a:pt x="44" y="733"/>
                </a:moveTo>
                <a:lnTo>
                  <a:pt x="44" y="733"/>
                </a:lnTo>
                <a:cubicBezTo>
                  <a:pt x="125" y="733"/>
                  <a:pt x="125" y="733"/>
                  <a:pt x="125" y="733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44" y="54"/>
                  <a:pt x="44" y="54"/>
                  <a:pt x="44" y="54"/>
                </a:cubicBezTo>
                <a:lnTo>
                  <a:pt x="44" y="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35">
            <a:extLst>
              <a:ext uri="{FF2B5EF4-FFF2-40B4-BE49-F238E27FC236}">
                <a16:creationId xmlns:a16="http://schemas.microsoft.com/office/drawing/2014/main" id="{02EA84D0-9DC7-6346-8094-9E36FD3E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5193" y="2217360"/>
            <a:ext cx="53392" cy="667398"/>
          </a:xfrm>
          <a:custGeom>
            <a:avLst/>
            <a:gdLst>
              <a:gd name="T0" fmla="*/ 27 w 55"/>
              <a:gd name="T1" fmla="*/ 661 h 662"/>
              <a:gd name="T2" fmla="*/ 27 w 55"/>
              <a:gd name="T3" fmla="*/ 661 h 662"/>
              <a:gd name="T4" fmla="*/ 0 w 55"/>
              <a:gd name="T5" fmla="*/ 634 h 662"/>
              <a:gd name="T6" fmla="*/ 0 w 55"/>
              <a:gd name="T7" fmla="*/ 27 h 662"/>
              <a:gd name="T8" fmla="*/ 27 w 55"/>
              <a:gd name="T9" fmla="*/ 0 h 662"/>
              <a:gd name="T10" fmla="*/ 54 w 55"/>
              <a:gd name="T11" fmla="*/ 27 h 662"/>
              <a:gd name="T12" fmla="*/ 54 w 55"/>
              <a:gd name="T13" fmla="*/ 634 h 662"/>
              <a:gd name="T14" fmla="*/ 27 w 55"/>
              <a:gd name="T15" fmla="*/ 66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662">
                <a:moveTo>
                  <a:pt x="27" y="661"/>
                </a:moveTo>
                <a:lnTo>
                  <a:pt x="27" y="661"/>
                </a:lnTo>
                <a:cubicBezTo>
                  <a:pt x="18" y="661"/>
                  <a:pt x="0" y="643"/>
                  <a:pt x="0" y="6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4" y="0"/>
                  <a:pt x="54" y="9"/>
                  <a:pt x="54" y="27"/>
                </a:cubicBezTo>
                <a:cubicBezTo>
                  <a:pt x="54" y="634"/>
                  <a:pt x="54" y="634"/>
                  <a:pt x="54" y="634"/>
                </a:cubicBezTo>
                <a:cubicBezTo>
                  <a:pt x="54" y="643"/>
                  <a:pt x="44" y="661"/>
                  <a:pt x="27" y="6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36">
            <a:extLst>
              <a:ext uri="{FF2B5EF4-FFF2-40B4-BE49-F238E27FC236}">
                <a16:creationId xmlns:a16="http://schemas.microsoft.com/office/drawing/2014/main" id="{B88A4FD3-491E-0445-A9E5-375302563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5193" y="2826918"/>
            <a:ext cx="658499" cy="53392"/>
          </a:xfrm>
          <a:custGeom>
            <a:avLst/>
            <a:gdLst>
              <a:gd name="T0" fmla="*/ 633 w 652"/>
              <a:gd name="T1" fmla="*/ 54 h 55"/>
              <a:gd name="T2" fmla="*/ 633 w 652"/>
              <a:gd name="T3" fmla="*/ 54 h 55"/>
              <a:gd name="T4" fmla="*/ 27 w 652"/>
              <a:gd name="T5" fmla="*/ 54 h 55"/>
              <a:gd name="T6" fmla="*/ 0 w 652"/>
              <a:gd name="T7" fmla="*/ 27 h 55"/>
              <a:gd name="T8" fmla="*/ 27 w 652"/>
              <a:gd name="T9" fmla="*/ 0 h 55"/>
              <a:gd name="T10" fmla="*/ 633 w 652"/>
              <a:gd name="T11" fmla="*/ 0 h 55"/>
              <a:gd name="T12" fmla="*/ 651 w 652"/>
              <a:gd name="T13" fmla="*/ 27 h 55"/>
              <a:gd name="T14" fmla="*/ 633 w 65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2" h="55">
                <a:moveTo>
                  <a:pt x="633" y="54"/>
                </a:moveTo>
                <a:lnTo>
                  <a:pt x="633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42" y="0"/>
                  <a:pt x="651" y="9"/>
                  <a:pt x="651" y="27"/>
                </a:cubicBezTo>
                <a:cubicBezTo>
                  <a:pt x="651" y="36"/>
                  <a:pt x="642" y="54"/>
                  <a:pt x="633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37">
            <a:extLst>
              <a:ext uri="{FF2B5EF4-FFF2-40B4-BE49-F238E27FC236}">
                <a16:creationId xmlns:a16="http://schemas.microsoft.com/office/drawing/2014/main" id="{931CF22A-4CA9-B84C-AC54-2104454C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180" y="2341941"/>
            <a:ext cx="578411" cy="458281"/>
          </a:xfrm>
          <a:custGeom>
            <a:avLst/>
            <a:gdLst>
              <a:gd name="T0" fmla="*/ 304 w 572"/>
              <a:gd name="T1" fmla="*/ 455 h 456"/>
              <a:gd name="T2" fmla="*/ 304 w 572"/>
              <a:gd name="T3" fmla="*/ 455 h 456"/>
              <a:gd name="T4" fmla="*/ 286 w 572"/>
              <a:gd name="T5" fmla="*/ 446 h 456"/>
              <a:gd name="T6" fmla="*/ 179 w 572"/>
              <a:gd name="T7" fmla="*/ 303 h 456"/>
              <a:gd name="T8" fmla="*/ 45 w 572"/>
              <a:gd name="T9" fmla="*/ 446 h 456"/>
              <a:gd name="T10" fmla="*/ 9 w 572"/>
              <a:gd name="T11" fmla="*/ 446 h 456"/>
              <a:gd name="T12" fmla="*/ 9 w 572"/>
              <a:gd name="T13" fmla="*/ 420 h 456"/>
              <a:gd name="T14" fmla="*/ 161 w 572"/>
              <a:gd name="T15" fmla="*/ 250 h 456"/>
              <a:gd name="T16" fmla="*/ 179 w 572"/>
              <a:gd name="T17" fmla="*/ 241 h 456"/>
              <a:gd name="T18" fmla="*/ 197 w 572"/>
              <a:gd name="T19" fmla="*/ 250 h 456"/>
              <a:gd name="T20" fmla="*/ 304 w 572"/>
              <a:gd name="T21" fmla="*/ 393 h 456"/>
              <a:gd name="T22" fmla="*/ 526 w 572"/>
              <a:gd name="T23" fmla="*/ 9 h 456"/>
              <a:gd name="T24" fmla="*/ 553 w 572"/>
              <a:gd name="T25" fmla="*/ 0 h 456"/>
              <a:gd name="T26" fmla="*/ 562 w 572"/>
              <a:gd name="T27" fmla="*/ 36 h 456"/>
              <a:gd name="T28" fmla="*/ 322 w 572"/>
              <a:gd name="T29" fmla="*/ 446 h 456"/>
              <a:gd name="T30" fmla="*/ 304 w 572"/>
              <a:gd name="T31" fmla="*/ 45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2" h="456">
                <a:moveTo>
                  <a:pt x="304" y="455"/>
                </a:moveTo>
                <a:lnTo>
                  <a:pt x="304" y="455"/>
                </a:lnTo>
                <a:cubicBezTo>
                  <a:pt x="295" y="455"/>
                  <a:pt x="286" y="455"/>
                  <a:pt x="286" y="446"/>
                </a:cubicBezTo>
                <a:cubicBezTo>
                  <a:pt x="179" y="303"/>
                  <a:pt x="179" y="303"/>
                  <a:pt x="179" y="303"/>
                </a:cubicBezTo>
                <a:cubicBezTo>
                  <a:pt x="45" y="446"/>
                  <a:pt x="45" y="446"/>
                  <a:pt x="45" y="446"/>
                </a:cubicBezTo>
                <a:cubicBezTo>
                  <a:pt x="36" y="455"/>
                  <a:pt x="18" y="455"/>
                  <a:pt x="9" y="446"/>
                </a:cubicBezTo>
                <a:cubicBezTo>
                  <a:pt x="0" y="437"/>
                  <a:pt x="0" y="428"/>
                  <a:pt x="9" y="420"/>
                </a:cubicBezTo>
                <a:cubicBezTo>
                  <a:pt x="161" y="250"/>
                  <a:pt x="161" y="250"/>
                  <a:pt x="161" y="250"/>
                </a:cubicBezTo>
                <a:cubicBezTo>
                  <a:pt x="170" y="250"/>
                  <a:pt x="170" y="241"/>
                  <a:pt x="179" y="241"/>
                </a:cubicBezTo>
                <a:cubicBezTo>
                  <a:pt x="188" y="241"/>
                  <a:pt x="197" y="250"/>
                  <a:pt x="197" y="250"/>
                </a:cubicBezTo>
                <a:cubicBezTo>
                  <a:pt x="304" y="393"/>
                  <a:pt x="304" y="393"/>
                  <a:pt x="304" y="393"/>
                </a:cubicBezTo>
                <a:cubicBezTo>
                  <a:pt x="526" y="9"/>
                  <a:pt x="526" y="9"/>
                  <a:pt x="526" y="9"/>
                </a:cubicBezTo>
                <a:cubicBezTo>
                  <a:pt x="535" y="0"/>
                  <a:pt x="544" y="0"/>
                  <a:pt x="553" y="0"/>
                </a:cubicBezTo>
                <a:cubicBezTo>
                  <a:pt x="571" y="9"/>
                  <a:pt x="571" y="27"/>
                  <a:pt x="562" y="36"/>
                </a:cubicBezTo>
                <a:cubicBezTo>
                  <a:pt x="322" y="446"/>
                  <a:pt x="322" y="446"/>
                  <a:pt x="322" y="446"/>
                </a:cubicBezTo>
                <a:cubicBezTo>
                  <a:pt x="322" y="446"/>
                  <a:pt x="313" y="455"/>
                  <a:pt x="304" y="4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38">
            <a:extLst>
              <a:ext uri="{FF2B5EF4-FFF2-40B4-BE49-F238E27FC236}">
                <a16:creationId xmlns:a16="http://schemas.microsoft.com/office/drawing/2014/main" id="{5B80E7BB-753E-6F44-B3A7-5DBFCC8E8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748" y="2341941"/>
            <a:ext cx="80088" cy="137930"/>
          </a:xfrm>
          <a:custGeom>
            <a:avLst/>
            <a:gdLst>
              <a:gd name="T0" fmla="*/ 54 w 81"/>
              <a:gd name="T1" fmla="*/ 134 h 135"/>
              <a:gd name="T2" fmla="*/ 54 w 81"/>
              <a:gd name="T3" fmla="*/ 134 h 135"/>
              <a:gd name="T4" fmla="*/ 27 w 81"/>
              <a:gd name="T5" fmla="*/ 116 h 135"/>
              <a:gd name="T6" fmla="*/ 0 w 81"/>
              <a:gd name="T7" fmla="*/ 27 h 135"/>
              <a:gd name="T8" fmla="*/ 18 w 81"/>
              <a:gd name="T9" fmla="*/ 0 h 135"/>
              <a:gd name="T10" fmla="*/ 54 w 81"/>
              <a:gd name="T11" fmla="*/ 18 h 135"/>
              <a:gd name="T12" fmla="*/ 71 w 81"/>
              <a:gd name="T13" fmla="*/ 98 h 135"/>
              <a:gd name="T14" fmla="*/ 63 w 81"/>
              <a:gd name="T15" fmla="*/ 134 h 135"/>
              <a:gd name="T16" fmla="*/ 54 w 81"/>
              <a:gd name="T17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35">
                <a:moveTo>
                  <a:pt x="54" y="134"/>
                </a:moveTo>
                <a:lnTo>
                  <a:pt x="54" y="134"/>
                </a:lnTo>
                <a:cubicBezTo>
                  <a:pt x="45" y="134"/>
                  <a:pt x="36" y="125"/>
                  <a:pt x="27" y="11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18" y="0"/>
                </a:cubicBezTo>
                <a:cubicBezTo>
                  <a:pt x="36" y="0"/>
                  <a:pt x="45" y="0"/>
                  <a:pt x="54" y="18"/>
                </a:cubicBezTo>
                <a:cubicBezTo>
                  <a:pt x="71" y="98"/>
                  <a:pt x="71" y="98"/>
                  <a:pt x="71" y="98"/>
                </a:cubicBezTo>
                <a:cubicBezTo>
                  <a:pt x="80" y="116"/>
                  <a:pt x="71" y="125"/>
                  <a:pt x="63" y="134"/>
                </a:cubicBezTo>
                <a:cubicBezTo>
                  <a:pt x="54" y="134"/>
                  <a:pt x="54" y="134"/>
                  <a:pt x="54" y="1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39">
            <a:extLst>
              <a:ext uri="{FF2B5EF4-FFF2-40B4-BE49-F238E27FC236}">
                <a16:creationId xmlns:a16="http://schemas.microsoft.com/office/drawing/2014/main" id="{C71B7780-CC86-A045-8F18-2E4020B6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5762" y="2341941"/>
            <a:ext cx="146829" cy="71189"/>
          </a:xfrm>
          <a:custGeom>
            <a:avLst/>
            <a:gdLst>
              <a:gd name="T0" fmla="*/ 26 w 144"/>
              <a:gd name="T1" fmla="*/ 71 h 72"/>
              <a:gd name="T2" fmla="*/ 26 w 144"/>
              <a:gd name="T3" fmla="*/ 71 h 72"/>
              <a:gd name="T4" fmla="*/ 9 w 144"/>
              <a:gd name="T5" fmla="*/ 53 h 72"/>
              <a:gd name="T6" fmla="*/ 26 w 144"/>
              <a:gd name="T7" fmla="*/ 27 h 72"/>
              <a:gd name="T8" fmla="*/ 107 w 144"/>
              <a:gd name="T9" fmla="*/ 0 h 72"/>
              <a:gd name="T10" fmla="*/ 143 w 144"/>
              <a:gd name="T11" fmla="*/ 18 h 72"/>
              <a:gd name="T12" fmla="*/ 125 w 144"/>
              <a:gd name="T13" fmla="*/ 44 h 72"/>
              <a:gd name="T14" fmla="*/ 36 w 144"/>
              <a:gd name="T15" fmla="*/ 71 h 72"/>
              <a:gd name="T16" fmla="*/ 26 w 144"/>
              <a:gd name="T17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72">
                <a:moveTo>
                  <a:pt x="26" y="71"/>
                </a:moveTo>
                <a:lnTo>
                  <a:pt x="26" y="71"/>
                </a:lnTo>
                <a:cubicBezTo>
                  <a:pt x="18" y="71"/>
                  <a:pt x="9" y="62"/>
                  <a:pt x="9" y="53"/>
                </a:cubicBezTo>
                <a:cubicBezTo>
                  <a:pt x="0" y="44"/>
                  <a:pt x="9" y="27"/>
                  <a:pt x="26" y="27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0"/>
                  <a:pt x="143" y="18"/>
                </a:cubicBezTo>
                <a:cubicBezTo>
                  <a:pt x="143" y="27"/>
                  <a:pt x="134" y="44"/>
                  <a:pt x="125" y="44"/>
                </a:cubicBezTo>
                <a:cubicBezTo>
                  <a:pt x="36" y="71"/>
                  <a:pt x="36" y="71"/>
                  <a:pt x="36" y="71"/>
                </a:cubicBezTo>
                <a:cubicBezTo>
                  <a:pt x="36" y="71"/>
                  <a:pt x="36" y="71"/>
                  <a:pt x="26" y="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Google Shape;207;p7">
            <a:extLst>
              <a:ext uri="{FF2B5EF4-FFF2-40B4-BE49-F238E27FC236}">
                <a16:creationId xmlns:a16="http://schemas.microsoft.com/office/drawing/2014/main" id="{7F932073-976E-B744-AA46-BAB36384CC40}"/>
              </a:ext>
            </a:extLst>
          </p:cNvPr>
          <p:cNvSpPr txBox="1"/>
          <p:nvPr/>
        </p:nvSpPr>
        <p:spPr>
          <a:xfrm>
            <a:off x="15774660" y="4236631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76" name="Google Shape;208;p7">
            <a:extLst>
              <a:ext uri="{FF2B5EF4-FFF2-40B4-BE49-F238E27FC236}">
                <a16:creationId xmlns:a16="http://schemas.microsoft.com/office/drawing/2014/main" id="{63174837-24CB-B144-9971-F4E1D4E2E827}"/>
              </a:ext>
            </a:extLst>
          </p:cNvPr>
          <p:cNvSpPr txBox="1"/>
          <p:nvPr/>
        </p:nvSpPr>
        <p:spPr>
          <a:xfrm>
            <a:off x="15739662" y="5794984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265;p9">
            <a:extLst>
              <a:ext uri="{FF2B5EF4-FFF2-40B4-BE49-F238E27FC236}">
                <a16:creationId xmlns:a16="http://schemas.microsoft.com/office/drawing/2014/main" id="{46C5A1E4-2880-0E47-8B53-778287E8B329}"/>
              </a:ext>
            </a:extLst>
          </p:cNvPr>
          <p:cNvSpPr/>
          <p:nvPr/>
        </p:nvSpPr>
        <p:spPr>
          <a:xfrm>
            <a:off x="7076036" y="3416288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78" name="Google Shape;264;p9">
            <a:extLst>
              <a:ext uri="{FF2B5EF4-FFF2-40B4-BE49-F238E27FC236}">
                <a16:creationId xmlns:a16="http://schemas.microsoft.com/office/drawing/2014/main" id="{F3B0E24E-860D-8C4E-8F10-B993ED5F2A30}"/>
              </a:ext>
            </a:extLst>
          </p:cNvPr>
          <p:cNvSpPr txBox="1"/>
          <p:nvPr/>
        </p:nvSpPr>
        <p:spPr>
          <a:xfrm>
            <a:off x="7389572" y="2995725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265;p9">
            <a:extLst>
              <a:ext uri="{FF2B5EF4-FFF2-40B4-BE49-F238E27FC236}">
                <a16:creationId xmlns:a16="http://schemas.microsoft.com/office/drawing/2014/main" id="{D3DAE424-AB10-CB4F-91A1-27743BFCF809}"/>
              </a:ext>
            </a:extLst>
          </p:cNvPr>
          <p:cNvSpPr/>
          <p:nvPr/>
        </p:nvSpPr>
        <p:spPr>
          <a:xfrm>
            <a:off x="10969187" y="3403782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80" name="Google Shape;264;p9">
            <a:extLst>
              <a:ext uri="{FF2B5EF4-FFF2-40B4-BE49-F238E27FC236}">
                <a16:creationId xmlns:a16="http://schemas.microsoft.com/office/drawing/2014/main" id="{6576A2C3-3AD6-634B-9BE5-A749F5440742}"/>
              </a:ext>
            </a:extLst>
          </p:cNvPr>
          <p:cNvSpPr txBox="1"/>
          <p:nvPr/>
        </p:nvSpPr>
        <p:spPr>
          <a:xfrm>
            <a:off x="11282723" y="2983219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1" name="Google Shape;265;p9">
            <a:extLst>
              <a:ext uri="{FF2B5EF4-FFF2-40B4-BE49-F238E27FC236}">
                <a16:creationId xmlns:a16="http://schemas.microsoft.com/office/drawing/2014/main" id="{A1884E0B-3E22-0C41-AE56-A738D0A9295C}"/>
              </a:ext>
            </a:extLst>
          </p:cNvPr>
          <p:cNvSpPr/>
          <p:nvPr/>
        </p:nvSpPr>
        <p:spPr>
          <a:xfrm>
            <a:off x="3102794" y="3404230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82" name="Google Shape;264;p9">
            <a:extLst>
              <a:ext uri="{FF2B5EF4-FFF2-40B4-BE49-F238E27FC236}">
                <a16:creationId xmlns:a16="http://schemas.microsoft.com/office/drawing/2014/main" id="{1C11D043-BAEB-ED4F-A22A-037A04DA99C3}"/>
              </a:ext>
            </a:extLst>
          </p:cNvPr>
          <p:cNvSpPr txBox="1"/>
          <p:nvPr/>
        </p:nvSpPr>
        <p:spPr>
          <a:xfrm>
            <a:off x="3416330" y="2983667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3" name="Google Shape;265;p9">
            <a:extLst>
              <a:ext uri="{FF2B5EF4-FFF2-40B4-BE49-F238E27FC236}">
                <a16:creationId xmlns:a16="http://schemas.microsoft.com/office/drawing/2014/main" id="{6C4DEEB5-E6FB-D74A-AB37-CA3CDEA7D9B1}"/>
              </a:ext>
            </a:extLst>
          </p:cNvPr>
          <p:cNvSpPr/>
          <p:nvPr/>
        </p:nvSpPr>
        <p:spPr>
          <a:xfrm>
            <a:off x="3090343" y="7274267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84" name="Google Shape;264;p9">
            <a:extLst>
              <a:ext uri="{FF2B5EF4-FFF2-40B4-BE49-F238E27FC236}">
                <a16:creationId xmlns:a16="http://schemas.microsoft.com/office/drawing/2014/main" id="{44752ED4-6543-1D4E-BB48-7F8ED1BA0A51}"/>
              </a:ext>
            </a:extLst>
          </p:cNvPr>
          <p:cNvSpPr txBox="1"/>
          <p:nvPr/>
        </p:nvSpPr>
        <p:spPr>
          <a:xfrm>
            <a:off x="3403879" y="6853704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5" name="Google Shape;265;p9">
            <a:extLst>
              <a:ext uri="{FF2B5EF4-FFF2-40B4-BE49-F238E27FC236}">
                <a16:creationId xmlns:a16="http://schemas.microsoft.com/office/drawing/2014/main" id="{B03AF3AB-0DEC-0442-BC31-E54832DCADB2}"/>
              </a:ext>
            </a:extLst>
          </p:cNvPr>
          <p:cNvSpPr/>
          <p:nvPr/>
        </p:nvSpPr>
        <p:spPr>
          <a:xfrm>
            <a:off x="11003632" y="7262798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86" name="Google Shape;264;p9">
            <a:extLst>
              <a:ext uri="{FF2B5EF4-FFF2-40B4-BE49-F238E27FC236}">
                <a16:creationId xmlns:a16="http://schemas.microsoft.com/office/drawing/2014/main" id="{1F02415E-0C56-184C-8D24-63515D77DF8E}"/>
              </a:ext>
            </a:extLst>
          </p:cNvPr>
          <p:cNvSpPr txBox="1"/>
          <p:nvPr/>
        </p:nvSpPr>
        <p:spPr>
          <a:xfrm>
            <a:off x="11317168" y="6842235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7" name="Google Shape;265;p9">
            <a:extLst>
              <a:ext uri="{FF2B5EF4-FFF2-40B4-BE49-F238E27FC236}">
                <a16:creationId xmlns:a16="http://schemas.microsoft.com/office/drawing/2014/main" id="{BAA54B43-430A-B14C-B161-30FE78A92B88}"/>
              </a:ext>
            </a:extLst>
          </p:cNvPr>
          <p:cNvSpPr/>
          <p:nvPr/>
        </p:nvSpPr>
        <p:spPr>
          <a:xfrm>
            <a:off x="3108081" y="11172377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88" name="Google Shape;264;p9">
            <a:extLst>
              <a:ext uri="{FF2B5EF4-FFF2-40B4-BE49-F238E27FC236}">
                <a16:creationId xmlns:a16="http://schemas.microsoft.com/office/drawing/2014/main" id="{D9DB4DC0-59DB-1540-9A61-47DD3EE87FA2}"/>
              </a:ext>
            </a:extLst>
          </p:cNvPr>
          <p:cNvSpPr txBox="1"/>
          <p:nvPr/>
        </p:nvSpPr>
        <p:spPr>
          <a:xfrm>
            <a:off x="3421617" y="10751814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265;p9">
            <a:extLst>
              <a:ext uri="{FF2B5EF4-FFF2-40B4-BE49-F238E27FC236}">
                <a16:creationId xmlns:a16="http://schemas.microsoft.com/office/drawing/2014/main" id="{6865D4F0-2603-3B45-AFD3-F6553FFED300}"/>
              </a:ext>
            </a:extLst>
          </p:cNvPr>
          <p:cNvSpPr/>
          <p:nvPr/>
        </p:nvSpPr>
        <p:spPr>
          <a:xfrm>
            <a:off x="7084934" y="11216412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90" name="Google Shape;264;p9">
            <a:extLst>
              <a:ext uri="{FF2B5EF4-FFF2-40B4-BE49-F238E27FC236}">
                <a16:creationId xmlns:a16="http://schemas.microsoft.com/office/drawing/2014/main" id="{0502D9A6-1093-3A41-9CB1-0B344C66A85F}"/>
              </a:ext>
            </a:extLst>
          </p:cNvPr>
          <p:cNvSpPr txBox="1"/>
          <p:nvPr/>
        </p:nvSpPr>
        <p:spPr>
          <a:xfrm>
            <a:off x="7398470" y="10795849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1" name="Google Shape;265;p9">
            <a:extLst>
              <a:ext uri="{FF2B5EF4-FFF2-40B4-BE49-F238E27FC236}">
                <a16:creationId xmlns:a16="http://schemas.microsoft.com/office/drawing/2014/main" id="{42043C59-B99C-1746-BA63-C1FFF7BEBDFB}"/>
              </a:ext>
            </a:extLst>
          </p:cNvPr>
          <p:cNvSpPr/>
          <p:nvPr/>
        </p:nvSpPr>
        <p:spPr>
          <a:xfrm>
            <a:off x="11013680" y="11236129"/>
            <a:ext cx="2541610" cy="743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92" name="Google Shape;264;p9">
            <a:extLst>
              <a:ext uri="{FF2B5EF4-FFF2-40B4-BE49-F238E27FC236}">
                <a16:creationId xmlns:a16="http://schemas.microsoft.com/office/drawing/2014/main" id="{BD2475C2-D5DD-4B49-B4A8-8DD9817074B3}"/>
              </a:ext>
            </a:extLst>
          </p:cNvPr>
          <p:cNvSpPr txBox="1"/>
          <p:nvPr/>
        </p:nvSpPr>
        <p:spPr>
          <a:xfrm>
            <a:off x="11327216" y="10815566"/>
            <a:ext cx="1914538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Freeform 400">
            <a:extLst>
              <a:ext uri="{FF2B5EF4-FFF2-40B4-BE49-F238E27FC236}">
                <a16:creationId xmlns:a16="http://schemas.microsoft.com/office/drawing/2014/main" id="{D4288234-04C0-FA48-BD07-15B46DC42F1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173112" y="8223245"/>
            <a:ext cx="3663289" cy="5041510"/>
          </a:xfrm>
          <a:custGeom>
            <a:avLst/>
            <a:gdLst>
              <a:gd name="T0" fmla="*/ 3597 w 3598"/>
              <a:gd name="T1" fmla="*/ 4951 h 4952"/>
              <a:gd name="T2" fmla="*/ 3597 w 3598"/>
              <a:gd name="T3" fmla="*/ 4951 h 4952"/>
              <a:gd name="T4" fmla="*/ 3597 w 3598"/>
              <a:gd name="T5" fmla="*/ 2078 h 4952"/>
              <a:gd name="T6" fmla="*/ 1103 w 3598"/>
              <a:gd name="T7" fmla="*/ 642 h 4952"/>
              <a:gd name="T8" fmla="*/ 1103 w 3598"/>
              <a:gd name="T9" fmla="*/ 642 h 4952"/>
              <a:gd name="T10" fmla="*/ 1103 w 3598"/>
              <a:gd name="T11" fmla="*/ 3515 h 4952"/>
              <a:gd name="T12" fmla="*/ 3597 w 3598"/>
              <a:gd name="T13" fmla="*/ 4951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4952">
                <a:moveTo>
                  <a:pt x="3597" y="4951"/>
                </a:moveTo>
                <a:lnTo>
                  <a:pt x="3597" y="4951"/>
                </a:lnTo>
                <a:cubicBezTo>
                  <a:pt x="3597" y="2078"/>
                  <a:pt x="3597" y="2078"/>
                  <a:pt x="3597" y="2078"/>
                </a:cubicBezTo>
                <a:cubicBezTo>
                  <a:pt x="3588" y="804"/>
                  <a:pt x="2205" y="0"/>
                  <a:pt x="1103" y="642"/>
                </a:cubicBezTo>
                <a:lnTo>
                  <a:pt x="1103" y="642"/>
                </a:lnTo>
                <a:cubicBezTo>
                  <a:pt x="0" y="1283"/>
                  <a:pt x="0" y="2882"/>
                  <a:pt x="1103" y="3515"/>
                </a:cubicBezTo>
                <a:cubicBezTo>
                  <a:pt x="3597" y="4951"/>
                  <a:pt x="3597" y="4951"/>
                  <a:pt x="3597" y="4951"/>
                </a:cubicBezTo>
              </a:path>
            </a:pathLst>
          </a:custGeom>
          <a:solidFill>
            <a:schemeClr val="accent1"/>
          </a:solidFill>
          <a:ln w="2268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423" name="Freeform 400">
            <a:extLst>
              <a:ext uri="{FF2B5EF4-FFF2-40B4-BE49-F238E27FC236}">
                <a16:creationId xmlns:a16="http://schemas.microsoft.com/office/drawing/2014/main" id="{D6310F1F-64AA-B442-A43A-E9C55CC72E2B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104032" y="5975819"/>
            <a:ext cx="3663289" cy="5041510"/>
          </a:xfrm>
          <a:custGeom>
            <a:avLst/>
            <a:gdLst>
              <a:gd name="T0" fmla="*/ 3597 w 3598"/>
              <a:gd name="T1" fmla="*/ 4951 h 4952"/>
              <a:gd name="T2" fmla="*/ 3597 w 3598"/>
              <a:gd name="T3" fmla="*/ 4951 h 4952"/>
              <a:gd name="T4" fmla="*/ 3597 w 3598"/>
              <a:gd name="T5" fmla="*/ 2078 h 4952"/>
              <a:gd name="T6" fmla="*/ 1103 w 3598"/>
              <a:gd name="T7" fmla="*/ 642 h 4952"/>
              <a:gd name="T8" fmla="*/ 1103 w 3598"/>
              <a:gd name="T9" fmla="*/ 642 h 4952"/>
              <a:gd name="T10" fmla="*/ 1103 w 3598"/>
              <a:gd name="T11" fmla="*/ 3515 h 4952"/>
              <a:gd name="T12" fmla="*/ 3597 w 3598"/>
              <a:gd name="T13" fmla="*/ 4951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4952">
                <a:moveTo>
                  <a:pt x="3597" y="4951"/>
                </a:moveTo>
                <a:lnTo>
                  <a:pt x="3597" y="4951"/>
                </a:lnTo>
                <a:cubicBezTo>
                  <a:pt x="3597" y="2078"/>
                  <a:pt x="3597" y="2078"/>
                  <a:pt x="3597" y="2078"/>
                </a:cubicBezTo>
                <a:cubicBezTo>
                  <a:pt x="3588" y="804"/>
                  <a:pt x="2205" y="0"/>
                  <a:pt x="1103" y="642"/>
                </a:cubicBezTo>
                <a:lnTo>
                  <a:pt x="1103" y="642"/>
                </a:lnTo>
                <a:cubicBezTo>
                  <a:pt x="0" y="1283"/>
                  <a:pt x="0" y="2882"/>
                  <a:pt x="1103" y="3515"/>
                </a:cubicBezTo>
                <a:cubicBezTo>
                  <a:pt x="3597" y="4951"/>
                  <a:pt x="3597" y="4951"/>
                  <a:pt x="3597" y="4951"/>
                </a:cubicBezTo>
              </a:path>
            </a:pathLst>
          </a:custGeom>
          <a:solidFill>
            <a:schemeClr val="accent5"/>
          </a:solidFill>
          <a:ln w="226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420" name="Freeform 400">
            <a:extLst>
              <a:ext uri="{FF2B5EF4-FFF2-40B4-BE49-F238E27FC236}">
                <a16:creationId xmlns:a16="http://schemas.microsoft.com/office/drawing/2014/main" id="{BC0ED0E0-0357-294D-8399-90B7FC55C843}"/>
              </a:ext>
            </a:extLst>
          </p:cNvPr>
          <p:cNvSpPr>
            <a:spLocks noChangeArrowheads="1"/>
          </p:cNvSpPr>
          <p:nvPr/>
        </p:nvSpPr>
        <p:spPr bwMode="auto">
          <a:xfrm rot="3600000">
            <a:off x="11572283" y="2729265"/>
            <a:ext cx="3663289" cy="5041510"/>
          </a:xfrm>
          <a:custGeom>
            <a:avLst/>
            <a:gdLst>
              <a:gd name="T0" fmla="*/ 3597 w 3598"/>
              <a:gd name="T1" fmla="*/ 4951 h 4952"/>
              <a:gd name="T2" fmla="*/ 3597 w 3598"/>
              <a:gd name="T3" fmla="*/ 4951 h 4952"/>
              <a:gd name="T4" fmla="*/ 3597 w 3598"/>
              <a:gd name="T5" fmla="*/ 2078 h 4952"/>
              <a:gd name="T6" fmla="*/ 1103 w 3598"/>
              <a:gd name="T7" fmla="*/ 642 h 4952"/>
              <a:gd name="T8" fmla="*/ 1103 w 3598"/>
              <a:gd name="T9" fmla="*/ 642 h 4952"/>
              <a:gd name="T10" fmla="*/ 1103 w 3598"/>
              <a:gd name="T11" fmla="*/ 3515 h 4952"/>
              <a:gd name="T12" fmla="*/ 3597 w 3598"/>
              <a:gd name="T13" fmla="*/ 4951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4952">
                <a:moveTo>
                  <a:pt x="3597" y="4951"/>
                </a:moveTo>
                <a:lnTo>
                  <a:pt x="3597" y="4951"/>
                </a:lnTo>
                <a:cubicBezTo>
                  <a:pt x="3597" y="2078"/>
                  <a:pt x="3597" y="2078"/>
                  <a:pt x="3597" y="2078"/>
                </a:cubicBezTo>
                <a:cubicBezTo>
                  <a:pt x="3588" y="804"/>
                  <a:pt x="2205" y="0"/>
                  <a:pt x="1103" y="642"/>
                </a:cubicBezTo>
                <a:lnTo>
                  <a:pt x="1103" y="642"/>
                </a:lnTo>
                <a:cubicBezTo>
                  <a:pt x="0" y="1283"/>
                  <a:pt x="0" y="2882"/>
                  <a:pt x="1103" y="3515"/>
                </a:cubicBezTo>
                <a:cubicBezTo>
                  <a:pt x="3597" y="4951"/>
                  <a:pt x="3597" y="4951"/>
                  <a:pt x="3597" y="4951"/>
                </a:cubicBezTo>
              </a:path>
            </a:pathLst>
          </a:custGeom>
          <a:solidFill>
            <a:schemeClr val="accent2"/>
          </a:solidFill>
          <a:ln w="2268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372" name="Freeform 394">
            <a:extLst>
              <a:ext uri="{FF2B5EF4-FFF2-40B4-BE49-F238E27FC236}">
                <a16:creationId xmlns:a16="http://schemas.microsoft.com/office/drawing/2014/main" id="{8406E8B5-60F8-D94B-889E-6E3A5C5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95" y="6051820"/>
            <a:ext cx="5077425" cy="4219965"/>
          </a:xfrm>
          <a:custGeom>
            <a:avLst/>
            <a:gdLst>
              <a:gd name="T0" fmla="*/ 0 w 4987"/>
              <a:gd name="T1" fmla="*/ 2050 h 4147"/>
              <a:gd name="T2" fmla="*/ 0 w 4987"/>
              <a:gd name="T3" fmla="*/ 2050 h 4147"/>
              <a:gd name="T4" fmla="*/ 2474 w 4987"/>
              <a:gd name="T5" fmla="*/ 3504 h 4147"/>
              <a:gd name="T6" fmla="*/ 4977 w 4987"/>
              <a:gd name="T7" fmla="*/ 2086 h 4147"/>
              <a:gd name="T8" fmla="*/ 4977 w 4987"/>
              <a:gd name="T9" fmla="*/ 2086 h 4147"/>
              <a:gd name="T10" fmla="*/ 2492 w 4987"/>
              <a:gd name="T11" fmla="*/ 632 h 4147"/>
              <a:gd name="T12" fmla="*/ 0 w 4987"/>
              <a:gd name="T13" fmla="*/ 2050 h 4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87" h="4147">
                <a:moveTo>
                  <a:pt x="0" y="2050"/>
                </a:moveTo>
                <a:lnTo>
                  <a:pt x="0" y="2050"/>
                </a:lnTo>
                <a:cubicBezTo>
                  <a:pt x="2474" y="3504"/>
                  <a:pt x="2474" y="3504"/>
                  <a:pt x="2474" y="3504"/>
                </a:cubicBezTo>
                <a:cubicBezTo>
                  <a:pt x="3577" y="4146"/>
                  <a:pt x="4968" y="3360"/>
                  <a:pt x="4977" y="2086"/>
                </a:cubicBezTo>
                <a:lnTo>
                  <a:pt x="4977" y="2086"/>
                </a:lnTo>
                <a:cubicBezTo>
                  <a:pt x="4986" y="803"/>
                  <a:pt x="3604" y="0"/>
                  <a:pt x="2492" y="632"/>
                </a:cubicBezTo>
                <a:cubicBezTo>
                  <a:pt x="0" y="2050"/>
                  <a:pt x="0" y="2050"/>
                  <a:pt x="0" y="2050"/>
                </a:cubicBezTo>
              </a:path>
            </a:pathLst>
          </a:custGeom>
          <a:solidFill>
            <a:schemeClr val="accent5"/>
          </a:solidFill>
          <a:ln w="2268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5" name="Freeform 397">
            <a:extLst>
              <a:ext uri="{FF2B5EF4-FFF2-40B4-BE49-F238E27FC236}">
                <a16:creationId xmlns:a16="http://schemas.microsoft.com/office/drawing/2014/main" id="{5D5DBF01-CCFE-DE41-AB36-765846734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973" y="8139355"/>
            <a:ext cx="3663289" cy="5041513"/>
          </a:xfrm>
          <a:custGeom>
            <a:avLst/>
            <a:gdLst>
              <a:gd name="T0" fmla="*/ 3588 w 3598"/>
              <a:gd name="T1" fmla="*/ 0 h 4952"/>
              <a:gd name="T2" fmla="*/ 3588 w 3598"/>
              <a:gd name="T3" fmla="*/ 0 h 4952"/>
              <a:gd name="T4" fmla="*/ 1103 w 3598"/>
              <a:gd name="T5" fmla="*/ 1445 h 4952"/>
              <a:gd name="T6" fmla="*/ 1103 w 3598"/>
              <a:gd name="T7" fmla="*/ 4319 h 4952"/>
              <a:gd name="T8" fmla="*/ 1103 w 3598"/>
              <a:gd name="T9" fmla="*/ 4319 h 4952"/>
              <a:gd name="T10" fmla="*/ 3597 w 3598"/>
              <a:gd name="T11" fmla="*/ 2873 h 4952"/>
              <a:gd name="T12" fmla="*/ 3588 w 3598"/>
              <a:gd name="T13" fmla="*/ 0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4952">
                <a:moveTo>
                  <a:pt x="3588" y="0"/>
                </a:moveTo>
                <a:lnTo>
                  <a:pt x="3588" y="0"/>
                </a:lnTo>
                <a:cubicBezTo>
                  <a:pt x="1103" y="1445"/>
                  <a:pt x="1103" y="1445"/>
                  <a:pt x="1103" y="1445"/>
                </a:cubicBezTo>
                <a:cubicBezTo>
                  <a:pt x="0" y="2087"/>
                  <a:pt x="0" y="3677"/>
                  <a:pt x="1103" y="4319"/>
                </a:cubicBezTo>
                <a:lnTo>
                  <a:pt x="1103" y="4319"/>
                </a:lnTo>
                <a:cubicBezTo>
                  <a:pt x="2214" y="4951"/>
                  <a:pt x="3597" y="4147"/>
                  <a:pt x="3597" y="2873"/>
                </a:cubicBezTo>
                <a:cubicBezTo>
                  <a:pt x="3588" y="0"/>
                  <a:pt x="3588" y="0"/>
                  <a:pt x="3588" y="0"/>
                </a:cubicBezTo>
              </a:path>
            </a:pathLst>
          </a:custGeom>
          <a:solidFill>
            <a:schemeClr val="accent3"/>
          </a:solidFill>
          <a:ln w="22680" cap="flat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7" name="Freeform 399">
            <a:extLst>
              <a:ext uri="{FF2B5EF4-FFF2-40B4-BE49-F238E27FC236}">
                <a16:creationId xmlns:a16="http://schemas.microsoft.com/office/drawing/2014/main" id="{1ED97DB2-8BF2-F84D-B217-387C3A12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506" y="3097845"/>
            <a:ext cx="3663289" cy="5041510"/>
          </a:xfrm>
          <a:custGeom>
            <a:avLst/>
            <a:gdLst>
              <a:gd name="T0" fmla="*/ 3597 w 3598"/>
              <a:gd name="T1" fmla="*/ 4951 h 4952"/>
              <a:gd name="T2" fmla="*/ 3597 w 3598"/>
              <a:gd name="T3" fmla="*/ 4951 h 4952"/>
              <a:gd name="T4" fmla="*/ 3597 w 3598"/>
              <a:gd name="T5" fmla="*/ 2078 h 4952"/>
              <a:gd name="T6" fmla="*/ 1103 w 3598"/>
              <a:gd name="T7" fmla="*/ 642 h 4952"/>
              <a:gd name="T8" fmla="*/ 1103 w 3598"/>
              <a:gd name="T9" fmla="*/ 642 h 4952"/>
              <a:gd name="T10" fmla="*/ 1103 w 3598"/>
              <a:gd name="T11" fmla="*/ 3515 h 4952"/>
              <a:gd name="T12" fmla="*/ 3597 w 3598"/>
              <a:gd name="T13" fmla="*/ 4951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98" h="4952">
                <a:moveTo>
                  <a:pt x="3597" y="4951"/>
                </a:moveTo>
                <a:lnTo>
                  <a:pt x="3597" y="4951"/>
                </a:lnTo>
                <a:cubicBezTo>
                  <a:pt x="3597" y="2078"/>
                  <a:pt x="3597" y="2078"/>
                  <a:pt x="3597" y="2078"/>
                </a:cubicBezTo>
                <a:cubicBezTo>
                  <a:pt x="3588" y="804"/>
                  <a:pt x="2205" y="0"/>
                  <a:pt x="1103" y="642"/>
                </a:cubicBezTo>
                <a:lnTo>
                  <a:pt x="1103" y="642"/>
                </a:lnTo>
                <a:cubicBezTo>
                  <a:pt x="0" y="1283"/>
                  <a:pt x="0" y="2882"/>
                  <a:pt x="1103" y="3515"/>
                </a:cubicBezTo>
                <a:cubicBezTo>
                  <a:pt x="3597" y="4951"/>
                  <a:pt x="3597" y="4951"/>
                  <a:pt x="3597" y="49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9" name="Freeform 401">
            <a:extLst>
              <a:ext uri="{FF2B5EF4-FFF2-40B4-BE49-F238E27FC236}">
                <a16:creationId xmlns:a16="http://schemas.microsoft.com/office/drawing/2014/main" id="{268154B4-EF65-E34D-9F6D-06C311CF4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175" y="4660130"/>
            <a:ext cx="1261499" cy="866438"/>
          </a:xfrm>
          <a:custGeom>
            <a:avLst/>
            <a:gdLst>
              <a:gd name="T0" fmla="*/ 1183 w 1239"/>
              <a:gd name="T1" fmla="*/ 849 h 850"/>
              <a:gd name="T2" fmla="*/ 1183 w 1239"/>
              <a:gd name="T3" fmla="*/ 849 h 850"/>
              <a:gd name="T4" fmla="*/ 54 w 1239"/>
              <a:gd name="T5" fmla="*/ 849 h 850"/>
              <a:gd name="T6" fmla="*/ 0 w 1239"/>
              <a:gd name="T7" fmla="*/ 786 h 850"/>
              <a:gd name="T8" fmla="*/ 0 w 1239"/>
              <a:gd name="T9" fmla="*/ 63 h 850"/>
              <a:gd name="T10" fmla="*/ 54 w 1239"/>
              <a:gd name="T11" fmla="*/ 0 h 850"/>
              <a:gd name="T12" fmla="*/ 1183 w 1239"/>
              <a:gd name="T13" fmla="*/ 0 h 850"/>
              <a:gd name="T14" fmla="*/ 1238 w 1239"/>
              <a:gd name="T15" fmla="*/ 63 h 850"/>
              <a:gd name="T16" fmla="*/ 1238 w 1239"/>
              <a:gd name="T17" fmla="*/ 786 h 850"/>
              <a:gd name="T18" fmla="*/ 1183 w 1239"/>
              <a:gd name="T19" fmla="*/ 849 h 850"/>
              <a:gd name="T20" fmla="*/ 72 w 1239"/>
              <a:gd name="T21" fmla="*/ 768 h 850"/>
              <a:gd name="T22" fmla="*/ 72 w 1239"/>
              <a:gd name="T23" fmla="*/ 768 h 850"/>
              <a:gd name="T24" fmla="*/ 1165 w 1239"/>
              <a:gd name="T25" fmla="*/ 768 h 850"/>
              <a:gd name="T26" fmla="*/ 1165 w 1239"/>
              <a:gd name="T27" fmla="*/ 81 h 850"/>
              <a:gd name="T28" fmla="*/ 72 w 1239"/>
              <a:gd name="T29" fmla="*/ 81 h 850"/>
              <a:gd name="T30" fmla="*/ 72 w 1239"/>
              <a:gd name="T31" fmla="*/ 768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9" h="850">
                <a:moveTo>
                  <a:pt x="1183" y="849"/>
                </a:moveTo>
                <a:lnTo>
                  <a:pt x="1183" y="849"/>
                </a:lnTo>
                <a:cubicBezTo>
                  <a:pt x="54" y="849"/>
                  <a:pt x="54" y="849"/>
                  <a:pt x="54" y="849"/>
                </a:cubicBezTo>
                <a:cubicBezTo>
                  <a:pt x="27" y="849"/>
                  <a:pt x="0" y="822"/>
                  <a:pt x="0" y="78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1183" y="0"/>
                  <a:pt x="1183" y="0"/>
                  <a:pt x="1183" y="0"/>
                </a:cubicBezTo>
                <a:cubicBezTo>
                  <a:pt x="1220" y="0"/>
                  <a:pt x="1238" y="27"/>
                  <a:pt x="1238" y="63"/>
                </a:cubicBezTo>
                <a:cubicBezTo>
                  <a:pt x="1238" y="786"/>
                  <a:pt x="1238" y="786"/>
                  <a:pt x="1238" y="786"/>
                </a:cubicBezTo>
                <a:cubicBezTo>
                  <a:pt x="1238" y="822"/>
                  <a:pt x="1220" y="849"/>
                  <a:pt x="1183" y="849"/>
                </a:cubicBezTo>
                <a:close/>
                <a:moveTo>
                  <a:pt x="72" y="768"/>
                </a:moveTo>
                <a:lnTo>
                  <a:pt x="72" y="768"/>
                </a:lnTo>
                <a:cubicBezTo>
                  <a:pt x="1165" y="768"/>
                  <a:pt x="1165" y="768"/>
                  <a:pt x="1165" y="768"/>
                </a:cubicBezTo>
                <a:cubicBezTo>
                  <a:pt x="1165" y="81"/>
                  <a:pt x="1165" y="81"/>
                  <a:pt x="1165" y="81"/>
                </a:cubicBezTo>
                <a:cubicBezTo>
                  <a:pt x="72" y="81"/>
                  <a:pt x="72" y="81"/>
                  <a:pt x="72" y="81"/>
                </a:cubicBezTo>
                <a:lnTo>
                  <a:pt x="72" y="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0" name="Freeform 402">
            <a:extLst>
              <a:ext uri="{FF2B5EF4-FFF2-40B4-BE49-F238E27FC236}">
                <a16:creationId xmlns:a16="http://schemas.microsoft.com/office/drawing/2014/main" id="{3B041325-2162-8C46-A611-EDCD870D0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175" y="5324550"/>
            <a:ext cx="1261499" cy="76317"/>
          </a:xfrm>
          <a:custGeom>
            <a:avLst/>
            <a:gdLst>
              <a:gd name="T0" fmla="*/ 1202 w 1239"/>
              <a:gd name="T1" fmla="*/ 72 h 73"/>
              <a:gd name="T2" fmla="*/ 1202 w 1239"/>
              <a:gd name="T3" fmla="*/ 72 h 73"/>
              <a:gd name="T4" fmla="*/ 36 w 1239"/>
              <a:gd name="T5" fmla="*/ 72 h 73"/>
              <a:gd name="T6" fmla="*/ 0 w 1239"/>
              <a:gd name="T7" fmla="*/ 36 h 73"/>
              <a:gd name="T8" fmla="*/ 36 w 1239"/>
              <a:gd name="T9" fmla="*/ 0 h 73"/>
              <a:gd name="T10" fmla="*/ 1202 w 1239"/>
              <a:gd name="T11" fmla="*/ 0 h 73"/>
              <a:gd name="T12" fmla="*/ 1238 w 1239"/>
              <a:gd name="T13" fmla="*/ 36 h 73"/>
              <a:gd name="T14" fmla="*/ 1202 w 1239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9" h="73">
                <a:moveTo>
                  <a:pt x="1202" y="72"/>
                </a:moveTo>
                <a:lnTo>
                  <a:pt x="1202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202" y="0"/>
                  <a:pt x="1202" y="0"/>
                  <a:pt x="1202" y="0"/>
                </a:cubicBezTo>
                <a:cubicBezTo>
                  <a:pt x="1220" y="0"/>
                  <a:pt x="1238" y="18"/>
                  <a:pt x="1238" y="36"/>
                </a:cubicBezTo>
                <a:cubicBezTo>
                  <a:pt x="1238" y="54"/>
                  <a:pt x="1220" y="72"/>
                  <a:pt x="1202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1" name="Freeform 403">
            <a:extLst>
              <a:ext uri="{FF2B5EF4-FFF2-40B4-BE49-F238E27FC236}">
                <a16:creationId xmlns:a16="http://schemas.microsoft.com/office/drawing/2014/main" id="{CD92A3C8-E21A-6246-BC70-0E06FCFD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9450" y="5665738"/>
            <a:ext cx="655441" cy="67338"/>
          </a:xfrm>
          <a:custGeom>
            <a:avLst/>
            <a:gdLst>
              <a:gd name="T0" fmla="*/ 614 w 642"/>
              <a:gd name="T1" fmla="*/ 63 h 64"/>
              <a:gd name="T2" fmla="*/ 614 w 642"/>
              <a:gd name="T3" fmla="*/ 63 h 64"/>
              <a:gd name="T4" fmla="*/ 27 w 642"/>
              <a:gd name="T5" fmla="*/ 63 h 64"/>
              <a:gd name="T6" fmla="*/ 0 w 642"/>
              <a:gd name="T7" fmla="*/ 36 h 64"/>
              <a:gd name="T8" fmla="*/ 27 w 642"/>
              <a:gd name="T9" fmla="*/ 0 h 64"/>
              <a:gd name="T10" fmla="*/ 614 w 642"/>
              <a:gd name="T11" fmla="*/ 0 h 64"/>
              <a:gd name="T12" fmla="*/ 641 w 642"/>
              <a:gd name="T13" fmla="*/ 36 h 64"/>
              <a:gd name="T14" fmla="*/ 614 w 642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2" h="64">
                <a:moveTo>
                  <a:pt x="614" y="63"/>
                </a:moveTo>
                <a:lnTo>
                  <a:pt x="614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32" y="0"/>
                  <a:pt x="641" y="18"/>
                  <a:pt x="641" y="36"/>
                </a:cubicBezTo>
                <a:cubicBezTo>
                  <a:pt x="641" y="45"/>
                  <a:pt x="632" y="63"/>
                  <a:pt x="614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2" name="Freeform 404">
            <a:extLst>
              <a:ext uri="{FF2B5EF4-FFF2-40B4-BE49-F238E27FC236}">
                <a16:creationId xmlns:a16="http://schemas.microsoft.com/office/drawing/2014/main" id="{35C73461-6ED7-364B-AC2F-739A652D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215" y="5450251"/>
            <a:ext cx="462399" cy="278338"/>
          </a:xfrm>
          <a:custGeom>
            <a:avLst/>
            <a:gdLst>
              <a:gd name="T0" fmla="*/ 416 w 453"/>
              <a:gd name="T1" fmla="*/ 271 h 272"/>
              <a:gd name="T2" fmla="*/ 416 w 453"/>
              <a:gd name="T3" fmla="*/ 271 h 272"/>
              <a:gd name="T4" fmla="*/ 27 w 453"/>
              <a:gd name="T5" fmla="*/ 271 h 272"/>
              <a:gd name="T6" fmla="*/ 0 w 453"/>
              <a:gd name="T7" fmla="*/ 253 h 272"/>
              <a:gd name="T8" fmla="*/ 0 w 453"/>
              <a:gd name="T9" fmla="*/ 235 h 272"/>
              <a:gd name="T10" fmla="*/ 82 w 453"/>
              <a:gd name="T11" fmla="*/ 18 h 272"/>
              <a:gd name="T12" fmla="*/ 100 w 453"/>
              <a:gd name="T13" fmla="*/ 0 h 272"/>
              <a:gd name="T14" fmla="*/ 344 w 453"/>
              <a:gd name="T15" fmla="*/ 0 h 272"/>
              <a:gd name="T16" fmla="*/ 371 w 453"/>
              <a:gd name="T17" fmla="*/ 18 h 272"/>
              <a:gd name="T18" fmla="*/ 443 w 453"/>
              <a:gd name="T19" fmla="*/ 235 h 272"/>
              <a:gd name="T20" fmla="*/ 443 w 453"/>
              <a:gd name="T21" fmla="*/ 253 h 272"/>
              <a:gd name="T22" fmla="*/ 416 w 453"/>
              <a:gd name="T23" fmla="*/ 271 h 272"/>
              <a:gd name="T24" fmla="*/ 64 w 453"/>
              <a:gd name="T25" fmla="*/ 208 h 272"/>
              <a:gd name="T26" fmla="*/ 64 w 453"/>
              <a:gd name="T27" fmla="*/ 208 h 272"/>
              <a:gd name="T28" fmla="*/ 380 w 453"/>
              <a:gd name="T29" fmla="*/ 208 h 272"/>
              <a:gd name="T30" fmla="*/ 326 w 453"/>
              <a:gd name="T31" fmla="*/ 63 h 272"/>
              <a:gd name="T32" fmla="*/ 127 w 453"/>
              <a:gd name="T33" fmla="*/ 63 h 272"/>
              <a:gd name="T34" fmla="*/ 64 w 453"/>
              <a:gd name="T35" fmla="*/ 20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3" h="272">
                <a:moveTo>
                  <a:pt x="416" y="271"/>
                </a:moveTo>
                <a:lnTo>
                  <a:pt x="416" y="271"/>
                </a:lnTo>
                <a:cubicBezTo>
                  <a:pt x="27" y="271"/>
                  <a:pt x="27" y="271"/>
                  <a:pt x="27" y="271"/>
                </a:cubicBezTo>
                <a:cubicBezTo>
                  <a:pt x="18" y="271"/>
                  <a:pt x="9" y="262"/>
                  <a:pt x="0" y="253"/>
                </a:cubicBezTo>
                <a:lnTo>
                  <a:pt x="0" y="235"/>
                </a:lnTo>
                <a:cubicBezTo>
                  <a:pt x="82" y="18"/>
                  <a:pt x="82" y="18"/>
                  <a:pt x="82" y="18"/>
                </a:cubicBezTo>
                <a:cubicBezTo>
                  <a:pt x="82" y="9"/>
                  <a:pt x="91" y="0"/>
                  <a:pt x="10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53" y="0"/>
                  <a:pt x="371" y="9"/>
                  <a:pt x="371" y="18"/>
                </a:cubicBezTo>
                <a:cubicBezTo>
                  <a:pt x="443" y="235"/>
                  <a:pt x="443" y="235"/>
                  <a:pt x="443" y="235"/>
                </a:cubicBezTo>
                <a:cubicBezTo>
                  <a:pt x="452" y="244"/>
                  <a:pt x="452" y="253"/>
                  <a:pt x="443" y="253"/>
                </a:cubicBezTo>
                <a:cubicBezTo>
                  <a:pt x="434" y="262"/>
                  <a:pt x="425" y="271"/>
                  <a:pt x="416" y="271"/>
                </a:cubicBezTo>
                <a:close/>
                <a:moveTo>
                  <a:pt x="64" y="208"/>
                </a:moveTo>
                <a:lnTo>
                  <a:pt x="64" y="208"/>
                </a:lnTo>
                <a:cubicBezTo>
                  <a:pt x="380" y="208"/>
                  <a:pt x="380" y="208"/>
                  <a:pt x="380" y="208"/>
                </a:cubicBezTo>
                <a:cubicBezTo>
                  <a:pt x="326" y="63"/>
                  <a:pt x="326" y="63"/>
                  <a:pt x="326" y="63"/>
                </a:cubicBezTo>
                <a:cubicBezTo>
                  <a:pt x="127" y="63"/>
                  <a:pt x="127" y="63"/>
                  <a:pt x="127" y="63"/>
                </a:cubicBezTo>
                <a:lnTo>
                  <a:pt x="64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3" name="Freeform 405">
            <a:extLst>
              <a:ext uri="{FF2B5EF4-FFF2-40B4-BE49-F238E27FC236}">
                <a16:creationId xmlns:a16="http://schemas.microsoft.com/office/drawing/2014/main" id="{6B343C3A-6B42-E343-891A-8620FE8A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151" y="5095593"/>
            <a:ext cx="103253" cy="184064"/>
          </a:xfrm>
          <a:custGeom>
            <a:avLst/>
            <a:gdLst>
              <a:gd name="T0" fmla="*/ 91 w 101"/>
              <a:gd name="T1" fmla="*/ 181 h 182"/>
              <a:gd name="T2" fmla="*/ 91 w 101"/>
              <a:gd name="T3" fmla="*/ 181 h 182"/>
              <a:gd name="T4" fmla="*/ 19 w 101"/>
              <a:gd name="T5" fmla="*/ 181 h 182"/>
              <a:gd name="T6" fmla="*/ 0 w 101"/>
              <a:gd name="T7" fmla="*/ 162 h 182"/>
              <a:gd name="T8" fmla="*/ 0 w 101"/>
              <a:gd name="T9" fmla="*/ 18 h 182"/>
              <a:gd name="T10" fmla="*/ 19 w 101"/>
              <a:gd name="T11" fmla="*/ 0 h 182"/>
              <a:gd name="T12" fmla="*/ 91 w 101"/>
              <a:gd name="T13" fmla="*/ 0 h 182"/>
              <a:gd name="T14" fmla="*/ 100 w 101"/>
              <a:gd name="T15" fmla="*/ 18 h 182"/>
              <a:gd name="T16" fmla="*/ 100 w 101"/>
              <a:gd name="T17" fmla="*/ 162 h 182"/>
              <a:gd name="T18" fmla="*/ 91 w 101"/>
              <a:gd name="T19" fmla="*/ 181 h 182"/>
              <a:gd name="T20" fmla="*/ 28 w 101"/>
              <a:gd name="T21" fmla="*/ 153 h 182"/>
              <a:gd name="T22" fmla="*/ 28 w 101"/>
              <a:gd name="T23" fmla="*/ 153 h 182"/>
              <a:gd name="T24" fmla="*/ 73 w 101"/>
              <a:gd name="T25" fmla="*/ 153 h 182"/>
              <a:gd name="T26" fmla="*/ 73 w 101"/>
              <a:gd name="T27" fmla="*/ 36 h 182"/>
              <a:gd name="T28" fmla="*/ 28 w 101"/>
              <a:gd name="T29" fmla="*/ 36 h 182"/>
              <a:gd name="T30" fmla="*/ 28 w 101"/>
              <a:gd name="T31" fmla="*/ 153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" h="182">
                <a:moveTo>
                  <a:pt x="91" y="181"/>
                </a:moveTo>
                <a:lnTo>
                  <a:pt x="91" y="181"/>
                </a:lnTo>
                <a:cubicBezTo>
                  <a:pt x="19" y="181"/>
                  <a:pt x="19" y="181"/>
                  <a:pt x="19" y="181"/>
                </a:cubicBezTo>
                <a:cubicBezTo>
                  <a:pt x="9" y="181"/>
                  <a:pt x="0" y="171"/>
                  <a:pt x="0" y="16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0" y="9"/>
                  <a:pt x="100" y="18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71"/>
                  <a:pt x="100" y="181"/>
                  <a:pt x="91" y="181"/>
                </a:cubicBezTo>
                <a:close/>
                <a:moveTo>
                  <a:pt x="28" y="153"/>
                </a:moveTo>
                <a:lnTo>
                  <a:pt x="28" y="153"/>
                </a:lnTo>
                <a:cubicBezTo>
                  <a:pt x="73" y="153"/>
                  <a:pt x="73" y="153"/>
                  <a:pt x="73" y="153"/>
                </a:cubicBezTo>
                <a:cubicBezTo>
                  <a:pt x="73" y="36"/>
                  <a:pt x="73" y="36"/>
                  <a:pt x="73" y="36"/>
                </a:cubicBezTo>
                <a:cubicBezTo>
                  <a:pt x="28" y="36"/>
                  <a:pt x="28" y="36"/>
                  <a:pt x="28" y="36"/>
                </a:cubicBezTo>
                <a:lnTo>
                  <a:pt x="28" y="1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4" name="Freeform 406">
            <a:extLst>
              <a:ext uri="{FF2B5EF4-FFF2-40B4-BE49-F238E27FC236}">
                <a16:creationId xmlns:a16="http://schemas.microsoft.com/office/drawing/2014/main" id="{29274843-58C1-F446-B204-C8EC08FD7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297" y="4947447"/>
            <a:ext cx="112235" cy="332210"/>
          </a:xfrm>
          <a:custGeom>
            <a:avLst/>
            <a:gdLst>
              <a:gd name="T0" fmla="*/ 90 w 109"/>
              <a:gd name="T1" fmla="*/ 326 h 327"/>
              <a:gd name="T2" fmla="*/ 90 w 109"/>
              <a:gd name="T3" fmla="*/ 326 h 327"/>
              <a:gd name="T4" fmla="*/ 18 w 109"/>
              <a:gd name="T5" fmla="*/ 326 h 327"/>
              <a:gd name="T6" fmla="*/ 0 w 109"/>
              <a:gd name="T7" fmla="*/ 307 h 327"/>
              <a:gd name="T8" fmla="*/ 0 w 109"/>
              <a:gd name="T9" fmla="*/ 9 h 327"/>
              <a:gd name="T10" fmla="*/ 18 w 109"/>
              <a:gd name="T11" fmla="*/ 0 h 327"/>
              <a:gd name="T12" fmla="*/ 90 w 109"/>
              <a:gd name="T13" fmla="*/ 0 h 327"/>
              <a:gd name="T14" fmla="*/ 108 w 109"/>
              <a:gd name="T15" fmla="*/ 9 h 327"/>
              <a:gd name="T16" fmla="*/ 108 w 109"/>
              <a:gd name="T17" fmla="*/ 307 h 327"/>
              <a:gd name="T18" fmla="*/ 90 w 109"/>
              <a:gd name="T19" fmla="*/ 326 h 327"/>
              <a:gd name="T20" fmla="*/ 27 w 109"/>
              <a:gd name="T21" fmla="*/ 298 h 327"/>
              <a:gd name="T22" fmla="*/ 27 w 109"/>
              <a:gd name="T23" fmla="*/ 298 h 327"/>
              <a:gd name="T24" fmla="*/ 72 w 109"/>
              <a:gd name="T25" fmla="*/ 298 h 327"/>
              <a:gd name="T26" fmla="*/ 72 w 109"/>
              <a:gd name="T27" fmla="*/ 27 h 327"/>
              <a:gd name="T28" fmla="*/ 27 w 109"/>
              <a:gd name="T29" fmla="*/ 27 h 327"/>
              <a:gd name="T30" fmla="*/ 27 w 109"/>
              <a:gd name="T31" fmla="*/ 298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327">
                <a:moveTo>
                  <a:pt x="90" y="326"/>
                </a:moveTo>
                <a:lnTo>
                  <a:pt x="90" y="326"/>
                </a:lnTo>
                <a:cubicBezTo>
                  <a:pt x="18" y="326"/>
                  <a:pt x="18" y="326"/>
                  <a:pt x="18" y="326"/>
                </a:cubicBezTo>
                <a:cubicBezTo>
                  <a:pt x="9" y="326"/>
                  <a:pt x="0" y="316"/>
                  <a:pt x="0" y="30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9"/>
                </a:cubicBezTo>
                <a:cubicBezTo>
                  <a:pt x="108" y="307"/>
                  <a:pt x="108" y="307"/>
                  <a:pt x="108" y="307"/>
                </a:cubicBezTo>
                <a:cubicBezTo>
                  <a:pt x="108" y="316"/>
                  <a:pt x="99" y="326"/>
                  <a:pt x="90" y="326"/>
                </a:cubicBezTo>
                <a:close/>
                <a:moveTo>
                  <a:pt x="27" y="298"/>
                </a:moveTo>
                <a:lnTo>
                  <a:pt x="27" y="298"/>
                </a:lnTo>
                <a:cubicBezTo>
                  <a:pt x="72" y="298"/>
                  <a:pt x="72" y="298"/>
                  <a:pt x="72" y="298"/>
                </a:cubicBezTo>
                <a:cubicBezTo>
                  <a:pt x="72" y="27"/>
                  <a:pt x="72" y="27"/>
                  <a:pt x="72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5" name="Freeform 407">
            <a:extLst>
              <a:ext uri="{FF2B5EF4-FFF2-40B4-BE49-F238E27FC236}">
                <a16:creationId xmlns:a16="http://schemas.microsoft.com/office/drawing/2014/main" id="{24612F2B-035D-4B4D-8E43-538F7EE7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1446" y="4799297"/>
            <a:ext cx="112232" cy="480359"/>
          </a:xfrm>
          <a:custGeom>
            <a:avLst/>
            <a:gdLst>
              <a:gd name="T0" fmla="*/ 90 w 109"/>
              <a:gd name="T1" fmla="*/ 470 h 471"/>
              <a:gd name="T2" fmla="*/ 90 w 109"/>
              <a:gd name="T3" fmla="*/ 470 h 471"/>
              <a:gd name="T4" fmla="*/ 18 w 109"/>
              <a:gd name="T5" fmla="*/ 470 h 471"/>
              <a:gd name="T6" fmla="*/ 0 w 109"/>
              <a:gd name="T7" fmla="*/ 451 h 471"/>
              <a:gd name="T8" fmla="*/ 0 w 109"/>
              <a:gd name="T9" fmla="*/ 9 h 471"/>
              <a:gd name="T10" fmla="*/ 18 w 109"/>
              <a:gd name="T11" fmla="*/ 0 h 471"/>
              <a:gd name="T12" fmla="*/ 90 w 109"/>
              <a:gd name="T13" fmla="*/ 0 h 471"/>
              <a:gd name="T14" fmla="*/ 108 w 109"/>
              <a:gd name="T15" fmla="*/ 9 h 471"/>
              <a:gd name="T16" fmla="*/ 108 w 109"/>
              <a:gd name="T17" fmla="*/ 451 h 471"/>
              <a:gd name="T18" fmla="*/ 90 w 109"/>
              <a:gd name="T19" fmla="*/ 470 h 471"/>
              <a:gd name="T20" fmla="*/ 36 w 109"/>
              <a:gd name="T21" fmla="*/ 442 h 471"/>
              <a:gd name="T22" fmla="*/ 36 w 109"/>
              <a:gd name="T23" fmla="*/ 442 h 471"/>
              <a:gd name="T24" fmla="*/ 81 w 109"/>
              <a:gd name="T25" fmla="*/ 442 h 471"/>
              <a:gd name="T26" fmla="*/ 81 w 109"/>
              <a:gd name="T27" fmla="*/ 27 h 471"/>
              <a:gd name="T28" fmla="*/ 36 w 109"/>
              <a:gd name="T29" fmla="*/ 27 h 471"/>
              <a:gd name="T30" fmla="*/ 36 w 109"/>
              <a:gd name="T31" fmla="*/ 442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471">
                <a:moveTo>
                  <a:pt x="90" y="470"/>
                </a:moveTo>
                <a:lnTo>
                  <a:pt x="90" y="470"/>
                </a:lnTo>
                <a:cubicBezTo>
                  <a:pt x="18" y="470"/>
                  <a:pt x="18" y="470"/>
                  <a:pt x="18" y="470"/>
                </a:cubicBezTo>
                <a:cubicBezTo>
                  <a:pt x="9" y="470"/>
                  <a:pt x="0" y="460"/>
                  <a:pt x="0" y="451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0"/>
                  <a:pt x="108" y="9"/>
                </a:cubicBezTo>
                <a:cubicBezTo>
                  <a:pt x="108" y="451"/>
                  <a:pt x="108" y="451"/>
                  <a:pt x="108" y="451"/>
                </a:cubicBezTo>
                <a:cubicBezTo>
                  <a:pt x="108" y="460"/>
                  <a:pt x="99" y="470"/>
                  <a:pt x="90" y="470"/>
                </a:cubicBezTo>
                <a:close/>
                <a:moveTo>
                  <a:pt x="36" y="442"/>
                </a:moveTo>
                <a:lnTo>
                  <a:pt x="36" y="442"/>
                </a:lnTo>
                <a:cubicBezTo>
                  <a:pt x="81" y="442"/>
                  <a:pt x="81" y="442"/>
                  <a:pt x="81" y="442"/>
                </a:cubicBezTo>
                <a:cubicBezTo>
                  <a:pt x="81" y="27"/>
                  <a:pt x="81" y="27"/>
                  <a:pt x="81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4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6" name="Freeform 408">
            <a:extLst>
              <a:ext uri="{FF2B5EF4-FFF2-40B4-BE49-F238E27FC236}">
                <a16:creationId xmlns:a16="http://schemas.microsoft.com/office/drawing/2014/main" id="{B1370FA6-A002-D043-B30C-2FF85FAD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240" y="10572569"/>
            <a:ext cx="1270477" cy="866441"/>
          </a:xfrm>
          <a:custGeom>
            <a:avLst/>
            <a:gdLst>
              <a:gd name="T0" fmla="*/ 1183 w 1248"/>
              <a:gd name="T1" fmla="*/ 849 h 850"/>
              <a:gd name="T2" fmla="*/ 1183 w 1248"/>
              <a:gd name="T3" fmla="*/ 849 h 850"/>
              <a:gd name="T4" fmla="*/ 63 w 1248"/>
              <a:gd name="T5" fmla="*/ 849 h 850"/>
              <a:gd name="T6" fmla="*/ 0 w 1248"/>
              <a:gd name="T7" fmla="*/ 786 h 850"/>
              <a:gd name="T8" fmla="*/ 0 w 1248"/>
              <a:gd name="T9" fmla="*/ 63 h 850"/>
              <a:gd name="T10" fmla="*/ 63 w 1248"/>
              <a:gd name="T11" fmla="*/ 0 h 850"/>
              <a:gd name="T12" fmla="*/ 1183 w 1248"/>
              <a:gd name="T13" fmla="*/ 0 h 850"/>
              <a:gd name="T14" fmla="*/ 1247 w 1248"/>
              <a:gd name="T15" fmla="*/ 63 h 850"/>
              <a:gd name="T16" fmla="*/ 1247 w 1248"/>
              <a:gd name="T17" fmla="*/ 786 h 850"/>
              <a:gd name="T18" fmla="*/ 1183 w 1248"/>
              <a:gd name="T19" fmla="*/ 849 h 850"/>
              <a:gd name="T20" fmla="*/ 72 w 1248"/>
              <a:gd name="T21" fmla="*/ 768 h 850"/>
              <a:gd name="T22" fmla="*/ 72 w 1248"/>
              <a:gd name="T23" fmla="*/ 768 h 850"/>
              <a:gd name="T24" fmla="*/ 1165 w 1248"/>
              <a:gd name="T25" fmla="*/ 768 h 850"/>
              <a:gd name="T26" fmla="*/ 1165 w 1248"/>
              <a:gd name="T27" fmla="*/ 81 h 850"/>
              <a:gd name="T28" fmla="*/ 72 w 1248"/>
              <a:gd name="T29" fmla="*/ 81 h 850"/>
              <a:gd name="T30" fmla="*/ 72 w 1248"/>
              <a:gd name="T31" fmla="*/ 768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48" h="850">
                <a:moveTo>
                  <a:pt x="1183" y="849"/>
                </a:moveTo>
                <a:lnTo>
                  <a:pt x="1183" y="849"/>
                </a:lnTo>
                <a:cubicBezTo>
                  <a:pt x="63" y="849"/>
                  <a:pt x="63" y="849"/>
                  <a:pt x="63" y="849"/>
                </a:cubicBezTo>
                <a:cubicBezTo>
                  <a:pt x="27" y="849"/>
                  <a:pt x="0" y="822"/>
                  <a:pt x="0" y="78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183" y="0"/>
                  <a:pt x="1183" y="0"/>
                  <a:pt x="1183" y="0"/>
                </a:cubicBezTo>
                <a:cubicBezTo>
                  <a:pt x="1219" y="0"/>
                  <a:pt x="1247" y="27"/>
                  <a:pt x="1247" y="63"/>
                </a:cubicBezTo>
                <a:cubicBezTo>
                  <a:pt x="1247" y="786"/>
                  <a:pt x="1247" y="786"/>
                  <a:pt x="1247" y="786"/>
                </a:cubicBezTo>
                <a:cubicBezTo>
                  <a:pt x="1247" y="822"/>
                  <a:pt x="1219" y="849"/>
                  <a:pt x="1183" y="849"/>
                </a:cubicBezTo>
                <a:close/>
                <a:moveTo>
                  <a:pt x="72" y="768"/>
                </a:moveTo>
                <a:lnTo>
                  <a:pt x="72" y="768"/>
                </a:lnTo>
                <a:cubicBezTo>
                  <a:pt x="1165" y="768"/>
                  <a:pt x="1165" y="768"/>
                  <a:pt x="1165" y="768"/>
                </a:cubicBezTo>
                <a:cubicBezTo>
                  <a:pt x="1165" y="81"/>
                  <a:pt x="1165" y="81"/>
                  <a:pt x="1165" y="81"/>
                </a:cubicBezTo>
                <a:cubicBezTo>
                  <a:pt x="72" y="81"/>
                  <a:pt x="72" y="81"/>
                  <a:pt x="72" y="81"/>
                </a:cubicBezTo>
                <a:lnTo>
                  <a:pt x="72" y="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7" name="Freeform 409">
            <a:extLst>
              <a:ext uri="{FF2B5EF4-FFF2-40B4-BE49-F238E27FC236}">
                <a16:creationId xmlns:a16="http://schemas.microsoft.com/office/drawing/2014/main" id="{1B45E8B2-0D19-714E-AF3B-0834AF77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197" y="11506348"/>
            <a:ext cx="1665541" cy="53872"/>
          </a:xfrm>
          <a:custGeom>
            <a:avLst/>
            <a:gdLst>
              <a:gd name="T0" fmla="*/ 1608 w 1636"/>
              <a:gd name="T1" fmla="*/ 54 h 55"/>
              <a:gd name="T2" fmla="*/ 1608 w 1636"/>
              <a:gd name="T3" fmla="*/ 54 h 55"/>
              <a:gd name="T4" fmla="*/ 27 w 1636"/>
              <a:gd name="T5" fmla="*/ 54 h 55"/>
              <a:gd name="T6" fmla="*/ 0 w 1636"/>
              <a:gd name="T7" fmla="*/ 27 h 55"/>
              <a:gd name="T8" fmla="*/ 27 w 1636"/>
              <a:gd name="T9" fmla="*/ 0 h 55"/>
              <a:gd name="T10" fmla="*/ 1608 w 1636"/>
              <a:gd name="T11" fmla="*/ 0 h 55"/>
              <a:gd name="T12" fmla="*/ 1635 w 1636"/>
              <a:gd name="T13" fmla="*/ 27 h 55"/>
              <a:gd name="T14" fmla="*/ 1608 w 1636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6" h="55">
                <a:moveTo>
                  <a:pt x="1608" y="54"/>
                </a:moveTo>
                <a:lnTo>
                  <a:pt x="1608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608" y="0"/>
                  <a:pt x="1608" y="0"/>
                  <a:pt x="1608" y="0"/>
                </a:cubicBezTo>
                <a:cubicBezTo>
                  <a:pt x="1617" y="0"/>
                  <a:pt x="1635" y="9"/>
                  <a:pt x="1635" y="27"/>
                </a:cubicBezTo>
                <a:cubicBezTo>
                  <a:pt x="1635" y="45"/>
                  <a:pt x="1617" y="54"/>
                  <a:pt x="1608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8" name="Freeform 410">
            <a:extLst>
              <a:ext uri="{FF2B5EF4-FFF2-40B4-BE49-F238E27FC236}">
                <a16:creationId xmlns:a16="http://schemas.microsoft.com/office/drawing/2014/main" id="{8234A2F8-1FC3-6049-8E20-DC5F8921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9592" y="11106800"/>
            <a:ext cx="148149" cy="166104"/>
          </a:xfrm>
          <a:custGeom>
            <a:avLst/>
            <a:gdLst>
              <a:gd name="T0" fmla="*/ 54 w 146"/>
              <a:gd name="T1" fmla="*/ 163 h 164"/>
              <a:gd name="T2" fmla="*/ 54 w 146"/>
              <a:gd name="T3" fmla="*/ 163 h 164"/>
              <a:gd name="T4" fmla="*/ 54 w 146"/>
              <a:gd name="T5" fmla="*/ 163 h 164"/>
              <a:gd name="T6" fmla="*/ 45 w 146"/>
              <a:gd name="T7" fmla="*/ 154 h 164"/>
              <a:gd name="T8" fmla="*/ 0 w 146"/>
              <a:gd name="T9" fmla="*/ 9 h 164"/>
              <a:gd name="T10" fmla="*/ 0 w 146"/>
              <a:gd name="T11" fmla="*/ 0 h 164"/>
              <a:gd name="T12" fmla="*/ 9 w 146"/>
              <a:gd name="T13" fmla="*/ 0 h 164"/>
              <a:gd name="T14" fmla="*/ 145 w 146"/>
              <a:gd name="T15" fmla="*/ 72 h 164"/>
              <a:gd name="T16" fmla="*/ 145 w 146"/>
              <a:gd name="T17" fmla="*/ 81 h 164"/>
              <a:gd name="T18" fmla="*/ 136 w 146"/>
              <a:gd name="T19" fmla="*/ 91 h 164"/>
              <a:gd name="T20" fmla="*/ 81 w 146"/>
              <a:gd name="T21" fmla="*/ 100 h 164"/>
              <a:gd name="T22" fmla="*/ 63 w 146"/>
              <a:gd name="T23" fmla="*/ 154 h 164"/>
              <a:gd name="T24" fmla="*/ 54 w 146"/>
              <a:gd name="T25" fmla="*/ 163 h 164"/>
              <a:gd name="T26" fmla="*/ 27 w 146"/>
              <a:gd name="T27" fmla="*/ 27 h 164"/>
              <a:gd name="T28" fmla="*/ 27 w 146"/>
              <a:gd name="T29" fmla="*/ 27 h 164"/>
              <a:gd name="T30" fmla="*/ 54 w 146"/>
              <a:gd name="T31" fmla="*/ 118 h 164"/>
              <a:gd name="T32" fmla="*/ 63 w 146"/>
              <a:gd name="T33" fmla="*/ 81 h 164"/>
              <a:gd name="T34" fmla="*/ 72 w 146"/>
              <a:gd name="T35" fmla="*/ 81 h 164"/>
              <a:gd name="T36" fmla="*/ 109 w 146"/>
              <a:gd name="T37" fmla="*/ 72 h 164"/>
              <a:gd name="T38" fmla="*/ 27 w 146"/>
              <a:gd name="T39" fmla="*/ 27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6" h="164">
                <a:moveTo>
                  <a:pt x="54" y="163"/>
                </a:moveTo>
                <a:lnTo>
                  <a:pt x="54" y="163"/>
                </a:lnTo>
                <a:lnTo>
                  <a:pt x="54" y="163"/>
                </a:lnTo>
                <a:cubicBezTo>
                  <a:pt x="45" y="154"/>
                  <a:pt x="45" y="154"/>
                  <a:pt x="45" y="154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145" y="72"/>
                  <a:pt x="145" y="72"/>
                  <a:pt x="145" y="72"/>
                </a:cubicBezTo>
                <a:cubicBezTo>
                  <a:pt x="145" y="72"/>
                  <a:pt x="145" y="72"/>
                  <a:pt x="145" y="81"/>
                </a:cubicBezTo>
                <a:cubicBezTo>
                  <a:pt x="145" y="81"/>
                  <a:pt x="145" y="91"/>
                  <a:pt x="136" y="91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63" y="154"/>
                  <a:pt x="63" y="154"/>
                  <a:pt x="63" y="154"/>
                </a:cubicBezTo>
                <a:lnTo>
                  <a:pt x="54" y="163"/>
                </a:lnTo>
                <a:close/>
                <a:moveTo>
                  <a:pt x="27" y="27"/>
                </a:moveTo>
                <a:lnTo>
                  <a:pt x="27" y="27"/>
                </a:lnTo>
                <a:cubicBezTo>
                  <a:pt x="54" y="118"/>
                  <a:pt x="54" y="118"/>
                  <a:pt x="54" y="118"/>
                </a:cubicBezTo>
                <a:cubicBezTo>
                  <a:pt x="63" y="81"/>
                  <a:pt x="63" y="81"/>
                  <a:pt x="63" y="81"/>
                </a:cubicBezTo>
                <a:lnTo>
                  <a:pt x="72" y="81"/>
                </a:lnTo>
                <a:cubicBezTo>
                  <a:pt x="109" y="72"/>
                  <a:pt x="109" y="72"/>
                  <a:pt x="109" y="72"/>
                </a:cubicBezTo>
                <a:lnTo>
                  <a:pt x="2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9" name="Freeform 411">
            <a:extLst>
              <a:ext uri="{FF2B5EF4-FFF2-40B4-BE49-F238E27FC236}">
                <a16:creationId xmlns:a16="http://schemas.microsoft.com/office/drawing/2014/main" id="{E48C75B9-13B3-6141-A31F-0CFB0E02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443" y="11183117"/>
            <a:ext cx="76320" cy="85299"/>
          </a:xfrm>
          <a:custGeom>
            <a:avLst/>
            <a:gdLst>
              <a:gd name="T0" fmla="*/ 64 w 74"/>
              <a:gd name="T1" fmla="*/ 82 h 83"/>
              <a:gd name="T2" fmla="*/ 64 w 74"/>
              <a:gd name="T3" fmla="*/ 82 h 83"/>
              <a:gd name="T4" fmla="*/ 55 w 74"/>
              <a:gd name="T5" fmla="*/ 82 h 83"/>
              <a:gd name="T6" fmla="*/ 9 w 74"/>
              <a:gd name="T7" fmla="*/ 28 h 83"/>
              <a:gd name="T8" fmla="*/ 9 w 74"/>
              <a:gd name="T9" fmla="*/ 9 h 83"/>
              <a:gd name="T10" fmla="*/ 18 w 74"/>
              <a:gd name="T11" fmla="*/ 9 h 83"/>
              <a:gd name="T12" fmla="*/ 73 w 74"/>
              <a:gd name="T13" fmla="*/ 64 h 83"/>
              <a:gd name="T14" fmla="*/ 73 w 74"/>
              <a:gd name="T15" fmla="*/ 82 h 83"/>
              <a:gd name="T16" fmla="*/ 64 w 74"/>
              <a:gd name="T17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3">
                <a:moveTo>
                  <a:pt x="64" y="82"/>
                </a:moveTo>
                <a:lnTo>
                  <a:pt x="64" y="82"/>
                </a:lnTo>
                <a:cubicBezTo>
                  <a:pt x="55" y="82"/>
                  <a:pt x="55" y="82"/>
                  <a:pt x="55" y="82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19"/>
                  <a:pt x="0" y="9"/>
                  <a:pt x="9" y="9"/>
                </a:cubicBezTo>
                <a:cubicBezTo>
                  <a:pt x="9" y="0"/>
                  <a:pt x="18" y="9"/>
                  <a:pt x="18" y="9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73"/>
                  <a:pt x="73" y="73"/>
                  <a:pt x="73" y="82"/>
                </a:cubicBezTo>
                <a:cubicBezTo>
                  <a:pt x="64" y="82"/>
                  <a:pt x="64" y="82"/>
                  <a:pt x="64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0" name="Freeform 412">
            <a:extLst>
              <a:ext uri="{FF2B5EF4-FFF2-40B4-BE49-F238E27FC236}">
                <a16:creationId xmlns:a16="http://schemas.microsoft.com/office/drawing/2014/main" id="{6027BDAA-5429-BD42-9893-2EACFDC0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364" y="10693782"/>
            <a:ext cx="534228" cy="615036"/>
          </a:xfrm>
          <a:custGeom>
            <a:avLst/>
            <a:gdLst>
              <a:gd name="T0" fmla="*/ 262 w 525"/>
              <a:gd name="T1" fmla="*/ 605 h 606"/>
              <a:gd name="T2" fmla="*/ 262 w 525"/>
              <a:gd name="T3" fmla="*/ 605 h 606"/>
              <a:gd name="T4" fmla="*/ 253 w 525"/>
              <a:gd name="T5" fmla="*/ 605 h 606"/>
              <a:gd name="T6" fmla="*/ 109 w 525"/>
              <a:gd name="T7" fmla="*/ 497 h 606"/>
              <a:gd name="T8" fmla="*/ 0 w 525"/>
              <a:gd name="T9" fmla="*/ 135 h 606"/>
              <a:gd name="T10" fmla="*/ 9 w 525"/>
              <a:gd name="T11" fmla="*/ 99 h 606"/>
              <a:gd name="T12" fmla="*/ 45 w 525"/>
              <a:gd name="T13" fmla="*/ 81 h 606"/>
              <a:gd name="T14" fmla="*/ 226 w 525"/>
              <a:gd name="T15" fmla="*/ 18 h 606"/>
              <a:gd name="T16" fmla="*/ 289 w 525"/>
              <a:gd name="T17" fmla="*/ 18 h 606"/>
              <a:gd name="T18" fmla="*/ 470 w 525"/>
              <a:gd name="T19" fmla="*/ 81 h 606"/>
              <a:gd name="T20" fmla="*/ 506 w 525"/>
              <a:gd name="T21" fmla="*/ 99 h 606"/>
              <a:gd name="T22" fmla="*/ 524 w 525"/>
              <a:gd name="T23" fmla="*/ 135 h 606"/>
              <a:gd name="T24" fmla="*/ 416 w 525"/>
              <a:gd name="T25" fmla="*/ 497 h 606"/>
              <a:gd name="T26" fmla="*/ 271 w 525"/>
              <a:gd name="T27" fmla="*/ 605 h 606"/>
              <a:gd name="T28" fmla="*/ 262 w 525"/>
              <a:gd name="T29" fmla="*/ 605 h 606"/>
              <a:gd name="T30" fmla="*/ 262 w 525"/>
              <a:gd name="T31" fmla="*/ 54 h 606"/>
              <a:gd name="T32" fmla="*/ 262 w 525"/>
              <a:gd name="T33" fmla="*/ 54 h 606"/>
              <a:gd name="T34" fmla="*/ 253 w 525"/>
              <a:gd name="T35" fmla="*/ 54 h 606"/>
              <a:gd name="T36" fmla="*/ 54 w 525"/>
              <a:gd name="T37" fmla="*/ 126 h 606"/>
              <a:gd name="T38" fmla="*/ 45 w 525"/>
              <a:gd name="T39" fmla="*/ 126 h 606"/>
              <a:gd name="T40" fmla="*/ 45 w 525"/>
              <a:gd name="T41" fmla="*/ 135 h 606"/>
              <a:gd name="T42" fmla="*/ 145 w 525"/>
              <a:gd name="T43" fmla="*/ 469 h 606"/>
              <a:gd name="T44" fmla="*/ 262 w 525"/>
              <a:gd name="T45" fmla="*/ 560 h 606"/>
              <a:gd name="T46" fmla="*/ 380 w 525"/>
              <a:gd name="T47" fmla="*/ 469 h 606"/>
              <a:gd name="T48" fmla="*/ 470 w 525"/>
              <a:gd name="T49" fmla="*/ 135 h 606"/>
              <a:gd name="T50" fmla="*/ 470 w 525"/>
              <a:gd name="T51" fmla="*/ 126 h 606"/>
              <a:gd name="T52" fmla="*/ 470 w 525"/>
              <a:gd name="T53" fmla="*/ 126 h 606"/>
              <a:gd name="T54" fmla="*/ 262 w 525"/>
              <a:gd name="T55" fmla="*/ 54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5" h="606">
                <a:moveTo>
                  <a:pt x="262" y="605"/>
                </a:moveTo>
                <a:lnTo>
                  <a:pt x="262" y="605"/>
                </a:lnTo>
                <a:cubicBezTo>
                  <a:pt x="253" y="605"/>
                  <a:pt x="253" y="605"/>
                  <a:pt x="253" y="605"/>
                </a:cubicBezTo>
                <a:cubicBezTo>
                  <a:pt x="244" y="605"/>
                  <a:pt x="154" y="560"/>
                  <a:pt x="109" y="497"/>
                </a:cubicBezTo>
                <a:cubicBezTo>
                  <a:pt x="27" y="379"/>
                  <a:pt x="9" y="207"/>
                  <a:pt x="0" y="135"/>
                </a:cubicBezTo>
                <a:cubicBezTo>
                  <a:pt x="0" y="126"/>
                  <a:pt x="0" y="108"/>
                  <a:pt x="9" y="99"/>
                </a:cubicBezTo>
                <a:cubicBezTo>
                  <a:pt x="18" y="90"/>
                  <a:pt x="36" y="81"/>
                  <a:pt x="45" y="81"/>
                </a:cubicBezTo>
                <a:cubicBezTo>
                  <a:pt x="145" y="72"/>
                  <a:pt x="199" y="36"/>
                  <a:pt x="226" y="18"/>
                </a:cubicBezTo>
                <a:cubicBezTo>
                  <a:pt x="244" y="0"/>
                  <a:pt x="271" y="0"/>
                  <a:pt x="289" y="18"/>
                </a:cubicBezTo>
                <a:cubicBezTo>
                  <a:pt x="316" y="36"/>
                  <a:pt x="380" y="72"/>
                  <a:pt x="470" y="81"/>
                </a:cubicBezTo>
                <a:cubicBezTo>
                  <a:pt x="488" y="81"/>
                  <a:pt x="497" y="90"/>
                  <a:pt x="506" y="99"/>
                </a:cubicBezTo>
                <a:cubicBezTo>
                  <a:pt x="515" y="108"/>
                  <a:pt x="524" y="126"/>
                  <a:pt x="524" y="135"/>
                </a:cubicBezTo>
                <a:cubicBezTo>
                  <a:pt x="515" y="207"/>
                  <a:pt x="488" y="379"/>
                  <a:pt x="416" y="497"/>
                </a:cubicBezTo>
                <a:cubicBezTo>
                  <a:pt x="371" y="560"/>
                  <a:pt x="271" y="605"/>
                  <a:pt x="271" y="605"/>
                </a:cubicBezTo>
                <a:lnTo>
                  <a:pt x="262" y="605"/>
                </a:lnTo>
                <a:close/>
                <a:moveTo>
                  <a:pt x="262" y="54"/>
                </a:moveTo>
                <a:lnTo>
                  <a:pt x="262" y="54"/>
                </a:lnTo>
                <a:cubicBezTo>
                  <a:pt x="262" y="54"/>
                  <a:pt x="262" y="54"/>
                  <a:pt x="253" y="54"/>
                </a:cubicBezTo>
                <a:cubicBezTo>
                  <a:pt x="226" y="81"/>
                  <a:pt x="154" y="117"/>
                  <a:pt x="54" y="126"/>
                </a:cubicBezTo>
                <a:lnTo>
                  <a:pt x="45" y="126"/>
                </a:lnTo>
                <a:lnTo>
                  <a:pt x="45" y="135"/>
                </a:lnTo>
                <a:cubicBezTo>
                  <a:pt x="54" y="198"/>
                  <a:pt x="72" y="361"/>
                  <a:pt x="145" y="469"/>
                </a:cubicBezTo>
                <a:cubicBezTo>
                  <a:pt x="172" y="506"/>
                  <a:pt x="235" y="542"/>
                  <a:pt x="262" y="560"/>
                </a:cubicBezTo>
                <a:cubicBezTo>
                  <a:pt x="289" y="542"/>
                  <a:pt x="343" y="506"/>
                  <a:pt x="380" y="469"/>
                </a:cubicBezTo>
                <a:cubicBezTo>
                  <a:pt x="443" y="361"/>
                  <a:pt x="470" y="198"/>
                  <a:pt x="470" y="135"/>
                </a:cubicBezTo>
                <a:lnTo>
                  <a:pt x="470" y="126"/>
                </a:lnTo>
                <a:lnTo>
                  <a:pt x="470" y="126"/>
                </a:lnTo>
                <a:cubicBezTo>
                  <a:pt x="362" y="117"/>
                  <a:pt x="298" y="81"/>
                  <a:pt x="262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1" name="Freeform 413">
            <a:extLst>
              <a:ext uri="{FF2B5EF4-FFF2-40B4-BE49-F238E27FC236}">
                <a16:creationId xmlns:a16="http://schemas.microsoft.com/office/drawing/2014/main" id="{5EC3A3F7-868F-6E43-B5DC-434D3DBD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489" y="10981099"/>
            <a:ext cx="211000" cy="166104"/>
          </a:xfrm>
          <a:custGeom>
            <a:avLst/>
            <a:gdLst>
              <a:gd name="T0" fmla="*/ 162 w 209"/>
              <a:gd name="T1" fmla="*/ 162 h 163"/>
              <a:gd name="T2" fmla="*/ 162 w 209"/>
              <a:gd name="T3" fmla="*/ 162 h 163"/>
              <a:gd name="T4" fmla="*/ 45 w 209"/>
              <a:gd name="T5" fmla="*/ 162 h 163"/>
              <a:gd name="T6" fmla="*/ 0 w 209"/>
              <a:gd name="T7" fmla="*/ 108 h 163"/>
              <a:gd name="T8" fmla="*/ 0 w 209"/>
              <a:gd name="T9" fmla="*/ 45 h 163"/>
              <a:gd name="T10" fmla="*/ 45 w 209"/>
              <a:gd name="T11" fmla="*/ 0 h 163"/>
              <a:gd name="T12" fmla="*/ 162 w 209"/>
              <a:gd name="T13" fmla="*/ 0 h 163"/>
              <a:gd name="T14" fmla="*/ 208 w 209"/>
              <a:gd name="T15" fmla="*/ 45 h 163"/>
              <a:gd name="T16" fmla="*/ 208 w 209"/>
              <a:gd name="T17" fmla="*/ 108 h 163"/>
              <a:gd name="T18" fmla="*/ 162 w 209"/>
              <a:gd name="T19" fmla="*/ 162 h 163"/>
              <a:gd name="T20" fmla="*/ 54 w 209"/>
              <a:gd name="T21" fmla="*/ 108 h 163"/>
              <a:gd name="T22" fmla="*/ 54 w 209"/>
              <a:gd name="T23" fmla="*/ 108 h 163"/>
              <a:gd name="T24" fmla="*/ 162 w 209"/>
              <a:gd name="T25" fmla="*/ 108 h 163"/>
              <a:gd name="T26" fmla="*/ 162 w 209"/>
              <a:gd name="T27" fmla="*/ 54 h 163"/>
              <a:gd name="T28" fmla="*/ 54 w 209"/>
              <a:gd name="T29" fmla="*/ 54 h 163"/>
              <a:gd name="T30" fmla="*/ 54 w 209"/>
              <a:gd name="T31" fmla="*/ 10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163">
                <a:moveTo>
                  <a:pt x="162" y="162"/>
                </a:moveTo>
                <a:lnTo>
                  <a:pt x="162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27" y="162"/>
                  <a:pt x="0" y="135"/>
                  <a:pt x="0" y="10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27" y="0"/>
                  <a:pt x="4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9" y="0"/>
                  <a:pt x="208" y="27"/>
                  <a:pt x="208" y="45"/>
                </a:cubicBezTo>
                <a:cubicBezTo>
                  <a:pt x="208" y="108"/>
                  <a:pt x="208" y="108"/>
                  <a:pt x="208" y="108"/>
                </a:cubicBezTo>
                <a:cubicBezTo>
                  <a:pt x="208" y="135"/>
                  <a:pt x="189" y="162"/>
                  <a:pt x="162" y="162"/>
                </a:cubicBezTo>
                <a:close/>
                <a:moveTo>
                  <a:pt x="54" y="108"/>
                </a:moveTo>
                <a:lnTo>
                  <a:pt x="54" y="108"/>
                </a:lnTo>
                <a:cubicBezTo>
                  <a:pt x="162" y="108"/>
                  <a:pt x="162" y="108"/>
                  <a:pt x="162" y="108"/>
                </a:cubicBezTo>
                <a:cubicBezTo>
                  <a:pt x="162" y="54"/>
                  <a:pt x="162" y="54"/>
                  <a:pt x="162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2" name="Freeform 414">
            <a:extLst>
              <a:ext uri="{FF2B5EF4-FFF2-40B4-BE49-F238E27FC236}">
                <a16:creationId xmlns:a16="http://schemas.microsoft.com/office/drawing/2014/main" id="{8646BB08-C892-C340-BEA4-D5496740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446" y="10868864"/>
            <a:ext cx="184064" cy="166106"/>
          </a:xfrm>
          <a:custGeom>
            <a:avLst/>
            <a:gdLst>
              <a:gd name="T0" fmla="*/ 153 w 181"/>
              <a:gd name="T1" fmla="*/ 163 h 164"/>
              <a:gd name="T2" fmla="*/ 153 w 181"/>
              <a:gd name="T3" fmla="*/ 163 h 164"/>
              <a:gd name="T4" fmla="*/ 126 w 181"/>
              <a:gd name="T5" fmla="*/ 136 h 164"/>
              <a:gd name="T6" fmla="*/ 126 w 181"/>
              <a:gd name="T7" fmla="*/ 91 h 164"/>
              <a:gd name="T8" fmla="*/ 90 w 181"/>
              <a:gd name="T9" fmla="*/ 54 h 164"/>
              <a:gd name="T10" fmla="*/ 45 w 181"/>
              <a:gd name="T11" fmla="*/ 91 h 164"/>
              <a:gd name="T12" fmla="*/ 45 w 181"/>
              <a:gd name="T13" fmla="*/ 136 h 164"/>
              <a:gd name="T14" fmla="*/ 27 w 181"/>
              <a:gd name="T15" fmla="*/ 163 h 164"/>
              <a:gd name="T16" fmla="*/ 27 w 181"/>
              <a:gd name="T17" fmla="*/ 163 h 164"/>
              <a:gd name="T18" fmla="*/ 0 w 181"/>
              <a:gd name="T19" fmla="*/ 136 h 164"/>
              <a:gd name="T20" fmla="*/ 0 w 181"/>
              <a:gd name="T21" fmla="*/ 91 h 164"/>
              <a:gd name="T22" fmla="*/ 90 w 181"/>
              <a:gd name="T23" fmla="*/ 0 h 164"/>
              <a:gd name="T24" fmla="*/ 180 w 181"/>
              <a:gd name="T25" fmla="*/ 91 h 164"/>
              <a:gd name="T26" fmla="*/ 180 w 181"/>
              <a:gd name="T27" fmla="*/ 136 h 164"/>
              <a:gd name="T28" fmla="*/ 153 w 181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" h="164">
                <a:moveTo>
                  <a:pt x="153" y="163"/>
                </a:moveTo>
                <a:lnTo>
                  <a:pt x="153" y="163"/>
                </a:lnTo>
                <a:cubicBezTo>
                  <a:pt x="135" y="163"/>
                  <a:pt x="126" y="154"/>
                  <a:pt x="126" y="136"/>
                </a:cubicBezTo>
                <a:cubicBezTo>
                  <a:pt x="126" y="91"/>
                  <a:pt x="126" y="91"/>
                  <a:pt x="126" y="91"/>
                </a:cubicBezTo>
                <a:cubicBezTo>
                  <a:pt x="126" y="73"/>
                  <a:pt x="108" y="54"/>
                  <a:pt x="90" y="54"/>
                </a:cubicBezTo>
                <a:cubicBezTo>
                  <a:pt x="63" y="54"/>
                  <a:pt x="45" y="73"/>
                  <a:pt x="45" y="91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45" y="154"/>
                  <a:pt x="36" y="163"/>
                  <a:pt x="27" y="163"/>
                </a:cubicBezTo>
                <a:lnTo>
                  <a:pt x="27" y="163"/>
                </a:lnTo>
                <a:cubicBezTo>
                  <a:pt x="9" y="163"/>
                  <a:pt x="0" y="154"/>
                  <a:pt x="0" y="13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6" y="0"/>
                  <a:pt x="90" y="0"/>
                </a:cubicBezTo>
                <a:cubicBezTo>
                  <a:pt x="135" y="0"/>
                  <a:pt x="180" y="45"/>
                  <a:pt x="180" y="91"/>
                </a:cubicBezTo>
                <a:cubicBezTo>
                  <a:pt x="180" y="136"/>
                  <a:pt x="180" y="136"/>
                  <a:pt x="180" y="136"/>
                </a:cubicBezTo>
                <a:cubicBezTo>
                  <a:pt x="180" y="154"/>
                  <a:pt x="162" y="163"/>
                  <a:pt x="153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3" name="Freeform 415">
            <a:extLst>
              <a:ext uri="{FF2B5EF4-FFF2-40B4-BE49-F238E27FC236}">
                <a16:creationId xmlns:a16="http://schemas.microsoft.com/office/drawing/2014/main" id="{84519972-BA35-634C-B343-4CFD5C44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062" y="4615236"/>
            <a:ext cx="1261499" cy="1261499"/>
          </a:xfrm>
          <a:custGeom>
            <a:avLst/>
            <a:gdLst>
              <a:gd name="T0" fmla="*/ 623 w 1239"/>
              <a:gd name="T1" fmla="*/ 1238 h 1239"/>
              <a:gd name="T2" fmla="*/ 623 w 1239"/>
              <a:gd name="T3" fmla="*/ 1238 h 1239"/>
              <a:gd name="T4" fmla="*/ 181 w 1239"/>
              <a:gd name="T5" fmla="*/ 1057 h 1239"/>
              <a:gd name="T6" fmla="*/ 0 w 1239"/>
              <a:gd name="T7" fmla="*/ 623 h 1239"/>
              <a:gd name="T8" fmla="*/ 181 w 1239"/>
              <a:gd name="T9" fmla="*/ 181 h 1239"/>
              <a:gd name="T10" fmla="*/ 623 w 1239"/>
              <a:gd name="T11" fmla="*/ 0 h 1239"/>
              <a:gd name="T12" fmla="*/ 1057 w 1239"/>
              <a:gd name="T13" fmla="*/ 181 h 1239"/>
              <a:gd name="T14" fmla="*/ 1238 w 1239"/>
              <a:gd name="T15" fmla="*/ 623 h 1239"/>
              <a:gd name="T16" fmla="*/ 1057 w 1239"/>
              <a:gd name="T17" fmla="*/ 1057 h 1239"/>
              <a:gd name="T18" fmla="*/ 623 w 1239"/>
              <a:gd name="T19" fmla="*/ 1238 h 1239"/>
              <a:gd name="T20" fmla="*/ 623 w 1239"/>
              <a:gd name="T21" fmla="*/ 72 h 1239"/>
              <a:gd name="T22" fmla="*/ 623 w 1239"/>
              <a:gd name="T23" fmla="*/ 72 h 1239"/>
              <a:gd name="T24" fmla="*/ 72 w 1239"/>
              <a:gd name="T25" fmla="*/ 623 h 1239"/>
              <a:gd name="T26" fmla="*/ 623 w 1239"/>
              <a:gd name="T27" fmla="*/ 1166 h 1239"/>
              <a:gd name="T28" fmla="*/ 1166 w 1239"/>
              <a:gd name="T29" fmla="*/ 623 h 1239"/>
              <a:gd name="T30" fmla="*/ 623 w 1239"/>
              <a:gd name="T31" fmla="*/ 72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9" h="1239">
                <a:moveTo>
                  <a:pt x="623" y="1238"/>
                </a:moveTo>
                <a:lnTo>
                  <a:pt x="623" y="1238"/>
                </a:lnTo>
                <a:cubicBezTo>
                  <a:pt x="452" y="1238"/>
                  <a:pt x="298" y="1175"/>
                  <a:pt x="181" y="1057"/>
                </a:cubicBezTo>
                <a:cubicBezTo>
                  <a:pt x="63" y="940"/>
                  <a:pt x="0" y="786"/>
                  <a:pt x="0" y="623"/>
                </a:cubicBezTo>
                <a:cubicBezTo>
                  <a:pt x="0" y="452"/>
                  <a:pt x="63" y="298"/>
                  <a:pt x="181" y="181"/>
                </a:cubicBezTo>
                <a:cubicBezTo>
                  <a:pt x="298" y="63"/>
                  <a:pt x="452" y="0"/>
                  <a:pt x="623" y="0"/>
                </a:cubicBezTo>
                <a:cubicBezTo>
                  <a:pt x="786" y="0"/>
                  <a:pt x="940" y="63"/>
                  <a:pt x="1057" y="181"/>
                </a:cubicBezTo>
                <a:cubicBezTo>
                  <a:pt x="1175" y="298"/>
                  <a:pt x="1238" y="452"/>
                  <a:pt x="1238" y="623"/>
                </a:cubicBezTo>
                <a:cubicBezTo>
                  <a:pt x="1238" y="786"/>
                  <a:pt x="1175" y="940"/>
                  <a:pt x="1057" y="1057"/>
                </a:cubicBezTo>
                <a:cubicBezTo>
                  <a:pt x="940" y="1175"/>
                  <a:pt x="786" y="1238"/>
                  <a:pt x="623" y="1238"/>
                </a:cubicBezTo>
                <a:close/>
                <a:moveTo>
                  <a:pt x="623" y="72"/>
                </a:moveTo>
                <a:lnTo>
                  <a:pt x="623" y="72"/>
                </a:lnTo>
                <a:cubicBezTo>
                  <a:pt x="316" y="72"/>
                  <a:pt x="72" y="316"/>
                  <a:pt x="72" y="623"/>
                </a:cubicBezTo>
                <a:cubicBezTo>
                  <a:pt x="72" y="922"/>
                  <a:pt x="316" y="1166"/>
                  <a:pt x="623" y="1166"/>
                </a:cubicBezTo>
                <a:cubicBezTo>
                  <a:pt x="922" y="1166"/>
                  <a:pt x="1166" y="922"/>
                  <a:pt x="1166" y="623"/>
                </a:cubicBezTo>
                <a:cubicBezTo>
                  <a:pt x="1166" y="316"/>
                  <a:pt x="922" y="72"/>
                  <a:pt x="623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4" name="Freeform 416">
            <a:extLst>
              <a:ext uri="{FF2B5EF4-FFF2-40B4-BE49-F238E27FC236}">
                <a16:creationId xmlns:a16="http://schemas.microsoft.com/office/drawing/2014/main" id="{F104871A-B691-6943-AB49-DF98784F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4208" y="4763383"/>
            <a:ext cx="965206" cy="965206"/>
          </a:xfrm>
          <a:custGeom>
            <a:avLst/>
            <a:gdLst>
              <a:gd name="T0" fmla="*/ 478 w 949"/>
              <a:gd name="T1" fmla="*/ 948 h 949"/>
              <a:gd name="T2" fmla="*/ 478 w 949"/>
              <a:gd name="T3" fmla="*/ 948 h 949"/>
              <a:gd name="T4" fmla="*/ 0 w 949"/>
              <a:gd name="T5" fmla="*/ 478 h 949"/>
              <a:gd name="T6" fmla="*/ 478 w 949"/>
              <a:gd name="T7" fmla="*/ 0 h 949"/>
              <a:gd name="T8" fmla="*/ 948 w 949"/>
              <a:gd name="T9" fmla="*/ 478 h 949"/>
              <a:gd name="T10" fmla="*/ 478 w 949"/>
              <a:gd name="T11" fmla="*/ 948 h 949"/>
              <a:gd name="T12" fmla="*/ 478 w 949"/>
              <a:gd name="T13" fmla="*/ 72 h 949"/>
              <a:gd name="T14" fmla="*/ 478 w 949"/>
              <a:gd name="T15" fmla="*/ 72 h 949"/>
              <a:gd name="T16" fmla="*/ 72 w 949"/>
              <a:gd name="T17" fmla="*/ 478 h 949"/>
              <a:gd name="T18" fmla="*/ 478 w 949"/>
              <a:gd name="T19" fmla="*/ 876 h 949"/>
              <a:gd name="T20" fmla="*/ 876 w 949"/>
              <a:gd name="T21" fmla="*/ 478 h 949"/>
              <a:gd name="T22" fmla="*/ 478 w 949"/>
              <a:gd name="T23" fmla="*/ 72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9" h="949">
                <a:moveTo>
                  <a:pt x="478" y="948"/>
                </a:moveTo>
                <a:lnTo>
                  <a:pt x="478" y="948"/>
                </a:lnTo>
                <a:cubicBezTo>
                  <a:pt x="216" y="948"/>
                  <a:pt x="0" y="740"/>
                  <a:pt x="0" y="478"/>
                </a:cubicBezTo>
                <a:cubicBezTo>
                  <a:pt x="0" y="216"/>
                  <a:pt x="216" y="0"/>
                  <a:pt x="478" y="0"/>
                </a:cubicBezTo>
                <a:cubicBezTo>
                  <a:pt x="741" y="0"/>
                  <a:pt x="948" y="216"/>
                  <a:pt x="948" y="478"/>
                </a:cubicBezTo>
                <a:cubicBezTo>
                  <a:pt x="948" y="740"/>
                  <a:pt x="741" y="948"/>
                  <a:pt x="478" y="948"/>
                </a:cubicBezTo>
                <a:close/>
                <a:moveTo>
                  <a:pt x="478" y="72"/>
                </a:moveTo>
                <a:lnTo>
                  <a:pt x="478" y="72"/>
                </a:lnTo>
                <a:cubicBezTo>
                  <a:pt x="253" y="72"/>
                  <a:pt x="72" y="253"/>
                  <a:pt x="72" y="478"/>
                </a:cubicBezTo>
                <a:cubicBezTo>
                  <a:pt x="72" y="695"/>
                  <a:pt x="253" y="876"/>
                  <a:pt x="478" y="876"/>
                </a:cubicBezTo>
                <a:cubicBezTo>
                  <a:pt x="695" y="876"/>
                  <a:pt x="876" y="695"/>
                  <a:pt x="876" y="478"/>
                </a:cubicBezTo>
                <a:cubicBezTo>
                  <a:pt x="876" y="253"/>
                  <a:pt x="695" y="72"/>
                  <a:pt x="478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5" name="Freeform 417">
            <a:extLst>
              <a:ext uri="{FF2B5EF4-FFF2-40B4-BE49-F238E27FC236}">
                <a16:creationId xmlns:a16="http://schemas.microsoft.com/office/drawing/2014/main" id="{577A114C-B66C-204C-A25C-613093D1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3973" y="4965404"/>
            <a:ext cx="395061" cy="570143"/>
          </a:xfrm>
          <a:custGeom>
            <a:avLst/>
            <a:gdLst>
              <a:gd name="T0" fmla="*/ 289 w 389"/>
              <a:gd name="T1" fmla="*/ 561 h 562"/>
              <a:gd name="T2" fmla="*/ 289 w 389"/>
              <a:gd name="T3" fmla="*/ 561 h 562"/>
              <a:gd name="T4" fmla="*/ 0 w 389"/>
              <a:gd name="T5" fmla="*/ 280 h 562"/>
              <a:gd name="T6" fmla="*/ 289 w 389"/>
              <a:gd name="T7" fmla="*/ 0 h 562"/>
              <a:gd name="T8" fmla="*/ 352 w 389"/>
              <a:gd name="T9" fmla="*/ 9 h 562"/>
              <a:gd name="T10" fmla="*/ 379 w 389"/>
              <a:gd name="T11" fmla="*/ 45 h 562"/>
              <a:gd name="T12" fmla="*/ 343 w 389"/>
              <a:gd name="T13" fmla="*/ 73 h 562"/>
              <a:gd name="T14" fmla="*/ 289 w 389"/>
              <a:gd name="T15" fmla="*/ 64 h 562"/>
              <a:gd name="T16" fmla="*/ 72 w 389"/>
              <a:gd name="T17" fmla="*/ 280 h 562"/>
              <a:gd name="T18" fmla="*/ 289 w 389"/>
              <a:gd name="T19" fmla="*/ 488 h 562"/>
              <a:gd name="T20" fmla="*/ 334 w 389"/>
              <a:gd name="T21" fmla="*/ 479 h 562"/>
              <a:gd name="T22" fmla="*/ 379 w 389"/>
              <a:gd name="T23" fmla="*/ 506 h 562"/>
              <a:gd name="T24" fmla="*/ 352 w 389"/>
              <a:gd name="T25" fmla="*/ 551 h 562"/>
              <a:gd name="T26" fmla="*/ 289 w 389"/>
              <a:gd name="T27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9" h="562">
                <a:moveTo>
                  <a:pt x="289" y="561"/>
                </a:moveTo>
                <a:lnTo>
                  <a:pt x="289" y="561"/>
                </a:lnTo>
                <a:cubicBezTo>
                  <a:pt x="126" y="561"/>
                  <a:pt x="0" y="434"/>
                  <a:pt x="0" y="280"/>
                </a:cubicBezTo>
                <a:cubicBezTo>
                  <a:pt x="0" y="127"/>
                  <a:pt x="126" y="0"/>
                  <a:pt x="289" y="0"/>
                </a:cubicBezTo>
                <a:cubicBezTo>
                  <a:pt x="307" y="0"/>
                  <a:pt x="334" y="0"/>
                  <a:pt x="352" y="9"/>
                </a:cubicBezTo>
                <a:cubicBezTo>
                  <a:pt x="370" y="9"/>
                  <a:pt x="388" y="27"/>
                  <a:pt x="379" y="45"/>
                </a:cubicBezTo>
                <a:cubicBezTo>
                  <a:pt x="379" y="64"/>
                  <a:pt x="361" y="73"/>
                  <a:pt x="343" y="73"/>
                </a:cubicBezTo>
                <a:cubicBezTo>
                  <a:pt x="325" y="64"/>
                  <a:pt x="307" y="64"/>
                  <a:pt x="289" y="64"/>
                </a:cubicBezTo>
                <a:cubicBezTo>
                  <a:pt x="171" y="64"/>
                  <a:pt x="72" y="163"/>
                  <a:pt x="72" y="280"/>
                </a:cubicBezTo>
                <a:cubicBezTo>
                  <a:pt x="72" y="398"/>
                  <a:pt x="171" y="488"/>
                  <a:pt x="289" y="488"/>
                </a:cubicBezTo>
                <a:cubicBezTo>
                  <a:pt x="298" y="488"/>
                  <a:pt x="316" y="488"/>
                  <a:pt x="334" y="479"/>
                </a:cubicBezTo>
                <a:cubicBezTo>
                  <a:pt x="352" y="479"/>
                  <a:pt x="370" y="488"/>
                  <a:pt x="379" y="506"/>
                </a:cubicBezTo>
                <a:cubicBezTo>
                  <a:pt x="379" y="524"/>
                  <a:pt x="370" y="542"/>
                  <a:pt x="352" y="551"/>
                </a:cubicBezTo>
                <a:cubicBezTo>
                  <a:pt x="334" y="551"/>
                  <a:pt x="307" y="561"/>
                  <a:pt x="289" y="5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6" name="Freeform 418">
            <a:extLst>
              <a:ext uri="{FF2B5EF4-FFF2-40B4-BE49-F238E27FC236}">
                <a16:creationId xmlns:a16="http://schemas.microsoft.com/office/drawing/2014/main" id="{08CC9088-65F0-F348-ABF7-6E26D54EA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251" y="5149465"/>
            <a:ext cx="323231" cy="67341"/>
          </a:xfrm>
          <a:custGeom>
            <a:avLst/>
            <a:gdLst>
              <a:gd name="T0" fmla="*/ 280 w 318"/>
              <a:gd name="T1" fmla="*/ 63 h 64"/>
              <a:gd name="T2" fmla="*/ 280 w 318"/>
              <a:gd name="T3" fmla="*/ 63 h 64"/>
              <a:gd name="T4" fmla="*/ 36 w 318"/>
              <a:gd name="T5" fmla="*/ 63 h 64"/>
              <a:gd name="T6" fmla="*/ 0 w 318"/>
              <a:gd name="T7" fmla="*/ 27 h 64"/>
              <a:gd name="T8" fmla="*/ 36 w 318"/>
              <a:gd name="T9" fmla="*/ 0 h 64"/>
              <a:gd name="T10" fmla="*/ 280 w 318"/>
              <a:gd name="T11" fmla="*/ 0 h 64"/>
              <a:gd name="T12" fmla="*/ 317 w 318"/>
              <a:gd name="T13" fmla="*/ 27 h 64"/>
              <a:gd name="T14" fmla="*/ 280 w 31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64">
                <a:moveTo>
                  <a:pt x="280" y="63"/>
                </a:moveTo>
                <a:lnTo>
                  <a:pt x="280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9" y="0"/>
                  <a:pt x="317" y="9"/>
                  <a:pt x="317" y="27"/>
                </a:cubicBezTo>
                <a:cubicBezTo>
                  <a:pt x="317" y="45"/>
                  <a:pt x="299" y="63"/>
                  <a:pt x="28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7" name="Freeform 419">
            <a:extLst>
              <a:ext uri="{FF2B5EF4-FFF2-40B4-BE49-F238E27FC236}">
                <a16:creationId xmlns:a16="http://schemas.microsoft.com/office/drawing/2014/main" id="{FA34618D-2A94-8949-AC83-4440E029D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251" y="5266187"/>
            <a:ext cx="323231" cy="76320"/>
          </a:xfrm>
          <a:custGeom>
            <a:avLst/>
            <a:gdLst>
              <a:gd name="T0" fmla="*/ 280 w 318"/>
              <a:gd name="T1" fmla="*/ 73 h 74"/>
              <a:gd name="T2" fmla="*/ 280 w 318"/>
              <a:gd name="T3" fmla="*/ 73 h 74"/>
              <a:gd name="T4" fmla="*/ 36 w 318"/>
              <a:gd name="T5" fmla="*/ 73 h 74"/>
              <a:gd name="T6" fmla="*/ 0 w 318"/>
              <a:gd name="T7" fmla="*/ 37 h 74"/>
              <a:gd name="T8" fmla="*/ 36 w 318"/>
              <a:gd name="T9" fmla="*/ 0 h 74"/>
              <a:gd name="T10" fmla="*/ 280 w 318"/>
              <a:gd name="T11" fmla="*/ 0 h 74"/>
              <a:gd name="T12" fmla="*/ 317 w 318"/>
              <a:gd name="T13" fmla="*/ 37 h 74"/>
              <a:gd name="T14" fmla="*/ 280 w 318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74">
                <a:moveTo>
                  <a:pt x="280" y="73"/>
                </a:moveTo>
                <a:lnTo>
                  <a:pt x="280" y="73"/>
                </a:ln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7"/>
                </a:cubicBezTo>
                <a:cubicBezTo>
                  <a:pt x="0" y="19"/>
                  <a:pt x="18" y="0"/>
                  <a:pt x="3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9" y="0"/>
                  <a:pt x="317" y="19"/>
                  <a:pt x="317" y="37"/>
                </a:cubicBezTo>
                <a:cubicBezTo>
                  <a:pt x="317" y="55"/>
                  <a:pt x="299" y="73"/>
                  <a:pt x="280" y="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8" name="Freeform 420">
            <a:extLst>
              <a:ext uri="{FF2B5EF4-FFF2-40B4-BE49-F238E27FC236}">
                <a16:creationId xmlns:a16="http://schemas.microsoft.com/office/drawing/2014/main" id="{E3C1C540-97CF-FC4F-85C2-C3D64F31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5254" y="10595017"/>
            <a:ext cx="1270477" cy="1270477"/>
          </a:xfrm>
          <a:custGeom>
            <a:avLst/>
            <a:gdLst>
              <a:gd name="T0" fmla="*/ 623 w 1248"/>
              <a:gd name="T1" fmla="*/ 1247 h 1248"/>
              <a:gd name="T2" fmla="*/ 623 w 1248"/>
              <a:gd name="T3" fmla="*/ 1247 h 1248"/>
              <a:gd name="T4" fmla="*/ 189 w 1248"/>
              <a:gd name="T5" fmla="*/ 1066 h 1248"/>
              <a:gd name="T6" fmla="*/ 0 w 1248"/>
              <a:gd name="T7" fmla="*/ 624 h 1248"/>
              <a:gd name="T8" fmla="*/ 189 w 1248"/>
              <a:gd name="T9" fmla="*/ 190 h 1248"/>
              <a:gd name="T10" fmla="*/ 623 w 1248"/>
              <a:gd name="T11" fmla="*/ 0 h 1248"/>
              <a:gd name="T12" fmla="*/ 1066 w 1248"/>
              <a:gd name="T13" fmla="*/ 190 h 1248"/>
              <a:gd name="T14" fmla="*/ 1247 w 1248"/>
              <a:gd name="T15" fmla="*/ 624 h 1248"/>
              <a:gd name="T16" fmla="*/ 1066 w 1248"/>
              <a:gd name="T17" fmla="*/ 1066 h 1248"/>
              <a:gd name="T18" fmla="*/ 623 w 1248"/>
              <a:gd name="T19" fmla="*/ 1247 h 1248"/>
              <a:gd name="T20" fmla="*/ 623 w 1248"/>
              <a:gd name="T21" fmla="*/ 81 h 1248"/>
              <a:gd name="T22" fmla="*/ 623 w 1248"/>
              <a:gd name="T23" fmla="*/ 81 h 1248"/>
              <a:gd name="T24" fmla="*/ 81 w 1248"/>
              <a:gd name="T25" fmla="*/ 624 h 1248"/>
              <a:gd name="T26" fmla="*/ 623 w 1248"/>
              <a:gd name="T27" fmla="*/ 1175 h 1248"/>
              <a:gd name="T28" fmla="*/ 1174 w 1248"/>
              <a:gd name="T29" fmla="*/ 624 h 1248"/>
              <a:gd name="T30" fmla="*/ 623 w 1248"/>
              <a:gd name="T31" fmla="*/ 81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48" h="1248">
                <a:moveTo>
                  <a:pt x="623" y="1247"/>
                </a:moveTo>
                <a:lnTo>
                  <a:pt x="623" y="1247"/>
                </a:lnTo>
                <a:cubicBezTo>
                  <a:pt x="461" y="1247"/>
                  <a:pt x="307" y="1184"/>
                  <a:pt x="189" y="1066"/>
                </a:cubicBezTo>
                <a:cubicBezTo>
                  <a:pt x="72" y="949"/>
                  <a:pt x="0" y="795"/>
                  <a:pt x="0" y="624"/>
                </a:cubicBezTo>
                <a:cubicBezTo>
                  <a:pt x="0" y="461"/>
                  <a:pt x="72" y="307"/>
                  <a:pt x="189" y="190"/>
                </a:cubicBezTo>
                <a:cubicBezTo>
                  <a:pt x="307" y="72"/>
                  <a:pt x="461" y="0"/>
                  <a:pt x="623" y="0"/>
                </a:cubicBezTo>
                <a:cubicBezTo>
                  <a:pt x="795" y="0"/>
                  <a:pt x="948" y="72"/>
                  <a:pt x="1066" y="190"/>
                </a:cubicBezTo>
                <a:cubicBezTo>
                  <a:pt x="1184" y="307"/>
                  <a:pt x="1247" y="461"/>
                  <a:pt x="1247" y="624"/>
                </a:cubicBezTo>
                <a:cubicBezTo>
                  <a:pt x="1247" y="795"/>
                  <a:pt x="1184" y="949"/>
                  <a:pt x="1066" y="1066"/>
                </a:cubicBezTo>
                <a:cubicBezTo>
                  <a:pt x="948" y="1184"/>
                  <a:pt x="795" y="1247"/>
                  <a:pt x="623" y="1247"/>
                </a:cubicBezTo>
                <a:close/>
                <a:moveTo>
                  <a:pt x="623" y="81"/>
                </a:moveTo>
                <a:lnTo>
                  <a:pt x="623" y="81"/>
                </a:lnTo>
                <a:cubicBezTo>
                  <a:pt x="325" y="81"/>
                  <a:pt x="81" y="325"/>
                  <a:pt x="81" y="624"/>
                </a:cubicBezTo>
                <a:cubicBezTo>
                  <a:pt x="81" y="931"/>
                  <a:pt x="325" y="1175"/>
                  <a:pt x="623" y="1175"/>
                </a:cubicBezTo>
                <a:cubicBezTo>
                  <a:pt x="931" y="1175"/>
                  <a:pt x="1174" y="931"/>
                  <a:pt x="1174" y="624"/>
                </a:cubicBezTo>
                <a:cubicBezTo>
                  <a:pt x="1174" y="325"/>
                  <a:pt x="931" y="81"/>
                  <a:pt x="623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9" name="Freeform 421">
            <a:extLst>
              <a:ext uri="{FF2B5EF4-FFF2-40B4-BE49-F238E27FC236}">
                <a16:creationId xmlns:a16="http://schemas.microsoft.com/office/drawing/2014/main" id="{B3111E94-9994-F94B-BBD0-905FFE0B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7891" y="10747654"/>
            <a:ext cx="965203" cy="965203"/>
          </a:xfrm>
          <a:custGeom>
            <a:avLst/>
            <a:gdLst>
              <a:gd name="T0" fmla="*/ 470 w 950"/>
              <a:gd name="T1" fmla="*/ 949 h 950"/>
              <a:gd name="T2" fmla="*/ 470 w 950"/>
              <a:gd name="T3" fmla="*/ 949 h 950"/>
              <a:gd name="T4" fmla="*/ 0 w 950"/>
              <a:gd name="T5" fmla="*/ 470 h 950"/>
              <a:gd name="T6" fmla="*/ 470 w 950"/>
              <a:gd name="T7" fmla="*/ 0 h 950"/>
              <a:gd name="T8" fmla="*/ 949 w 950"/>
              <a:gd name="T9" fmla="*/ 470 h 950"/>
              <a:gd name="T10" fmla="*/ 470 w 950"/>
              <a:gd name="T11" fmla="*/ 949 h 950"/>
              <a:gd name="T12" fmla="*/ 470 w 950"/>
              <a:gd name="T13" fmla="*/ 72 h 950"/>
              <a:gd name="T14" fmla="*/ 470 w 950"/>
              <a:gd name="T15" fmla="*/ 72 h 950"/>
              <a:gd name="T16" fmla="*/ 73 w 950"/>
              <a:gd name="T17" fmla="*/ 470 h 950"/>
              <a:gd name="T18" fmla="*/ 470 w 950"/>
              <a:gd name="T19" fmla="*/ 876 h 950"/>
              <a:gd name="T20" fmla="*/ 877 w 950"/>
              <a:gd name="T21" fmla="*/ 470 h 950"/>
              <a:gd name="T22" fmla="*/ 470 w 950"/>
              <a:gd name="T23" fmla="*/ 72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950">
                <a:moveTo>
                  <a:pt x="470" y="949"/>
                </a:moveTo>
                <a:lnTo>
                  <a:pt x="470" y="949"/>
                </a:lnTo>
                <a:cubicBezTo>
                  <a:pt x="208" y="949"/>
                  <a:pt x="0" y="732"/>
                  <a:pt x="0" y="470"/>
                </a:cubicBezTo>
                <a:cubicBezTo>
                  <a:pt x="0" y="208"/>
                  <a:pt x="208" y="0"/>
                  <a:pt x="470" y="0"/>
                </a:cubicBezTo>
                <a:cubicBezTo>
                  <a:pt x="732" y="0"/>
                  <a:pt x="949" y="208"/>
                  <a:pt x="949" y="470"/>
                </a:cubicBezTo>
                <a:cubicBezTo>
                  <a:pt x="949" y="732"/>
                  <a:pt x="732" y="949"/>
                  <a:pt x="470" y="949"/>
                </a:cubicBezTo>
                <a:close/>
                <a:moveTo>
                  <a:pt x="470" y="72"/>
                </a:moveTo>
                <a:lnTo>
                  <a:pt x="470" y="72"/>
                </a:lnTo>
                <a:cubicBezTo>
                  <a:pt x="253" y="72"/>
                  <a:pt x="73" y="253"/>
                  <a:pt x="73" y="470"/>
                </a:cubicBezTo>
                <a:cubicBezTo>
                  <a:pt x="73" y="696"/>
                  <a:pt x="253" y="876"/>
                  <a:pt x="470" y="876"/>
                </a:cubicBezTo>
                <a:cubicBezTo>
                  <a:pt x="696" y="876"/>
                  <a:pt x="877" y="696"/>
                  <a:pt x="877" y="470"/>
                </a:cubicBezTo>
                <a:cubicBezTo>
                  <a:pt x="877" y="253"/>
                  <a:pt x="696" y="72"/>
                  <a:pt x="470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0" name="Freeform 422">
            <a:extLst>
              <a:ext uri="{FF2B5EF4-FFF2-40B4-BE49-F238E27FC236}">
                <a16:creationId xmlns:a16="http://schemas.microsoft.com/office/drawing/2014/main" id="{76CC1B0F-370E-2A41-868A-2E90B266E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0315" y="10945184"/>
            <a:ext cx="480356" cy="570143"/>
          </a:xfrm>
          <a:custGeom>
            <a:avLst/>
            <a:gdLst>
              <a:gd name="T0" fmla="*/ 461 w 471"/>
              <a:gd name="T1" fmla="*/ 63 h 561"/>
              <a:gd name="T2" fmla="*/ 461 w 471"/>
              <a:gd name="T3" fmla="*/ 63 h 561"/>
              <a:gd name="T4" fmla="*/ 461 w 471"/>
              <a:gd name="T5" fmla="*/ 18 h 561"/>
              <a:gd name="T6" fmla="*/ 407 w 471"/>
              <a:gd name="T7" fmla="*/ 18 h 561"/>
              <a:gd name="T8" fmla="*/ 235 w 471"/>
              <a:gd name="T9" fmla="*/ 180 h 561"/>
              <a:gd name="T10" fmla="*/ 63 w 471"/>
              <a:gd name="T11" fmla="*/ 9 h 561"/>
              <a:gd name="T12" fmla="*/ 18 w 471"/>
              <a:gd name="T13" fmla="*/ 9 h 561"/>
              <a:gd name="T14" fmla="*/ 18 w 471"/>
              <a:gd name="T15" fmla="*/ 63 h 561"/>
              <a:gd name="T16" fmla="*/ 208 w 471"/>
              <a:gd name="T17" fmla="*/ 243 h 561"/>
              <a:gd name="T18" fmla="*/ 208 w 471"/>
              <a:gd name="T19" fmla="*/ 298 h 561"/>
              <a:gd name="T20" fmla="*/ 145 w 471"/>
              <a:gd name="T21" fmla="*/ 298 h 561"/>
              <a:gd name="T22" fmla="*/ 109 w 471"/>
              <a:gd name="T23" fmla="*/ 334 h 561"/>
              <a:gd name="T24" fmla="*/ 145 w 471"/>
              <a:gd name="T25" fmla="*/ 361 h 561"/>
              <a:gd name="T26" fmla="*/ 208 w 471"/>
              <a:gd name="T27" fmla="*/ 361 h 561"/>
              <a:gd name="T28" fmla="*/ 208 w 471"/>
              <a:gd name="T29" fmla="*/ 397 h 561"/>
              <a:gd name="T30" fmla="*/ 145 w 471"/>
              <a:gd name="T31" fmla="*/ 397 h 561"/>
              <a:gd name="T32" fmla="*/ 109 w 471"/>
              <a:gd name="T33" fmla="*/ 433 h 561"/>
              <a:gd name="T34" fmla="*/ 145 w 471"/>
              <a:gd name="T35" fmla="*/ 460 h 561"/>
              <a:gd name="T36" fmla="*/ 208 w 471"/>
              <a:gd name="T37" fmla="*/ 460 h 561"/>
              <a:gd name="T38" fmla="*/ 208 w 471"/>
              <a:gd name="T39" fmla="*/ 532 h 561"/>
              <a:gd name="T40" fmla="*/ 235 w 471"/>
              <a:gd name="T41" fmla="*/ 560 h 561"/>
              <a:gd name="T42" fmla="*/ 235 w 471"/>
              <a:gd name="T43" fmla="*/ 560 h 561"/>
              <a:gd name="T44" fmla="*/ 271 w 471"/>
              <a:gd name="T45" fmla="*/ 532 h 561"/>
              <a:gd name="T46" fmla="*/ 271 w 471"/>
              <a:gd name="T47" fmla="*/ 460 h 561"/>
              <a:gd name="T48" fmla="*/ 335 w 471"/>
              <a:gd name="T49" fmla="*/ 460 h 561"/>
              <a:gd name="T50" fmla="*/ 371 w 471"/>
              <a:gd name="T51" fmla="*/ 433 h 561"/>
              <a:gd name="T52" fmla="*/ 335 w 471"/>
              <a:gd name="T53" fmla="*/ 397 h 561"/>
              <a:gd name="T54" fmla="*/ 271 w 471"/>
              <a:gd name="T55" fmla="*/ 397 h 561"/>
              <a:gd name="T56" fmla="*/ 271 w 471"/>
              <a:gd name="T57" fmla="*/ 361 h 561"/>
              <a:gd name="T58" fmla="*/ 335 w 471"/>
              <a:gd name="T59" fmla="*/ 361 h 561"/>
              <a:gd name="T60" fmla="*/ 371 w 471"/>
              <a:gd name="T61" fmla="*/ 334 h 561"/>
              <a:gd name="T62" fmla="*/ 335 w 471"/>
              <a:gd name="T63" fmla="*/ 298 h 561"/>
              <a:gd name="T64" fmla="*/ 271 w 471"/>
              <a:gd name="T65" fmla="*/ 298 h 561"/>
              <a:gd name="T66" fmla="*/ 271 w 471"/>
              <a:gd name="T67" fmla="*/ 243 h 561"/>
              <a:gd name="T68" fmla="*/ 461 w 471"/>
              <a:gd name="T69" fmla="*/ 63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1" h="561">
                <a:moveTo>
                  <a:pt x="461" y="63"/>
                </a:moveTo>
                <a:lnTo>
                  <a:pt x="461" y="63"/>
                </a:lnTo>
                <a:cubicBezTo>
                  <a:pt x="470" y="54"/>
                  <a:pt x="470" y="27"/>
                  <a:pt x="461" y="18"/>
                </a:cubicBezTo>
                <a:cubicBezTo>
                  <a:pt x="443" y="0"/>
                  <a:pt x="425" y="0"/>
                  <a:pt x="407" y="18"/>
                </a:cubicBezTo>
                <a:cubicBezTo>
                  <a:pt x="235" y="180"/>
                  <a:pt x="235" y="180"/>
                  <a:pt x="235" y="180"/>
                </a:cubicBezTo>
                <a:cubicBezTo>
                  <a:pt x="63" y="9"/>
                  <a:pt x="63" y="9"/>
                  <a:pt x="63" y="9"/>
                </a:cubicBezTo>
                <a:cubicBezTo>
                  <a:pt x="54" y="0"/>
                  <a:pt x="27" y="0"/>
                  <a:pt x="18" y="9"/>
                </a:cubicBezTo>
                <a:cubicBezTo>
                  <a:pt x="0" y="27"/>
                  <a:pt x="0" y="45"/>
                  <a:pt x="18" y="63"/>
                </a:cubicBezTo>
                <a:cubicBezTo>
                  <a:pt x="208" y="243"/>
                  <a:pt x="208" y="243"/>
                  <a:pt x="208" y="243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145" y="298"/>
                  <a:pt x="145" y="298"/>
                  <a:pt x="145" y="298"/>
                </a:cubicBezTo>
                <a:cubicBezTo>
                  <a:pt x="118" y="298"/>
                  <a:pt x="109" y="307"/>
                  <a:pt x="109" y="334"/>
                </a:cubicBezTo>
                <a:cubicBezTo>
                  <a:pt x="109" y="352"/>
                  <a:pt x="118" y="361"/>
                  <a:pt x="145" y="361"/>
                </a:cubicBezTo>
                <a:cubicBezTo>
                  <a:pt x="208" y="361"/>
                  <a:pt x="208" y="361"/>
                  <a:pt x="208" y="361"/>
                </a:cubicBezTo>
                <a:cubicBezTo>
                  <a:pt x="208" y="397"/>
                  <a:pt x="208" y="397"/>
                  <a:pt x="208" y="397"/>
                </a:cubicBezTo>
                <a:cubicBezTo>
                  <a:pt x="145" y="397"/>
                  <a:pt x="145" y="397"/>
                  <a:pt x="145" y="397"/>
                </a:cubicBezTo>
                <a:cubicBezTo>
                  <a:pt x="118" y="397"/>
                  <a:pt x="109" y="415"/>
                  <a:pt x="109" y="433"/>
                </a:cubicBezTo>
                <a:cubicBezTo>
                  <a:pt x="109" y="451"/>
                  <a:pt x="118" y="460"/>
                  <a:pt x="145" y="460"/>
                </a:cubicBezTo>
                <a:cubicBezTo>
                  <a:pt x="208" y="460"/>
                  <a:pt x="208" y="460"/>
                  <a:pt x="208" y="460"/>
                </a:cubicBezTo>
                <a:cubicBezTo>
                  <a:pt x="208" y="532"/>
                  <a:pt x="208" y="532"/>
                  <a:pt x="208" y="532"/>
                </a:cubicBezTo>
                <a:cubicBezTo>
                  <a:pt x="208" y="551"/>
                  <a:pt x="217" y="560"/>
                  <a:pt x="235" y="560"/>
                </a:cubicBezTo>
                <a:lnTo>
                  <a:pt x="235" y="560"/>
                </a:lnTo>
                <a:cubicBezTo>
                  <a:pt x="262" y="560"/>
                  <a:pt x="271" y="551"/>
                  <a:pt x="271" y="532"/>
                </a:cubicBezTo>
                <a:cubicBezTo>
                  <a:pt x="271" y="460"/>
                  <a:pt x="271" y="460"/>
                  <a:pt x="271" y="460"/>
                </a:cubicBezTo>
                <a:cubicBezTo>
                  <a:pt x="335" y="460"/>
                  <a:pt x="335" y="460"/>
                  <a:pt x="335" y="460"/>
                </a:cubicBezTo>
                <a:cubicBezTo>
                  <a:pt x="353" y="460"/>
                  <a:pt x="371" y="451"/>
                  <a:pt x="371" y="433"/>
                </a:cubicBezTo>
                <a:cubicBezTo>
                  <a:pt x="371" y="415"/>
                  <a:pt x="353" y="397"/>
                  <a:pt x="335" y="397"/>
                </a:cubicBezTo>
                <a:cubicBezTo>
                  <a:pt x="271" y="397"/>
                  <a:pt x="271" y="397"/>
                  <a:pt x="271" y="397"/>
                </a:cubicBezTo>
                <a:cubicBezTo>
                  <a:pt x="271" y="361"/>
                  <a:pt x="271" y="361"/>
                  <a:pt x="271" y="361"/>
                </a:cubicBezTo>
                <a:cubicBezTo>
                  <a:pt x="335" y="361"/>
                  <a:pt x="335" y="361"/>
                  <a:pt x="335" y="361"/>
                </a:cubicBezTo>
                <a:cubicBezTo>
                  <a:pt x="353" y="361"/>
                  <a:pt x="371" y="352"/>
                  <a:pt x="371" y="334"/>
                </a:cubicBezTo>
                <a:cubicBezTo>
                  <a:pt x="371" y="307"/>
                  <a:pt x="353" y="298"/>
                  <a:pt x="335" y="298"/>
                </a:cubicBezTo>
                <a:cubicBezTo>
                  <a:pt x="271" y="298"/>
                  <a:pt x="271" y="298"/>
                  <a:pt x="271" y="298"/>
                </a:cubicBezTo>
                <a:cubicBezTo>
                  <a:pt x="271" y="243"/>
                  <a:pt x="271" y="243"/>
                  <a:pt x="271" y="243"/>
                </a:cubicBezTo>
                <a:lnTo>
                  <a:pt x="461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1" name="Freeform 423">
            <a:extLst>
              <a:ext uri="{FF2B5EF4-FFF2-40B4-BE49-F238E27FC236}">
                <a16:creationId xmlns:a16="http://schemas.microsoft.com/office/drawing/2014/main" id="{AC0F7EA4-15D9-8147-8D0E-51B289C8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489" y="7896931"/>
            <a:ext cx="673399" cy="875420"/>
          </a:xfrm>
          <a:custGeom>
            <a:avLst/>
            <a:gdLst>
              <a:gd name="T0" fmla="*/ 614 w 661"/>
              <a:gd name="T1" fmla="*/ 858 h 859"/>
              <a:gd name="T2" fmla="*/ 614 w 661"/>
              <a:gd name="T3" fmla="*/ 858 h 859"/>
              <a:gd name="T4" fmla="*/ 180 w 661"/>
              <a:gd name="T5" fmla="*/ 677 h 859"/>
              <a:gd name="T6" fmla="*/ 0 w 661"/>
              <a:gd name="T7" fmla="*/ 244 h 859"/>
              <a:gd name="T8" fmla="*/ 36 w 661"/>
              <a:gd name="T9" fmla="*/ 27 h 859"/>
              <a:gd name="T10" fmla="*/ 81 w 661"/>
              <a:gd name="T11" fmla="*/ 9 h 859"/>
              <a:gd name="T12" fmla="*/ 99 w 661"/>
              <a:gd name="T13" fmla="*/ 54 h 859"/>
              <a:gd name="T14" fmla="*/ 72 w 661"/>
              <a:gd name="T15" fmla="*/ 244 h 859"/>
              <a:gd name="T16" fmla="*/ 235 w 661"/>
              <a:gd name="T17" fmla="*/ 623 h 859"/>
              <a:gd name="T18" fmla="*/ 614 w 661"/>
              <a:gd name="T19" fmla="*/ 786 h 859"/>
              <a:gd name="T20" fmla="*/ 660 w 661"/>
              <a:gd name="T21" fmla="*/ 822 h 859"/>
              <a:gd name="T22" fmla="*/ 614 w 661"/>
              <a:gd name="T23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1" h="859">
                <a:moveTo>
                  <a:pt x="614" y="858"/>
                </a:moveTo>
                <a:lnTo>
                  <a:pt x="614" y="858"/>
                </a:lnTo>
                <a:cubicBezTo>
                  <a:pt x="452" y="858"/>
                  <a:pt x="298" y="795"/>
                  <a:pt x="180" y="677"/>
                </a:cubicBezTo>
                <a:cubicBezTo>
                  <a:pt x="63" y="560"/>
                  <a:pt x="0" y="406"/>
                  <a:pt x="0" y="244"/>
                </a:cubicBezTo>
                <a:cubicBezTo>
                  <a:pt x="0" y="171"/>
                  <a:pt x="9" y="99"/>
                  <a:pt x="36" y="27"/>
                </a:cubicBezTo>
                <a:cubicBezTo>
                  <a:pt x="36" y="9"/>
                  <a:pt x="63" y="0"/>
                  <a:pt x="81" y="9"/>
                </a:cubicBezTo>
                <a:cubicBezTo>
                  <a:pt x="99" y="18"/>
                  <a:pt x="108" y="36"/>
                  <a:pt x="99" y="54"/>
                </a:cubicBezTo>
                <a:cubicBezTo>
                  <a:pt x="81" y="117"/>
                  <a:pt x="72" y="180"/>
                  <a:pt x="72" y="244"/>
                </a:cubicBezTo>
                <a:cubicBezTo>
                  <a:pt x="72" y="388"/>
                  <a:pt x="126" y="524"/>
                  <a:pt x="235" y="623"/>
                </a:cubicBezTo>
                <a:cubicBezTo>
                  <a:pt x="334" y="732"/>
                  <a:pt x="470" y="786"/>
                  <a:pt x="614" y="786"/>
                </a:cubicBezTo>
                <a:cubicBezTo>
                  <a:pt x="641" y="786"/>
                  <a:pt x="660" y="804"/>
                  <a:pt x="660" y="822"/>
                </a:cubicBezTo>
                <a:cubicBezTo>
                  <a:pt x="660" y="849"/>
                  <a:pt x="641" y="858"/>
                  <a:pt x="614" y="8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2" name="Freeform 424">
            <a:extLst>
              <a:ext uri="{FF2B5EF4-FFF2-40B4-BE49-F238E27FC236}">
                <a16:creationId xmlns:a16="http://schemas.microsoft.com/office/drawing/2014/main" id="{26053B4B-3832-334E-8ECD-827F89FA3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12" y="7510850"/>
            <a:ext cx="812566" cy="673399"/>
          </a:xfrm>
          <a:custGeom>
            <a:avLst/>
            <a:gdLst>
              <a:gd name="T0" fmla="*/ 759 w 796"/>
              <a:gd name="T1" fmla="*/ 660 h 661"/>
              <a:gd name="T2" fmla="*/ 759 w 796"/>
              <a:gd name="T3" fmla="*/ 660 h 661"/>
              <a:gd name="T4" fmla="*/ 723 w 796"/>
              <a:gd name="T5" fmla="*/ 624 h 661"/>
              <a:gd name="T6" fmla="*/ 560 w 796"/>
              <a:gd name="T7" fmla="*/ 235 h 661"/>
              <a:gd name="T8" fmla="*/ 171 w 796"/>
              <a:gd name="T9" fmla="*/ 72 h 661"/>
              <a:gd name="T10" fmla="*/ 45 w 796"/>
              <a:gd name="T11" fmla="*/ 91 h 661"/>
              <a:gd name="T12" fmla="*/ 0 w 796"/>
              <a:gd name="T13" fmla="*/ 63 h 661"/>
              <a:gd name="T14" fmla="*/ 27 w 796"/>
              <a:gd name="T15" fmla="*/ 18 h 661"/>
              <a:gd name="T16" fmla="*/ 171 w 796"/>
              <a:gd name="T17" fmla="*/ 0 h 661"/>
              <a:gd name="T18" fmla="*/ 614 w 796"/>
              <a:gd name="T19" fmla="*/ 181 h 661"/>
              <a:gd name="T20" fmla="*/ 795 w 796"/>
              <a:gd name="T21" fmla="*/ 624 h 661"/>
              <a:gd name="T22" fmla="*/ 759 w 796"/>
              <a:gd name="T23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6" h="661">
                <a:moveTo>
                  <a:pt x="759" y="660"/>
                </a:moveTo>
                <a:lnTo>
                  <a:pt x="759" y="660"/>
                </a:lnTo>
                <a:cubicBezTo>
                  <a:pt x="741" y="660"/>
                  <a:pt x="723" y="642"/>
                  <a:pt x="723" y="624"/>
                </a:cubicBezTo>
                <a:cubicBezTo>
                  <a:pt x="723" y="470"/>
                  <a:pt x="668" y="335"/>
                  <a:pt x="560" y="235"/>
                </a:cubicBezTo>
                <a:cubicBezTo>
                  <a:pt x="460" y="127"/>
                  <a:pt x="325" y="72"/>
                  <a:pt x="171" y="72"/>
                </a:cubicBezTo>
                <a:cubicBezTo>
                  <a:pt x="135" y="72"/>
                  <a:pt x="90" y="82"/>
                  <a:pt x="45" y="91"/>
                </a:cubicBezTo>
                <a:cubicBezTo>
                  <a:pt x="27" y="91"/>
                  <a:pt x="9" y="82"/>
                  <a:pt x="0" y="63"/>
                </a:cubicBezTo>
                <a:cubicBezTo>
                  <a:pt x="0" y="36"/>
                  <a:pt x="9" y="18"/>
                  <a:pt x="27" y="18"/>
                </a:cubicBezTo>
                <a:cubicBezTo>
                  <a:pt x="72" y="0"/>
                  <a:pt x="126" y="0"/>
                  <a:pt x="171" y="0"/>
                </a:cubicBezTo>
                <a:cubicBezTo>
                  <a:pt x="343" y="0"/>
                  <a:pt x="496" y="63"/>
                  <a:pt x="614" y="181"/>
                </a:cubicBezTo>
                <a:cubicBezTo>
                  <a:pt x="732" y="298"/>
                  <a:pt x="795" y="452"/>
                  <a:pt x="795" y="624"/>
                </a:cubicBezTo>
                <a:cubicBezTo>
                  <a:pt x="795" y="642"/>
                  <a:pt x="777" y="660"/>
                  <a:pt x="759" y="6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3" name="Freeform 425">
            <a:extLst>
              <a:ext uri="{FF2B5EF4-FFF2-40B4-BE49-F238E27FC236}">
                <a16:creationId xmlns:a16="http://schemas.microsoft.com/office/drawing/2014/main" id="{D9EDECCF-277A-BC4B-A1D4-319338EC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67" y="7519828"/>
            <a:ext cx="395061" cy="395061"/>
          </a:xfrm>
          <a:custGeom>
            <a:avLst/>
            <a:gdLst>
              <a:gd name="T0" fmla="*/ 334 w 389"/>
              <a:gd name="T1" fmla="*/ 54 h 390"/>
              <a:gd name="T2" fmla="*/ 334 w 389"/>
              <a:gd name="T3" fmla="*/ 54 h 390"/>
              <a:gd name="T4" fmla="*/ 199 w 389"/>
              <a:gd name="T5" fmla="*/ 0 h 390"/>
              <a:gd name="T6" fmla="*/ 63 w 389"/>
              <a:gd name="T7" fmla="*/ 54 h 390"/>
              <a:gd name="T8" fmla="*/ 0 w 389"/>
              <a:gd name="T9" fmla="*/ 199 h 390"/>
              <a:gd name="T10" fmla="*/ 63 w 389"/>
              <a:gd name="T11" fmla="*/ 335 h 390"/>
              <a:gd name="T12" fmla="*/ 199 w 389"/>
              <a:gd name="T13" fmla="*/ 389 h 390"/>
              <a:gd name="T14" fmla="*/ 334 w 389"/>
              <a:gd name="T15" fmla="*/ 335 h 390"/>
              <a:gd name="T16" fmla="*/ 388 w 389"/>
              <a:gd name="T17" fmla="*/ 199 h 390"/>
              <a:gd name="T18" fmla="*/ 334 w 389"/>
              <a:gd name="T19" fmla="*/ 54 h 390"/>
              <a:gd name="T20" fmla="*/ 199 w 389"/>
              <a:gd name="T21" fmla="*/ 361 h 390"/>
              <a:gd name="T22" fmla="*/ 199 w 389"/>
              <a:gd name="T23" fmla="*/ 361 h 390"/>
              <a:gd name="T24" fmla="*/ 27 w 389"/>
              <a:gd name="T25" fmla="*/ 199 h 390"/>
              <a:gd name="T26" fmla="*/ 199 w 389"/>
              <a:gd name="T27" fmla="*/ 27 h 390"/>
              <a:gd name="T28" fmla="*/ 370 w 389"/>
              <a:gd name="T29" fmla="*/ 199 h 390"/>
              <a:gd name="T30" fmla="*/ 199 w 389"/>
              <a:gd name="T31" fmla="*/ 361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9" h="390">
                <a:moveTo>
                  <a:pt x="334" y="54"/>
                </a:moveTo>
                <a:lnTo>
                  <a:pt x="334" y="54"/>
                </a:lnTo>
                <a:cubicBezTo>
                  <a:pt x="298" y="18"/>
                  <a:pt x="253" y="0"/>
                  <a:pt x="199" y="0"/>
                </a:cubicBezTo>
                <a:cubicBezTo>
                  <a:pt x="145" y="0"/>
                  <a:pt x="99" y="18"/>
                  <a:pt x="63" y="54"/>
                </a:cubicBezTo>
                <a:cubicBezTo>
                  <a:pt x="27" y="91"/>
                  <a:pt x="0" y="145"/>
                  <a:pt x="0" y="199"/>
                </a:cubicBezTo>
                <a:cubicBezTo>
                  <a:pt x="0" y="244"/>
                  <a:pt x="27" y="298"/>
                  <a:pt x="63" y="335"/>
                </a:cubicBezTo>
                <a:cubicBezTo>
                  <a:pt x="99" y="371"/>
                  <a:pt x="145" y="389"/>
                  <a:pt x="199" y="389"/>
                </a:cubicBezTo>
                <a:cubicBezTo>
                  <a:pt x="253" y="389"/>
                  <a:pt x="298" y="371"/>
                  <a:pt x="334" y="335"/>
                </a:cubicBezTo>
                <a:cubicBezTo>
                  <a:pt x="370" y="298"/>
                  <a:pt x="388" y="244"/>
                  <a:pt x="388" y="199"/>
                </a:cubicBezTo>
                <a:cubicBezTo>
                  <a:pt x="388" y="145"/>
                  <a:pt x="370" y="91"/>
                  <a:pt x="334" y="54"/>
                </a:cubicBezTo>
                <a:close/>
                <a:moveTo>
                  <a:pt x="199" y="361"/>
                </a:moveTo>
                <a:lnTo>
                  <a:pt x="199" y="361"/>
                </a:lnTo>
                <a:cubicBezTo>
                  <a:pt x="99" y="361"/>
                  <a:pt x="27" y="289"/>
                  <a:pt x="27" y="199"/>
                </a:cubicBezTo>
                <a:cubicBezTo>
                  <a:pt x="27" y="100"/>
                  <a:pt x="99" y="27"/>
                  <a:pt x="199" y="27"/>
                </a:cubicBezTo>
                <a:cubicBezTo>
                  <a:pt x="289" y="27"/>
                  <a:pt x="370" y="100"/>
                  <a:pt x="370" y="199"/>
                </a:cubicBezTo>
                <a:cubicBezTo>
                  <a:pt x="370" y="289"/>
                  <a:pt x="289" y="361"/>
                  <a:pt x="199" y="3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4" name="Freeform 426">
            <a:extLst>
              <a:ext uri="{FF2B5EF4-FFF2-40B4-BE49-F238E27FC236}">
                <a16:creationId xmlns:a16="http://schemas.microsoft.com/office/drawing/2014/main" id="{2E766476-24B0-2144-A150-196CB0A29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830" y="7564721"/>
            <a:ext cx="296295" cy="305274"/>
          </a:xfrm>
          <a:custGeom>
            <a:avLst/>
            <a:gdLst>
              <a:gd name="T0" fmla="*/ 145 w 290"/>
              <a:gd name="T1" fmla="*/ 0 h 300"/>
              <a:gd name="T2" fmla="*/ 145 w 290"/>
              <a:gd name="T3" fmla="*/ 0 h 300"/>
              <a:gd name="T4" fmla="*/ 0 w 290"/>
              <a:gd name="T5" fmla="*/ 154 h 300"/>
              <a:gd name="T6" fmla="*/ 145 w 290"/>
              <a:gd name="T7" fmla="*/ 299 h 300"/>
              <a:gd name="T8" fmla="*/ 289 w 290"/>
              <a:gd name="T9" fmla="*/ 154 h 300"/>
              <a:gd name="T10" fmla="*/ 145 w 290"/>
              <a:gd name="T11" fmla="*/ 0 h 300"/>
              <a:gd name="T12" fmla="*/ 145 w 290"/>
              <a:gd name="T13" fmla="*/ 271 h 300"/>
              <a:gd name="T14" fmla="*/ 145 w 290"/>
              <a:gd name="T15" fmla="*/ 271 h 300"/>
              <a:gd name="T16" fmla="*/ 18 w 290"/>
              <a:gd name="T17" fmla="*/ 154 h 300"/>
              <a:gd name="T18" fmla="*/ 145 w 290"/>
              <a:gd name="T19" fmla="*/ 28 h 300"/>
              <a:gd name="T20" fmla="*/ 271 w 290"/>
              <a:gd name="T21" fmla="*/ 154 h 300"/>
              <a:gd name="T22" fmla="*/ 145 w 290"/>
              <a:gd name="T23" fmla="*/ 271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" h="300">
                <a:moveTo>
                  <a:pt x="145" y="0"/>
                </a:moveTo>
                <a:lnTo>
                  <a:pt x="145" y="0"/>
                </a:lnTo>
                <a:cubicBezTo>
                  <a:pt x="63" y="0"/>
                  <a:pt x="0" y="73"/>
                  <a:pt x="0" y="154"/>
                </a:cubicBezTo>
                <a:cubicBezTo>
                  <a:pt x="0" y="235"/>
                  <a:pt x="63" y="299"/>
                  <a:pt x="145" y="299"/>
                </a:cubicBezTo>
                <a:cubicBezTo>
                  <a:pt x="226" y="299"/>
                  <a:pt x="289" y="235"/>
                  <a:pt x="289" y="154"/>
                </a:cubicBezTo>
                <a:cubicBezTo>
                  <a:pt x="289" y="73"/>
                  <a:pt x="226" y="0"/>
                  <a:pt x="145" y="0"/>
                </a:cubicBezTo>
                <a:close/>
                <a:moveTo>
                  <a:pt x="145" y="271"/>
                </a:moveTo>
                <a:lnTo>
                  <a:pt x="145" y="271"/>
                </a:lnTo>
                <a:cubicBezTo>
                  <a:pt x="72" y="271"/>
                  <a:pt x="18" y="217"/>
                  <a:pt x="18" y="154"/>
                </a:cubicBezTo>
                <a:cubicBezTo>
                  <a:pt x="18" y="82"/>
                  <a:pt x="72" y="28"/>
                  <a:pt x="145" y="28"/>
                </a:cubicBezTo>
                <a:cubicBezTo>
                  <a:pt x="208" y="28"/>
                  <a:pt x="271" y="82"/>
                  <a:pt x="271" y="154"/>
                </a:cubicBezTo>
                <a:cubicBezTo>
                  <a:pt x="271" y="217"/>
                  <a:pt x="208" y="271"/>
                  <a:pt x="145" y="2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5" name="Freeform 427">
            <a:extLst>
              <a:ext uri="{FF2B5EF4-FFF2-40B4-BE49-F238E27FC236}">
                <a16:creationId xmlns:a16="http://schemas.microsoft.com/office/drawing/2014/main" id="{4A1BDF11-5557-BE4B-A1BC-C7F6EE87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702" y="7632063"/>
            <a:ext cx="157125" cy="175082"/>
          </a:xfrm>
          <a:custGeom>
            <a:avLst/>
            <a:gdLst>
              <a:gd name="T0" fmla="*/ 145 w 155"/>
              <a:gd name="T1" fmla="*/ 0 h 172"/>
              <a:gd name="T2" fmla="*/ 145 w 155"/>
              <a:gd name="T3" fmla="*/ 0 h 172"/>
              <a:gd name="T4" fmla="*/ 127 w 155"/>
              <a:gd name="T5" fmla="*/ 0 h 172"/>
              <a:gd name="T6" fmla="*/ 46 w 155"/>
              <a:gd name="T7" fmla="*/ 54 h 172"/>
              <a:gd name="T8" fmla="*/ 9 w 155"/>
              <a:gd name="T9" fmla="*/ 54 h 172"/>
              <a:gd name="T10" fmla="*/ 0 w 155"/>
              <a:gd name="T11" fmla="*/ 63 h 172"/>
              <a:gd name="T12" fmla="*/ 9 w 155"/>
              <a:gd name="T13" fmla="*/ 72 h 172"/>
              <a:gd name="T14" fmla="*/ 37 w 155"/>
              <a:gd name="T15" fmla="*/ 72 h 172"/>
              <a:gd name="T16" fmla="*/ 37 w 155"/>
              <a:gd name="T17" fmla="*/ 90 h 172"/>
              <a:gd name="T18" fmla="*/ 37 w 155"/>
              <a:gd name="T19" fmla="*/ 90 h 172"/>
              <a:gd name="T20" fmla="*/ 9 w 155"/>
              <a:gd name="T21" fmla="*/ 90 h 172"/>
              <a:gd name="T22" fmla="*/ 0 w 155"/>
              <a:gd name="T23" fmla="*/ 108 h 172"/>
              <a:gd name="T24" fmla="*/ 9 w 155"/>
              <a:gd name="T25" fmla="*/ 117 h 172"/>
              <a:gd name="T26" fmla="*/ 46 w 155"/>
              <a:gd name="T27" fmla="*/ 117 h 172"/>
              <a:gd name="T28" fmla="*/ 127 w 155"/>
              <a:gd name="T29" fmla="*/ 171 h 172"/>
              <a:gd name="T30" fmla="*/ 145 w 155"/>
              <a:gd name="T31" fmla="*/ 171 h 172"/>
              <a:gd name="T32" fmla="*/ 154 w 155"/>
              <a:gd name="T33" fmla="*/ 153 h 172"/>
              <a:gd name="T34" fmla="*/ 145 w 155"/>
              <a:gd name="T35" fmla="*/ 153 h 172"/>
              <a:gd name="T36" fmla="*/ 127 w 155"/>
              <a:gd name="T37" fmla="*/ 153 h 172"/>
              <a:gd name="T38" fmla="*/ 63 w 155"/>
              <a:gd name="T39" fmla="*/ 117 h 172"/>
              <a:gd name="T40" fmla="*/ 91 w 155"/>
              <a:gd name="T41" fmla="*/ 117 h 172"/>
              <a:gd name="T42" fmla="*/ 100 w 155"/>
              <a:gd name="T43" fmla="*/ 108 h 172"/>
              <a:gd name="T44" fmla="*/ 91 w 155"/>
              <a:gd name="T45" fmla="*/ 90 h 172"/>
              <a:gd name="T46" fmla="*/ 63 w 155"/>
              <a:gd name="T47" fmla="*/ 90 h 172"/>
              <a:gd name="T48" fmla="*/ 63 w 155"/>
              <a:gd name="T49" fmla="*/ 90 h 172"/>
              <a:gd name="T50" fmla="*/ 63 w 155"/>
              <a:gd name="T51" fmla="*/ 72 h 172"/>
              <a:gd name="T52" fmla="*/ 91 w 155"/>
              <a:gd name="T53" fmla="*/ 72 h 172"/>
              <a:gd name="T54" fmla="*/ 100 w 155"/>
              <a:gd name="T55" fmla="*/ 63 h 172"/>
              <a:gd name="T56" fmla="*/ 91 w 155"/>
              <a:gd name="T57" fmla="*/ 54 h 172"/>
              <a:gd name="T58" fmla="*/ 63 w 155"/>
              <a:gd name="T59" fmla="*/ 54 h 172"/>
              <a:gd name="T60" fmla="*/ 127 w 155"/>
              <a:gd name="T61" fmla="*/ 18 h 172"/>
              <a:gd name="T62" fmla="*/ 145 w 155"/>
              <a:gd name="T63" fmla="*/ 27 h 172"/>
              <a:gd name="T64" fmla="*/ 154 w 155"/>
              <a:gd name="T65" fmla="*/ 18 h 172"/>
              <a:gd name="T66" fmla="*/ 145 w 155"/>
              <a:gd name="T67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5" h="172">
                <a:moveTo>
                  <a:pt x="145" y="0"/>
                </a:moveTo>
                <a:lnTo>
                  <a:pt x="145" y="0"/>
                </a:lnTo>
                <a:cubicBezTo>
                  <a:pt x="136" y="0"/>
                  <a:pt x="136" y="0"/>
                  <a:pt x="127" y="0"/>
                </a:cubicBezTo>
                <a:cubicBezTo>
                  <a:pt x="91" y="0"/>
                  <a:pt x="55" y="27"/>
                  <a:pt x="46" y="54"/>
                </a:cubicBezTo>
                <a:cubicBezTo>
                  <a:pt x="9" y="54"/>
                  <a:pt x="9" y="54"/>
                  <a:pt x="9" y="54"/>
                </a:cubicBezTo>
                <a:lnTo>
                  <a:pt x="0" y="63"/>
                </a:lnTo>
                <a:cubicBezTo>
                  <a:pt x="0" y="72"/>
                  <a:pt x="9" y="72"/>
                  <a:pt x="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81"/>
                  <a:pt x="37" y="81"/>
                  <a:pt x="37" y="90"/>
                </a:cubicBezTo>
                <a:lnTo>
                  <a:pt x="37" y="90"/>
                </a:ln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0" y="99"/>
                  <a:pt x="0" y="108"/>
                </a:cubicBezTo>
                <a:lnTo>
                  <a:pt x="9" y="117"/>
                </a:lnTo>
                <a:cubicBezTo>
                  <a:pt x="46" y="117"/>
                  <a:pt x="46" y="117"/>
                  <a:pt x="46" y="117"/>
                </a:cubicBezTo>
                <a:cubicBezTo>
                  <a:pt x="55" y="144"/>
                  <a:pt x="91" y="171"/>
                  <a:pt x="127" y="171"/>
                </a:cubicBezTo>
                <a:cubicBezTo>
                  <a:pt x="136" y="171"/>
                  <a:pt x="136" y="171"/>
                  <a:pt x="145" y="171"/>
                </a:cubicBezTo>
                <a:cubicBezTo>
                  <a:pt x="154" y="171"/>
                  <a:pt x="154" y="162"/>
                  <a:pt x="154" y="153"/>
                </a:cubicBezTo>
                <a:cubicBezTo>
                  <a:pt x="154" y="153"/>
                  <a:pt x="145" y="144"/>
                  <a:pt x="145" y="153"/>
                </a:cubicBezTo>
                <a:cubicBezTo>
                  <a:pt x="136" y="153"/>
                  <a:pt x="127" y="153"/>
                  <a:pt x="127" y="153"/>
                </a:cubicBezTo>
                <a:cubicBezTo>
                  <a:pt x="100" y="153"/>
                  <a:pt x="73" y="135"/>
                  <a:pt x="63" y="117"/>
                </a:cubicBezTo>
                <a:cubicBezTo>
                  <a:pt x="91" y="117"/>
                  <a:pt x="91" y="117"/>
                  <a:pt x="91" y="117"/>
                </a:cubicBezTo>
                <a:lnTo>
                  <a:pt x="100" y="108"/>
                </a:lnTo>
                <a:cubicBezTo>
                  <a:pt x="100" y="99"/>
                  <a:pt x="91" y="90"/>
                  <a:pt x="91" y="90"/>
                </a:cubicBezTo>
                <a:cubicBezTo>
                  <a:pt x="63" y="90"/>
                  <a:pt x="63" y="90"/>
                  <a:pt x="63" y="90"/>
                </a:cubicBezTo>
                <a:lnTo>
                  <a:pt x="63" y="90"/>
                </a:lnTo>
                <a:cubicBezTo>
                  <a:pt x="63" y="81"/>
                  <a:pt x="63" y="81"/>
                  <a:pt x="63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72"/>
                  <a:pt x="100" y="72"/>
                  <a:pt x="100" y="63"/>
                </a:cubicBezTo>
                <a:lnTo>
                  <a:pt x="91" y="54"/>
                </a:lnTo>
                <a:cubicBezTo>
                  <a:pt x="63" y="54"/>
                  <a:pt x="63" y="54"/>
                  <a:pt x="63" y="54"/>
                </a:cubicBezTo>
                <a:cubicBezTo>
                  <a:pt x="82" y="36"/>
                  <a:pt x="100" y="18"/>
                  <a:pt x="127" y="18"/>
                </a:cubicBezTo>
                <a:cubicBezTo>
                  <a:pt x="127" y="18"/>
                  <a:pt x="136" y="18"/>
                  <a:pt x="145" y="27"/>
                </a:cubicBezTo>
                <a:lnTo>
                  <a:pt x="154" y="18"/>
                </a:lnTo>
                <a:cubicBezTo>
                  <a:pt x="154" y="9"/>
                  <a:pt x="154" y="0"/>
                  <a:pt x="1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6" name="Freeform 428">
            <a:extLst>
              <a:ext uri="{FF2B5EF4-FFF2-40B4-BE49-F238E27FC236}">
                <a16:creationId xmlns:a16="http://schemas.microsoft.com/office/drawing/2014/main" id="{35CE1540-60FD-7D4E-B7D6-282FA0FAA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823" y="8211184"/>
            <a:ext cx="601569" cy="597082"/>
          </a:xfrm>
          <a:custGeom>
            <a:avLst/>
            <a:gdLst>
              <a:gd name="T0" fmla="*/ 290 w 589"/>
              <a:gd name="T1" fmla="*/ 587 h 588"/>
              <a:gd name="T2" fmla="*/ 290 w 589"/>
              <a:gd name="T3" fmla="*/ 587 h 588"/>
              <a:gd name="T4" fmla="*/ 91 w 589"/>
              <a:gd name="T5" fmla="*/ 506 h 588"/>
              <a:gd name="T6" fmla="*/ 0 w 589"/>
              <a:gd name="T7" fmla="*/ 298 h 588"/>
              <a:gd name="T8" fmla="*/ 91 w 589"/>
              <a:gd name="T9" fmla="*/ 90 h 588"/>
              <a:gd name="T10" fmla="*/ 290 w 589"/>
              <a:gd name="T11" fmla="*/ 0 h 588"/>
              <a:gd name="T12" fmla="*/ 498 w 589"/>
              <a:gd name="T13" fmla="*/ 90 h 588"/>
              <a:gd name="T14" fmla="*/ 588 w 589"/>
              <a:gd name="T15" fmla="*/ 298 h 588"/>
              <a:gd name="T16" fmla="*/ 498 w 589"/>
              <a:gd name="T17" fmla="*/ 506 h 588"/>
              <a:gd name="T18" fmla="*/ 290 w 589"/>
              <a:gd name="T19" fmla="*/ 587 h 588"/>
              <a:gd name="T20" fmla="*/ 290 w 589"/>
              <a:gd name="T21" fmla="*/ 36 h 588"/>
              <a:gd name="T22" fmla="*/ 290 w 589"/>
              <a:gd name="T23" fmla="*/ 36 h 588"/>
              <a:gd name="T24" fmla="*/ 37 w 589"/>
              <a:gd name="T25" fmla="*/ 298 h 588"/>
              <a:gd name="T26" fmla="*/ 290 w 589"/>
              <a:gd name="T27" fmla="*/ 551 h 588"/>
              <a:gd name="T28" fmla="*/ 552 w 589"/>
              <a:gd name="T29" fmla="*/ 298 h 588"/>
              <a:gd name="T30" fmla="*/ 290 w 589"/>
              <a:gd name="T31" fmla="*/ 3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9" h="588">
                <a:moveTo>
                  <a:pt x="290" y="587"/>
                </a:moveTo>
                <a:lnTo>
                  <a:pt x="290" y="587"/>
                </a:lnTo>
                <a:cubicBezTo>
                  <a:pt x="217" y="587"/>
                  <a:pt x="145" y="560"/>
                  <a:pt x="91" y="506"/>
                </a:cubicBezTo>
                <a:cubicBezTo>
                  <a:pt x="37" y="452"/>
                  <a:pt x="0" y="370"/>
                  <a:pt x="0" y="298"/>
                </a:cubicBezTo>
                <a:cubicBezTo>
                  <a:pt x="0" y="217"/>
                  <a:pt x="37" y="144"/>
                  <a:pt x="91" y="90"/>
                </a:cubicBezTo>
                <a:cubicBezTo>
                  <a:pt x="145" y="36"/>
                  <a:pt x="217" y="0"/>
                  <a:pt x="290" y="0"/>
                </a:cubicBezTo>
                <a:cubicBezTo>
                  <a:pt x="371" y="0"/>
                  <a:pt x="443" y="36"/>
                  <a:pt x="498" y="90"/>
                </a:cubicBezTo>
                <a:cubicBezTo>
                  <a:pt x="552" y="144"/>
                  <a:pt x="588" y="217"/>
                  <a:pt x="588" y="298"/>
                </a:cubicBezTo>
                <a:cubicBezTo>
                  <a:pt x="588" y="370"/>
                  <a:pt x="552" y="452"/>
                  <a:pt x="498" y="506"/>
                </a:cubicBezTo>
                <a:cubicBezTo>
                  <a:pt x="443" y="560"/>
                  <a:pt x="371" y="587"/>
                  <a:pt x="290" y="587"/>
                </a:cubicBezTo>
                <a:close/>
                <a:moveTo>
                  <a:pt x="290" y="36"/>
                </a:moveTo>
                <a:lnTo>
                  <a:pt x="290" y="36"/>
                </a:lnTo>
                <a:cubicBezTo>
                  <a:pt x="154" y="36"/>
                  <a:pt x="37" y="154"/>
                  <a:pt x="37" y="298"/>
                </a:cubicBezTo>
                <a:cubicBezTo>
                  <a:pt x="37" y="434"/>
                  <a:pt x="154" y="551"/>
                  <a:pt x="290" y="551"/>
                </a:cubicBezTo>
                <a:cubicBezTo>
                  <a:pt x="434" y="551"/>
                  <a:pt x="552" y="434"/>
                  <a:pt x="552" y="298"/>
                </a:cubicBezTo>
                <a:cubicBezTo>
                  <a:pt x="552" y="154"/>
                  <a:pt x="434" y="36"/>
                  <a:pt x="29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7" name="Freeform 429">
            <a:extLst>
              <a:ext uri="{FF2B5EF4-FFF2-40B4-BE49-F238E27FC236}">
                <a16:creationId xmlns:a16="http://schemas.microsoft.com/office/drawing/2014/main" id="{D86D2050-768B-7840-B941-28B79A502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652" y="8283013"/>
            <a:ext cx="453423" cy="462402"/>
          </a:xfrm>
          <a:custGeom>
            <a:avLst/>
            <a:gdLst>
              <a:gd name="T0" fmla="*/ 226 w 444"/>
              <a:gd name="T1" fmla="*/ 452 h 453"/>
              <a:gd name="T2" fmla="*/ 226 w 444"/>
              <a:gd name="T3" fmla="*/ 452 h 453"/>
              <a:gd name="T4" fmla="*/ 0 w 444"/>
              <a:gd name="T5" fmla="*/ 226 h 453"/>
              <a:gd name="T6" fmla="*/ 226 w 444"/>
              <a:gd name="T7" fmla="*/ 0 h 453"/>
              <a:gd name="T8" fmla="*/ 443 w 444"/>
              <a:gd name="T9" fmla="*/ 226 h 453"/>
              <a:gd name="T10" fmla="*/ 226 w 444"/>
              <a:gd name="T11" fmla="*/ 452 h 453"/>
              <a:gd name="T12" fmla="*/ 226 w 444"/>
              <a:gd name="T13" fmla="*/ 36 h 453"/>
              <a:gd name="T14" fmla="*/ 226 w 444"/>
              <a:gd name="T15" fmla="*/ 36 h 453"/>
              <a:gd name="T16" fmla="*/ 36 w 444"/>
              <a:gd name="T17" fmla="*/ 226 h 453"/>
              <a:gd name="T18" fmla="*/ 226 w 444"/>
              <a:gd name="T19" fmla="*/ 416 h 453"/>
              <a:gd name="T20" fmla="*/ 407 w 444"/>
              <a:gd name="T21" fmla="*/ 226 h 453"/>
              <a:gd name="T22" fmla="*/ 226 w 444"/>
              <a:gd name="T23" fmla="*/ 3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" h="453">
                <a:moveTo>
                  <a:pt x="226" y="452"/>
                </a:moveTo>
                <a:lnTo>
                  <a:pt x="226" y="452"/>
                </a:lnTo>
                <a:cubicBezTo>
                  <a:pt x="99" y="452"/>
                  <a:pt x="0" y="344"/>
                  <a:pt x="0" y="226"/>
                </a:cubicBezTo>
                <a:cubicBezTo>
                  <a:pt x="0" y="100"/>
                  <a:pt x="99" y="0"/>
                  <a:pt x="226" y="0"/>
                </a:cubicBezTo>
                <a:cubicBezTo>
                  <a:pt x="343" y="0"/>
                  <a:pt x="443" y="100"/>
                  <a:pt x="443" y="226"/>
                </a:cubicBezTo>
                <a:cubicBezTo>
                  <a:pt x="443" y="344"/>
                  <a:pt x="343" y="452"/>
                  <a:pt x="226" y="452"/>
                </a:cubicBezTo>
                <a:close/>
                <a:moveTo>
                  <a:pt x="226" y="36"/>
                </a:moveTo>
                <a:lnTo>
                  <a:pt x="226" y="36"/>
                </a:lnTo>
                <a:cubicBezTo>
                  <a:pt x="117" y="36"/>
                  <a:pt x="36" y="118"/>
                  <a:pt x="36" y="226"/>
                </a:cubicBezTo>
                <a:cubicBezTo>
                  <a:pt x="36" y="325"/>
                  <a:pt x="117" y="416"/>
                  <a:pt x="226" y="416"/>
                </a:cubicBezTo>
                <a:cubicBezTo>
                  <a:pt x="325" y="416"/>
                  <a:pt x="407" y="325"/>
                  <a:pt x="407" y="226"/>
                </a:cubicBezTo>
                <a:cubicBezTo>
                  <a:pt x="407" y="118"/>
                  <a:pt x="325" y="36"/>
                  <a:pt x="22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8" name="Freeform 430">
            <a:extLst>
              <a:ext uri="{FF2B5EF4-FFF2-40B4-BE49-F238E27FC236}">
                <a16:creationId xmlns:a16="http://schemas.microsoft.com/office/drawing/2014/main" id="{BB139136-5478-F341-953A-BA7CEE991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87" y="8377291"/>
            <a:ext cx="228954" cy="269359"/>
          </a:xfrm>
          <a:custGeom>
            <a:avLst/>
            <a:gdLst>
              <a:gd name="T0" fmla="*/ 217 w 227"/>
              <a:gd name="T1" fmla="*/ 27 h 263"/>
              <a:gd name="T2" fmla="*/ 217 w 227"/>
              <a:gd name="T3" fmla="*/ 27 h 263"/>
              <a:gd name="T4" fmla="*/ 217 w 227"/>
              <a:gd name="T5" fmla="*/ 9 h 263"/>
              <a:gd name="T6" fmla="*/ 190 w 227"/>
              <a:gd name="T7" fmla="*/ 9 h 263"/>
              <a:gd name="T8" fmla="*/ 118 w 227"/>
              <a:gd name="T9" fmla="*/ 90 h 263"/>
              <a:gd name="T10" fmla="*/ 36 w 227"/>
              <a:gd name="T11" fmla="*/ 9 h 263"/>
              <a:gd name="T12" fmla="*/ 9 w 227"/>
              <a:gd name="T13" fmla="*/ 9 h 263"/>
              <a:gd name="T14" fmla="*/ 9 w 227"/>
              <a:gd name="T15" fmla="*/ 27 h 263"/>
              <a:gd name="T16" fmla="*/ 100 w 227"/>
              <a:gd name="T17" fmla="*/ 117 h 263"/>
              <a:gd name="T18" fmla="*/ 100 w 227"/>
              <a:gd name="T19" fmla="*/ 135 h 263"/>
              <a:gd name="T20" fmla="*/ 64 w 227"/>
              <a:gd name="T21" fmla="*/ 135 h 263"/>
              <a:gd name="T22" fmla="*/ 55 w 227"/>
              <a:gd name="T23" fmla="*/ 153 h 263"/>
              <a:gd name="T24" fmla="*/ 64 w 227"/>
              <a:gd name="T25" fmla="*/ 171 h 263"/>
              <a:gd name="T26" fmla="*/ 100 w 227"/>
              <a:gd name="T27" fmla="*/ 171 h 263"/>
              <a:gd name="T28" fmla="*/ 100 w 227"/>
              <a:gd name="T29" fmla="*/ 189 h 263"/>
              <a:gd name="T30" fmla="*/ 64 w 227"/>
              <a:gd name="T31" fmla="*/ 189 h 263"/>
              <a:gd name="T32" fmla="*/ 55 w 227"/>
              <a:gd name="T33" fmla="*/ 198 h 263"/>
              <a:gd name="T34" fmla="*/ 64 w 227"/>
              <a:gd name="T35" fmla="*/ 216 h 263"/>
              <a:gd name="T36" fmla="*/ 100 w 227"/>
              <a:gd name="T37" fmla="*/ 216 h 263"/>
              <a:gd name="T38" fmla="*/ 100 w 227"/>
              <a:gd name="T39" fmla="*/ 253 h 263"/>
              <a:gd name="T40" fmla="*/ 118 w 227"/>
              <a:gd name="T41" fmla="*/ 262 h 263"/>
              <a:gd name="T42" fmla="*/ 118 w 227"/>
              <a:gd name="T43" fmla="*/ 262 h 263"/>
              <a:gd name="T44" fmla="*/ 127 w 227"/>
              <a:gd name="T45" fmla="*/ 253 h 263"/>
              <a:gd name="T46" fmla="*/ 127 w 227"/>
              <a:gd name="T47" fmla="*/ 216 h 263"/>
              <a:gd name="T48" fmla="*/ 163 w 227"/>
              <a:gd name="T49" fmla="*/ 216 h 263"/>
              <a:gd name="T50" fmla="*/ 172 w 227"/>
              <a:gd name="T51" fmla="*/ 198 h 263"/>
              <a:gd name="T52" fmla="*/ 163 w 227"/>
              <a:gd name="T53" fmla="*/ 189 h 263"/>
              <a:gd name="T54" fmla="*/ 127 w 227"/>
              <a:gd name="T55" fmla="*/ 189 h 263"/>
              <a:gd name="T56" fmla="*/ 127 w 227"/>
              <a:gd name="T57" fmla="*/ 171 h 263"/>
              <a:gd name="T58" fmla="*/ 163 w 227"/>
              <a:gd name="T59" fmla="*/ 171 h 263"/>
              <a:gd name="T60" fmla="*/ 172 w 227"/>
              <a:gd name="T61" fmla="*/ 153 h 263"/>
              <a:gd name="T62" fmla="*/ 163 w 227"/>
              <a:gd name="T63" fmla="*/ 135 h 263"/>
              <a:gd name="T64" fmla="*/ 127 w 227"/>
              <a:gd name="T65" fmla="*/ 135 h 263"/>
              <a:gd name="T66" fmla="*/ 127 w 227"/>
              <a:gd name="T67" fmla="*/ 117 h 263"/>
              <a:gd name="T68" fmla="*/ 217 w 227"/>
              <a:gd name="T69" fmla="*/ 2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7" h="263">
                <a:moveTo>
                  <a:pt x="217" y="27"/>
                </a:moveTo>
                <a:lnTo>
                  <a:pt x="217" y="27"/>
                </a:lnTo>
                <a:cubicBezTo>
                  <a:pt x="226" y="27"/>
                  <a:pt x="226" y="18"/>
                  <a:pt x="217" y="9"/>
                </a:cubicBezTo>
                <a:cubicBezTo>
                  <a:pt x="208" y="0"/>
                  <a:pt x="199" y="0"/>
                  <a:pt x="190" y="9"/>
                </a:cubicBezTo>
                <a:cubicBezTo>
                  <a:pt x="118" y="90"/>
                  <a:pt x="118" y="90"/>
                  <a:pt x="118" y="90"/>
                </a:cubicBezTo>
                <a:cubicBezTo>
                  <a:pt x="36" y="9"/>
                  <a:pt x="36" y="9"/>
                  <a:pt x="36" y="9"/>
                </a:cubicBezTo>
                <a:cubicBezTo>
                  <a:pt x="27" y="0"/>
                  <a:pt x="18" y="0"/>
                  <a:pt x="9" y="9"/>
                </a:cubicBezTo>
                <a:cubicBezTo>
                  <a:pt x="0" y="9"/>
                  <a:pt x="0" y="27"/>
                  <a:pt x="9" y="27"/>
                </a:cubicBezTo>
                <a:cubicBezTo>
                  <a:pt x="100" y="117"/>
                  <a:pt x="100" y="117"/>
                  <a:pt x="100" y="117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64" y="135"/>
                  <a:pt x="64" y="135"/>
                  <a:pt x="64" y="135"/>
                </a:cubicBezTo>
                <a:cubicBezTo>
                  <a:pt x="64" y="135"/>
                  <a:pt x="55" y="144"/>
                  <a:pt x="55" y="153"/>
                </a:cubicBezTo>
                <a:cubicBezTo>
                  <a:pt x="55" y="162"/>
                  <a:pt x="64" y="171"/>
                  <a:pt x="64" y="171"/>
                </a:cubicBezTo>
                <a:cubicBezTo>
                  <a:pt x="100" y="171"/>
                  <a:pt x="100" y="171"/>
                  <a:pt x="100" y="171"/>
                </a:cubicBezTo>
                <a:cubicBezTo>
                  <a:pt x="100" y="189"/>
                  <a:pt x="100" y="189"/>
                  <a:pt x="100" y="189"/>
                </a:cubicBezTo>
                <a:cubicBezTo>
                  <a:pt x="64" y="189"/>
                  <a:pt x="64" y="189"/>
                  <a:pt x="64" y="189"/>
                </a:cubicBezTo>
                <a:cubicBezTo>
                  <a:pt x="64" y="189"/>
                  <a:pt x="55" y="189"/>
                  <a:pt x="55" y="198"/>
                </a:cubicBezTo>
                <a:cubicBezTo>
                  <a:pt x="55" y="207"/>
                  <a:pt x="64" y="216"/>
                  <a:pt x="64" y="216"/>
                </a:cubicBezTo>
                <a:cubicBezTo>
                  <a:pt x="100" y="216"/>
                  <a:pt x="100" y="216"/>
                  <a:pt x="100" y="216"/>
                </a:cubicBezTo>
                <a:cubicBezTo>
                  <a:pt x="100" y="253"/>
                  <a:pt x="100" y="253"/>
                  <a:pt x="100" y="253"/>
                </a:cubicBezTo>
                <a:cubicBezTo>
                  <a:pt x="100" y="262"/>
                  <a:pt x="109" y="262"/>
                  <a:pt x="118" y="262"/>
                </a:cubicBezTo>
                <a:lnTo>
                  <a:pt x="118" y="262"/>
                </a:lnTo>
                <a:cubicBezTo>
                  <a:pt x="127" y="262"/>
                  <a:pt x="127" y="262"/>
                  <a:pt x="127" y="253"/>
                </a:cubicBezTo>
                <a:cubicBezTo>
                  <a:pt x="127" y="216"/>
                  <a:pt x="127" y="216"/>
                  <a:pt x="127" y="216"/>
                </a:cubicBezTo>
                <a:cubicBezTo>
                  <a:pt x="163" y="216"/>
                  <a:pt x="163" y="216"/>
                  <a:pt x="163" y="216"/>
                </a:cubicBezTo>
                <a:cubicBezTo>
                  <a:pt x="172" y="216"/>
                  <a:pt x="172" y="207"/>
                  <a:pt x="172" y="198"/>
                </a:cubicBezTo>
                <a:cubicBezTo>
                  <a:pt x="172" y="189"/>
                  <a:pt x="172" y="189"/>
                  <a:pt x="163" y="189"/>
                </a:cubicBezTo>
                <a:cubicBezTo>
                  <a:pt x="127" y="189"/>
                  <a:pt x="127" y="189"/>
                  <a:pt x="127" y="189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63" y="171"/>
                  <a:pt x="163" y="171"/>
                  <a:pt x="163" y="171"/>
                </a:cubicBezTo>
                <a:cubicBezTo>
                  <a:pt x="172" y="171"/>
                  <a:pt x="172" y="162"/>
                  <a:pt x="172" y="153"/>
                </a:cubicBezTo>
                <a:cubicBezTo>
                  <a:pt x="172" y="144"/>
                  <a:pt x="172" y="135"/>
                  <a:pt x="163" y="135"/>
                </a:cubicBezTo>
                <a:cubicBezTo>
                  <a:pt x="127" y="135"/>
                  <a:pt x="127" y="135"/>
                  <a:pt x="127" y="135"/>
                </a:cubicBezTo>
                <a:cubicBezTo>
                  <a:pt x="127" y="117"/>
                  <a:pt x="127" y="117"/>
                  <a:pt x="127" y="117"/>
                </a:cubicBezTo>
                <a:lnTo>
                  <a:pt x="217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9" name="Freeform 431">
            <a:extLst>
              <a:ext uri="{FF2B5EF4-FFF2-40B4-BE49-F238E27FC236}">
                <a16:creationId xmlns:a16="http://schemas.microsoft.com/office/drawing/2014/main" id="{D4FEF3BD-1459-1D4F-9D4D-C8B2600D5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393" y="8395248"/>
            <a:ext cx="866438" cy="323231"/>
          </a:xfrm>
          <a:custGeom>
            <a:avLst/>
            <a:gdLst>
              <a:gd name="T0" fmla="*/ 424 w 850"/>
              <a:gd name="T1" fmla="*/ 316 h 317"/>
              <a:gd name="T2" fmla="*/ 424 w 850"/>
              <a:gd name="T3" fmla="*/ 316 h 317"/>
              <a:gd name="T4" fmla="*/ 144 w 850"/>
              <a:gd name="T5" fmla="*/ 289 h 317"/>
              <a:gd name="T6" fmla="*/ 54 w 850"/>
              <a:gd name="T7" fmla="*/ 261 h 317"/>
              <a:gd name="T8" fmla="*/ 0 w 850"/>
              <a:gd name="T9" fmla="*/ 198 h 317"/>
              <a:gd name="T10" fmla="*/ 0 w 850"/>
              <a:gd name="T11" fmla="*/ 36 h 317"/>
              <a:gd name="T12" fmla="*/ 36 w 850"/>
              <a:gd name="T13" fmla="*/ 0 h 317"/>
              <a:gd name="T14" fmla="*/ 36 w 850"/>
              <a:gd name="T15" fmla="*/ 0 h 317"/>
              <a:gd name="T16" fmla="*/ 72 w 850"/>
              <a:gd name="T17" fmla="*/ 27 h 317"/>
              <a:gd name="T18" fmla="*/ 171 w 850"/>
              <a:gd name="T19" fmla="*/ 54 h 317"/>
              <a:gd name="T20" fmla="*/ 397 w 850"/>
              <a:gd name="T21" fmla="*/ 72 h 317"/>
              <a:gd name="T22" fmla="*/ 451 w 850"/>
              <a:gd name="T23" fmla="*/ 72 h 317"/>
              <a:gd name="T24" fmla="*/ 677 w 850"/>
              <a:gd name="T25" fmla="*/ 54 h 317"/>
              <a:gd name="T26" fmla="*/ 776 w 850"/>
              <a:gd name="T27" fmla="*/ 27 h 317"/>
              <a:gd name="T28" fmla="*/ 813 w 850"/>
              <a:gd name="T29" fmla="*/ 0 h 317"/>
              <a:gd name="T30" fmla="*/ 813 w 850"/>
              <a:gd name="T31" fmla="*/ 0 h 317"/>
              <a:gd name="T32" fmla="*/ 849 w 850"/>
              <a:gd name="T33" fmla="*/ 36 h 317"/>
              <a:gd name="T34" fmla="*/ 849 w 850"/>
              <a:gd name="T35" fmla="*/ 36 h 317"/>
              <a:gd name="T36" fmla="*/ 849 w 850"/>
              <a:gd name="T37" fmla="*/ 36 h 317"/>
              <a:gd name="T38" fmla="*/ 849 w 850"/>
              <a:gd name="T39" fmla="*/ 36 h 317"/>
              <a:gd name="T40" fmla="*/ 849 w 850"/>
              <a:gd name="T41" fmla="*/ 198 h 317"/>
              <a:gd name="T42" fmla="*/ 704 w 850"/>
              <a:gd name="T43" fmla="*/ 289 h 317"/>
              <a:gd name="T44" fmla="*/ 424 w 850"/>
              <a:gd name="T45" fmla="*/ 316 h 317"/>
              <a:gd name="T46" fmla="*/ 72 w 850"/>
              <a:gd name="T47" fmla="*/ 189 h 317"/>
              <a:gd name="T48" fmla="*/ 72 w 850"/>
              <a:gd name="T49" fmla="*/ 189 h 317"/>
              <a:gd name="T50" fmla="*/ 180 w 850"/>
              <a:gd name="T51" fmla="*/ 216 h 317"/>
              <a:gd name="T52" fmla="*/ 424 w 850"/>
              <a:gd name="T53" fmla="*/ 235 h 317"/>
              <a:gd name="T54" fmla="*/ 668 w 850"/>
              <a:gd name="T55" fmla="*/ 216 h 317"/>
              <a:gd name="T56" fmla="*/ 776 w 850"/>
              <a:gd name="T57" fmla="*/ 189 h 317"/>
              <a:gd name="T58" fmla="*/ 776 w 850"/>
              <a:gd name="T59" fmla="*/ 108 h 317"/>
              <a:gd name="T60" fmla="*/ 713 w 850"/>
              <a:gd name="T61" fmla="*/ 126 h 317"/>
              <a:gd name="T62" fmla="*/ 451 w 850"/>
              <a:gd name="T63" fmla="*/ 153 h 317"/>
              <a:gd name="T64" fmla="*/ 397 w 850"/>
              <a:gd name="T65" fmla="*/ 153 h 317"/>
              <a:gd name="T66" fmla="*/ 135 w 850"/>
              <a:gd name="T67" fmla="*/ 126 h 317"/>
              <a:gd name="T68" fmla="*/ 72 w 850"/>
              <a:gd name="T69" fmla="*/ 108 h 317"/>
              <a:gd name="T70" fmla="*/ 72 w 850"/>
              <a:gd name="T71" fmla="*/ 189 h 317"/>
              <a:gd name="T72" fmla="*/ 776 w 850"/>
              <a:gd name="T73" fmla="*/ 198 h 317"/>
              <a:gd name="T74" fmla="*/ 776 w 850"/>
              <a:gd name="T75" fmla="*/ 198 h 317"/>
              <a:gd name="T76" fmla="*/ 72 w 850"/>
              <a:gd name="T77" fmla="*/ 36 h 317"/>
              <a:gd name="T78" fmla="*/ 72 w 850"/>
              <a:gd name="T79" fmla="*/ 3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0" h="317">
                <a:moveTo>
                  <a:pt x="424" y="316"/>
                </a:moveTo>
                <a:lnTo>
                  <a:pt x="424" y="316"/>
                </a:lnTo>
                <a:cubicBezTo>
                  <a:pt x="316" y="316"/>
                  <a:pt x="216" y="307"/>
                  <a:pt x="144" y="289"/>
                </a:cubicBezTo>
                <a:cubicBezTo>
                  <a:pt x="108" y="280"/>
                  <a:pt x="72" y="271"/>
                  <a:pt x="54" y="261"/>
                </a:cubicBezTo>
                <a:cubicBezTo>
                  <a:pt x="17" y="244"/>
                  <a:pt x="0" y="226"/>
                  <a:pt x="0" y="1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7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27"/>
                </a:cubicBezTo>
                <a:cubicBezTo>
                  <a:pt x="81" y="27"/>
                  <a:pt x="108" y="45"/>
                  <a:pt x="171" y="54"/>
                </a:cubicBezTo>
                <a:cubicBezTo>
                  <a:pt x="234" y="72"/>
                  <a:pt x="316" y="72"/>
                  <a:pt x="397" y="72"/>
                </a:cubicBezTo>
                <a:cubicBezTo>
                  <a:pt x="415" y="81"/>
                  <a:pt x="433" y="81"/>
                  <a:pt x="451" y="72"/>
                </a:cubicBezTo>
                <a:cubicBezTo>
                  <a:pt x="532" y="72"/>
                  <a:pt x="614" y="72"/>
                  <a:pt x="677" y="54"/>
                </a:cubicBezTo>
                <a:cubicBezTo>
                  <a:pt x="749" y="45"/>
                  <a:pt x="768" y="27"/>
                  <a:pt x="776" y="27"/>
                </a:cubicBezTo>
                <a:cubicBezTo>
                  <a:pt x="776" y="9"/>
                  <a:pt x="795" y="0"/>
                  <a:pt x="813" y="0"/>
                </a:cubicBezTo>
                <a:lnTo>
                  <a:pt x="813" y="0"/>
                </a:lnTo>
                <a:cubicBezTo>
                  <a:pt x="831" y="0"/>
                  <a:pt x="849" y="9"/>
                  <a:pt x="849" y="36"/>
                </a:cubicBezTo>
                <a:lnTo>
                  <a:pt x="849" y="36"/>
                </a:lnTo>
                <a:lnTo>
                  <a:pt x="849" y="36"/>
                </a:lnTo>
                <a:lnTo>
                  <a:pt x="849" y="36"/>
                </a:lnTo>
                <a:cubicBezTo>
                  <a:pt x="849" y="198"/>
                  <a:pt x="849" y="198"/>
                  <a:pt x="849" y="198"/>
                </a:cubicBezTo>
                <a:cubicBezTo>
                  <a:pt x="849" y="253"/>
                  <a:pt x="768" y="280"/>
                  <a:pt x="704" y="289"/>
                </a:cubicBezTo>
                <a:cubicBezTo>
                  <a:pt x="632" y="307"/>
                  <a:pt x="532" y="316"/>
                  <a:pt x="424" y="316"/>
                </a:cubicBezTo>
                <a:close/>
                <a:moveTo>
                  <a:pt x="72" y="189"/>
                </a:moveTo>
                <a:lnTo>
                  <a:pt x="72" y="189"/>
                </a:lnTo>
                <a:cubicBezTo>
                  <a:pt x="81" y="189"/>
                  <a:pt x="108" y="207"/>
                  <a:pt x="180" y="216"/>
                </a:cubicBezTo>
                <a:cubicBezTo>
                  <a:pt x="252" y="235"/>
                  <a:pt x="334" y="235"/>
                  <a:pt x="424" y="235"/>
                </a:cubicBezTo>
                <a:cubicBezTo>
                  <a:pt x="515" y="235"/>
                  <a:pt x="596" y="235"/>
                  <a:pt x="668" y="216"/>
                </a:cubicBezTo>
                <a:cubicBezTo>
                  <a:pt x="740" y="207"/>
                  <a:pt x="768" y="189"/>
                  <a:pt x="776" y="189"/>
                </a:cubicBezTo>
                <a:cubicBezTo>
                  <a:pt x="776" y="108"/>
                  <a:pt x="776" y="108"/>
                  <a:pt x="776" y="108"/>
                </a:cubicBezTo>
                <a:cubicBezTo>
                  <a:pt x="759" y="117"/>
                  <a:pt x="731" y="126"/>
                  <a:pt x="713" y="126"/>
                </a:cubicBezTo>
                <a:cubicBezTo>
                  <a:pt x="650" y="144"/>
                  <a:pt x="551" y="153"/>
                  <a:pt x="451" y="153"/>
                </a:cubicBezTo>
                <a:cubicBezTo>
                  <a:pt x="433" y="153"/>
                  <a:pt x="415" y="153"/>
                  <a:pt x="397" y="153"/>
                </a:cubicBezTo>
                <a:cubicBezTo>
                  <a:pt x="298" y="153"/>
                  <a:pt x="207" y="144"/>
                  <a:pt x="135" y="126"/>
                </a:cubicBezTo>
                <a:cubicBezTo>
                  <a:pt x="117" y="126"/>
                  <a:pt x="99" y="117"/>
                  <a:pt x="72" y="108"/>
                </a:cubicBezTo>
                <a:lnTo>
                  <a:pt x="72" y="189"/>
                </a:lnTo>
                <a:close/>
                <a:moveTo>
                  <a:pt x="776" y="198"/>
                </a:moveTo>
                <a:lnTo>
                  <a:pt x="776" y="198"/>
                </a:lnTo>
                <a:close/>
                <a:moveTo>
                  <a:pt x="72" y="36"/>
                </a:moveTo>
                <a:lnTo>
                  <a:pt x="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0" name="Freeform 432">
            <a:extLst>
              <a:ext uri="{FF2B5EF4-FFF2-40B4-BE49-F238E27FC236}">
                <a16:creationId xmlns:a16="http://schemas.microsoft.com/office/drawing/2014/main" id="{9A4690A6-C3E4-1B46-A547-953A8481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393" y="8229141"/>
            <a:ext cx="866438" cy="323231"/>
          </a:xfrm>
          <a:custGeom>
            <a:avLst/>
            <a:gdLst>
              <a:gd name="T0" fmla="*/ 424 w 850"/>
              <a:gd name="T1" fmla="*/ 316 h 317"/>
              <a:gd name="T2" fmla="*/ 424 w 850"/>
              <a:gd name="T3" fmla="*/ 316 h 317"/>
              <a:gd name="T4" fmla="*/ 144 w 850"/>
              <a:gd name="T5" fmla="*/ 289 h 317"/>
              <a:gd name="T6" fmla="*/ 54 w 850"/>
              <a:gd name="T7" fmla="*/ 262 h 317"/>
              <a:gd name="T8" fmla="*/ 0 w 850"/>
              <a:gd name="T9" fmla="*/ 199 h 317"/>
              <a:gd name="T10" fmla="*/ 0 w 850"/>
              <a:gd name="T11" fmla="*/ 36 h 317"/>
              <a:gd name="T12" fmla="*/ 36 w 850"/>
              <a:gd name="T13" fmla="*/ 0 h 317"/>
              <a:gd name="T14" fmla="*/ 36 w 850"/>
              <a:gd name="T15" fmla="*/ 0 h 317"/>
              <a:gd name="T16" fmla="*/ 72 w 850"/>
              <a:gd name="T17" fmla="*/ 27 h 317"/>
              <a:gd name="T18" fmla="*/ 171 w 850"/>
              <a:gd name="T19" fmla="*/ 54 h 317"/>
              <a:gd name="T20" fmla="*/ 397 w 850"/>
              <a:gd name="T21" fmla="*/ 81 h 317"/>
              <a:gd name="T22" fmla="*/ 451 w 850"/>
              <a:gd name="T23" fmla="*/ 81 h 317"/>
              <a:gd name="T24" fmla="*/ 677 w 850"/>
              <a:gd name="T25" fmla="*/ 54 h 317"/>
              <a:gd name="T26" fmla="*/ 776 w 850"/>
              <a:gd name="T27" fmla="*/ 27 h 317"/>
              <a:gd name="T28" fmla="*/ 813 w 850"/>
              <a:gd name="T29" fmla="*/ 0 h 317"/>
              <a:gd name="T30" fmla="*/ 813 w 850"/>
              <a:gd name="T31" fmla="*/ 0 h 317"/>
              <a:gd name="T32" fmla="*/ 849 w 850"/>
              <a:gd name="T33" fmla="*/ 36 h 317"/>
              <a:gd name="T34" fmla="*/ 849 w 850"/>
              <a:gd name="T35" fmla="*/ 36 h 317"/>
              <a:gd name="T36" fmla="*/ 849 w 850"/>
              <a:gd name="T37" fmla="*/ 36 h 317"/>
              <a:gd name="T38" fmla="*/ 849 w 850"/>
              <a:gd name="T39" fmla="*/ 36 h 317"/>
              <a:gd name="T40" fmla="*/ 849 w 850"/>
              <a:gd name="T41" fmla="*/ 199 h 317"/>
              <a:gd name="T42" fmla="*/ 704 w 850"/>
              <a:gd name="T43" fmla="*/ 289 h 317"/>
              <a:gd name="T44" fmla="*/ 424 w 850"/>
              <a:gd name="T45" fmla="*/ 316 h 317"/>
              <a:gd name="T46" fmla="*/ 72 w 850"/>
              <a:gd name="T47" fmla="*/ 190 h 317"/>
              <a:gd name="T48" fmla="*/ 72 w 850"/>
              <a:gd name="T49" fmla="*/ 190 h 317"/>
              <a:gd name="T50" fmla="*/ 180 w 850"/>
              <a:gd name="T51" fmla="*/ 217 h 317"/>
              <a:gd name="T52" fmla="*/ 424 w 850"/>
              <a:gd name="T53" fmla="*/ 235 h 317"/>
              <a:gd name="T54" fmla="*/ 668 w 850"/>
              <a:gd name="T55" fmla="*/ 217 h 317"/>
              <a:gd name="T56" fmla="*/ 776 w 850"/>
              <a:gd name="T57" fmla="*/ 190 h 317"/>
              <a:gd name="T58" fmla="*/ 776 w 850"/>
              <a:gd name="T59" fmla="*/ 108 h 317"/>
              <a:gd name="T60" fmla="*/ 713 w 850"/>
              <a:gd name="T61" fmla="*/ 126 h 317"/>
              <a:gd name="T62" fmla="*/ 451 w 850"/>
              <a:gd name="T63" fmla="*/ 154 h 317"/>
              <a:gd name="T64" fmla="*/ 397 w 850"/>
              <a:gd name="T65" fmla="*/ 154 h 317"/>
              <a:gd name="T66" fmla="*/ 135 w 850"/>
              <a:gd name="T67" fmla="*/ 126 h 317"/>
              <a:gd name="T68" fmla="*/ 72 w 850"/>
              <a:gd name="T69" fmla="*/ 108 h 317"/>
              <a:gd name="T70" fmla="*/ 72 w 850"/>
              <a:gd name="T71" fmla="*/ 190 h 317"/>
              <a:gd name="T72" fmla="*/ 776 w 850"/>
              <a:gd name="T73" fmla="*/ 199 h 317"/>
              <a:gd name="T74" fmla="*/ 776 w 850"/>
              <a:gd name="T75" fmla="*/ 199 h 317"/>
              <a:gd name="T76" fmla="*/ 72 w 850"/>
              <a:gd name="T77" fmla="*/ 36 h 317"/>
              <a:gd name="T78" fmla="*/ 72 w 850"/>
              <a:gd name="T79" fmla="*/ 3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0" h="317">
                <a:moveTo>
                  <a:pt x="424" y="316"/>
                </a:moveTo>
                <a:lnTo>
                  <a:pt x="424" y="316"/>
                </a:lnTo>
                <a:cubicBezTo>
                  <a:pt x="316" y="316"/>
                  <a:pt x="216" y="307"/>
                  <a:pt x="144" y="289"/>
                </a:cubicBezTo>
                <a:cubicBezTo>
                  <a:pt x="108" y="280"/>
                  <a:pt x="72" y="271"/>
                  <a:pt x="54" y="262"/>
                </a:cubicBezTo>
                <a:cubicBezTo>
                  <a:pt x="17" y="244"/>
                  <a:pt x="0" y="226"/>
                  <a:pt x="0" y="1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7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27"/>
                </a:cubicBezTo>
                <a:cubicBezTo>
                  <a:pt x="81" y="36"/>
                  <a:pt x="108" y="45"/>
                  <a:pt x="171" y="54"/>
                </a:cubicBezTo>
                <a:cubicBezTo>
                  <a:pt x="234" y="72"/>
                  <a:pt x="316" y="81"/>
                  <a:pt x="397" y="81"/>
                </a:cubicBezTo>
                <a:cubicBezTo>
                  <a:pt x="415" y="81"/>
                  <a:pt x="433" y="81"/>
                  <a:pt x="451" y="81"/>
                </a:cubicBezTo>
                <a:cubicBezTo>
                  <a:pt x="532" y="81"/>
                  <a:pt x="614" y="72"/>
                  <a:pt x="677" y="54"/>
                </a:cubicBezTo>
                <a:cubicBezTo>
                  <a:pt x="749" y="45"/>
                  <a:pt x="768" y="36"/>
                  <a:pt x="776" y="27"/>
                </a:cubicBezTo>
                <a:cubicBezTo>
                  <a:pt x="776" y="9"/>
                  <a:pt x="795" y="0"/>
                  <a:pt x="813" y="0"/>
                </a:cubicBezTo>
                <a:lnTo>
                  <a:pt x="813" y="0"/>
                </a:lnTo>
                <a:cubicBezTo>
                  <a:pt x="831" y="0"/>
                  <a:pt x="849" y="18"/>
                  <a:pt x="849" y="36"/>
                </a:cubicBezTo>
                <a:lnTo>
                  <a:pt x="849" y="36"/>
                </a:lnTo>
                <a:lnTo>
                  <a:pt x="849" y="36"/>
                </a:lnTo>
                <a:lnTo>
                  <a:pt x="849" y="36"/>
                </a:lnTo>
                <a:cubicBezTo>
                  <a:pt x="849" y="199"/>
                  <a:pt x="849" y="199"/>
                  <a:pt x="849" y="199"/>
                </a:cubicBezTo>
                <a:cubicBezTo>
                  <a:pt x="849" y="253"/>
                  <a:pt x="768" y="280"/>
                  <a:pt x="704" y="289"/>
                </a:cubicBezTo>
                <a:cubicBezTo>
                  <a:pt x="632" y="307"/>
                  <a:pt x="532" y="316"/>
                  <a:pt x="424" y="316"/>
                </a:cubicBezTo>
                <a:close/>
                <a:moveTo>
                  <a:pt x="72" y="190"/>
                </a:moveTo>
                <a:lnTo>
                  <a:pt x="72" y="190"/>
                </a:lnTo>
                <a:cubicBezTo>
                  <a:pt x="81" y="199"/>
                  <a:pt x="108" y="208"/>
                  <a:pt x="180" y="217"/>
                </a:cubicBezTo>
                <a:cubicBezTo>
                  <a:pt x="252" y="235"/>
                  <a:pt x="334" y="235"/>
                  <a:pt x="424" y="235"/>
                </a:cubicBezTo>
                <a:cubicBezTo>
                  <a:pt x="515" y="235"/>
                  <a:pt x="596" y="235"/>
                  <a:pt x="668" y="217"/>
                </a:cubicBezTo>
                <a:cubicBezTo>
                  <a:pt x="740" y="208"/>
                  <a:pt x="768" y="190"/>
                  <a:pt x="776" y="190"/>
                </a:cubicBezTo>
                <a:cubicBezTo>
                  <a:pt x="776" y="108"/>
                  <a:pt x="776" y="108"/>
                  <a:pt x="776" y="108"/>
                </a:cubicBezTo>
                <a:cubicBezTo>
                  <a:pt x="759" y="117"/>
                  <a:pt x="731" y="126"/>
                  <a:pt x="713" y="126"/>
                </a:cubicBezTo>
                <a:cubicBezTo>
                  <a:pt x="650" y="145"/>
                  <a:pt x="551" y="154"/>
                  <a:pt x="451" y="154"/>
                </a:cubicBezTo>
                <a:cubicBezTo>
                  <a:pt x="433" y="154"/>
                  <a:pt x="415" y="154"/>
                  <a:pt x="397" y="154"/>
                </a:cubicBezTo>
                <a:cubicBezTo>
                  <a:pt x="298" y="154"/>
                  <a:pt x="207" y="145"/>
                  <a:pt x="135" y="126"/>
                </a:cubicBezTo>
                <a:cubicBezTo>
                  <a:pt x="117" y="126"/>
                  <a:pt x="99" y="117"/>
                  <a:pt x="72" y="108"/>
                </a:cubicBezTo>
                <a:lnTo>
                  <a:pt x="72" y="190"/>
                </a:lnTo>
                <a:close/>
                <a:moveTo>
                  <a:pt x="776" y="199"/>
                </a:moveTo>
                <a:lnTo>
                  <a:pt x="776" y="199"/>
                </a:lnTo>
                <a:close/>
                <a:moveTo>
                  <a:pt x="72" y="36"/>
                </a:moveTo>
                <a:lnTo>
                  <a:pt x="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1" name="Freeform 433">
            <a:extLst>
              <a:ext uri="{FF2B5EF4-FFF2-40B4-BE49-F238E27FC236}">
                <a16:creationId xmlns:a16="http://schemas.microsoft.com/office/drawing/2014/main" id="{8ECA487D-D197-1A4E-97C6-3F2F3711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393" y="7982230"/>
            <a:ext cx="866438" cy="242424"/>
          </a:xfrm>
          <a:custGeom>
            <a:avLst/>
            <a:gdLst>
              <a:gd name="T0" fmla="*/ 424 w 850"/>
              <a:gd name="T1" fmla="*/ 235 h 236"/>
              <a:gd name="T2" fmla="*/ 424 w 850"/>
              <a:gd name="T3" fmla="*/ 235 h 236"/>
              <a:gd name="T4" fmla="*/ 397 w 850"/>
              <a:gd name="T5" fmla="*/ 235 h 236"/>
              <a:gd name="T6" fmla="*/ 135 w 850"/>
              <a:gd name="T7" fmla="*/ 208 h 236"/>
              <a:gd name="T8" fmla="*/ 0 w 850"/>
              <a:gd name="T9" fmla="*/ 117 h 236"/>
              <a:gd name="T10" fmla="*/ 144 w 850"/>
              <a:gd name="T11" fmla="*/ 27 h 236"/>
              <a:gd name="T12" fmla="*/ 424 w 850"/>
              <a:gd name="T13" fmla="*/ 0 h 236"/>
              <a:gd name="T14" fmla="*/ 704 w 850"/>
              <a:gd name="T15" fmla="*/ 27 h 236"/>
              <a:gd name="T16" fmla="*/ 795 w 850"/>
              <a:gd name="T17" fmla="*/ 54 h 236"/>
              <a:gd name="T18" fmla="*/ 849 w 850"/>
              <a:gd name="T19" fmla="*/ 117 h 236"/>
              <a:gd name="T20" fmla="*/ 713 w 850"/>
              <a:gd name="T21" fmla="*/ 208 h 236"/>
              <a:gd name="T22" fmla="*/ 451 w 850"/>
              <a:gd name="T23" fmla="*/ 235 h 236"/>
              <a:gd name="T24" fmla="*/ 424 w 850"/>
              <a:gd name="T25" fmla="*/ 235 h 236"/>
              <a:gd name="T26" fmla="*/ 90 w 850"/>
              <a:gd name="T27" fmla="*/ 117 h 236"/>
              <a:gd name="T28" fmla="*/ 90 w 850"/>
              <a:gd name="T29" fmla="*/ 117 h 236"/>
              <a:gd name="T30" fmla="*/ 171 w 850"/>
              <a:gd name="T31" fmla="*/ 145 h 236"/>
              <a:gd name="T32" fmla="*/ 397 w 850"/>
              <a:gd name="T33" fmla="*/ 163 h 236"/>
              <a:gd name="T34" fmla="*/ 451 w 850"/>
              <a:gd name="T35" fmla="*/ 163 h 236"/>
              <a:gd name="T36" fmla="*/ 677 w 850"/>
              <a:gd name="T37" fmla="*/ 145 h 236"/>
              <a:gd name="T38" fmla="*/ 759 w 850"/>
              <a:gd name="T39" fmla="*/ 117 h 236"/>
              <a:gd name="T40" fmla="*/ 668 w 850"/>
              <a:gd name="T41" fmla="*/ 90 h 236"/>
              <a:gd name="T42" fmla="*/ 424 w 850"/>
              <a:gd name="T43" fmla="*/ 72 h 236"/>
              <a:gd name="T44" fmla="*/ 180 w 850"/>
              <a:gd name="T45" fmla="*/ 90 h 236"/>
              <a:gd name="T46" fmla="*/ 90 w 850"/>
              <a:gd name="T47" fmla="*/ 117 h 236"/>
              <a:gd name="T48" fmla="*/ 776 w 850"/>
              <a:gd name="T49" fmla="*/ 127 h 236"/>
              <a:gd name="T50" fmla="*/ 776 w 850"/>
              <a:gd name="T51" fmla="*/ 127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50" h="236">
                <a:moveTo>
                  <a:pt x="424" y="235"/>
                </a:moveTo>
                <a:lnTo>
                  <a:pt x="424" y="235"/>
                </a:lnTo>
                <a:cubicBezTo>
                  <a:pt x="415" y="235"/>
                  <a:pt x="406" y="235"/>
                  <a:pt x="397" y="235"/>
                </a:cubicBezTo>
                <a:cubicBezTo>
                  <a:pt x="298" y="235"/>
                  <a:pt x="207" y="226"/>
                  <a:pt x="135" y="208"/>
                </a:cubicBezTo>
                <a:cubicBezTo>
                  <a:pt x="81" y="199"/>
                  <a:pt x="0" y="172"/>
                  <a:pt x="0" y="117"/>
                </a:cubicBezTo>
                <a:cubicBezTo>
                  <a:pt x="0" y="63"/>
                  <a:pt x="81" y="36"/>
                  <a:pt x="144" y="27"/>
                </a:cubicBezTo>
                <a:cubicBezTo>
                  <a:pt x="216" y="9"/>
                  <a:pt x="316" y="0"/>
                  <a:pt x="424" y="0"/>
                </a:cubicBezTo>
                <a:cubicBezTo>
                  <a:pt x="532" y="0"/>
                  <a:pt x="632" y="9"/>
                  <a:pt x="704" y="27"/>
                </a:cubicBezTo>
                <a:cubicBezTo>
                  <a:pt x="749" y="36"/>
                  <a:pt x="776" y="45"/>
                  <a:pt x="795" y="54"/>
                </a:cubicBezTo>
                <a:cubicBezTo>
                  <a:pt x="831" y="72"/>
                  <a:pt x="849" y="90"/>
                  <a:pt x="849" y="117"/>
                </a:cubicBezTo>
                <a:cubicBezTo>
                  <a:pt x="849" y="172"/>
                  <a:pt x="776" y="199"/>
                  <a:pt x="713" y="208"/>
                </a:cubicBezTo>
                <a:cubicBezTo>
                  <a:pt x="650" y="226"/>
                  <a:pt x="551" y="235"/>
                  <a:pt x="451" y="235"/>
                </a:cubicBezTo>
                <a:cubicBezTo>
                  <a:pt x="442" y="235"/>
                  <a:pt x="433" y="235"/>
                  <a:pt x="424" y="235"/>
                </a:cubicBezTo>
                <a:close/>
                <a:moveTo>
                  <a:pt x="90" y="117"/>
                </a:moveTo>
                <a:lnTo>
                  <a:pt x="90" y="117"/>
                </a:lnTo>
                <a:cubicBezTo>
                  <a:pt x="108" y="127"/>
                  <a:pt x="135" y="136"/>
                  <a:pt x="171" y="145"/>
                </a:cubicBezTo>
                <a:cubicBezTo>
                  <a:pt x="234" y="154"/>
                  <a:pt x="316" y="163"/>
                  <a:pt x="397" y="163"/>
                </a:cubicBezTo>
                <a:cubicBezTo>
                  <a:pt x="415" y="163"/>
                  <a:pt x="433" y="163"/>
                  <a:pt x="451" y="163"/>
                </a:cubicBezTo>
                <a:cubicBezTo>
                  <a:pt x="532" y="163"/>
                  <a:pt x="614" y="154"/>
                  <a:pt x="677" y="145"/>
                </a:cubicBezTo>
                <a:cubicBezTo>
                  <a:pt x="722" y="136"/>
                  <a:pt x="749" y="127"/>
                  <a:pt x="759" y="117"/>
                </a:cubicBezTo>
                <a:cubicBezTo>
                  <a:pt x="740" y="108"/>
                  <a:pt x="713" y="99"/>
                  <a:pt x="668" y="90"/>
                </a:cubicBezTo>
                <a:cubicBezTo>
                  <a:pt x="605" y="81"/>
                  <a:pt x="515" y="72"/>
                  <a:pt x="424" y="72"/>
                </a:cubicBezTo>
                <a:cubicBezTo>
                  <a:pt x="334" y="72"/>
                  <a:pt x="252" y="81"/>
                  <a:pt x="180" y="90"/>
                </a:cubicBezTo>
                <a:cubicBezTo>
                  <a:pt x="135" y="99"/>
                  <a:pt x="108" y="108"/>
                  <a:pt x="90" y="117"/>
                </a:cubicBezTo>
                <a:close/>
                <a:moveTo>
                  <a:pt x="776" y="127"/>
                </a:moveTo>
                <a:lnTo>
                  <a:pt x="776" y="1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2" name="Freeform 434">
            <a:extLst>
              <a:ext uri="{FF2B5EF4-FFF2-40B4-BE49-F238E27FC236}">
                <a16:creationId xmlns:a16="http://schemas.microsoft.com/office/drawing/2014/main" id="{0302CE75-4EC6-B940-8D81-9D76C3839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393" y="8063038"/>
            <a:ext cx="866438" cy="323231"/>
          </a:xfrm>
          <a:custGeom>
            <a:avLst/>
            <a:gdLst>
              <a:gd name="T0" fmla="*/ 424 w 850"/>
              <a:gd name="T1" fmla="*/ 317 h 318"/>
              <a:gd name="T2" fmla="*/ 424 w 850"/>
              <a:gd name="T3" fmla="*/ 317 h 318"/>
              <a:gd name="T4" fmla="*/ 144 w 850"/>
              <a:gd name="T5" fmla="*/ 289 h 318"/>
              <a:gd name="T6" fmla="*/ 54 w 850"/>
              <a:gd name="T7" fmla="*/ 262 h 318"/>
              <a:gd name="T8" fmla="*/ 0 w 850"/>
              <a:gd name="T9" fmla="*/ 199 h 318"/>
              <a:gd name="T10" fmla="*/ 0 w 850"/>
              <a:gd name="T11" fmla="*/ 36 h 318"/>
              <a:gd name="T12" fmla="*/ 36 w 850"/>
              <a:gd name="T13" fmla="*/ 0 h 318"/>
              <a:gd name="T14" fmla="*/ 36 w 850"/>
              <a:gd name="T15" fmla="*/ 0 h 318"/>
              <a:gd name="T16" fmla="*/ 72 w 850"/>
              <a:gd name="T17" fmla="*/ 27 h 318"/>
              <a:gd name="T18" fmla="*/ 171 w 850"/>
              <a:gd name="T19" fmla="*/ 64 h 318"/>
              <a:gd name="T20" fmla="*/ 397 w 850"/>
              <a:gd name="T21" fmla="*/ 82 h 318"/>
              <a:gd name="T22" fmla="*/ 451 w 850"/>
              <a:gd name="T23" fmla="*/ 82 h 318"/>
              <a:gd name="T24" fmla="*/ 677 w 850"/>
              <a:gd name="T25" fmla="*/ 64 h 318"/>
              <a:gd name="T26" fmla="*/ 776 w 850"/>
              <a:gd name="T27" fmla="*/ 27 h 318"/>
              <a:gd name="T28" fmla="*/ 813 w 850"/>
              <a:gd name="T29" fmla="*/ 0 h 318"/>
              <a:gd name="T30" fmla="*/ 813 w 850"/>
              <a:gd name="T31" fmla="*/ 0 h 318"/>
              <a:gd name="T32" fmla="*/ 849 w 850"/>
              <a:gd name="T33" fmla="*/ 36 h 318"/>
              <a:gd name="T34" fmla="*/ 849 w 850"/>
              <a:gd name="T35" fmla="*/ 36 h 318"/>
              <a:gd name="T36" fmla="*/ 849 w 850"/>
              <a:gd name="T37" fmla="*/ 36 h 318"/>
              <a:gd name="T38" fmla="*/ 849 w 850"/>
              <a:gd name="T39" fmla="*/ 36 h 318"/>
              <a:gd name="T40" fmla="*/ 849 w 850"/>
              <a:gd name="T41" fmla="*/ 199 h 318"/>
              <a:gd name="T42" fmla="*/ 704 w 850"/>
              <a:gd name="T43" fmla="*/ 289 h 318"/>
              <a:gd name="T44" fmla="*/ 424 w 850"/>
              <a:gd name="T45" fmla="*/ 317 h 318"/>
              <a:gd name="T46" fmla="*/ 72 w 850"/>
              <a:gd name="T47" fmla="*/ 190 h 318"/>
              <a:gd name="T48" fmla="*/ 72 w 850"/>
              <a:gd name="T49" fmla="*/ 190 h 318"/>
              <a:gd name="T50" fmla="*/ 180 w 850"/>
              <a:gd name="T51" fmla="*/ 226 h 318"/>
              <a:gd name="T52" fmla="*/ 424 w 850"/>
              <a:gd name="T53" fmla="*/ 244 h 318"/>
              <a:gd name="T54" fmla="*/ 668 w 850"/>
              <a:gd name="T55" fmla="*/ 226 h 318"/>
              <a:gd name="T56" fmla="*/ 776 w 850"/>
              <a:gd name="T57" fmla="*/ 190 h 318"/>
              <a:gd name="T58" fmla="*/ 776 w 850"/>
              <a:gd name="T59" fmla="*/ 118 h 318"/>
              <a:gd name="T60" fmla="*/ 713 w 850"/>
              <a:gd name="T61" fmla="*/ 127 h 318"/>
              <a:gd name="T62" fmla="*/ 451 w 850"/>
              <a:gd name="T63" fmla="*/ 154 h 318"/>
              <a:gd name="T64" fmla="*/ 397 w 850"/>
              <a:gd name="T65" fmla="*/ 154 h 318"/>
              <a:gd name="T66" fmla="*/ 135 w 850"/>
              <a:gd name="T67" fmla="*/ 127 h 318"/>
              <a:gd name="T68" fmla="*/ 72 w 850"/>
              <a:gd name="T69" fmla="*/ 118 h 318"/>
              <a:gd name="T70" fmla="*/ 72 w 850"/>
              <a:gd name="T71" fmla="*/ 190 h 318"/>
              <a:gd name="T72" fmla="*/ 776 w 850"/>
              <a:gd name="T73" fmla="*/ 199 h 318"/>
              <a:gd name="T74" fmla="*/ 776 w 850"/>
              <a:gd name="T75" fmla="*/ 199 h 318"/>
              <a:gd name="T76" fmla="*/ 72 w 850"/>
              <a:gd name="T77" fmla="*/ 36 h 318"/>
              <a:gd name="T78" fmla="*/ 72 w 850"/>
              <a:gd name="T79" fmla="*/ 3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0" h="318">
                <a:moveTo>
                  <a:pt x="424" y="317"/>
                </a:moveTo>
                <a:lnTo>
                  <a:pt x="424" y="317"/>
                </a:lnTo>
                <a:cubicBezTo>
                  <a:pt x="316" y="317"/>
                  <a:pt x="216" y="308"/>
                  <a:pt x="144" y="289"/>
                </a:cubicBezTo>
                <a:cubicBezTo>
                  <a:pt x="108" y="280"/>
                  <a:pt x="72" y="271"/>
                  <a:pt x="54" y="262"/>
                </a:cubicBezTo>
                <a:cubicBezTo>
                  <a:pt x="17" y="244"/>
                  <a:pt x="0" y="226"/>
                  <a:pt x="0" y="1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7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27"/>
                </a:cubicBezTo>
                <a:cubicBezTo>
                  <a:pt x="81" y="36"/>
                  <a:pt x="108" y="46"/>
                  <a:pt x="171" y="64"/>
                </a:cubicBezTo>
                <a:cubicBezTo>
                  <a:pt x="234" y="73"/>
                  <a:pt x="316" y="82"/>
                  <a:pt x="397" y="82"/>
                </a:cubicBezTo>
                <a:cubicBezTo>
                  <a:pt x="415" y="82"/>
                  <a:pt x="433" y="82"/>
                  <a:pt x="451" y="82"/>
                </a:cubicBezTo>
                <a:cubicBezTo>
                  <a:pt x="532" y="82"/>
                  <a:pt x="614" y="73"/>
                  <a:pt x="677" y="64"/>
                </a:cubicBezTo>
                <a:cubicBezTo>
                  <a:pt x="749" y="46"/>
                  <a:pt x="768" y="36"/>
                  <a:pt x="776" y="27"/>
                </a:cubicBezTo>
                <a:cubicBezTo>
                  <a:pt x="776" y="9"/>
                  <a:pt x="795" y="0"/>
                  <a:pt x="813" y="0"/>
                </a:cubicBezTo>
                <a:lnTo>
                  <a:pt x="813" y="0"/>
                </a:lnTo>
                <a:cubicBezTo>
                  <a:pt x="831" y="0"/>
                  <a:pt x="849" y="18"/>
                  <a:pt x="849" y="36"/>
                </a:cubicBezTo>
                <a:lnTo>
                  <a:pt x="849" y="36"/>
                </a:lnTo>
                <a:lnTo>
                  <a:pt x="849" y="36"/>
                </a:lnTo>
                <a:lnTo>
                  <a:pt x="849" y="36"/>
                </a:lnTo>
                <a:cubicBezTo>
                  <a:pt x="849" y="199"/>
                  <a:pt x="849" y="199"/>
                  <a:pt x="849" y="199"/>
                </a:cubicBezTo>
                <a:cubicBezTo>
                  <a:pt x="849" y="253"/>
                  <a:pt x="768" y="280"/>
                  <a:pt x="704" y="289"/>
                </a:cubicBezTo>
                <a:cubicBezTo>
                  <a:pt x="632" y="308"/>
                  <a:pt x="532" y="317"/>
                  <a:pt x="424" y="317"/>
                </a:cubicBezTo>
                <a:close/>
                <a:moveTo>
                  <a:pt x="72" y="190"/>
                </a:moveTo>
                <a:lnTo>
                  <a:pt x="72" y="190"/>
                </a:lnTo>
                <a:cubicBezTo>
                  <a:pt x="81" y="199"/>
                  <a:pt x="108" y="208"/>
                  <a:pt x="180" y="226"/>
                </a:cubicBezTo>
                <a:cubicBezTo>
                  <a:pt x="252" y="235"/>
                  <a:pt x="334" y="244"/>
                  <a:pt x="424" y="244"/>
                </a:cubicBezTo>
                <a:cubicBezTo>
                  <a:pt x="515" y="244"/>
                  <a:pt x="596" y="235"/>
                  <a:pt x="668" y="226"/>
                </a:cubicBezTo>
                <a:cubicBezTo>
                  <a:pt x="740" y="208"/>
                  <a:pt x="768" y="199"/>
                  <a:pt x="776" y="190"/>
                </a:cubicBezTo>
                <a:cubicBezTo>
                  <a:pt x="776" y="118"/>
                  <a:pt x="776" y="118"/>
                  <a:pt x="776" y="118"/>
                </a:cubicBezTo>
                <a:cubicBezTo>
                  <a:pt x="759" y="118"/>
                  <a:pt x="731" y="127"/>
                  <a:pt x="713" y="127"/>
                </a:cubicBezTo>
                <a:cubicBezTo>
                  <a:pt x="650" y="145"/>
                  <a:pt x="551" y="154"/>
                  <a:pt x="451" y="154"/>
                </a:cubicBezTo>
                <a:cubicBezTo>
                  <a:pt x="433" y="154"/>
                  <a:pt x="415" y="154"/>
                  <a:pt x="397" y="154"/>
                </a:cubicBezTo>
                <a:cubicBezTo>
                  <a:pt x="298" y="154"/>
                  <a:pt x="207" y="145"/>
                  <a:pt x="135" y="127"/>
                </a:cubicBezTo>
                <a:cubicBezTo>
                  <a:pt x="117" y="127"/>
                  <a:pt x="99" y="118"/>
                  <a:pt x="72" y="118"/>
                </a:cubicBezTo>
                <a:lnTo>
                  <a:pt x="72" y="190"/>
                </a:lnTo>
                <a:close/>
                <a:moveTo>
                  <a:pt x="776" y="199"/>
                </a:moveTo>
                <a:lnTo>
                  <a:pt x="776" y="199"/>
                </a:lnTo>
                <a:close/>
                <a:moveTo>
                  <a:pt x="72" y="36"/>
                </a:moveTo>
                <a:lnTo>
                  <a:pt x="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3" name="Freeform 435">
            <a:extLst>
              <a:ext uri="{FF2B5EF4-FFF2-40B4-BE49-F238E27FC236}">
                <a16:creationId xmlns:a16="http://schemas.microsoft.com/office/drawing/2014/main" id="{AF4BAA56-1257-7A4D-BCE2-32D33288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8703" y="7555743"/>
            <a:ext cx="1122331" cy="1122331"/>
          </a:xfrm>
          <a:custGeom>
            <a:avLst/>
            <a:gdLst>
              <a:gd name="T0" fmla="*/ 551 w 1103"/>
              <a:gd name="T1" fmla="*/ 1103 h 1104"/>
              <a:gd name="T2" fmla="*/ 551 w 1103"/>
              <a:gd name="T3" fmla="*/ 1103 h 1104"/>
              <a:gd name="T4" fmla="*/ 163 w 1103"/>
              <a:gd name="T5" fmla="*/ 940 h 1104"/>
              <a:gd name="T6" fmla="*/ 0 w 1103"/>
              <a:gd name="T7" fmla="*/ 552 h 1104"/>
              <a:gd name="T8" fmla="*/ 163 w 1103"/>
              <a:gd name="T9" fmla="*/ 163 h 1104"/>
              <a:gd name="T10" fmla="*/ 551 w 1103"/>
              <a:gd name="T11" fmla="*/ 0 h 1104"/>
              <a:gd name="T12" fmla="*/ 940 w 1103"/>
              <a:gd name="T13" fmla="*/ 163 h 1104"/>
              <a:gd name="T14" fmla="*/ 1102 w 1103"/>
              <a:gd name="T15" fmla="*/ 552 h 1104"/>
              <a:gd name="T16" fmla="*/ 940 w 1103"/>
              <a:gd name="T17" fmla="*/ 940 h 1104"/>
              <a:gd name="T18" fmla="*/ 551 w 1103"/>
              <a:gd name="T19" fmla="*/ 1103 h 1104"/>
              <a:gd name="T20" fmla="*/ 551 w 1103"/>
              <a:gd name="T21" fmla="*/ 73 h 1104"/>
              <a:gd name="T22" fmla="*/ 551 w 1103"/>
              <a:gd name="T23" fmla="*/ 73 h 1104"/>
              <a:gd name="T24" fmla="*/ 72 w 1103"/>
              <a:gd name="T25" fmla="*/ 552 h 1104"/>
              <a:gd name="T26" fmla="*/ 551 w 1103"/>
              <a:gd name="T27" fmla="*/ 1030 h 1104"/>
              <a:gd name="T28" fmla="*/ 1030 w 1103"/>
              <a:gd name="T29" fmla="*/ 552 h 1104"/>
              <a:gd name="T30" fmla="*/ 551 w 1103"/>
              <a:gd name="T31" fmla="*/ 73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3" h="1104">
                <a:moveTo>
                  <a:pt x="551" y="1103"/>
                </a:moveTo>
                <a:lnTo>
                  <a:pt x="551" y="1103"/>
                </a:lnTo>
                <a:cubicBezTo>
                  <a:pt x="407" y="1103"/>
                  <a:pt x="271" y="1039"/>
                  <a:pt x="163" y="940"/>
                </a:cubicBezTo>
                <a:cubicBezTo>
                  <a:pt x="63" y="832"/>
                  <a:pt x="0" y="696"/>
                  <a:pt x="0" y="552"/>
                </a:cubicBezTo>
                <a:cubicBezTo>
                  <a:pt x="0" y="407"/>
                  <a:pt x="63" y="262"/>
                  <a:pt x="163" y="163"/>
                </a:cubicBezTo>
                <a:cubicBezTo>
                  <a:pt x="271" y="64"/>
                  <a:pt x="407" y="0"/>
                  <a:pt x="551" y="0"/>
                </a:cubicBezTo>
                <a:cubicBezTo>
                  <a:pt x="696" y="0"/>
                  <a:pt x="840" y="64"/>
                  <a:pt x="940" y="163"/>
                </a:cubicBezTo>
                <a:cubicBezTo>
                  <a:pt x="1048" y="262"/>
                  <a:pt x="1102" y="407"/>
                  <a:pt x="1102" y="552"/>
                </a:cubicBezTo>
                <a:cubicBezTo>
                  <a:pt x="1102" y="696"/>
                  <a:pt x="1048" y="832"/>
                  <a:pt x="940" y="940"/>
                </a:cubicBezTo>
                <a:cubicBezTo>
                  <a:pt x="840" y="1039"/>
                  <a:pt x="696" y="1103"/>
                  <a:pt x="551" y="1103"/>
                </a:cubicBezTo>
                <a:close/>
                <a:moveTo>
                  <a:pt x="551" y="73"/>
                </a:moveTo>
                <a:lnTo>
                  <a:pt x="551" y="73"/>
                </a:lnTo>
                <a:cubicBezTo>
                  <a:pt x="289" y="73"/>
                  <a:pt x="72" y="290"/>
                  <a:pt x="72" y="552"/>
                </a:cubicBezTo>
                <a:cubicBezTo>
                  <a:pt x="72" y="814"/>
                  <a:pt x="289" y="1030"/>
                  <a:pt x="551" y="1030"/>
                </a:cubicBezTo>
                <a:cubicBezTo>
                  <a:pt x="822" y="1030"/>
                  <a:pt x="1030" y="814"/>
                  <a:pt x="1030" y="552"/>
                </a:cubicBezTo>
                <a:cubicBezTo>
                  <a:pt x="1030" y="290"/>
                  <a:pt x="822" y="73"/>
                  <a:pt x="551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4" name="Freeform 436">
            <a:extLst>
              <a:ext uri="{FF2B5EF4-FFF2-40B4-BE49-F238E27FC236}">
                <a16:creationId xmlns:a16="http://schemas.microsoft.com/office/drawing/2014/main" id="{81341CF7-72DE-C944-A4C9-44ED41EE1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383" y="7694913"/>
            <a:ext cx="857462" cy="848481"/>
          </a:xfrm>
          <a:custGeom>
            <a:avLst/>
            <a:gdLst>
              <a:gd name="T0" fmla="*/ 416 w 842"/>
              <a:gd name="T1" fmla="*/ 831 h 832"/>
              <a:gd name="T2" fmla="*/ 416 w 842"/>
              <a:gd name="T3" fmla="*/ 831 h 832"/>
              <a:gd name="T4" fmla="*/ 0 w 842"/>
              <a:gd name="T5" fmla="*/ 416 h 832"/>
              <a:gd name="T6" fmla="*/ 416 w 842"/>
              <a:gd name="T7" fmla="*/ 0 h 832"/>
              <a:gd name="T8" fmla="*/ 841 w 842"/>
              <a:gd name="T9" fmla="*/ 416 h 832"/>
              <a:gd name="T10" fmla="*/ 416 w 842"/>
              <a:gd name="T11" fmla="*/ 831 h 832"/>
              <a:gd name="T12" fmla="*/ 416 w 842"/>
              <a:gd name="T13" fmla="*/ 63 h 832"/>
              <a:gd name="T14" fmla="*/ 416 w 842"/>
              <a:gd name="T15" fmla="*/ 63 h 832"/>
              <a:gd name="T16" fmla="*/ 64 w 842"/>
              <a:gd name="T17" fmla="*/ 416 h 832"/>
              <a:gd name="T18" fmla="*/ 416 w 842"/>
              <a:gd name="T19" fmla="*/ 768 h 832"/>
              <a:gd name="T20" fmla="*/ 769 w 842"/>
              <a:gd name="T21" fmla="*/ 416 h 832"/>
              <a:gd name="T22" fmla="*/ 416 w 842"/>
              <a:gd name="T23" fmla="*/ 63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42" h="832">
                <a:moveTo>
                  <a:pt x="416" y="831"/>
                </a:moveTo>
                <a:lnTo>
                  <a:pt x="416" y="831"/>
                </a:lnTo>
                <a:cubicBezTo>
                  <a:pt x="190" y="831"/>
                  <a:pt x="0" y="650"/>
                  <a:pt x="0" y="416"/>
                </a:cubicBezTo>
                <a:cubicBezTo>
                  <a:pt x="0" y="181"/>
                  <a:pt x="190" y="0"/>
                  <a:pt x="416" y="0"/>
                </a:cubicBezTo>
                <a:cubicBezTo>
                  <a:pt x="651" y="0"/>
                  <a:pt x="841" y="181"/>
                  <a:pt x="841" y="416"/>
                </a:cubicBezTo>
                <a:cubicBezTo>
                  <a:pt x="841" y="650"/>
                  <a:pt x="651" y="831"/>
                  <a:pt x="416" y="831"/>
                </a:cubicBezTo>
                <a:close/>
                <a:moveTo>
                  <a:pt x="416" y="63"/>
                </a:moveTo>
                <a:lnTo>
                  <a:pt x="416" y="63"/>
                </a:lnTo>
                <a:cubicBezTo>
                  <a:pt x="227" y="63"/>
                  <a:pt x="64" y="226"/>
                  <a:pt x="64" y="416"/>
                </a:cubicBezTo>
                <a:cubicBezTo>
                  <a:pt x="64" y="614"/>
                  <a:pt x="227" y="768"/>
                  <a:pt x="416" y="768"/>
                </a:cubicBezTo>
                <a:cubicBezTo>
                  <a:pt x="615" y="768"/>
                  <a:pt x="769" y="614"/>
                  <a:pt x="769" y="416"/>
                </a:cubicBezTo>
                <a:cubicBezTo>
                  <a:pt x="769" y="226"/>
                  <a:pt x="615" y="63"/>
                  <a:pt x="416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5" name="Freeform 437">
            <a:extLst>
              <a:ext uri="{FF2B5EF4-FFF2-40B4-BE49-F238E27FC236}">
                <a16:creationId xmlns:a16="http://schemas.microsoft.com/office/drawing/2014/main" id="{BF58A811-CC2C-0241-8DFC-212E3AD9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9679" y="7896931"/>
            <a:ext cx="260381" cy="421997"/>
          </a:xfrm>
          <a:custGeom>
            <a:avLst/>
            <a:gdLst>
              <a:gd name="T0" fmla="*/ 117 w 254"/>
              <a:gd name="T1" fmla="*/ 415 h 416"/>
              <a:gd name="T2" fmla="*/ 117 w 254"/>
              <a:gd name="T3" fmla="*/ 415 h 416"/>
              <a:gd name="T4" fmla="*/ 18 w 254"/>
              <a:gd name="T5" fmla="*/ 397 h 416"/>
              <a:gd name="T6" fmla="*/ 9 w 254"/>
              <a:gd name="T7" fmla="*/ 361 h 416"/>
              <a:gd name="T8" fmla="*/ 45 w 254"/>
              <a:gd name="T9" fmla="*/ 343 h 416"/>
              <a:gd name="T10" fmla="*/ 180 w 254"/>
              <a:gd name="T11" fmla="*/ 352 h 416"/>
              <a:gd name="T12" fmla="*/ 199 w 254"/>
              <a:gd name="T13" fmla="*/ 307 h 416"/>
              <a:gd name="T14" fmla="*/ 117 w 254"/>
              <a:gd name="T15" fmla="*/ 235 h 416"/>
              <a:gd name="T16" fmla="*/ 45 w 254"/>
              <a:gd name="T17" fmla="*/ 198 h 416"/>
              <a:gd name="T18" fmla="*/ 9 w 254"/>
              <a:gd name="T19" fmla="*/ 126 h 416"/>
              <a:gd name="T20" fmla="*/ 54 w 254"/>
              <a:gd name="T21" fmla="*/ 36 h 416"/>
              <a:gd name="T22" fmla="*/ 235 w 254"/>
              <a:gd name="T23" fmla="*/ 36 h 416"/>
              <a:gd name="T24" fmla="*/ 253 w 254"/>
              <a:gd name="T25" fmla="*/ 63 h 416"/>
              <a:gd name="T26" fmla="*/ 216 w 254"/>
              <a:gd name="T27" fmla="*/ 81 h 416"/>
              <a:gd name="T28" fmla="*/ 81 w 254"/>
              <a:gd name="T29" fmla="*/ 81 h 416"/>
              <a:gd name="T30" fmla="*/ 54 w 254"/>
              <a:gd name="T31" fmla="*/ 126 h 416"/>
              <a:gd name="T32" fmla="*/ 135 w 254"/>
              <a:gd name="T33" fmla="*/ 189 h 416"/>
              <a:gd name="T34" fmla="*/ 207 w 254"/>
              <a:gd name="T35" fmla="*/ 235 h 416"/>
              <a:gd name="T36" fmla="*/ 253 w 254"/>
              <a:gd name="T37" fmla="*/ 307 h 416"/>
              <a:gd name="T38" fmla="*/ 207 w 254"/>
              <a:gd name="T39" fmla="*/ 388 h 416"/>
              <a:gd name="T40" fmla="*/ 117 w 254"/>
              <a:gd name="T41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4" h="416">
                <a:moveTo>
                  <a:pt x="117" y="415"/>
                </a:moveTo>
                <a:lnTo>
                  <a:pt x="117" y="415"/>
                </a:lnTo>
                <a:cubicBezTo>
                  <a:pt x="90" y="415"/>
                  <a:pt x="54" y="406"/>
                  <a:pt x="18" y="397"/>
                </a:cubicBezTo>
                <a:cubicBezTo>
                  <a:pt x="9" y="388"/>
                  <a:pt x="0" y="370"/>
                  <a:pt x="9" y="361"/>
                </a:cubicBezTo>
                <a:cubicBezTo>
                  <a:pt x="9" y="343"/>
                  <a:pt x="27" y="343"/>
                  <a:pt x="45" y="343"/>
                </a:cubicBezTo>
                <a:cubicBezTo>
                  <a:pt x="90" y="370"/>
                  <a:pt x="144" y="370"/>
                  <a:pt x="180" y="352"/>
                </a:cubicBezTo>
                <a:cubicBezTo>
                  <a:pt x="190" y="343"/>
                  <a:pt x="199" y="325"/>
                  <a:pt x="199" y="307"/>
                </a:cubicBezTo>
                <a:cubicBezTo>
                  <a:pt x="199" y="280"/>
                  <a:pt x="153" y="253"/>
                  <a:pt x="117" y="235"/>
                </a:cubicBezTo>
                <a:cubicBezTo>
                  <a:pt x="90" y="226"/>
                  <a:pt x="63" y="208"/>
                  <a:pt x="45" y="198"/>
                </a:cubicBezTo>
                <a:cubicBezTo>
                  <a:pt x="18" y="171"/>
                  <a:pt x="9" y="153"/>
                  <a:pt x="9" y="126"/>
                </a:cubicBezTo>
                <a:cubicBezTo>
                  <a:pt x="9" y="90"/>
                  <a:pt x="18" y="54"/>
                  <a:pt x="54" y="36"/>
                </a:cubicBezTo>
                <a:cubicBezTo>
                  <a:pt x="99" y="9"/>
                  <a:pt x="171" y="0"/>
                  <a:pt x="235" y="36"/>
                </a:cubicBezTo>
                <a:cubicBezTo>
                  <a:pt x="244" y="36"/>
                  <a:pt x="253" y="54"/>
                  <a:pt x="253" y="63"/>
                </a:cubicBezTo>
                <a:cubicBezTo>
                  <a:pt x="244" y="81"/>
                  <a:pt x="226" y="81"/>
                  <a:pt x="216" y="81"/>
                </a:cubicBezTo>
                <a:cubicBezTo>
                  <a:pt x="162" y="54"/>
                  <a:pt x="117" y="54"/>
                  <a:pt x="81" y="81"/>
                </a:cubicBezTo>
                <a:cubicBezTo>
                  <a:pt x="63" y="90"/>
                  <a:pt x="54" y="108"/>
                  <a:pt x="54" y="126"/>
                </a:cubicBezTo>
                <a:cubicBezTo>
                  <a:pt x="54" y="153"/>
                  <a:pt x="99" y="171"/>
                  <a:pt x="135" y="189"/>
                </a:cubicBezTo>
                <a:cubicBezTo>
                  <a:pt x="162" y="208"/>
                  <a:pt x="190" y="217"/>
                  <a:pt x="207" y="235"/>
                </a:cubicBezTo>
                <a:cubicBezTo>
                  <a:pt x="235" y="253"/>
                  <a:pt x="253" y="280"/>
                  <a:pt x="253" y="307"/>
                </a:cubicBezTo>
                <a:cubicBezTo>
                  <a:pt x="253" y="343"/>
                  <a:pt x="235" y="370"/>
                  <a:pt x="207" y="388"/>
                </a:cubicBezTo>
                <a:cubicBezTo>
                  <a:pt x="180" y="406"/>
                  <a:pt x="153" y="415"/>
                  <a:pt x="117" y="4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6" name="Freeform 438">
            <a:extLst>
              <a:ext uri="{FF2B5EF4-FFF2-40B4-BE49-F238E27FC236}">
                <a16:creationId xmlns:a16="http://schemas.microsoft.com/office/drawing/2014/main" id="{B53F243B-027F-B04D-8E9B-D87813275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934" y="7807145"/>
            <a:ext cx="53872" cy="94277"/>
          </a:xfrm>
          <a:custGeom>
            <a:avLst/>
            <a:gdLst>
              <a:gd name="T0" fmla="*/ 27 w 55"/>
              <a:gd name="T1" fmla="*/ 91 h 92"/>
              <a:gd name="T2" fmla="*/ 27 w 55"/>
              <a:gd name="T3" fmla="*/ 91 h 92"/>
              <a:gd name="T4" fmla="*/ 0 w 55"/>
              <a:gd name="T5" fmla="*/ 64 h 92"/>
              <a:gd name="T6" fmla="*/ 0 w 55"/>
              <a:gd name="T7" fmla="*/ 27 h 92"/>
              <a:gd name="T8" fmla="*/ 27 w 55"/>
              <a:gd name="T9" fmla="*/ 0 h 92"/>
              <a:gd name="T10" fmla="*/ 54 w 55"/>
              <a:gd name="T11" fmla="*/ 27 h 92"/>
              <a:gd name="T12" fmla="*/ 54 w 55"/>
              <a:gd name="T13" fmla="*/ 64 h 92"/>
              <a:gd name="T14" fmla="*/ 27 w 55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92">
                <a:moveTo>
                  <a:pt x="27" y="91"/>
                </a:moveTo>
                <a:lnTo>
                  <a:pt x="27" y="91"/>
                </a:lnTo>
                <a:cubicBezTo>
                  <a:pt x="18" y="91"/>
                  <a:pt x="0" y="81"/>
                  <a:pt x="0" y="6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81"/>
                  <a:pt x="45" y="91"/>
                  <a:pt x="27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7" name="Freeform 439">
            <a:extLst>
              <a:ext uri="{FF2B5EF4-FFF2-40B4-BE49-F238E27FC236}">
                <a16:creationId xmlns:a16="http://schemas.microsoft.com/office/drawing/2014/main" id="{05999D22-AB9D-1B49-A927-17FA302CB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934" y="8327907"/>
            <a:ext cx="53872" cy="94277"/>
          </a:xfrm>
          <a:custGeom>
            <a:avLst/>
            <a:gdLst>
              <a:gd name="T0" fmla="*/ 27 w 55"/>
              <a:gd name="T1" fmla="*/ 91 h 92"/>
              <a:gd name="T2" fmla="*/ 27 w 55"/>
              <a:gd name="T3" fmla="*/ 91 h 92"/>
              <a:gd name="T4" fmla="*/ 0 w 55"/>
              <a:gd name="T5" fmla="*/ 64 h 92"/>
              <a:gd name="T6" fmla="*/ 0 w 55"/>
              <a:gd name="T7" fmla="*/ 27 h 92"/>
              <a:gd name="T8" fmla="*/ 27 w 55"/>
              <a:gd name="T9" fmla="*/ 0 h 92"/>
              <a:gd name="T10" fmla="*/ 54 w 55"/>
              <a:gd name="T11" fmla="*/ 27 h 92"/>
              <a:gd name="T12" fmla="*/ 54 w 55"/>
              <a:gd name="T13" fmla="*/ 64 h 92"/>
              <a:gd name="T14" fmla="*/ 27 w 55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92">
                <a:moveTo>
                  <a:pt x="27" y="91"/>
                </a:moveTo>
                <a:lnTo>
                  <a:pt x="27" y="91"/>
                </a:lnTo>
                <a:cubicBezTo>
                  <a:pt x="18" y="91"/>
                  <a:pt x="0" y="82"/>
                  <a:pt x="0" y="6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82"/>
                  <a:pt x="45" y="91"/>
                  <a:pt x="27" y="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9" name="Google Shape;208;p7">
            <a:extLst>
              <a:ext uri="{FF2B5EF4-FFF2-40B4-BE49-F238E27FC236}">
                <a16:creationId xmlns:a16="http://schemas.microsoft.com/office/drawing/2014/main" id="{F6AF0970-FCA3-B54F-8928-FABBF20476B9}"/>
              </a:ext>
            </a:extLst>
          </p:cNvPr>
          <p:cNvSpPr txBox="1"/>
          <p:nvPr/>
        </p:nvSpPr>
        <p:spPr>
          <a:xfrm>
            <a:off x="2451398" y="195105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207;p7">
            <a:extLst>
              <a:ext uri="{FF2B5EF4-FFF2-40B4-BE49-F238E27FC236}">
                <a16:creationId xmlns:a16="http://schemas.microsoft.com/office/drawing/2014/main" id="{A77D7A56-932D-3E4C-9AA5-9F2785176905}"/>
              </a:ext>
            </a:extLst>
          </p:cNvPr>
          <p:cNvSpPr txBox="1"/>
          <p:nvPr/>
        </p:nvSpPr>
        <p:spPr>
          <a:xfrm>
            <a:off x="9650711" y="660686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24" name="Google Shape;265;p9">
            <a:extLst>
              <a:ext uri="{FF2B5EF4-FFF2-40B4-BE49-F238E27FC236}">
                <a16:creationId xmlns:a16="http://schemas.microsoft.com/office/drawing/2014/main" id="{831C5F94-93EC-1045-A4FB-11087D996847}"/>
              </a:ext>
            </a:extLst>
          </p:cNvPr>
          <p:cNvSpPr/>
          <p:nvPr/>
        </p:nvSpPr>
        <p:spPr>
          <a:xfrm>
            <a:off x="15980060" y="488233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25" name="Google Shape;264;p9">
            <a:extLst>
              <a:ext uri="{FF2B5EF4-FFF2-40B4-BE49-F238E27FC236}">
                <a16:creationId xmlns:a16="http://schemas.microsoft.com/office/drawing/2014/main" id="{84A17C19-CBDE-234F-A9B6-DFD340818508}"/>
              </a:ext>
            </a:extLst>
          </p:cNvPr>
          <p:cNvSpPr txBox="1"/>
          <p:nvPr/>
        </p:nvSpPr>
        <p:spPr>
          <a:xfrm>
            <a:off x="16016207" y="433864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6" name="Google Shape;265;p9">
            <a:extLst>
              <a:ext uri="{FF2B5EF4-FFF2-40B4-BE49-F238E27FC236}">
                <a16:creationId xmlns:a16="http://schemas.microsoft.com/office/drawing/2014/main" id="{C242AB40-D4F7-1B43-96D3-988A969DDFC0}"/>
              </a:ext>
            </a:extLst>
          </p:cNvPr>
          <p:cNvSpPr/>
          <p:nvPr/>
        </p:nvSpPr>
        <p:spPr>
          <a:xfrm>
            <a:off x="17641858" y="792780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27" name="Google Shape;264;p9">
            <a:extLst>
              <a:ext uri="{FF2B5EF4-FFF2-40B4-BE49-F238E27FC236}">
                <a16:creationId xmlns:a16="http://schemas.microsoft.com/office/drawing/2014/main" id="{EAA177E4-DCA8-CB40-94A0-DA039A6FE4B9}"/>
              </a:ext>
            </a:extLst>
          </p:cNvPr>
          <p:cNvSpPr txBox="1"/>
          <p:nvPr/>
        </p:nvSpPr>
        <p:spPr>
          <a:xfrm>
            <a:off x="17678005" y="7561092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8" name="Google Shape;265;p9">
            <a:extLst>
              <a:ext uri="{FF2B5EF4-FFF2-40B4-BE49-F238E27FC236}">
                <a16:creationId xmlns:a16="http://schemas.microsoft.com/office/drawing/2014/main" id="{53F15318-0760-7340-B336-02FC2FFEBA67}"/>
              </a:ext>
            </a:extLst>
          </p:cNvPr>
          <p:cNvSpPr/>
          <p:nvPr/>
        </p:nvSpPr>
        <p:spPr>
          <a:xfrm>
            <a:off x="15998708" y="11206118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29" name="Google Shape;264;p9">
            <a:extLst>
              <a:ext uri="{FF2B5EF4-FFF2-40B4-BE49-F238E27FC236}">
                <a16:creationId xmlns:a16="http://schemas.microsoft.com/office/drawing/2014/main" id="{BFC9F1B7-A96C-354C-8E56-2DE56AA766F6}"/>
              </a:ext>
            </a:extLst>
          </p:cNvPr>
          <p:cNvSpPr txBox="1"/>
          <p:nvPr/>
        </p:nvSpPr>
        <p:spPr>
          <a:xfrm>
            <a:off x="16034855" y="10662422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0" name="Google Shape;265;p9">
            <a:extLst>
              <a:ext uri="{FF2B5EF4-FFF2-40B4-BE49-F238E27FC236}">
                <a16:creationId xmlns:a16="http://schemas.microsoft.com/office/drawing/2014/main" id="{8BA4F1CA-28E6-8849-AECE-5687E01352E1}"/>
              </a:ext>
            </a:extLst>
          </p:cNvPr>
          <p:cNvSpPr/>
          <p:nvPr/>
        </p:nvSpPr>
        <p:spPr>
          <a:xfrm>
            <a:off x="4744543" y="487405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31" name="Google Shape;264;p9">
            <a:extLst>
              <a:ext uri="{FF2B5EF4-FFF2-40B4-BE49-F238E27FC236}">
                <a16:creationId xmlns:a16="http://schemas.microsoft.com/office/drawing/2014/main" id="{8BADD869-7726-4144-8856-7485E399579E}"/>
              </a:ext>
            </a:extLst>
          </p:cNvPr>
          <p:cNvSpPr txBox="1"/>
          <p:nvPr/>
        </p:nvSpPr>
        <p:spPr>
          <a:xfrm>
            <a:off x="6021658" y="433036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2" name="Google Shape;265;p9">
            <a:extLst>
              <a:ext uri="{FF2B5EF4-FFF2-40B4-BE49-F238E27FC236}">
                <a16:creationId xmlns:a16="http://schemas.microsoft.com/office/drawing/2014/main" id="{4576CFC2-13FD-A744-A767-EABC33EE6456}"/>
              </a:ext>
            </a:extLst>
          </p:cNvPr>
          <p:cNvSpPr/>
          <p:nvPr/>
        </p:nvSpPr>
        <p:spPr>
          <a:xfrm>
            <a:off x="2920829" y="809568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33" name="Google Shape;264;p9">
            <a:extLst>
              <a:ext uri="{FF2B5EF4-FFF2-40B4-BE49-F238E27FC236}">
                <a16:creationId xmlns:a16="http://schemas.microsoft.com/office/drawing/2014/main" id="{A30E1174-CF20-2C4B-9865-52FDF4B4A339}"/>
              </a:ext>
            </a:extLst>
          </p:cNvPr>
          <p:cNvSpPr txBox="1"/>
          <p:nvPr/>
        </p:nvSpPr>
        <p:spPr>
          <a:xfrm>
            <a:off x="4197944" y="755198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4" name="Google Shape;265;p9">
            <a:extLst>
              <a:ext uri="{FF2B5EF4-FFF2-40B4-BE49-F238E27FC236}">
                <a16:creationId xmlns:a16="http://schemas.microsoft.com/office/drawing/2014/main" id="{B2892AD1-CA75-6C45-9170-FDBD0B3D029C}"/>
              </a:ext>
            </a:extLst>
          </p:cNvPr>
          <p:cNvSpPr/>
          <p:nvPr/>
        </p:nvSpPr>
        <p:spPr>
          <a:xfrm>
            <a:off x="4726326" y="11196961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435" name="Google Shape;264;p9">
            <a:extLst>
              <a:ext uri="{FF2B5EF4-FFF2-40B4-BE49-F238E27FC236}">
                <a16:creationId xmlns:a16="http://schemas.microsoft.com/office/drawing/2014/main" id="{00CDAD16-1180-114B-8539-79CA972259EE}"/>
              </a:ext>
            </a:extLst>
          </p:cNvPr>
          <p:cNvSpPr txBox="1"/>
          <p:nvPr/>
        </p:nvSpPr>
        <p:spPr>
          <a:xfrm>
            <a:off x="6003441" y="1065326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208;p7">
            <a:extLst>
              <a:ext uri="{FF2B5EF4-FFF2-40B4-BE49-F238E27FC236}">
                <a16:creationId xmlns:a16="http://schemas.microsoft.com/office/drawing/2014/main" id="{2A34DA57-2D63-E343-8DDE-2C8C8751C3B5}"/>
              </a:ext>
            </a:extLst>
          </p:cNvPr>
          <p:cNvSpPr txBox="1"/>
          <p:nvPr/>
        </p:nvSpPr>
        <p:spPr>
          <a:xfrm>
            <a:off x="2451398" y="195105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207;p7">
            <a:extLst>
              <a:ext uri="{FF2B5EF4-FFF2-40B4-BE49-F238E27FC236}">
                <a16:creationId xmlns:a16="http://schemas.microsoft.com/office/drawing/2014/main" id="{D05301FB-7982-C846-9BE9-F639B1BF4EC4}"/>
              </a:ext>
            </a:extLst>
          </p:cNvPr>
          <p:cNvSpPr txBox="1"/>
          <p:nvPr/>
        </p:nvSpPr>
        <p:spPr>
          <a:xfrm>
            <a:off x="9650711" y="660686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37" name="Freeform 474">
            <a:extLst>
              <a:ext uri="{FF2B5EF4-FFF2-40B4-BE49-F238E27FC236}">
                <a16:creationId xmlns:a16="http://schemas.microsoft.com/office/drawing/2014/main" id="{614E4C90-87E9-0240-A7DD-29FF0A63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091" y="7014296"/>
            <a:ext cx="2082538" cy="2811427"/>
          </a:xfrm>
          <a:custGeom>
            <a:avLst/>
            <a:gdLst>
              <a:gd name="T0" fmla="*/ 0 w 2117"/>
              <a:gd name="T1" fmla="*/ 0 h 2856"/>
              <a:gd name="T2" fmla="*/ 0 w 2117"/>
              <a:gd name="T3" fmla="*/ 0 h 2856"/>
              <a:gd name="T4" fmla="*/ 0 w 2117"/>
              <a:gd name="T5" fmla="*/ 2855 h 2856"/>
              <a:gd name="T6" fmla="*/ 0 w 2117"/>
              <a:gd name="T7" fmla="*/ 2855 h 2856"/>
              <a:gd name="T8" fmla="*/ 1338 w 2117"/>
              <a:gd name="T9" fmla="*/ 2304 h 2856"/>
              <a:gd name="T10" fmla="*/ 1338 w 2117"/>
              <a:gd name="T11" fmla="*/ 550 h 2856"/>
              <a:gd name="T12" fmla="*/ 0 w 2117"/>
              <a:gd name="T13" fmla="*/ 0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7" h="2856">
                <a:moveTo>
                  <a:pt x="0" y="0"/>
                </a:moveTo>
                <a:lnTo>
                  <a:pt x="0" y="0"/>
                </a:lnTo>
                <a:cubicBezTo>
                  <a:pt x="0" y="2855"/>
                  <a:pt x="0" y="2855"/>
                  <a:pt x="0" y="2855"/>
                </a:cubicBezTo>
                <a:lnTo>
                  <a:pt x="0" y="2855"/>
                </a:lnTo>
                <a:cubicBezTo>
                  <a:pt x="1338" y="2304"/>
                  <a:pt x="1338" y="2304"/>
                  <a:pt x="1338" y="2304"/>
                </a:cubicBezTo>
                <a:cubicBezTo>
                  <a:pt x="2116" y="1978"/>
                  <a:pt x="2116" y="876"/>
                  <a:pt x="1338" y="55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75">
            <a:extLst>
              <a:ext uri="{FF2B5EF4-FFF2-40B4-BE49-F238E27FC236}">
                <a16:creationId xmlns:a16="http://schemas.microsoft.com/office/drawing/2014/main" id="{99A6C6BB-BDCD-EB44-A3C3-2D553CA5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091" y="8957999"/>
            <a:ext cx="2846136" cy="2854813"/>
          </a:xfrm>
          <a:custGeom>
            <a:avLst/>
            <a:gdLst>
              <a:gd name="T0" fmla="*/ 0 w 2894"/>
              <a:gd name="T1" fmla="*/ 877 h 2903"/>
              <a:gd name="T2" fmla="*/ 0 w 2894"/>
              <a:gd name="T3" fmla="*/ 877 h 2903"/>
              <a:gd name="T4" fmla="*/ 2016 w 2894"/>
              <a:gd name="T5" fmla="*/ 2902 h 2903"/>
              <a:gd name="T6" fmla="*/ 2016 w 2894"/>
              <a:gd name="T7" fmla="*/ 2902 h 2903"/>
              <a:gd name="T8" fmla="*/ 2576 w 2894"/>
              <a:gd name="T9" fmla="*/ 1565 h 2903"/>
              <a:gd name="T10" fmla="*/ 1338 w 2894"/>
              <a:gd name="T11" fmla="*/ 326 h 2903"/>
              <a:gd name="T12" fmla="*/ 0 w 2894"/>
              <a:gd name="T13" fmla="*/ 877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4" h="2903">
                <a:moveTo>
                  <a:pt x="0" y="877"/>
                </a:moveTo>
                <a:lnTo>
                  <a:pt x="0" y="877"/>
                </a:lnTo>
                <a:cubicBezTo>
                  <a:pt x="2016" y="2902"/>
                  <a:pt x="2016" y="2902"/>
                  <a:pt x="2016" y="2902"/>
                </a:cubicBezTo>
                <a:lnTo>
                  <a:pt x="2016" y="2902"/>
                </a:lnTo>
                <a:cubicBezTo>
                  <a:pt x="2576" y="1565"/>
                  <a:pt x="2576" y="1565"/>
                  <a:pt x="2576" y="1565"/>
                </a:cubicBezTo>
                <a:cubicBezTo>
                  <a:pt x="2893" y="787"/>
                  <a:pt x="2116" y="0"/>
                  <a:pt x="1338" y="326"/>
                </a:cubicBezTo>
                <a:lnTo>
                  <a:pt x="0" y="8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76">
            <a:extLst>
              <a:ext uri="{FF2B5EF4-FFF2-40B4-BE49-F238E27FC236}">
                <a16:creationId xmlns:a16="http://schemas.microsoft.com/office/drawing/2014/main" id="{9BE9B3BA-9718-F945-B3DB-6A5541E2C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840" y="5027207"/>
            <a:ext cx="2811427" cy="2082539"/>
          </a:xfrm>
          <a:custGeom>
            <a:avLst/>
            <a:gdLst>
              <a:gd name="T0" fmla="*/ 2856 w 2857"/>
              <a:gd name="T1" fmla="*/ 0 h 2116"/>
              <a:gd name="T2" fmla="*/ 2856 w 2857"/>
              <a:gd name="T3" fmla="*/ 0 h 2116"/>
              <a:gd name="T4" fmla="*/ 0 w 2857"/>
              <a:gd name="T5" fmla="*/ 0 h 2116"/>
              <a:gd name="T6" fmla="*/ 0 w 2857"/>
              <a:gd name="T7" fmla="*/ 0 h 2116"/>
              <a:gd name="T8" fmla="*/ 560 w 2857"/>
              <a:gd name="T9" fmla="*/ 1329 h 2116"/>
              <a:gd name="T10" fmla="*/ 2304 w 2857"/>
              <a:gd name="T11" fmla="*/ 1329 h 2116"/>
              <a:gd name="T12" fmla="*/ 2856 w 2857"/>
              <a:gd name="T13" fmla="*/ 0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7" h="2116">
                <a:moveTo>
                  <a:pt x="2856" y="0"/>
                </a:moveTo>
                <a:lnTo>
                  <a:pt x="2856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560" y="1329"/>
                  <a:pt x="560" y="1329"/>
                  <a:pt x="560" y="1329"/>
                </a:cubicBezTo>
                <a:cubicBezTo>
                  <a:pt x="877" y="2115"/>
                  <a:pt x="1988" y="2115"/>
                  <a:pt x="2304" y="1329"/>
                </a:cubicBezTo>
                <a:lnTo>
                  <a:pt x="285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77">
            <a:extLst>
              <a:ext uri="{FF2B5EF4-FFF2-40B4-BE49-F238E27FC236}">
                <a16:creationId xmlns:a16="http://schemas.microsoft.com/office/drawing/2014/main" id="{DD05EE7B-9FC6-034D-A6F7-06E230EE2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091" y="5027207"/>
            <a:ext cx="2846136" cy="2846136"/>
          </a:xfrm>
          <a:custGeom>
            <a:avLst/>
            <a:gdLst>
              <a:gd name="T0" fmla="*/ 2016 w 2894"/>
              <a:gd name="T1" fmla="*/ 0 h 2893"/>
              <a:gd name="T2" fmla="*/ 2016 w 2894"/>
              <a:gd name="T3" fmla="*/ 0 h 2893"/>
              <a:gd name="T4" fmla="*/ 0 w 2894"/>
              <a:gd name="T5" fmla="*/ 2016 h 2893"/>
              <a:gd name="T6" fmla="*/ 0 w 2894"/>
              <a:gd name="T7" fmla="*/ 2016 h 2893"/>
              <a:gd name="T8" fmla="*/ 1338 w 2894"/>
              <a:gd name="T9" fmla="*/ 2566 h 2893"/>
              <a:gd name="T10" fmla="*/ 2576 w 2894"/>
              <a:gd name="T11" fmla="*/ 1329 h 2893"/>
              <a:gd name="T12" fmla="*/ 2016 w 2894"/>
              <a:gd name="T13" fmla="*/ 0 h 2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4" h="2893">
                <a:moveTo>
                  <a:pt x="2016" y="0"/>
                </a:moveTo>
                <a:lnTo>
                  <a:pt x="2016" y="0"/>
                </a:lnTo>
                <a:cubicBezTo>
                  <a:pt x="0" y="2016"/>
                  <a:pt x="0" y="2016"/>
                  <a:pt x="0" y="2016"/>
                </a:cubicBezTo>
                <a:lnTo>
                  <a:pt x="0" y="2016"/>
                </a:lnTo>
                <a:cubicBezTo>
                  <a:pt x="1338" y="2566"/>
                  <a:pt x="1338" y="2566"/>
                  <a:pt x="1338" y="2566"/>
                </a:cubicBezTo>
                <a:cubicBezTo>
                  <a:pt x="2116" y="2892"/>
                  <a:pt x="2893" y="2115"/>
                  <a:pt x="2576" y="1329"/>
                </a:cubicBezTo>
                <a:lnTo>
                  <a:pt x="201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78">
            <a:extLst>
              <a:ext uri="{FF2B5EF4-FFF2-40B4-BE49-F238E27FC236}">
                <a16:creationId xmlns:a16="http://schemas.microsoft.com/office/drawing/2014/main" id="{8FAD12BD-31FD-D845-BC55-CCE0A43AE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840" y="9734614"/>
            <a:ext cx="2811427" cy="2082539"/>
          </a:xfrm>
          <a:custGeom>
            <a:avLst/>
            <a:gdLst>
              <a:gd name="T0" fmla="*/ 0 w 2857"/>
              <a:gd name="T1" fmla="*/ 2115 h 2116"/>
              <a:gd name="T2" fmla="*/ 0 w 2857"/>
              <a:gd name="T3" fmla="*/ 2115 h 2116"/>
              <a:gd name="T4" fmla="*/ 2856 w 2857"/>
              <a:gd name="T5" fmla="*/ 2115 h 2116"/>
              <a:gd name="T6" fmla="*/ 2856 w 2857"/>
              <a:gd name="T7" fmla="*/ 2115 h 2116"/>
              <a:gd name="T8" fmla="*/ 2304 w 2857"/>
              <a:gd name="T9" fmla="*/ 778 h 2116"/>
              <a:gd name="T10" fmla="*/ 560 w 2857"/>
              <a:gd name="T11" fmla="*/ 778 h 2116"/>
              <a:gd name="T12" fmla="*/ 0 w 2857"/>
              <a:gd name="T13" fmla="*/ 2115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7" h="2116">
                <a:moveTo>
                  <a:pt x="0" y="2115"/>
                </a:moveTo>
                <a:lnTo>
                  <a:pt x="0" y="2115"/>
                </a:lnTo>
                <a:cubicBezTo>
                  <a:pt x="2856" y="2115"/>
                  <a:pt x="2856" y="2115"/>
                  <a:pt x="2856" y="2115"/>
                </a:cubicBezTo>
                <a:lnTo>
                  <a:pt x="2856" y="2115"/>
                </a:lnTo>
                <a:cubicBezTo>
                  <a:pt x="2304" y="778"/>
                  <a:pt x="2304" y="778"/>
                  <a:pt x="2304" y="778"/>
                </a:cubicBezTo>
                <a:cubicBezTo>
                  <a:pt x="1988" y="0"/>
                  <a:pt x="877" y="0"/>
                  <a:pt x="560" y="778"/>
                </a:cubicBezTo>
                <a:lnTo>
                  <a:pt x="0" y="21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79">
            <a:extLst>
              <a:ext uri="{FF2B5EF4-FFF2-40B4-BE49-F238E27FC236}">
                <a16:creationId xmlns:a16="http://schemas.microsoft.com/office/drawing/2014/main" id="{175F12CD-001F-A443-840C-0349D6778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9559" y="5027207"/>
            <a:ext cx="2846136" cy="2846136"/>
          </a:xfrm>
          <a:custGeom>
            <a:avLst/>
            <a:gdLst>
              <a:gd name="T0" fmla="*/ 868 w 2894"/>
              <a:gd name="T1" fmla="*/ 0 h 2893"/>
              <a:gd name="T2" fmla="*/ 868 w 2894"/>
              <a:gd name="T3" fmla="*/ 0 h 2893"/>
              <a:gd name="T4" fmla="*/ 316 w 2894"/>
              <a:gd name="T5" fmla="*/ 1329 h 2893"/>
              <a:gd name="T6" fmla="*/ 1555 w 2894"/>
              <a:gd name="T7" fmla="*/ 2566 h 2893"/>
              <a:gd name="T8" fmla="*/ 2893 w 2894"/>
              <a:gd name="T9" fmla="*/ 2016 h 2893"/>
              <a:gd name="T10" fmla="*/ 868 w 2894"/>
              <a:gd name="T11" fmla="*/ 0 h 2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4" h="2893">
                <a:moveTo>
                  <a:pt x="868" y="0"/>
                </a:moveTo>
                <a:lnTo>
                  <a:pt x="868" y="0"/>
                </a:lnTo>
                <a:cubicBezTo>
                  <a:pt x="316" y="1329"/>
                  <a:pt x="316" y="1329"/>
                  <a:pt x="316" y="1329"/>
                </a:cubicBezTo>
                <a:cubicBezTo>
                  <a:pt x="0" y="2115"/>
                  <a:pt x="777" y="2892"/>
                  <a:pt x="1555" y="2566"/>
                </a:cubicBezTo>
                <a:cubicBezTo>
                  <a:pt x="2893" y="2016"/>
                  <a:pt x="2893" y="2016"/>
                  <a:pt x="2893" y="2016"/>
                </a:cubicBezTo>
                <a:cubicBezTo>
                  <a:pt x="868" y="0"/>
                  <a:pt x="868" y="0"/>
                  <a:pt x="86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80">
            <a:extLst>
              <a:ext uri="{FF2B5EF4-FFF2-40B4-BE49-F238E27FC236}">
                <a16:creationId xmlns:a16="http://schemas.microsoft.com/office/drawing/2014/main" id="{B7DEB7CB-5573-3647-B2F5-D8DE77B8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157" y="7014296"/>
            <a:ext cx="2082538" cy="2811427"/>
          </a:xfrm>
          <a:custGeom>
            <a:avLst/>
            <a:gdLst>
              <a:gd name="T0" fmla="*/ 2116 w 2117"/>
              <a:gd name="T1" fmla="*/ 2855 h 2856"/>
              <a:gd name="T2" fmla="*/ 2116 w 2117"/>
              <a:gd name="T3" fmla="*/ 2855 h 2856"/>
              <a:gd name="T4" fmla="*/ 2116 w 2117"/>
              <a:gd name="T5" fmla="*/ 0 h 2856"/>
              <a:gd name="T6" fmla="*/ 2116 w 2117"/>
              <a:gd name="T7" fmla="*/ 0 h 2856"/>
              <a:gd name="T8" fmla="*/ 778 w 2117"/>
              <a:gd name="T9" fmla="*/ 550 h 2856"/>
              <a:gd name="T10" fmla="*/ 778 w 2117"/>
              <a:gd name="T11" fmla="*/ 2304 h 2856"/>
              <a:gd name="T12" fmla="*/ 2116 w 2117"/>
              <a:gd name="T13" fmla="*/ 2855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7" h="2856">
                <a:moveTo>
                  <a:pt x="2116" y="2855"/>
                </a:moveTo>
                <a:lnTo>
                  <a:pt x="2116" y="2855"/>
                </a:lnTo>
                <a:cubicBezTo>
                  <a:pt x="2116" y="0"/>
                  <a:pt x="2116" y="0"/>
                  <a:pt x="2116" y="0"/>
                </a:cubicBezTo>
                <a:lnTo>
                  <a:pt x="2116" y="0"/>
                </a:lnTo>
                <a:cubicBezTo>
                  <a:pt x="778" y="550"/>
                  <a:pt x="778" y="550"/>
                  <a:pt x="778" y="550"/>
                </a:cubicBezTo>
                <a:cubicBezTo>
                  <a:pt x="0" y="876"/>
                  <a:pt x="0" y="1978"/>
                  <a:pt x="778" y="2304"/>
                </a:cubicBezTo>
                <a:lnTo>
                  <a:pt x="2116" y="285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81">
            <a:extLst>
              <a:ext uri="{FF2B5EF4-FFF2-40B4-BE49-F238E27FC236}">
                <a16:creationId xmlns:a16="http://schemas.microsoft.com/office/drawing/2014/main" id="{A1A9D493-B8D4-544C-A882-183D945D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9559" y="8957999"/>
            <a:ext cx="2846136" cy="2854813"/>
          </a:xfrm>
          <a:custGeom>
            <a:avLst/>
            <a:gdLst>
              <a:gd name="T0" fmla="*/ 868 w 2894"/>
              <a:gd name="T1" fmla="*/ 2902 h 2903"/>
              <a:gd name="T2" fmla="*/ 868 w 2894"/>
              <a:gd name="T3" fmla="*/ 2902 h 2903"/>
              <a:gd name="T4" fmla="*/ 2893 w 2894"/>
              <a:gd name="T5" fmla="*/ 877 h 2903"/>
              <a:gd name="T6" fmla="*/ 2893 w 2894"/>
              <a:gd name="T7" fmla="*/ 877 h 2903"/>
              <a:gd name="T8" fmla="*/ 1555 w 2894"/>
              <a:gd name="T9" fmla="*/ 326 h 2903"/>
              <a:gd name="T10" fmla="*/ 316 w 2894"/>
              <a:gd name="T11" fmla="*/ 1565 h 2903"/>
              <a:gd name="T12" fmla="*/ 868 w 2894"/>
              <a:gd name="T13" fmla="*/ 2902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4" h="2903">
                <a:moveTo>
                  <a:pt x="868" y="2902"/>
                </a:moveTo>
                <a:lnTo>
                  <a:pt x="868" y="2902"/>
                </a:lnTo>
                <a:cubicBezTo>
                  <a:pt x="2893" y="877"/>
                  <a:pt x="2893" y="877"/>
                  <a:pt x="2893" y="877"/>
                </a:cubicBezTo>
                <a:lnTo>
                  <a:pt x="2893" y="877"/>
                </a:lnTo>
                <a:cubicBezTo>
                  <a:pt x="1555" y="326"/>
                  <a:pt x="1555" y="326"/>
                  <a:pt x="1555" y="326"/>
                </a:cubicBezTo>
                <a:cubicBezTo>
                  <a:pt x="777" y="0"/>
                  <a:pt x="0" y="787"/>
                  <a:pt x="316" y="1565"/>
                </a:cubicBezTo>
                <a:lnTo>
                  <a:pt x="868" y="29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82">
            <a:extLst>
              <a:ext uri="{FF2B5EF4-FFF2-40B4-BE49-F238E27FC236}">
                <a16:creationId xmlns:a16="http://schemas.microsoft.com/office/drawing/2014/main" id="{4C50899B-4D8B-8642-BCD8-46A4FE8EE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464" y="10771543"/>
            <a:ext cx="685502" cy="577038"/>
          </a:xfrm>
          <a:custGeom>
            <a:avLst/>
            <a:gdLst>
              <a:gd name="T0" fmla="*/ 343 w 696"/>
              <a:gd name="T1" fmla="*/ 587 h 588"/>
              <a:gd name="T2" fmla="*/ 343 w 696"/>
              <a:gd name="T3" fmla="*/ 587 h 588"/>
              <a:gd name="T4" fmla="*/ 343 w 696"/>
              <a:gd name="T5" fmla="*/ 587 h 588"/>
              <a:gd name="T6" fmla="*/ 334 w 696"/>
              <a:gd name="T7" fmla="*/ 578 h 588"/>
              <a:gd name="T8" fmla="*/ 0 w 696"/>
              <a:gd name="T9" fmla="*/ 135 h 588"/>
              <a:gd name="T10" fmla="*/ 0 w 696"/>
              <a:gd name="T11" fmla="*/ 117 h 588"/>
              <a:gd name="T12" fmla="*/ 117 w 696"/>
              <a:gd name="T13" fmla="*/ 9 h 588"/>
              <a:gd name="T14" fmla="*/ 126 w 696"/>
              <a:gd name="T15" fmla="*/ 0 h 588"/>
              <a:gd name="T16" fmla="*/ 126 w 696"/>
              <a:gd name="T17" fmla="*/ 0 h 588"/>
              <a:gd name="T18" fmla="*/ 568 w 696"/>
              <a:gd name="T19" fmla="*/ 0 h 588"/>
              <a:gd name="T20" fmla="*/ 577 w 696"/>
              <a:gd name="T21" fmla="*/ 9 h 588"/>
              <a:gd name="T22" fmla="*/ 686 w 696"/>
              <a:gd name="T23" fmla="*/ 117 h 588"/>
              <a:gd name="T24" fmla="*/ 686 w 696"/>
              <a:gd name="T25" fmla="*/ 144 h 588"/>
              <a:gd name="T26" fmla="*/ 360 w 696"/>
              <a:gd name="T27" fmla="*/ 578 h 588"/>
              <a:gd name="T28" fmla="*/ 343 w 696"/>
              <a:gd name="T29" fmla="*/ 587 h 588"/>
              <a:gd name="T30" fmla="*/ 36 w 696"/>
              <a:gd name="T31" fmla="*/ 126 h 588"/>
              <a:gd name="T32" fmla="*/ 36 w 696"/>
              <a:gd name="T33" fmla="*/ 126 h 588"/>
              <a:gd name="T34" fmla="*/ 343 w 696"/>
              <a:gd name="T35" fmla="*/ 542 h 588"/>
              <a:gd name="T36" fmla="*/ 659 w 696"/>
              <a:gd name="T37" fmla="*/ 135 h 588"/>
              <a:gd name="T38" fmla="*/ 559 w 696"/>
              <a:gd name="T39" fmla="*/ 36 h 588"/>
              <a:gd name="T40" fmla="*/ 135 w 696"/>
              <a:gd name="T41" fmla="*/ 36 h 588"/>
              <a:gd name="T42" fmla="*/ 36 w 696"/>
              <a:gd name="T43" fmla="*/ 126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6" h="588">
                <a:moveTo>
                  <a:pt x="343" y="587"/>
                </a:moveTo>
                <a:lnTo>
                  <a:pt x="343" y="587"/>
                </a:lnTo>
                <a:lnTo>
                  <a:pt x="343" y="587"/>
                </a:lnTo>
                <a:cubicBezTo>
                  <a:pt x="343" y="587"/>
                  <a:pt x="334" y="587"/>
                  <a:pt x="334" y="578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35"/>
                  <a:pt x="0" y="126"/>
                  <a:pt x="0" y="117"/>
                </a:cubicBezTo>
                <a:cubicBezTo>
                  <a:pt x="117" y="9"/>
                  <a:pt x="117" y="9"/>
                  <a:pt x="117" y="9"/>
                </a:cubicBezTo>
                <a:cubicBezTo>
                  <a:pt x="117" y="0"/>
                  <a:pt x="117" y="0"/>
                  <a:pt x="126" y="0"/>
                </a:cubicBezTo>
                <a:lnTo>
                  <a:pt x="126" y="0"/>
                </a:lnTo>
                <a:cubicBezTo>
                  <a:pt x="568" y="0"/>
                  <a:pt x="568" y="0"/>
                  <a:pt x="568" y="0"/>
                </a:cubicBezTo>
                <a:cubicBezTo>
                  <a:pt x="568" y="0"/>
                  <a:pt x="577" y="0"/>
                  <a:pt x="577" y="9"/>
                </a:cubicBezTo>
                <a:cubicBezTo>
                  <a:pt x="686" y="117"/>
                  <a:pt x="686" y="117"/>
                  <a:pt x="686" y="117"/>
                </a:cubicBezTo>
                <a:cubicBezTo>
                  <a:pt x="695" y="126"/>
                  <a:pt x="695" y="135"/>
                  <a:pt x="686" y="144"/>
                </a:cubicBezTo>
                <a:cubicBezTo>
                  <a:pt x="360" y="578"/>
                  <a:pt x="360" y="578"/>
                  <a:pt x="360" y="578"/>
                </a:cubicBezTo>
                <a:cubicBezTo>
                  <a:pt x="352" y="587"/>
                  <a:pt x="352" y="587"/>
                  <a:pt x="343" y="587"/>
                </a:cubicBezTo>
                <a:close/>
                <a:moveTo>
                  <a:pt x="36" y="126"/>
                </a:moveTo>
                <a:lnTo>
                  <a:pt x="36" y="126"/>
                </a:lnTo>
                <a:cubicBezTo>
                  <a:pt x="343" y="542"/>
                  <a:pt x="343" y="542"/>
                  <a:pt x="343" y="542"/>
                </a:cubicBezTo>
                <a:cubicBezTo>
                  <a:pt x="659" y="135"/>
                  <a:pt x="659" y="135"/>
                  <a:pt x="659" y="135"/>
                </a:cubicBezTo>
                <a:cubicBezTo>
                  <a:pt x="559" y="36"/>
                  <a:pt x="559" y="36"/>
                  <a:pt x="559" y="36"/>
                </a:cubicBezTo>
                <a:cubicBezTo>
                  <a:pt x="135" y="36"/>
                  <a:pt x="135" y="36"/>
                  <a:pt x="135" y="36"/>
                </a:cubicBezTo>
                <a:lnTo>
                  <a:pt x="36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83">
            <a:extLst>
              <a:ext uri="{FF2B5EF4-FFF2-40B4-BE49-F238E27FC236}">
                <a16:creationId xmlns:a16="http://schemas.microsoft.com/office/drawing/2014/main" id="{70C906C5-E6DE-1C4B-9F29-665224B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591" y="10771543"/>
            <a:ext cx="472911" cy="143176"/>
          </a:xfrm>
          <a:custGeom>
            <a:avLst/>
            <a:gdLst>
              <a:gd name="T0" fmla="*/ 127 w 479"/>
              <a:gd name="T1" fmla="*/ 144 h 145"/>
              <a:gd name="T2" fmla="*/ 127 w 479"/>
              <a:gd name="T3" fmla="*/ 144 h 145"/>
              <a:gd name="T4" fmla="*/ 118 w 479"/>
              <a:gd name="T5" fmla="*/ 144 h 145"/>
              <a:gd name="T6" fmla="*/ 9 w 479"/>
              <a:gd name="T7" fmla="*/ 27 h 145"/>
              <a:gd name="T8" fmla="*/ 9 w 479"/>
              <a:gd name="T9" fmla="*/ 9 h 145"/>
              <a:gd name="T10" fmla="*/ 27 w 479"/>
              <a:gd name="T11" fmla="*/ 9 h 145"/>
              <a:gd name="T12" fmla="*/ 127 w 479"/>
              <a:gd name="T13" fmla="*/ 108 h 145"/>
              <a:gd name="T14" fmla="*/ 226 w 479"/>
              <a:gd name="T15" fmla="*/ 9 h 145"/>
              <a:gd name="T16" fmla="*/ 252 w 479"/>
              <a:gd name="T17" fmla="*/ 9 h 145"/>
              <a:gd name="T18" fmla="*/ 352 w 479"/>
              <a:gd name="T19" fmla="*/ 108 h 145"/>
              <a:gd name="T20" fmla="*/ 442 w 479"/>
              <a:gd name="T21" fmla="*/ 9 h 145"/>
              <a:gd name="T22" fmla="*/ 469 w 479"/>
              <a:gd name="T23" fmla="*/ 9 h 145"/>
              <a:gd name="T24" fmla="*/ 469 w 479"/>
              <a:gd name="T25" fmla="*/ 27 h 145"/>
              <a:gd name="T26" fmla="*/ 361 w 479"/>
              <a:gd name="T27" fmla="*/ 144 h 145"/>
              <a:gd name="T28" fmla="*/ 334 w 479"/>
              <a:gd name="T29" fmla="*/ 144 h 145"/>
              <a:gd name="T30" fmla="*/ 235 w 479"/>
              <a:gd name="T31" fmla="*/ 45 h 145"/>
              <a:gd name="T32" fmla="*/ 136 w 479"/>
              <a:gd name="T33" fmla="*/ 144 h 145"/>
              <a:gd name="T34" fmla="*/ 127 w 479"/>
              <a:gd name="T3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9" h="145">
                <a:moveTo>
                  <a:pt x="127" y="144"/>
                </a:moveTo>
                <a:lnTo>
                  <a:pt x="127" y="144"/>
                </a:lnTo>
                <a:lnTo>
                  <a:pt x="118" y="144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9"/>
                  <a:pt x="9" y="9"/>
                </a:cubicBezTo>
                <a:cubicBezTo>
                  <a:pt x="9" y="0"/>
                  <a:pt x="18" y="0"/>
                  <a:pt x="27" y="9"/>
                </a:cubicBezTo>
                <a:cubicBezTo>
                  <a:pt x="127" y="108"/>
                  <a:pt x="127" y="108"/>
                  <a:pt x="127" y="108"/>
                </a:cubicBezTo>
                <a:cubicBezTo>
                  <a:pt x="226" y="9"/>
                  <a:pt x="226" y="9"/>
                  <a:pt x="226" y="9"/>
                </a:cubicBezTo>
                <a:cubicBezTo>
                  <a:pt x="235" y="0"/>
                  <a:pt x="244" y="0"/>
                  <a:pt x="252" y="9"/>
                </a:cubicBezTo>
                <a:cubicBezTo>
                  <a:pt x="352" y="108"/>
                  <a:pt x="352" y="108"/>
                  <a:pt x="352" y="108"/>
                </a:cubicBezTo>
                <a:cubicBezTo>
                  <a:pt x="442" y="9"/>
                  <a:pt x="442" y="9"/>
                  <a:pt x="442" y="9"/>
                </a:cubicBezTo>
                <a:cubicBezTo>
                  <a:pt x="451" y="0"/>
                  <a:pt x="460" y="0"/>
                  <a:pt x="469" y="9"/>
                </a:cubicBezTo>
                <a:cubicBezTo>
                  <a:pt x="478" y="9"/>
                  <a:pt x="478" y="27"/>
                  <a:pt x="469" y="27"/>
                </a:cubicBezTo>
                <a:cubicBezTo>
                  <a:pt x="361" y="144"/>
                  <a:pt x="361" y="144"/>
                  <a:pt x="361" y="144"/>
                </a:cubicBezTo>
                <a:cubicBezTo>
                  <a:pt x="352" y="144"/>
                  <a:pt x="343" y="144"/>
                  <a:pt x="334" y="144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136" y="144"/>
                  <a:pt x="136" y="144"/>
                  <a:pt x="136" y="144"/>
                </a:cubicBezTo>
                <a:lnTo>
                  <a:pt x="127" y="14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84">
            <a:extLst>
              <a:ext uri="{FF2B5EF4-FFF2-40B4-BE49-F238E27FC236}">
                <a16:creationId xmlns:a16="http://schemas.microsoft.com/office/drawing/2014/main" id="{04CD6BCD-376A-6946-8A3B-EB7A76A4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58" y="10880010"/>
            <a:ext cx="255977" cy="472909"/>
          </a:xfrm>
          <a:custGeom>
            <a:avLst/>
            <a:gdLst>
              <a:gd name="T0" fmla="*/ 126 w 262"/>
              <a:gd name="T1" fmla="*/ 479 h 480"/>
              <a:gd name="T2" fmla="*/ 126 w 262"/>
              <a:gd name="T3" fmla="*/ 479 h 480"/>
              <a:gd name="T4" fmla="*/ 117 w 262"/>
              <a:gd name="T5" fmla="*/ 470 h 480"/>
              <a:gd name="T6" fmla="*/ 0 w 262"/>
              <a:gd name="T7" fmla="*/ 27 h 480"/>
              <a:gd name="T8" fmla="*/ 18 w 262"/>
              <a:gd name="T9" fmla="*/ 9 h 480"/>
              <a:gd name="T10" fmla="*/ 36 w 262"/>
              <a:gd name="T11" fmla="*/ 18 h 480"/>
              <a:gd name="T12" fmla="*/ 126 w 262"/>
              <a:gd name="T13" fmla="*/ 398 h 480"/>
              <a:gd name="T14" fmla="*/ 225 w 262"/>
              <a:gd name="T15" fmla="*/ 18 h 480"/>
              <a:gd name="T16" fmla="*/ 243 w 262"/>
              <a:gd name="T17" fmla="*/ 9 h 480"/>
              <a:gd name="T18" fmla="*/ 252 w 262"/>
              <a:gd name="T19" fmla="*/ 27 h 480"/>
              <a:gd name="T20" fmla="*/ 143 w 262"/>
              <a:gd name="T21" fmla="*/ 470 h 480"/>
              <a:gd name="T22" fmla="*/ 126 w 262"/>
              <a:gd name="T23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2" h="480">
                <a:moveTo>
                  <a:pt x="126" y="479"/>
                </a:moveTo>
                <a:lnTo>
                  <a:pt x="126" y="479"/>
                </a:lnTo>
                <a:cubicBezTo>
                  <a:pt x="117" y="479"/>
                  <a:pt x="117" y="479"/>
                  <a:pt x="117" y="47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27" y="0"/>
                  <a:pt x="27" y="9"/>
                  <a:pt x="36" y="18"/>
                </a:cubicBezTo>
                <a:cubicBezTo>
                  <a:pt x="126" y="398"/>
                  <a:pt x="126" y="398"/>
                  <a:pt x="126" y="398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25" y="9"/>
                  <a:pt x="234" y="0"/>
                  <a:pt x="243" y="9"/>
                </a:cubicBezTo>
                <a:cubicBezTo>
                  <a:pt x="252" y="9"/>
                  <a:pt x="261" y="18"/>
                  <a:pt x="252" y="27"/>
                </a:cubicBezTo>
                <a:cubicBezTo>
                  <a:pt x="143" y="470"/>
                  <a:pt x="143" y="470"/>
                  <a:pt x="143" y="470"/>
                </a:cubicBezTo>
                <a:cubicBezTo>
                  <a:pt x="143" y="479"/>
                  <a:pt x="135" y="479"/>
                  <a:pt x="126" y="4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85">
            <a:extLst>
              <a:ext uri="{FF2B5EF4-FFF2-40B4-BE49-F238E27FC236}">
                <a16:creationId xmlns:a16="http://schemas.microsoft.com/office/drawing/2014/main" id="{9EF31EA8-BD5F-2846-99DE-CE59E8731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464" y="10880010"/>
            <a:ext cx="685502" cy="34709"/>
          </a:xfrm>
          <a:custGeom>
            <a:avLst/>
            <a:gdLst>
              <a:gd name="T0" fmla="*/ 677 w 696"/>
              <a:gd name="T1" fmla="*/ 36 h 37"/>
              <a:gd name="T2" fmla="*/ 677 w 696"/>
              <a:gd name="T3" fmla="*/ 36 h 37"/>
              <a:gd name="T4" fmla="*/ 677 w 696"/>
              <a:gd name="T5" fmla="*/ 36 h 37"/>
              <a:gd name="T6" fmla="*/ 9 w 696"/>
              <a:gd name="T7" fmla="*/ 36 h 37"/>
              <a:gd name="T8" fmla="*/ 0 w 696"/>
              <a:gd name="T9" fmla="*/ 18 h 37"/>
              <a:gd name="T10" fmla="*/ 9 w 696"/>
              <a:gd name="T11" fmla="*/ 0 h 37"/>
              <a:gd name="T12" fmla="*/ 9 w 696"/>
              <a:gd name="T13" fmla="*/ 0 h 37"/>
              <a:gd name="T14" fmla="*/ 677 w 696"/>
              <a:gd name="T15" fmla="*/ 9 h 37"/>
              <a:gd name="T16" fmla="*/ 695 w 696"/>
              <a:gd name="T17" fmla="*/ 27 h 37"/>
              <a:gd name="T18" fmla="*/ 677 w 69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6" h="37">
                <a:moveTo>
                  <a:pt x="677" y="36"/>
                </a:moveTo>
                <a:lnTo>
                  <a:pt x="677" y="36"/>
                </a:lnTo>
                <a:lnTo>
                  <a:pt x="677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677" y="9"/>
                  <a:pt x="677" y="9"/>
                  <a:pt x="677" y="9"/>
                </a:cubicBezTo>
                <a:cubicBezTo>
                  <a:pt x="686" y="9"/>
                  <a:pt x="695" y="18"/>
                  <a:pt x="695" y="27"/>
                </a:cubicBezTo>
                <a:cubicBezTo>
                  <a:pt x="695" y="36"/>
                  <a:pt x="686" y="36"/>
                  <a:pt x="677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86">
            <a:extLst>
              <a:ext uri="{FF2B5EF4-FFF2-40B4-BE49-F238E27FC236}">
                <a16:creationId xmlns:a16="http://schemas.microsoft.com/office/drawing/2014/main" id="{CC212F87-B124-1743-BB31-3654F46B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922" y="8007842"/>
            <a:ext cx="772274" cy="924126"/>
          </a:xfrm>
          <a:custGeom>
            <a:avLst/>
            <a:gdLst>
              <a:gd name="T0" fmla="*/ 759 w 787"/>
              <a:gd name="T1" fmla="*/ 940 h 941"/>
              <a:gd name="T2" fmla="*/ 759 w 787"/>
              <a:gd name="T3" fmla="*/ 940 h 941"/>
              <a:gd name="T4" fmla="*/ 36 w 787"/>
              <a:gd name="T5" fmla="*/ 940 h 941"/>
              <a:gd name="T6" fmla="*/ 0 w 787"/>
              <a:gd name="T7" fmla="*/ 904 h 941"/>
              <a:gd name="T8" fmla="*/ 0 w 787"/>
              <a:gd name="T9" fmla="*/ 36 h 941"/>
              <a:gd name="T10" fmla="*/ 36 w 787"/>
              <a:gd name="T11" fmla="*/ 0 h 941"/>
              <a:gd name="T12" fmla="*/ 172 w 787"/>
              <a:gd name="T13" fmla="*/ 0 h 941"/>
              <a:gd name="T14" fmla="*/ 190 w 787"/>
              <a:gd name="T15" fmla="*/ 27 h 941"/>
              <a:gd name="T16" fmla="*/ 172 w 787"/>
              <a:gd name="T17" fmla="*/ 45 h 941"/>
              <a:gd name="T18" fmla="*/ 45 w 787"/>
              <a:gd name="T19" fmla="*/ 45 h 941"/>
              <a:gd name="T20" fmla="*/ 45 w 787"/>
              <a:gd name="T21" fmla="*/ 895 h 941"/>
              <a:gd name="T22" fmla="*/ 750 w 787"/>
              <a:gd name="T23" fmla="*/ 895 h 941"/>
              <a:gd name="T24" fmla="*/ 750 w 787"/>
              <a:gd name="T25" fmla="*/ 45 h 941"/>
              <a:gd name="T26" fmla="*/ 615 w 787"/>
              <a:gd name="T27" fmla="*/ 45 h 941"/>
              <a:gd name="T28" fmla="*/ 597 w 787"/>
              <a:gd name="T29" fmla="*/ 27 h 941"/>
              <a:gd name="T30" fmla="*/ 615 w 787"/>
              <a:gd name="T31" fmla="*/ 0 h 941"/>
              <a:gd name="T32" fmla="*/ 759 w 787"/>
              <a:gd name="T33" fmla="*/ 0 h 941"/>
              <a:gd name="T34" fmla="*/ 786 w 787"/>
              <a:gd name="T35" fmla="*/ 36 h 941"/>
              <a:gd name="T36" fmla="*/ 786 w 787"/>
              <a:gd name="T37" fmla="*/ 904 h 941"/>
              <a:gd name="T38" fmla="*/ 759 w 787"/>
              <a:gd name="T39" fmla="*/ 940 h 941"/>
              <a:gd name="T40" fmla="*/ 759 w 787"/>
              <a:gd name="T41" fmla="*/ 45 h 941"/>
              <a:gd name="T42" fmla="*/ 759 w 787"/>
              <a:gd name="T43" fmla="*/ 45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87" h="941">
                <a:moveTo>
                  <a:pt x="759" y="940"/>
                </a:moveTo>
                <a:lnTo>
                  <a:pt x="759" y="940"/>
                </a:lnTo>
                <a:cubicBezTo>
                  <a:pt x="36" y="940"/>
                  <a:pt x="36" y="940"/>
                  <a:pt x="36" y="940"/>
                </a:cubicBezTo>
                <a:cubicBezTo>
                  <a:pt x="18" y="940"/>
                  <a:pt x="0" y="922"/>
                  <a:pt x="0" y="90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18"/>
                  <a:pt x="190" y="27"/>
                </a:cubicBezTo>
                <a:cubicBezTo>
                  <a:pt x="190" y="36"/>
                  <a:pt x="181" y="45"/>
                  <a:pt x="172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895"/>
                  <a:pt x="45" y="895"/>
                  <a:pt x="45" y="895"/>
                </a:cubicBezTo>
                <a:cubicBezTo>
                  <a:pt x="750" y="895"/>
                  <a:pt x="750" y="895"/>
                  <a:pt x="750" y="895"/>
                </a:cubicBezTo>
                <a:cubicBezTo>
                  <a:pt x="750" y="45"/>
                  <a:pt x="750" y="45"/>
                  <a:pt x="750" y="45"/>
                </a:cubicBezTo>
                <a:cubicBezTo>
                  <a:pt x="615" y="45"/>
                  <a:pt x="615" y="45"/>
                  <a:pt x="615" y="45"/>
                </a:cubicBezTo>
                <a:cubicBezTo>
                  <a:pt x="605" y="45"/>
                  <a:pt x="597" y="36"/>
                  <a:pt x="597" y="27"/>
                </a:cubicBezTo>
                <a:cubicBezTo>
                  <a:pt x="597" y="18"/>
                  <a:pt x="605" y="0"/>
                  <a:pt x="615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777" y="0"/>
                  <a:pt x="786" y="18"/>
                  <a:pt x="786" y="36"/>
                </a:cubicBezTo>
                <a:cubicBezTo>
                  <a:pt x="786" y="904"/>
                  <a:pt x="786" y="904"/>
                  <a:pt x="786" y="904"/>
                </a:cubicBezTo>
                <a:cubicBezTo>
                  <a:pt x="786" y="922"/>
                  <a:pt x="777" y="940"/>
                  <a:pt x="759" y="940"/>
                </a:cubicBezTo>
                <a:close/>
                <a:moveTo>
                  <a:pt x="759" y="45"/>
                </a:moveTo>
                <a:lnTo>
                  <a:pt x="759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87">
            <a:extLst>
              <a:ext uri="{FF2B5EF4-FFF2-40B4-BE49-F238E27FC236}">
                <a16:creationId xmlns:a16="http://schemas.microsoft.com/office/drawing/2014/main" id="{8B46A29E-5E48-024C-B852-FBE9B83C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772" y="8229110"/>
            <a:ext cx="151853" cy="151853"/>
          </a:xfrm>
          <a:custGeom>
            <a:avLst/>
            <a:gdLst>
              <a:gd name="T0" fmla="*/ 126 w 154"/>
              <a:gd name="T1" fmla="*/ 154 h 155"/>
              <a:gd name="T2" fmla="*/ 126 w 154"/>
              <a:gd name="T3" fmla="*/ 154 h 155"/>
              <a:gd name="T4" fmla="*/ 18 w 154"/>
              <a:gd name="T5" fmla="*/ 154 h 155"/>
              <a:gd name="T6" fmla="*/ 0 w 154"/>
              <a:gd name="T7" fmla="*/ 136 h 155"/>
              <a:gd name="T8" fmla="*/ 0 w 154"/>
              <a:gd name="T9" fmla="*/ 18 h 155"/>
              <a:gd name="T10" fmla="*/ 18 w 154"/>
              <a:gd name="T11" fmla="*/ 0 h 155"/>
              <a:gd name="T12" fmla="*/ 126 w 154"/>
              <a:gd name="T13" fmla="*/ 0 h 155"/>
              <a:gd name="T14" fmla="*/ 153 w 154"/>
              <a:gd name="T15" fmla="*/ 18 h 155"/>
              <a:gd name="T16" fmla="*/ 153 w 154"/>
              <a:gd name="T17" fmla="*/ 136 h 155"/>
              <a:gd name="T18" fmla="*/ 126 w 154"/>
              <a:gd name="T19" fmla="*/ 154 h 155"/>
              <a:gd name="T20" fmla="*/ 36 w 154"/>
              <a:gd name="T21" fmla="*/ 109 h 155"/>
              <a:gd name="T22" fmla="*/ 36 w 154"/>
              <a:gd name="T23" fmla="*/ 109 h 155"/>
              <a:gd name="T24" fmla="*/ 108 w 154"/>
              <a:gd name="T25" fmla="*/ 109 h 155"/>
              <a:gd name="T26" fmla="*/ 108 w 154"/>
              <a:gd name="T27" fmla="*/ 45 h 155"/>
              <a:gd name="T28" fmla="*/ 36 w 154"/>
              <a:gd name="T29" fmla="*/ 45 h 155"/>
              <a:gd name="T30" fmla="*/ 36 w 154"/>
              <a:gd name="T31" fmla="*/ 10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5">
                <a:moveTo>
                  <a:pt x="126" y="154"/>
                </a:moveTo>
                <a:lnTo>
                  <a:pt x="126" y="154"/>
                </a:lnTo>
                <a:cubicBezTo>
                  <a:pt x="18" y="154"/>
                  <a:pt x="18" y="154"/>
                  <a:pt x="18" y="154"/>
                </a:cubicBezTo>
                <a:cubicBezTo>
                  <a:pt x="9" y="154"/>
                  <a:pt x="0" y="145"/>
                  <a:pt x="0" y="1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136"/>
                  <a:pt x="153" y="136"/>
                  <a:pt x="153" y="136"/>
                </a:cubicBezTo>
                <a:cubicBezTo>
                  <a:pt x="153" y="145"/>
                  <a:pt x="144" y="154"/>
                  <a:pt x="126" y="154"/>
                </a:cubicBezTo>
                <a:close/>
                <a:moveTo>
                  <a:pt x="36" y="109"/>
                </a:moveTo>
                <a:lnTo>
                  <a:pt x="36" y="109"/>
                </a:lnTo>
                <a:cubicBezTo>
                  <a:pt x="108" y="109"/>
                  <a:pt x="108" y="109"/>
                  <a:pt x="108" y="109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88">
            <a:extLst>
              <a:ext uri="{FF2B5EF4-FFF2-40B4-BE49-F238E27FC236}">
                <a16:creationId xmlns:a16="http://schemas.microsoft.com/office/drawing/2014/main" id="{CB6919F1-8A45-0A4B-A6DC-466BAC05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772" y="8450381"/>
            <a:ext cx="151853" cy="151850"/>
          </a:xfrm>
          <a:custGeom>
            <a:avLst/>
            <a:gdLst>
              <a:gd name="T0" fmla="*/ 126 w 154"/>
              <a:gd name="T1" fmla="*/ 154 h 155"/>
              <a:gd name="T2" fmla="*/ 126 w 154"/>
              <a:gd name="T3" fmla="*/ 154 h 155"/>
              <a:gd name="T4" fmla="*/ 18 w 154"/>
              <a:gd name="T5" fmla="*/ 154 h 155"/>
              <a:gd name="T6" fmla="*/ 0 w 154"/>
              <a:gd name="T7" fmla="*/ 127 h 155"/>
              <a:gd name="T8" fmla="*/ 0 w 154"/>
              <a:gd name="T9" fmla="*/ 18 h 155"/>
              <a:gd name="T10" fmla="*/ 18 w 154"/>
              <a:gd name="T11" fmla="*/ 0 h 155"/>
              <a:gd name="T12" fmla="*/ 126 w 154"/>
              <a:gd name="T13" fmla="*/ 0 h 155"/>
              <a:gd name="T14" fmla="*/ 153 w 154"/>
              <a:gd name="T15" fmla="*/ 18 h 155"/>
              <a:gd name="T16" fmla="*/ 153 w 154"/>
              <a:gd name="T17" fmla="*/ 127 h 155"/>
              <a:gd name="T18" fmla="*/ 126 w 154"/>
              <a:gd name="T19" fmla="*/ 154 h 155"/>
              <a:gd name="T20" fmla="*/ 36 w 154"/>
              <a:gd name="T21" fmla="*/ 109 h 155"/>
              <a:gd name="T22" fmla="*/ 36 w 154"/>
              <a:gd name="T23" fmla="*/ 109 h 155"/>
              <a:gd name="T24" fmla="*/ 108 w 154"/>
              <a:gd name="T25" fmla="*/ 109 h 155"/>
              <a:gd name="T26" fmla="*/ 108 w 154"/>
              <a:gd name="T27" fmla="*/ 36 h 155"/>
              <a:gd name="T28" fmla="*/ 36 w 154"/>
              <a:gd name="T29" fmla="*/ 36 h 155"/>
              <a:gd name="T30" fmla="*/ 36 w 154"/>
              <a:gd name="T31" fmla="*/ 10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5">
                <a:moveTo>
                  <a:pt x="126" y="154"/>
                </a:moveTo>
                <a:lnTo>
                  <a:pt x="126" y="154"/>
                </a:lnTo>
                <a:cubicBezTo>
                  <a:pt x="18" y="154"/>
                  <a:pt x="18" y="154"/>
                  <a:pt x="18" y="154"/>
                </a:cubicBezTo>
                <a:cubicBezTo>
                  <a:pt x="9" y="154"/>
                  <a:pt x="0" y="145"/>
                  <a:pt x="0" y="1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53" y="145"/>
                  <a:pt x="144" y="154"/>
                  <a:pt x="126" y="154"/>
                </a:cubicBezTo>
                <a:close/>
                <a:moveTo>
                  <a:pt x="36" y="109"/>
                </a:moveTo>
                <a:lnTo>
                  <a:pt x="36" y="109"/>
                </a:lnTo>
                <a:cubicBezTo>
                  <a:pt x="108" y="109"/>
                  <a:pt x="108" y="109"/>
                  <a:pt x="108" y="109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89">
            <a:extLst>
              <a:ext uri="{FF2B5EF4-FFF2-40B4-BE49-F238E27FC236}">
                <a16:creationId xmlns:a16="http://schemas.microsoft.com/office/drawing/2014/main" id="{E762DF23-D2D6-D940-B0D9-FD2198CA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772" y="8662973"/>
            <a:ext cx="151853" cy="151853"/>
          </a:xfrm>
          <a:custGeom>
            <a:avLst/>
            <a:gdLst>
              <a:gd name="T0" fmla="*/ 126 w 154"/>
              <a:gd name="T1" fmla="*/ 154 h 155"/>
              <a:gd name="T2" fmla="*/ 126 w 154"/>
              <a:gd name="T3" fmla="*/ 154 h 155"/>
              <a:gd name="T4" fmla="*/ 18 w 154"/>
              <a:gd name="T5" fmla="*/ 154 h 155"/>
              <a:gd name="T6" fmla="*/ 0 w 154"/>
              <a:gd name="T7" fmla="*/ 136 h 155"/>
              <a:gd name="T8" fmla="*/ 0 w 154"/>
              <a:gd name="T9" fmla="*/ 27 h 155"/>
              <a:gd name="T10" fmla="*/ 18 w 154"/>
              <a:gd name="T11" fmla="*/ 0 h 155"/>
              <a:gd name="T12" fmla="*/ 126 w 154"/>
              <a:gd name="T13" fmla="*/ 0 h 155"/>
              <a:gd name="T14" fmla="*/ 153 w 154"/>
              <a:gd name="T15" fmla="*/ 27 h 155"/>
              <a:gd name="T16" fmla="*/ 153 w 154"/>
              <a:gd name="T17" fmla="*/ 136 h 155"/>
              <a:gd name="T18" fmla="*/ 126 w 154"/>
              <a:gd name="T19" fmla="*/ 154 h 155"/>
              <a:gd name="T20" fmla="*/ 36 w 154"/>
              <a:gd name="T21" fmla="*/ 109 h 155"/>
              <a:gd name="T22" fmla="*/ 36 w 154"/>
              <a:gd name="T23" fmla="*/ 109 h 155"/>
              <a:gd name="T24" fmla="*/ 108 w 154"/>
              <a:gd name="T25" fmla="*/ 109 h 155"/>
              <a:gd name="T26" fmla="*/ 108 w 154"/>
              <a:gd name="T27" fmla="*/ 45 h 155"/>
              <a:gd name="T28" fmla="*/ 36 w 154"/>
              <a:gd name="T29" fmla="*/ 45 h 155"/>
              <a:gd name="T30" fmla="*/ 36 w 154"/>
              <a:gd name="T31" fmla="*/ 10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5">
                <a:moveTo>
                  <a:pt x="126" y="154"/>
                </a:moveTo>
                <a:lnTo>
                  <a:pt x="126" y="154"/>
                </a:lnTo>
                <a:cubicBezTo>
                  <a:pt x="18" y="154"/>
                  <a:pt x="18" y="154"/>
                  <a:pt x="18" y="154"/>
                </a:cubicBezTo>
                <a:cubicBezTo>
                  <a:pt x="9" y="154"/>
                  <a:pt x="0" y="145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27"/>
                </a:cubicBezTo>
                <a:cubicBezTo>
                  <a:pt x="153" y="136"/>
                  <a:pt x="153" y="136"/>
                  <a:pt x="153" y="136"/>
                </a:cubicBezTo>
                <a:cubicBezTo>
                  <a:pt x="153" y="145"/>
                  <a:pt x="144" y="154"/>
                  <a:pt x="126" y="154"/>
                </a:cubicBezTo>
                <a:close/>
                <a:moveTo>
                  <a:pt x="36" y="109"/>
                </a:moveTo>
                <a:lnTo>
                  <a:pt x="36" y="109"/>
                </a:lnTo>
                <a:cubicBezTo>
                  <a:pt x="108" y="109"/>
                  <a:pt x="108" y="109"/>
                  <a:pt x="108" y="109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90">
            <a:extLst>
              <a:ext uri="{FF2B5EF4-FFF2-40B4-BE49-F238E27FC236}">
                <a16:creationId xmlns:a16="http://schemas.microsoft.com/office/drawing/2014/main" id="{8F9654F7-5036-F241-8B55-1318508A9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366" y="8281174"/>
            <a:ext cx="268994" cy="47726"/>
          </a:xfrm>
          <a:custGeom>
            <a:avLst/>
            <a:gdLst>
              <a:gd name="T0" fmla="*/ 244 w 272"/>
              <a:gd name="T1" fmla="*/ 46 h 47"/>
              <a:gd name="T2" fmla="*/ 244 w 272"/>
              <a:gd name="T3" fmla="*/ 46 h 47"/>
              <a:gd name="T4" fmla="*/ 27 w 272"/>
              <a:gd name="T5" fmla="*/ 46 h 47"/>
              <a:gd name="T6" fmla="*/ 0 w 272"/>
              <a:gd name="T7" fmla="*/ 19 h 47"/>
              <a:gd name="T8" fmla="*/ 27 w 272"/>
              <a:gd name="T9" fmla="*/ 0 h 47"/>
              <a:gd name="T10" fmla="*/ 244 w 272"/>
              <a:gd name="T11" fmla="*/ 0 h 47"/>
              <a:gd name="T12" fmla="*/ 271 w 272"/>
              <a:gd name="T13" fmla="*/ 19 h 47"/>
              <a:gd name="T14" fmla="*/ 244 w 27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47">
                <a:moveTo>
                  <a:pt x="244" y="46"/>
                </a:moveTo>
                <a:lnTo>
                  <a:pt x="244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6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1" y="10"/>
                  <a:pt x="271" y="19"/>
                </a:cubicBezTo>
                <a:cubicBezTo>
                  <a:pt x="271" y="36"/>
                  <a:pt x="262" y="46"/>
                  <a:pt x="244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91">
            <a:extLst>
              <a:ext uri="{FF2B5EF4-FFF2-40B4-BE49-F238E27FC236}">
                <a16:creationId xmlns:a16="http://schemas.microsoft.com/office/drawing/2014/main" id="{3CD0980E-BA48-7B42-B98D-72AD318FD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366" y="8506782"/>
            <a:ext cx="268994" cy="34709"/>
          </a:xfrm>
          <a:custGeom>
            <a:avLst/>
            <a:gdLst>
              <a:gd name="T0" fmla="*/ 244 w 272"/>
              <a:gd name="T1" fmla="*/ 36 h 37"/>
              <a:gd name="T2" fmla="*/ 244 w 272"/>
              <a:gd name="T3" fmla="*/ 36 h 37"/>
              <a:gd name="T4" fmla="*/ 27 w 272"/>
              <a:gd name="T5" fmla="*/ 36 h 37"/>
              <a:gd name="T6" fmla="*/ 0 w 272"/>
              <a:gd name="T7" fmla="*/ 17 h 37"/>
              <a:gd name="T8" fmla="*/ 27 w 272"/>
              <a:gd name="T9" fmla="*/ 0 h 37"/>
              <a:gd name="T10" fmla="*/ 244 w 272"/>
              <a:gd name="T11" fmla="*/ 0 h 37"/>
              <a:gd name="T12" fmla="*/ 271 w 272"/>
              <a:gd name="T13" fmla="*/ 17 h 37"/>
              <a:gd name="T14" fmla="*/ 244 w 27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37">
                <a:moveTo>
                  <a:pt x="244" y="36"/>
                </a:moveTo>
                <a:lnTo>
                  <a:pt x="244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6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1" y="9"/>
                  <a:pt x="271" y="17"/>
                </a:cubicBezTo>
                <a:cubicBezTo>
                  <a:pt x="271" y="26"/>
                  <a:pt x="262" y="36"/>
                  <a:pt x="244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92">
            <a:extLst>
              <a:ext uri="{FF2B5EF4-FFF2-40B4-BE49-F238E27FC236}">
                <a16:creationId xmlns:a16="http://schemas.microsoft.com/office/drawing/2014/main" id="{6735B762-234E-E74A-B3C3-674028F24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366" y="8719376"/>
            <a:ext cx="268994" cy="43386"/>
          </a:xfrm>
          <a:custGeom>
            <a:avLst/>
            <a:gdLst>
              <a:gd name="T0" fmla="*/ 244 w 272"/>
              <a:gd name="T1" fmla="*/ 45 h 46"/>
              <a:gd name="T2" fmla="*/ 244 w 272"/>
              <a:gd name="T3" fmla="*/ 45 h 46"/>
              <a:gd name="T4" fmla="*/ 27 w 272"/>
              <a:gd name="T5" fmla="*/ 45 h 46"/>
              <a:gd name="T6" fmla="*/ 0 w 272"/>
              <a:gd name="T7" fmla="*/ 26 h 46"/>
              <a:gd name="T8" fmla="*/ 27 w 272"/>
              <a:gd name="T9" fmla="*/ 0 h 46"/>
              <a:gd name="T10" fmla="*/ 244 w 272"/>
              <a:gd name="T11" fmla="*/ 0 h 46"/>
              <a:gd name="T12" fmla="*/ 271 w 272"/>
              <a:gd name="T13" fmla="*/ 26 h 46"/>
              <a:gd name="T14" fmla="*/ 244 w 27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46">
                <a:moveTo>
                  <a:pt x="244" y="45"/>
                </a:moveTo>
                <a:lnTo>
                  <a:pt x="244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6"/>
                </a:cubicBezTo>
                <a:cubicBezTo>
                  <a:pt x="0" y="8"/>
                  <a:pt x="9" y="0"/>
                  <a:pt x="27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62" y="0"/>
                  <a:pt x="271" y="8"/>
                  <a:pt x="271" y="26"/>
                </a:cubicBezTo>
                <a:cubicBezTo>
                  <a:pt x="271" y="36"/>
                  <a:pt x="262" y="45"/>
                  <a:pt x="24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93">
            <a:extLst>
              <a:ext uri="{FF2B5EF4-FFF2-40B4-BE49-F238E27FC236}">
                <a16:creationId xmlns:a16="http://schemas.microsoft.com/office/drawing/2014/main" id="{C8AD3DB1-CCF5-474E-A4EF-630CD9AA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835" y="7899375"/>
            <a:ext cx="364444" cy="251640"/>
          </a:xfrm>
          <a:custGeom>
            <a:avLst/>
            <a:gdLst>
              <a:gd name="T0" fmla="*/ 343 w 372"/>
              <a:gd name="T1" fmla="*/ 253 h 254"/>
              <a:gd name="T2" fmla="*/ 343 w 372"/>
              <a:gd name="T3" fmla="*/ 253 h 254"/>
              <a:gd name="T4" fmla="*/ 27 w 372"/>
              <a:gd name="T5" fmla="*/ 253 h 254"/>
              <a:gd name="T6" fmla="*/ 0 w 372"/>
              <a:gd name="T7" fmla="*/ 226 h 254"/>
              <a:gd name="T8" fmla="*/ 0 w 372"/>
              <a:gd name="T9" fmla="*/ 135 h 254"/>
              <a:gd name="T10" fmla="*/ 0 w 372"/>
              <a:gd name="T11" fmla="*/ 126 h 254"/>
              <a:gd name="T12" fmla="*/ 72 w 372"/>
              <a:gd name="T13" fmla="*/ 36 h 254"/>
              <a:gd name="T14" fmla="*/ 190 w 372"/>
              <a:gd name="T15" fmla="*/ 0 h 254"/>
              <a:gd name="T16" fmla="*/ 298 w 372"/>
              <a:gd name="T17" fmla="*/ 36 h 254"/>
              <a:gd name="T18" fmla="*/ 371 w 372"/>
              <a:gd name="T19" fmla="*/ 126 h 254"/>
              <a:gd name="T20" fmla="*/ 371 w 372"/>
              <a:gd name="T21" fmla="*/ 135 h 254"/>
              <a:gd name="T22" fmla="*/ 371 w 372"/>
              <a:gd name="T23" fmla="*/ 226 h 254"/>
              <a:gd name="T24" fmla="*/ 343 w 372"/>
              <a:gd name="T25" fmla="*/ 253 h 254"/>
              <a:gd name="T26" fmla="*/ 45 w 372"/>
              <a:gd name="T27" fmla="*/ 208 h 254"/>
              <a:gd name="T28" fmla="*/ 45 w 372"/>
              <a:gd name="T29" fmla="*/ 208 h 254"/>
              <a:gd name="T30" fmla="*/ 325 w 372"/>
              <a:gd name="T31" fmla="*/ 208 h 254"/>
              <a:gd name="T32" fmla="*/ 325 w 372"/>
              <a:gd name="T33" fmla="*/ 135 h 254"/>
              <a:gd name="T34" fmla="*/ 271 w 372"/>
              <a:gd name="T35" fmla="*/ 72 h 254"/>
              <a:gd name="T36" fmla="*/ 190 w 372"/>
              <a:gd name="T37" fmla="*/ 45 h 254"/>
              <a:gd name="T38" fmla="*/ 99 w 372"/>
              <a:gd name="T39" fmla="*/ 72 h 254"/>
              <a:gd name="T40" fmla="*/ 45 w 372"/>
              <a:gd name="T41" fmla="*/ 135 h 254"/>
              <a:gd name="T42" fmla="*/ 45 w 372"/>
              <a:gd name="T43" fmla="*/ 20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2" h="254">
                <a:moveTo>
                  <a:pt x="343" y="253"/>
                </a:moveTo>
                <a:lnTo>
                  <a:pt x="343" y="253"/>
                </a:lnTo>
                <a:cubicBezTo>
                  <a:pt x="27" y="253"/>
                  <a:pt x="27" y="253"/>
                  <a:pt x="27" y="253"/>
                </a:cubicBezTo>
                <a:cubicBezTo>
                  <a:pt x="18" y="253"/>
                  <a:pt x="0" y="244"/>
                  <a:pt x="0" y="226"/>
                </a:cubicBezTo>
                <a:cubicBezTo>
                  <a:pt x="0" y="135"/>
                  <a:pt x="0" y="135"/>
                  <a:pt x="0" y="135"/>
                </a:cubicBezTo>
                <a:lnTo>
                  <a:pt x="0" y="126"/>
                </a:lnTo>
                <a:cubicBezTo>
                  <a:pt x="18" y="90"/>
                  <a:pt x="36" y="63"/>
                  <a:pt x="72" y="36"/>
                </a:cubicBezTo>
                <a:cubicBezTo>
                  <a:pt x="108" y="18"/>
                  <a:pt x="144" y="0"/>
                  <a:pt x="190" y="0"/>
                </a:cubicBezTo>
                <a:cubicBezTo>
                  <a:pt x="226" y="0"/>
                  <a:pt x="262" y="18"/>
                  <a:pt x="298" y="36"/>
                </a:cubicBezTo>
                <a:cubicBezTo>
                  <a:pt x="334" y="63"/>
                  <a:pt x="352" y="90"/>
                  <a:pt x="371" y="126"/>
                </a:cubicBezTo>
                <a:lnTo>
                  <a:pt x="371" y="135"/>
                </a:lnTo>
                <a:cubicBezTo>
                  <a:pt x="371" y="226"/>
                  <a:pt x="371" y="226"/>
                  <a:pt x="371" y="226"/>
                </a:cubicBezTo>
                <a:cubicBezTo>
                  <a:pt x="371" y="244"/>
                  <a:pt x="361" y="253"/>
                  <a:pt x="343" y="253"/>
                </a:cubicBezTo>
                <a:close/>
                <a:moveTo>
                  <a:pt x="45" y="208"/>
                </a:moveTo>
                <a:lnTo>
                  <a:pt x="45" y="208"/>
                </a:lnTo>
                <a:cubicBezTo>
                  <a:pt x="325" y="208"/>
                  <a:pt x="325" y="208"/>
                  <a:pt x="325" y="208"/>
                </a:cubicBezTo>
                <a:cubicBezTo>
                  <a:pt x="325" y="135"/>
                  <a:pt x="325" y="135"/>
                  <a:pt x="325" y="135"/>
                </a:cubicBezTo>
                <a:cubicBezTo>
                  <a:pt x="316" y="108"/>
                  <a:pt x="298" y="90"/>
                  <a:pt x="271" y="72"/>
                </a:cubicBezTo>
                <a:cubicBezTo>
                  <a:pt x="253" y="54"/>
                  <a:pt x="217" y="45"/>
                  <a:pt x="190" y="45"/>
                </a:cubicBezTo>
                <a:cubicBezTo>
                  <a:pt x="154" y="45"/>
                  <a:pt x="126" y="54"/>
                  <a:pt x="99" y="72"/>
                </a:cubicBezTo>
                <a:cubicBezTo>
                  <a:pt x="72" y="90"/>
                  <a:pt x="54" y="108"/>
                  <a:pt x="45" y="135"/>
                </a:cubicBezTo>
                <a:lnTo>
                  <a:pt x="45" y="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94">
            <a:extLst>
              <a:ext uri="{FF2B5EF4-FFF2-40B4-BE49-F238E27FC236}">
                <a16:creationId xmlns:a16="http://schemas.microsoft.com/office/drawing/2014/main" id="{29DAB5F5-96F2-8B4C-A0B0-B346EBD6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971" y="5465410"/>
            <a:ext cx="143176" cy="355767"/>
          </a:xfrm>
          <a:custGeom>
            <a:avLst/>
            <a:gdLst>
              <a:gd name="T0" fmla="*/ 18 w 145"/>
              <a:gd name="T1" fmla="*/ 361 h 362"/>
              <a:gd name="T2" fmla="*/ 18 w 145"/>
              <a:gd name="T3" fmla="*/ 361 h 362"/>
              <a:gd name="T4" fmla="*/ 18 w 145"/>
              <a:gd name="T5" fmla="*/ 361 h 362"/>
              <a:gd name="T6" fmla="*/ 9 w 145"/>
              <a:gd name="T7" fmla="*/ 352 h 362"/>
              <a:gd name="T8" fmla="*/ 9 w 145"/>
              <a:gd name="T9" fmla="*/ 135 h 362"/>
              <a:gd name="T10" fmla="*/ 36 w 145"/>
              <a:gd name="T11" fmla="*/ 36 h 362"/>
              <a:gd name="T12" fmla="*/ 126 w 145"/>
              <a:gd name="T13" fmla="*/ 0 h 362"/>
              <a:gd name="T14" fmla="*/ 126 w 145"/>
              <a:gd name="T15" fmla="*/ 0 h 362"/>
              <a:gd name="T16" fmla="*/ 144 w 145"/>
              <a:gd name="T17" fmla="*/ 18 h 362"/>
              <a:gd name="T18" fmla="*/ 126 w 145"/>
              <a:gd name="T19" fmla="*/ 27 h 362"/>
              <a:gd name="T20" fmla="*/ 63 w 145"/>
              <a:gd name="T21" fmla="*/ 54 h 362"/>
              <a:gd name="T22" fmla="*/ 36 w 145"/>
              <a:gd name="T23" fmla="*/ 135 h 362"/>
              <a:gd name="T24" fmla="*/ 36 w 145"/>
              <a:gd name="T25" fmla="*/ 135 h 362"/>
              <a:gd name="T26" fmla="*/ 36 w 145"/>
              <a:gd name="T27" fmla="*/ 352 h 362"/>
              <a:gd name="T28" fmla="*/ 18 w 145"/>
              <a:gd name="T29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362">
                <a:moveTo>
                  <a:pt x="18" y="361"/>
                </a:moveTo>
                <a:lnTo>
                  <a:pt x="18" y="361"/>
                </a:lnTo>
                <a:lnTo>
                  <a:pt x="18" y="361"/>
                </a:lnTo>
                <a:cubicBezTo>
                  <a:pt x="9" y="361"/>
                  <a:pt x="9" y="352"/>
                  <a:pt x="9" y="352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26"/>
                  <a:pt x="0" y="72"/>
                  <a:pt x="36" y="36"/>
                </a:cubicBezTo>
                <a:cubicBezTo>
                  <a:pt x="63" y="18"/>
                  <a:pt x="90" y="0"/>
                  <a:pt x="126" y="0"/>
                </a:cubicBezTo>
                <a:lnTo>
                  <a:pt x="126" y="0"/>
                </a:lnTo>
                <a:cubicBezTo>
                  <a:pt x="135" y="0"/>
                  <a:pt x="144" y="9"/>
                  <a:pt x="144" y="18"/>
                </a:cubicBezTo>
                <a:cubicBezTo>
                  <a:pt x="144" y="27"/>
                  <a:pt x="135" y="27"/>
                  <a:pt x="126" y="27"/>
                </a:cubicBezTo>
                <a:cubicBezTo>
                  <a:pt x="99" y="27"/>
                  <a:pt x="72" y="36"/>
                  <a:pt x="63" y="54"/>
                </a:cubicBezTo>
                <a:cubicBezTo>
                  <a:pt x="27" y="90"/>
                  <a:pt x="36" y="135"/>
                  <a:pt x="36" y="135"/>
                </a:cubicBezTo>
                <a:lnTo>
                  <a:pt x="36" y="135"/>
                </a:lnTo>
                <a:cubicBezTo>
                  <a:pt x="36" y="352"/>
                  <a:pt x="36" y="352"/>
                  <a:pt x="36" y="352"/>
                </a:cubicBezTo>
                <a:cubicBezTo>
                  <a:pt x="36" y="352"/>
                  <a:pt x="27" y="361"/>
                  <a:pt x="18" y="3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95">
            <a:extLst>
              <a:ext uri="{FF2B5EF4-FFF2-40B4-BE49-F238E27FC236}">
                <a16:creationId xmlns:a16="http://schemas.microsoft.com/office/drawing/2014/main" id="{8F247D3C-F10D-9B46-B5BC-4EF1C2E1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58" y="5560860"/>
            <a:ext cx="238623" cy="160527"/>
          </a:xfrm>
          <a:custGeom>
            <a:avLst/>
            <a:gdLst>
              <a:gd name="T0" fmla="*/ 225 w 244"/>
              <a:gd name="T1" fmla="*/ 163 h 164"/>
              <a:gd name="T2" fmla="*/ 225 w 244"/>
              <a:gd name="T3" fmla="*/ 163 h 164"/>
              <a:gd name="T4" fmla="*/ 225 w 244"/>
              <a:gd name="T5" fmla="*/ 163 h 164"/>
              <a:gd name="T6" fmla="*/ 216 w 244"/>
              <a:gd name="T7" fmla="*/ 145 h 164"/>
              <a:gd name="T8" fmla="*/ 216 w 244"/>
              <a:gd name="T9" fmla="*/ 145 h 164"/>
              <a:gd name="T10" fmla="*/ 189 w 244"/>
              <a:gd name="T11" fmla="*/ 73 h 164"/>
              <a:gd name="T12" fmla="*/ 117 w 244"/>
              <a:gd name="T13" fmla="*/ 45 h 164"/>
              <a:gd name="T14" fmla="*/ 117 w 244"/>
              <a:gd name="T15" fmla="*/ 45 h 164"/>
              <a:gd name="T16" fmla="*/ 18 w 244"/>
              <a:gd name="T17" fmla="*/ 36 h 164"/>
              <a:gd name="T18" fmla="*/ 0 w 244"/>
              <a:gd name="T19" fmla="*/ 27 h 164"/>
              <a:gd name="T20" fmla="*/ 9 w 244"/>
              <a:gd name="T21" fmla="*/ 9 h 164"/>
              <a:gd name="T22" fmla="*/ 117 w 244"/>
              <a:gd name="T23" fmla="*/ 18 h 164"/>
              <a:gd name="T24" fmla="*/ 207 w 244"/>
              <a:gd name="T25" fmla="*/ 45 h 164"/>
              <a:gd name="T26" fmla="*/ 243 w 244"/>
              <a:gd name="T27" fmla="*/ 145 h 164"/>
              <a:gd name="T28" fmla="*/ 225 w 244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64">
                <a:moveTo>
                  <a:pt x="225" y="163"/>
                </a:moveTo>
                <a:lnTo>
                  <a:pt x="225" y="163"/>
                </a:lnTo>
                <a:lnTo>
                  <a:pt x="225" y="163"/>
                </a:lnTo>
                <a:cubicBezTo>
                  <a:pt x="216" y="163"/>
                  <a:pt x="216" y="154"/>
                  <a:pt x="216" y="145"/>
                </a:cubicBezTo>
                <a:lnTo>
                  <a:pt x="216" y="145"/>
                </a:lnTo>
                <a:cubicBezTo>
                  <a:pt x="216" y="145"/>
                  <a:pt x="216" y="100"/>
                  <a:pt x="189" y="73"/>
                </a:cubicBezTo>
                <a:cubicBezTo>
                  <a:pt x="170" y="54"/>
                  <a:pt x="143" y="45"/>
                  <a:pt x="117" y="45"/>
                </a:cubicBezTo>
                <a:lnTo>
                  <a:pt x="117" y="45"/>
                </a:lnTo>
                <a:cubicBezTo>
                  <a:pt x="99" y="36"/>
                  <a:pt x="45" y="27"/>
                  <a:pt x="18" y="36"/>
                </a:cubicBezTo>
                <a:cubicBezTo>
                  <a:pt x="9" y="36"/>
                  <a:pt x="0" y="27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45" y="0"/>
                  <a:pt x="108" y="9"/>
                  <a:pt x="117" y="18"/>
                </a:cubicBezTo>
                <a:cubicBezTo>
                  <a:pt x="152" y="18"/>
                  <a:pt x="189" y="27"/>
                  <a:pt x="207" y="45"/>
                </a:cubicBezTo>
                <a:cubicBezTo>
                  <a:pt x="243" y="90"/>
                  <a:pt x="243" y="145"/>
                  <a:pt x="243" y="145"/>
                </a:cubicBezTo>
                <a:cubicBezTo>
                  <a:pt x="243" y="154"/>
                  <a:pt x="234" y="163"/>
                  <a:pt x="225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96">
            <a:extLst>
              <a:ext uri="{FF2B5EF4-FFF2-40B4-BE49-F238E27FC236}">
                <a16:creationId xmlns:a16="http://schemas.microsoft.com/office/drawing/2014/main" id="{094E21A3-4D55-E542-B893-5E5F91F1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115" y="5382975"/>
            <a:ext cx="347089" cy="195239"/>
          </a:xfrm>
          <a:custGeom>
            <a:avLst/>
            <a:gdLst>
              <a:gd name="T0" fmla="*/ 100 w 354"/>
              <a:gd name="T1" fmla="*/ 199 h 200"/>
              <a:gd name="T2" fmla="*/ 100 w 354"/>
              <a:gd name="T3" fmla="*/ 199 h 200"/>
              <a:gd name="T4" fmla="*/ 73 w 354"/>
              <a:gd name="T5" fmla="*/ 190 h 200"/>
              <a:gd name="T6" fmla="*/ 0 w 354"/>
              <a:gd name="T7" fmla="*/ 100 h 200"/>
              <a:gd name="T8" fmla="*/ 91 w 354"/>
              <a:gd name="T9" fmla="*/ 9 h 200"/>
              <a:gd name="T10" fmla="*/ 244 w 354"/>
              <a:gd name="T11" fmla="*/ 28 h 200"/>
              <a:gd name="T12" fmla="*/ 344 w 354"/>
              <a:gd name="T13" fmla="*/ 100 h 200"/>
              <a:gd name="T14" fmla="*/ 344 w 354"/>
              <a:gd name="T15" fmla="*/ 118 h 200"/>
              <a:gd name="T16" fmla="*/ 335 w 354"/>
              <a:gd name="T17" fmla="*/ 127 h 200"/>
              <a:gd name="T18" fmla="*/ 199 w 354"/>
              <a:gd name="T19" fmla="*/ 136 h 200"/>
              <a:gd name="T20" fmla="*/ 181 w 354"/>
              <a:gd name="T21" fmla="*/ 154 h 200"/>
              <a:gd name="T22" fmla="*/ 118 w 354"/>
              <a:gd name="T23" fmla="*/ 190 h 200"/>
              <a:gd name="T24" fmla="*/ 100 w 354"/>
              <a:gd name="T25" fmla="*/ 199 h 200"/>
              <a:gd name="T26" fmla="*/ 136 w 354"/>
              <a:gd name="T27" fmla="*/ 37 h 200"/>
              <a:gd name="T28" fmla="*/ 136 w 354"/>
              <a:gd name="T29" fmla="*/ 37 h 200"/>
              <a:gd name="T30" fmla="*/ 91 w 354"/>
              <a:gd name="T31" fmla="*/ 37 h 200"/>
              <a:gd name="T32" fmla="*/ 91 w 354"/>
              <a:gd name="T33" fmla="*/ 37 h 200"/>
              <a:gd name="T34" fmla="*/ 27 w 354"/>
              <a:gd name="T35" fmla="*/ 100 h 200"/>
              <a:gd name="T36" fmla="*/ 73 w 354"/>
              <a:gd name="T37" fmla="*/ 163 h 200"/>
              <a:gd name="T38" fmla="*/ 73 w 354"/>
              <a:gd name="T39" fmla="*/ 163 h 200"/>
              <a:gd name="T40" fmla="*/ 118 w 354"/>
              <a:gd name="T41" fmla="*/ 163 h 200"/>
              <a:gd name="T42" fmla="*/ 163 w 354"/>
              <a:gd name="T43" fmla="*/ 136 h 200"/>
              <a:gd name="T44" fmla="*/ 181 w 354"/>
              <a:gd name="T45" fmla="*/ 118 h 200"/>
              <a:gd name="T46" fmla="*/ 299 w 354"/>
              <a:gd name="T47" fmla="*/ 91 h 200"/>
              <a:gd name="T48" fmla="*/ 226 w 354"/>
              <a:gd name="T49" fmla="*/ 55 h 200"/>
              <a:gd name="T50" fmla="*/ 136 w 354"/>
              <a:gd name="T51" fmla="*/ 37 h 200"/>
              <a:gd name="T52" fmla="*/ 91 w 354"/>
              <a:gd name="T53" fmla="*/ 18 h 200"/>
              <a:gd name="T54" fmla="*/ 91 w 354"/>
              <a:gd name="T55" fmla="*/ 1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4" h="200">
                <a:moveTo>
                  <a:pt x="100" y="199"/>
                </a:moveTo>
                <a:lnTo>
                  <a:pt x="100" y="199"/>
                </a:lnTo>
                <a:cubicBezTo>
                  <a:pt x="91" y="199"/>
                  <a:pt x="82" y="190"/>
                  <a:pt x="73" y="190"/>
                </a:cubicBezTo>
                <a:cubicBezTo>
                  <a:pt x="27" y="181"/>
                  <a:pt x="0" y="145"/>
                  <a:pt x="0" y="100"/>
                </a:cubicBezTo>
                <a:cubicBezTo>
                  <a:pt x="0" y="55"/>
                  <a:pt x="36" y="9"/>
                  <a:pt x="91" y="9"/>
                </a:cubicBezTo>
                <a:cubicBezTo>
                  <a:pt x="127" y="0"/>
                  <a:pt x="181" y="0"/>
                  <a:pt x="244" y="28"/>
                </a:cubicBezTo>
                <a:cubicBezTo>
                  <a:pt x="280" y="46"/>
                  <a:pt x="316" y="73"/>
                  <a:pt x="344" y="100"/>
                </a:cubicBezTo>
                <a:cubicBezTo>
                  <a:pt x="353" y="109"/>
                  <a:pt x="353" y="109"/>
                  <a:pt x="344" y="118"/>
                </a:cubicBezTo>
                <a:lnTo>
                  <a:pt x="335" y="127"/>
                </a:lnTo>
                <a:cubicBezTo>
                  <a:pt x="271" y="109"/>
                  <a:pt x="226" y="118"/>
                  <a:pt x="199" y="136"/>
                </a:cubicBezTo>
                <a:cubicBezTo>
                  <a:pt x="190" y="145"/>
                  <a:pt x="190" y="145"/>
                  <a:pt x="181" y="154"/>
                </a:cubicBezTo>
                <a:cubicBezTo>
                  <a:pt x="172" y="172"/>
                  <a:pt x="154" y="190"/>
                  <a:pt x="118" y="190"/>
                </a:cubicBezTo>
                <a:cubicBezTo>
                  <a:pt x="109" y="190"/>
                  <a:pt x="109" y="199"/>
                  <a:pt x="100" y="199"/>
                </a:cubicBezTo>
                <a:close/>
                <a:moveTo>
                  <a:pt x="136" y="37"/>
                </a:moveTo>
                <a:lnTo>
                  <a:pt x="136" y="37"/>
                </a:lnTo>
                <a:cubicBezTo>
                  <a:pt x="118" y="37"/>
                  <a:pt x="100" y="37"/>
                  <a:pt x="91" y="37"/>
                </a:cubicBezTo>
                <a:lnTo>
                  <a:pt x="91" y="37"/>
                </a:lnTo>
                <a:cubicBezTo>
                  <a:pt x="54" y="37"/>
                  <a:pt x="27" y="64"/>
                  <a:pt x="27" y="100"/>
                </a:cubicBezTo>
                <a:cubicBezTo>
                  <a:pt x="27" y="127"/>
                  <a:pt x="45" y="154"/>
                  <a:pt x="73" y="163"/>
                </a:cubicBezTo>
                <a:lnTo>
                  <a:pt x="73" y="163"/>
                </a:lnTo>
                <a:cubicBezTo>
                  <a:pt x="91" y="172"/>
                  <a:pt x="100" y="172"/>
                  <a:pt x="118" y="163"/>
                </a:cubicBezTo>
                <a:cubicBezTo>
                  <a:pt x="136" y="163"/>
                  <a:pt x="154" y="145"/>
                  <a:pt x="163" y="136"/>
                </a:cubicBezTo>
                <a:cubicBezTo>
                  <a:pt x="172" y="127"/>
                  <a:pt x="172" y="127"/>
                  <a:pt x="181" y="118"/>
                </a:cubicBezTo>
                <a:cubicBezTo>
                  <a:pt x="208" y="100"/>
                  <a:pt x="244" y="91"/>
                  <a:pt x="299" y="91"/>
                </a:cubicBezTo>
                <a:cubicBezTo>
                  <a:pt x="271" y="73"/>
                  <a:pt x="253" y="64"/>
                  <a:pt x="226" y="55"/>
                </a:cubicBezTo>
                <a:cubicBezTo>
                  <a:pt x="190" y="37"/>
                  <a:pt x="163" y="37"/>
                  <a:pt x="136" y="37"/>
                </a:cubicBezTo>
                <a:close/>
                <a:moveTo>
                  <a:pt x="91" y="18"/>
                </a:moveTo>
                <a:lnTo>
                  <a:pt x="91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97">
            <a:extLst>
              <a:ext uri="{FF2B5EF4-FFF2-40B4-BE49-F238E27FC236}">
                <a16:creationId xmlns:a16="http://schemas.microsoft.com/office/drawing/2014/main" id="{C1856FA3-80B5-9344-823D-C7A9BC55F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2205" y="5508796"/>
            <a:ext cx="277671" cy="160527"/>
          </a:xfrm>
          <a:custGeom>
            <a:avLst/>
            <a:gdLst>
              <a:gd name="T0" fmla="*/ 172 w 281"/>
              <a:gd name="T1" fmla="*/ 27 h 164"/>
              <a:gd name="T2" fmla="*/ 172 w 281"/>
              <a:gd name="T3" fmla="*/ 27 h 164"/>
              <a:gd name="T4" fmla="*/ 199 w 281"/>
              <a:gd name="T5" fmla="*/ 27 h 164"/>
              <a:gd name="T6" fmla="*/ 253 w 281"/>
              <a:gd name="T7" fmla="*/ 81 h 164"/>
              <a:gd name="T8" fmla="*/ 208 w 281"/>
              <a:gd name="T9" fmla="*/ 136 h 164"/>
              <a:gd name="T10" fmla="*/ 190 w 281"/>
              <a:gd name="T11" fmla="*/ 136 h 164"/>
              <a:gd name="T12" fmla="*/ 181 w 281"/>
              <a:gd name="T13" fmla="*/ 136 h 164"/>
              <a:gd name="T14" fmla="*/ 127 w 281"/>
              <a:gd name="T15" fmla="*/ 99 h 164"/>
              <a:gd name="T16" fmla="*/ 72 w 281"/>
              <a:gd name="T17" fmla="*/ 81 h 164"/>
              <a:gd name="T18" fmla="*/ 27 w 281"/>
              <a:gd name="T19" fmla="*/ 90 h 164"/>
              <a:gd name="T20" fmla="*/ 99 w 281"/>
              <a:gd name="T21" fmla="*/ 45 h 164"/>
              <a:gd name="T22" fmla="*/ 172 w 281"/>
              <a:gd name="T23" fmla="*/ 27 h 164"/>
              <a:gd name="T24" fmla="*/ 172 w 281"/>
              <a:gd name="T25" fmla="*/ 0 h 164"/>
              <a:gd name="T26" fmla="*/ 172 w 281"/>
              <a:gd name="T27" fmla="*/ 0 h 164"/>
              <a:gd name="T28" fmla="*/ 172 w 281"/>
              <a:gd name="T29" fmla="*/ 27 h 164"/>
              <a:gd name="T30" fmla="*/ 172 w 281"/>
              <a:gd name="T31" fmla="*/ 0 h 164"/>
              <a:gd name="T32" fmla="*/ 172 w 281"/>
              <a:gd name="T33" fmla="*/ 0 h 164"/>
              <a:gd name="T34" fmla="*/ 90 w 281"/>
              <a:gd name="T35" fmla="*/ 18 h 164"/>
              <a:gd name="T36" fmla="*/ 9 w 281"/>
              <a:gd name="T37" fmla="*/ 72 h 164"/>
              <a:gd name="T38" fmla="*/ 0 w 281"/>
              <a:gd name="T39" fmla="*/ 99 h 164"/>
              <a:gd name="T40" fmla="*/ 27 w 281"/>
              <a:gd name="T41" fmla="*/ 118 h 164"/>
              <a:gd name="T42" fmla="*/ 36 w 281"/>
              <a:gd name="T43" fmla="*/ 118 h 164"/>
              <a:gd name="T44" fmla="*/ 72 w 281"/>
              <a:gd name="T45" fmla="*/ 118 h 164"/>
              <a:gd name="T46" fmla="*/ 108 w 281"/>
              <a:gd name="T47" fmla="*/ 127 h 164"/>
              <a:gd name="T48" fmla="*/ 118 w 281"/>
              <a:gd name="T49" fmla="*/ 136 h 164"/>
              <a:gd name="T50" fmla="*/ 172 w 281"/>
              <a:gd name="T51" fmla="*/ 163 h 164"/>
              <a:gd name="T52" fmla="*/ 190 w 281"/>
              <a:gd name="T53" fmla="*/ 163 h 164"/>
              <a:gd name="T54" fmla="*/ 217 w 281"/>
              <a:gd name="T55" fmla="*/ 163 h 164"/>
              <a:gd name="T56" fmla="*/ 262 w 281"/>
              <a:gd name="T57" fmla="*/ 136 h 164"/>
              <a:gd name="T58" fmla="*/ 280 w 281"/>
              <a:gd name="T59" fmla="*/ 81 h 164"/>
              <a:gd name="T60" fmla="*/ 199 w 281"/>
              <a:gd name="T61" fmla="*/ 0 h 164"/>
              <a:gd name="T62" fmla="*/ 172 w 281"/>
              <a:gd name="T63" fmla="*/ 0 h 164"/>
              <a:gd name="T64" fmla="*/ 172 w 281"/>
              <a:gd name="T65" fmla="*/ 27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1" h="164">
                <a:moveTo>
                  <a:pt x="172" y="27"/>
                </a:moveTo>
                <a:lnTo>
                  <a:pt x="172" y="27"/>
                </a:lnTo>
                <a:cubicBezTo>
                  <a:pt x="181" y="27"/>
                  <a:pt x="190" y="27"/>
                  <a:pt x="199" y="27"/>
                </a:cubicBezTo>
                <a:cubicBezTo>
                  <a:pt x="226" y="27"/>
                  <a:pt x="253" y="54"/>
                  <a:pt x="253" y="81"/>
                </a:cubicBezTo>
                <a:cubicBezTo>
                  <a:pt x="253" y="108"/>
                  <a:pt x="235" y="127"/>
                  <a:pt x="208" y="136"/>
                </a:cubicBezTo>
                <a:cubicBezTo>
                  <a:pt x="208" y="136"/>
                  <a:pt x="199" y="136"/>
                  <a:pt x="190" y="136"/>
                </a:cubicBezTo>
                <a:lnTo>
                  <a:pt x="181" y="136"/>
                </a:lnTo>
                <a:cubicBezTo>
                  <a:pt x="154" y="136"/>
                  <a:pt x="145" y="118"/>
                  <a:pt x="127" y="99"/>
                </a:cubicBezTo>
                <a:cubicBezTo>
                  <a:pt x="118" y="90"/>
                  <a:pt x="99" y="81"/>
                  <a:pt x="72" y="81"/>
                </a:cubicBezTo>
                <a:cubicBezTo>
                  <a:pt x="54" y="81"/>
                  <a:pt x="45" y="90"/>
                  <a:pt x="27" y="90"/>
                </a:cubicBezTo>
                <a:cubicBezTo>
                  <a:pt x="36" y="81"/>
                  <a:pt x="63" y="54"/>
                  <a:pt x="99" y="45"/>
                </a:cubicBezTo>
                <a:cubicBezTo>
                  <a:pt x="127" y="27"/>
                  <a:pt x="145" y="27"/>
                  <a:pt x="172" y="27"/>
                </a:cubicBezTo>
                <a:lnTo>
                  <a:pt x="172" y="0"/>
                </a:lnTo>
                <a:lnTo>
                  <a:pt x="172" y="0"/>
                </a:lnTo>
                <a:cubicBezTo>
                  <a:pt x="172" y="27"/>
                  <a:pt x="172" y="27"/>
                  <a:pt x="172" y="27"/>
                </a:cubicBezTo>
                <a:cubicBezTo>
                  <a:pt x="172" y="0"/>
                  <a:pt x="172" y="0"/>
                  <a:pt x="172" y="0"/>
                </a:cubicBezTo>
                <a:lnTo>
                  <a:pt x="172" y="0"/>
                </a:lnTo>
                <a:cubicBezTo>
                  <a:pt x="136" y="0"/>
                  <a:pt x="108" y="9"/>
                  <a:pt x="90" y="18"/>
                </a:cubicBezTo>
                <a:cubicBezTo>
                  <a:pt x="54" y="27"/>
                  <a:pt x="27" y="45"/>
                  <a:pt x="9" y="72"/>
                </a:cubicBezTo>
                <a:cubicBezTo>
                  <a:pt x="0" y="81"/>
                  <a:pt x="0" y="90"/>
                  <a:pt x="0" y="99"/>
                </a:cubicBezTo>
                <a:cubicBezTo>
                  <a:pt x="9" y="108"/>
                  <a:pt x="18" y="118"/>
                  <a:pt x="27" y="118"/>
                </a:cubicBezTo>
                <a:lnTo>
                  <a:pt x="36" y="118"/>
                </a:lnTo>
                <a:cubicBezTo>
                  <a:pt x="45" y="118"/>
                  <a:pt x="63" y="118"/>
                  <a:pt x="72" y="118"/>
                </a:cubicBezTo>
                <a:cubicBezTo>
                  <a:pt x="90" y="118"/>
                  <a:pt x="99" y="118"/>
                  <a:pt x="108" y="127"/>
                </a:cubicBezTo>
                <a:cubicBezTo>
                  <a:pt x="118" y="127"/>
                  <a:pt x="118" y="127"/>
                  <a:pt x="118" y="136"/>
                </a:cubicBezTo>
                <a:cubicBezTo>
                  <a:pt x="136" y="144"/>
                  <a:pt x="145" y="163"/>
                  <a:pt x="172" y="163"/>
                </a:cubicBezTo>
                <a:cubicBezTo>
                  <a:pt x="181" y="163"/>
                  <a:pt x="181" y="163"/>
                  <a:pt x="190" y="163"/>
                </a:cubicBezTo>
                <a:cubicBezTo>
                  <a:pt x="199" y="163"/>
                  <a:pt x="208" y="163"/>
                  <a:pt x="217" y="163"/>
                </a:cubicBezTo>
                <a:cubicBezTo>
                  <a:pt x="235" y="154"/>
                  <a:pt x="253" y="144"/>
                  <a:pt x="262" y="136"/>
                </a:cubicBezTo>
                <a:cubicBezTo>
                  <a:pt x="271" y="118"/>
                  <a:pt x="280" y="99"/>
                  <a:pt x="280" y="81"/>
                </a:cubicBezTo>
                <a:cubicBezTo>
                  <a:pt x="280" y="36"/>
                  <a:pt x="244" y="9"/>
                  <a:pt x="199" y="0"/>
                </a:cubicBezTo>
                <a:cubicBezTo>
                  <a:pt x="190" y="0"/>
                  <a:pt x="181" y="0"/>
                  <a:pt x="172" y="0"/>
                </a:cubicBezTo>
                <a:lnTo>
                  <a:pt x="172" y="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98">
            <a:extLst>
              <a:ext uri="{FF2B5EF4-FFF2-40B4-BE49-F238E27FC236}">
                <a16:creationId xmlns:a16="http://schemas.microsoft.com/office/drawing/2014/main" id="{DCD9B37F-1CA0-EF49-A285-E92E802BF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099" y="5448055"/>
            <a:ext cx="169208" cy="52064"/>
          </a:xfrm>
          <a:custGeom>
            <a:avLst/>
            <a:gdLst>
              <a:gd name="T0" fmla="*/ 18 w 173"/>
              <a:gd name="T1" fmla="*/ 54 h 55"/>
              <a:gd name="T2" fmla="*/ 18 w 173"/>
              <a:gd name="T3" fmla="*/ 54 h 55"/>
              <a:gd name="T4" fmla="*/ 9 w 173"/>
              <a:gd name="T5" fmla="*/ 36 h 55"/>
              <a:gd name="T6" fmla="*/ 18 w 173"/>
              <a:gd name="T7" fmla="*/ 27 h 55"/>
              <a:gd name="T8" fmla="*/ 154 w 173"/>
              <a:gd name="T9" fmla="*/ 0 h 55"/>
              <a:gd name="T10" fmla="*/ 172 w 173"/>
              <a:gd name="T11" fmla="*/ 18 h 55"/>
              <a:gd name="T12" fmla="*/ 154 w 173"/>
              <a:gd name="T13" fmla="*/ 27 h 55"/>
              <a:gd name="T14" fmla="*/ 27 w 173"/>
              <a:gd name="T15" fmla="*/ 45 h 55"/>
              <a:gd name="T16" fmla="*/ 18 w 173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55">
                <a:moveTo>
                  <a:pt x="18" y="54"/>
                </a:moveTo>
                <a:lnTo>
                  <a:pt x="18" y="54"/>
                </a:lnTo>
                <a:cubicBezTo>
                  <a:pt x="18" y="54"/>
                  <a:pt x="9" y="45"/>
                  <a:pt x="9" y="36"/>
                </a:cubicBezTo>
                <a:cubicBezTo>
                  <a:pt x="0" y="36"/>
                  <a:pt x="9" y="27"/>
                  <a:pt x="18" y="27"/>
                </a:cubicBezTo>
                <a:cubicBezTo>
                  <a:pt x="18" y="18"/>
                  <a:pt x="109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18"/>
                  <a:pt x="163" y="27"/>
                  <a:pt x="154" y="27"/>
                </a:cubicBezTo>
                <a:cubicBezTo>
                  <a:pt x="109" y="27"/>
                  <a:pt x="27" y="45"/>
                  <a:pt x="27" y="45"/>
                </a:cubicBezTo>
                <a:cubicBezTo>
                  <a:pt x="18" y="45"/>
                  <a:pt x="18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99">
            <a:extLst>
              <a:ext uri="{FF2B5EF4-FFF2-40B4-BE49-F238E27FC236}">
                <a16:creationId xmlns:a16="http://schemas.microsoft.com/office/drawing/2014/main" id="{BC4667F6-DFC9-D24F-A663-6DB56F7E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8502" y="5456733"/>
            <a:ext cx="73755" cy="65078"/>
          </a:xfrm>
          <a:custGeom>
            <a:avLst/>
            <a:gdLst>
              <a:gd name="T0" fmla="*/ 64 w 74"/>
              <a:gd name="T1" fmla="*/ 63 h 64"/>
              <a:gd name="T2" fmla="*/ 64 w 74"/>
              <a:gd name="T3" fmla="*/ 63 h 64"/>
              <a:gd name="T4" fmla="*/ 55 w 74"/>
              <a:gd name="T5" fmla="*/ 63 h 64"/>
              <a:gd name="T6" fmla="*/ 9 w 74"/>
              <a:gd name="T7" fmla="*/ 27 h 64"/>
              <a:gd name="T8" fmla="*/ 9 w 74"/>
              <a:gd name="T9" fmla="*/ 9 h 64"/>
              <a:gd name="T10" fmla="*/ 28 w 74"/>
              <a:gd name="T11" fmla="*/ 0 h 64"/>
              <a:gd name="T12" fmla="*/ 73 w 74"/>
              <a:gd name="T13" fmla="*/ 36 h 64"/>
              <a:gd name="T14" fmla="*/ 73 w 74"/>
              <a:gd name="T15" fmla="*/ 63 h 64"/>
              <a:gd name="T16" fmla="*/ 64 w 74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64">
                <a:moveTo>
                  <a:pt x="64" y="63"/>
                </a:moveTo>
                <a:lnTo>
                  <a:pt x="64" y="63"/>
                </a:lnTo>
                <a:cubicBezTo>
                  <a:pt x="55" y="63"/>
                  <a:pt x="55" y="63"/>
                  <a:pt x="55" y="63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18"/>
                  <a:pt x="0" y="9"/>
                  <a:pt x="9" y="9"/>
                </a:cubicBezTo>
                <a:cubicBezTo>
                  <a:pt x="9" y="0"/>
                  <a:pt x="18" y="0"/>
                  <a:pt x="28" y="0"/>
                </a:cubicBezTo>
                <a:cubicBezTo>
                  <a:pt x="73" y="36"/>
                  <a:pt x="73" y="36"/>
                  <a:pt x="73" y="36"/>
                </a:cubicBezTo>
                <a:cubicBezTo>
                  <a:pt x="73" y="45"/>
                  <a:pt x="73" y="54"/>
                  <a:pt x="73" y="63"/>
                </a:cubicBezTo>
                <a:lnTo>
                  <a:pt x="64" y="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500">
            <a:extLst>
              <a:ext uri="{FF2B5EF4-FFF2-40B4-BE49-F238E27FC236}">
                <a16:creationId xmlns:a16="http://schemas.microsoft.com/office/drawing/2014/main" id="{FC2435E3-DE3A-5D4A-AFDC-C387715A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432" y="5678001"/>
            <a:ext cx="798306" cy="650794"/>
          </a:xfrm>
          <a:custGeom>
            <a:avLst/>
            <a:gdLst>
              <a:gd name="T0" fmla="*/ 622 w 813"/>
              <a:gd name="T1" fmla="*/ 660 h 661"/>
              <a:gd name="T2" fmla="*/ 559 w 813"/>
              <a:gd name="T3" fmla="*/ 614 h 661"/>
              <a:gd name="T4" fmla="*/ 550 w 813"/>
              <a:gd name="T5" fmla="*/ 533 h 661"/>
              <a:gd name="T6" fmla="*/ 433 w 813"/>
              <a:gd name="T7" fmla="*/ 542 h 661"/>
              <a:gd name="T8" fmla="*/ 334 w 813"/>
              <a:gd name="T9" fmla="*/ 596 h 661"/>
              <a:gd name="T10" fmla="*/ 208 w 813"/>
              <a:gd name="T11" fmla="*/ 614 h 661"/>
              <a:gd name="T12" fmla="*/ 144 w 813"/>
              <a:gd name="T13" fmla="*/ 452 h 661"/>
              <a:gd name="T14" fmla="*/ 45 w 813"/>
              <a:gd name="T15" fmla="*/ 388 h 661"/>
              <a:gd name="T16" fmla="*/ 0 w 813"/>
              <a:gd name="T17" fmla="*/ 343 h 661"/>
              <a:gd name="T18" fmla="*/ 45 w 813"/>
              <a:gd name="T19" fmla="*/ 226 h 661"/>
              <a:gd name="T20" fmla="*/ 144 w 813"/>
              <a:gd name="T21" fmla="*/ 117 h 661"/>
              <a:gd name="T22" fmla="*/ 99 w 813"/>
              <a:gd name="T23" fmla="*/ 18 h 661"/>
              <a:gd name="T24" fmla="*/ 253 w 813"/>
              <a:gd name="T25" fmla="*/ 36 h 661"/>
              <a:gd name="T26" fmla="*/ 433 w 813"/>
              <a:gd name="T27" fmla="*/ 45 h 661"/>
              <a:gd name="T28" fmla="*/ 812 w 813"/>
              <a:gd name="T29" fmla="*/ 307 h 661"/>
              <a:gd name="T30" fmla="*/ 749 w 813"/>
              <a:gd name="T31" fmla="*/ 443 h 661"/>
              <a:gd name="T32" fmla="*/ 695 w 813"/>
              <a:gd name="T33" fmla="*/ 569 h 661"/>
              <a:gd name="T34" fmla="*/ 622 w 813"/>
              <a:gd name="T35" fmla="*/ 660 h 661"/>
              <a:gd name="T36" fmla="*/ 604 w 813"/>
              <a:gd name="T37" fmla="*/ 605 h 661"/>
              <a:gd name="T38" fmla="*/ 650 w 813"/>
              <a:gd name="T39" fmla="*/ 596 h 661"/>
              <a:gd name="T40" fmla="*/ 668 w 813"/>
              <a:gd name="T41" fmla="*/ 515 h 661"/>
              <a:gd name="T42" fmla="*/ 731 w 813"/>
              <a:gd name="T43" fmla="*/ 397 h 661"/>
              <a:gd name="T44" fmla="*/ 677 w 813"/>
              <a:gd name="T45" fmla="*/ 153 h 661"/>
              <a:gd name="T46" fmla="*/ 387 w 813"/>
              <a:gd name="T47" fmla="*/ 90 h 661"/>
              <a:gd name="T48" fmla="*/ 235 w 813"/>
              <a:gd name="T49" fmla="*/ 72 h 661"/>
              <a:gd name="T50" fmla="*/ 189 w 813"/>
              <a:gd name="T51" fmla="*/ 108 h 661"/>
              <a:gd name="T52" fmla="*/ 189 w 813"/>
              <a:gd name="T53" fmla="*/ 135 h 661"/>
              <a:gd name="T54" fmla="*/ 45 w 813"/>
              <a:gd name="T55" fmla="*/ 271 h 661"/>
              <a:gd name="T56" fmla="*/ 45 w 813"/>
              <a:gd name="T57" fmla="*/ 343 h 661"/>
              <a:gd name="T58" fmla="*/ 54 w 813"/>
              <a:gd name="T59" fmla="*/ 352 h 661"/>
              <a:gd name="T60" fmla="*/ 153 w 813"/>
              <a:gd name="T61" fmla="*/ 406 h 661"/>
              <a:gd name="T62" fmla="*/ 244 w 813"/>
              <a:gd name="T63" fmla="*/ 605 h 661"/>
              <a:gd name="T64" fmla="*/ 289 w 813"/>
              <a:gd name="T65" fmla="*/ 596 h 661"/>
              <a:gd name="T66" fmla="*/ 298 w 813"/>
              <a:gd name="T67" fmla="*/ 488 h 661"/>
              <a:gd name="T68" fmla="*/ 433 w 813"/>
              <a:gd name="T69" fmla="*/ 497 h 661"/>
              <a:gd name="T70" fmla="*/ 568 w 813"/>
              <a:gd name="T71" fmla="*/ 488 h 661"/>
              <a:gd name="T72" fmla="*/ 595 w 813"/>
              <a:gd name="T73" fmla="*/ 55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3" h="661">
                <a:moveTo>
                  <a:pt x="622" y="660"/>
                </a:moveTo>
                <a:lnTo>
                  <a:pt x="622" y="660"/>
                </a:lnTo>
                <a:cubicBezTo>
                  <a:pt x="595" y="660"/>
                  <a:pt x="568" y="642"/>
                  <a:pt x="559" y="614"/>
                </a:cubicBezTo>
                <a:lnTo>
                  <a:pt x="559" y="614"/>
                </a:lnTo>
                <a:cubicBezTo>
                  <a:pt x="550" y="551"/>
                  <a:pt x="550" y="551"/>
                  <a:pt x="550" y="551"/>
                </a:cubicBezTo>
                <a:cubicBezTo>
                  <a:pt x="550" y="542"/>
                  <a:pt x="550" y="542"/>
                  <a:pt x="550" y="533"/>
                </a:cubicBezTo>
                <a:cubicBezTo>
                  <a:pt x="541" y="533"/>
                  <a:pt x="541" y="533"/>
                  <a:pt x="541" y="533"/>
                </a:cubicBezTo>
                <a:cubicBezTo>
                  <a:pt x="505" y="533"/>
                  <a:pt x="469" y="542"/>
                  <a:pt x="433" y="542"/>
                </a:cubicBezTo>
                <a:cubicBezTo>
                  <a:pt x="396" y="542"/>
                  <a:pt x="361" y="542"/>
                  <a:pt x="334" y="533"/>
                </a:cubicBezTo>
                <a:cubicBezTo>
                  <a:pt x="334" y="596"/>
                  <a:pt x="334" y="596"/>
                  <a:pt x="334" y="596"/>
                </a:cubicBezTo>
                <a:cubicBezTo>
                  <a:pt x="334" y="633"/>
                  <a:pt x="298" y="660"/>
                  <a:pt x="271" y="660"/>
                </a:cubicBezTo>
                <a:cubicBezTo>
                  <a:pt x="235" y="660"/>
                  <a:pt x="208" y="642"/>
                  <a:pt x="208" y="614"/>
                </a:cubicBezTo>
                <a:cubicBezTo>
                  <a:pt x="172" y="461"/>
                  <a:pt x="172" y="461"/>
                  <a:pt x="172" y="461"/>
                </a:cubicBezTo>
                <a:cubicBezTo>
                  <a:pt x="162" y="461"/>
                  <a:pt x="153" y="452"/>
                  <a:pt x="144" y="452"/>
                </a:cubicBezTo>
                <a:cubicBezTo>
                  <a:pt x="126" y="443"/>
                  <a:pt x="108" y="434"/>
                  <a:pt x="90" y="425"/>
                </a:cubicBezTo>
                <a:cubicBezTo>
                  <a:pt x="81" y="406"/>
                  <a:pt x="63" y="397"/>
                  <a:pt x="45" y="388"/>
                </a:cubicBezTo>
                <a:cubicBezTo>
                  <a:pt x="36" y="388"/>
                  <a:pt x="36" y="388"/>
                  <a:pt x="27" y="388"/>
                </a:cubicBezTo>
                <a:cubicBezTo>
                  <a:pt x="9" y="380"/>
                  <a:pt x="0" y="361"/>
                  <a:pt x="0" y="34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44"/>
                  <a:pt x="18" y="226"/>
                  <a:pt x="45" y="226"/>
                </a:cubicBezTo>
                <a:cubicBezTo>
                  <a:pt x="54" y="226"/>
                  <a:pt x="63" y="208"/>
                  <a:pt x="81" y="189"/>
                </a:cubicBezTo>
                <a:cubicBezTo>
                  <a:pt x="99" y="172"/>
                  <a:pt x="117" y="144"/>
                  <a:pt x="144" y="117"/>
                </a:cubicBezTo>
                <a:cubicBezTo>
                  <a:pt x="99" y="63"/>
                  <a:pt x="99" y="63"/>
                  <a:pt x="99" y="63"/>
                </a:cubicBezTo>
                <a:cubicBezTo>
                  <a:pt x="90" y="54"/>
                  <a:pt x="90" y="36"/>
                  <a:pt x="99" y="18"/>
                </a:cubicBezTo>
                <a:cubicBezTo>
                  <a:pt x="108" y="9"/>
                  <a:pt x="117" y="0"/>
                  <a:pt x="135" y="9"/>
                </a:cubicBezTo>
                <a:cubicBezTo>
                  <a:pt x="172" y="9"/>
                  <a:pt x="235" y="27"/>
                  <a:pt x="253" y="36"/>
                </a:cubicBezTo>
                <a:cubicBezTo>
                  <a:pt x="271" y="45"/>
                  <a:pt x="343" y="45"/>
                  <a:pt x="387" y="45"/>
                </a:cubicBezTo>
                <a:cubicBezTo>
                  <a:pt x="396" y="45"/>
                  <a:pt x="414" y="45"/>
                  <a:pt x="433" y="45"/>
                </a:cubicBezTo>
                <a:cubicBezTo>
                  <a:pt x="532" y="45"/>
                  <a:pt x="622" y="63"/>
                  <a:pt x="695" y="117"/>
                </a:cubicBezTo>
                <a:cubicBezTo>
                  <a:pt x="767" y="163"/>
                  <a:pt x="812" y="235"/>
                  <a:pt x="812" y="307"/>
                </a:cubicBezTo>
                <a:cubicBezTo>
                  <a:pt x="812" y="343"/>
                  <a:pt x="794" y="388"/>
                  <a:pt x="767" y="425"/>
                </a:cubicBezTo>
                <a:cubicBezTo>
                  <a:pt x="767" y="434"/>
                  <a:pt x="758" y="434"/>
                  <a:pt x="749" y="443"/>
                </a:cubicBezTo>
                <a:cubicBezTo>
                  <a:pt x="731" y="470"/>
                  <a:pt x="713" y="488"/>
                  <a:pt x="704" y="524"/>
                </a:cubicBezTo>
                <a:cubicBezTo>
                  <a:pt x="704" y="542"/>
                  <a:pt x="704" y="551"/>
                  <a:pt x="695" y="569"/>
                </a:cubicBezTo>
                <a:cubicBezTo>
                  <a:pt x="695" y="569"/>
                  <a:pt x="695" y="578"/>
                  <a:pt x="695" y="596"/>
                </a:cubicBezTo>
                <a:cubicBezTo>
                  <a:pt x="695" y="633"/>
                  <a:pt x="659" y="660"/>
                  <a:pt x="622" y="660"/>
                </a:cubicBezTo>
                <a:close/>
                <a:moveTo>
                  <a:pt x="604" y="605"/>
                </a:moveTo>
                <a:lnTo>
                  <a:pt x="604" y="605"/>
                </a:lnTo>
                <a:cubicBezTo>
                  <a:pt x="604" y="614"/>
                  <a:pt x="613" y="614"/>
                  <a:pt x="622" y="614"/>
                </a:cubicBezTo>
                <a:cubicBezTo>
                  <a:pt x="641" y="614"/>
                  <a:pt x="650" y="605"/>
                  <a:pt x="650" y="596"/>
                </a:cubicBezTo>
                <a:cubicBezTo>
                  <a:pt x="650" y="578"/>
                  <a:pt x="650" y="569"/>
                  <a:pt x="659" y="560"/>
                </a:cubicBezTo>
                <a:cubicBezTo>
                  <a:pt x="659" y="542"/>
                  <a:pt x="659" y="524"/>
                  <a:pt x="668" y="515"/>
                </a:cubicBezTo>
                <a:cubicBezTo>
                  <a:pt x="677" y="470"/>
                  <a:pt x="695" y="443"/>
                  <a:pt x="722" y="416"/>
                </a:cubicBezTo>
                <a:cubicBezTo>
                  <a:pt x="722" y="416"/>
                  <a:pt x="731" y="406"/>
                  <a:pt x="731" y="397"/>
                </a:cubicBezTo>
                <a:cubicBezTo>
                  <a:pt x="758" y="370"/>
                  <a:pt x="767" y="334"/>
                  <a:pt x="767" y="307"/>
                </a:cubicBezTo>
                <a:cubicBezTo>
                  <a:pt x="767" y="244"/>
                  <a:pt x="731" y="189"/>
                  <a:pt x="677" y="153"/>
                </a:cubicBezTo>
                <a:cubicBezTo>
                  <a:pt x="604" y="108"/>
                  <a:pt x="523" y="81"/>
                  <a:pt x="433" y="81"/>
                </a:cubicBezTo>
                <a:cubicBezTo>
                  <a:pt x="414" y="81"/>
                  <a:pt x="405" y="81"/>
                  <a:pt x="387" y="90"/>
                </a:cubicBezTo>
                <a:lnTo>
                  <a:pt x="387" y="90"/>
                </a:lnTo>
                <a:cubicBezTo>
                  <a:pt x="379" y="90"/>
                  <a:pt x="271" y="90"/>
                  <a:pt x="235" y="72"/>
                </a:cubicBezTo>
                <a:cubicBezTo>
                  <a:pt x="226" y="72"/>
                  <a:pt x="180" y="54"/>
                  <a:pt x="144" y="54"/>
                </a:cubicBezTo>
                <a:cubicBezTo>
                  <a:pt x="189" y="108"/>
                  <a:pt x="189" y="108"/>
                  <a:pt x="189" y="108"/>
                </a:cubicBezTo>
                <a:cubicBezTo>
                  <a:pt x="198" y="108"/>
                  <a:pt x="198" y="117"/>
                  <a:pt x="198" y="126"/>
                </a:cubicBezTo>
                <a:lnTo>
                  <a:pt x="189" y="135"/>
                </a:lnTo>
                <a:cubicBezTo>
                  <a:pt x="153" y="163"/>
                  <a:pt x="135" y="189"/>
                  <a:pt x="117" y="208"/>
                </a:cubicBezTo>
                <a:cubicBezTo>
                  <a:pt x="99" y="235"/>
                  <a:pt x="81" y="262"/>
                  <a:pt x="45" y="271"/>
                </a:cubicBezTo>
                <a:lnTo>
                  <a:pt x="45" y="271"/>
                </a:lnTo>
                <a:cubicBezTo>
                  <a:pt x="45" y="343"/>
                  <a:pt x="45" y="343"/>
                  <a:pt x="45" y="343"/>
                </a:cubicBezTo>
                <a:lnTo>
                  <a:pt x="45" y="343"/>
                </a:lnTo>
                <a:cubicBezTo>
                  <a:pt x="54" y="352"/>
                  <a:pt x="54" y="352"/>
                  <a:pt x="54" y="352"/>
                </a:cubicBezTo>
                <a:cubicBezTo>
                  <a:pt x="81" y="361"/>
                  <a:pt x="99" y="370"/>
                  <a:pt x="126" y="397"/>
                </a:cubicBezTo>
                <a:cubicBezTo>
                  <a:pt x="126" y="397"/>
                  <a:pt x="144" y="406"/>
                  <a:pt x="153" y="406"/>
                </a:cubicBezTo>
                <a:cubicBezTo>
                  <a:pt x="180" y="416"/>
                  <a:pt x="208" y="425"/>
                  <a:pt x="208" y="452"/>
                </a:cubicBezTo>
                <a:cubicBezTo>
                  <a:pt x="244" y="605"/>
                  <a:pt x="244" y="605"/>
                  <a:pt x="244" y="605"/>
                </a:cubicBezTo>
                <a:cubicBezTo>
                  <a:pt x="244" y="614"/>
                  <a:pt x="253" y="614"/>
                  <a:pt x="271" y="614"/>
                </a:cubicBezTo>
                <a:cubicBezTo>
                  <a:pt x="280" y="614"/>
                  <a:pt x="289" y="605"/>
                  <a:pt x="289" y="596"/>
                </a:cubicBezTo>
                <a:cubicBezTo>
                  <a:pt x="289" y="506"/>
                  <a:pt x="289" y="506"/>
                  <a:pt x="289" y="506"/>
                </a:cubicBezTo>
                <a:cubicBezTo>
                  <a:pt x="289" y="497"/>
                  <a:pt x="289" y="488"/>
                  <a:pt x="298" y="488"/>
                </a:cubicBezTo>
                <a:cubicBezTo>
                  <a:pt x="298" y="488"/>
                  <a:pt x="307" y="479"/>
                  <a:pt x="316" y="488"/>
                </a:cubicBezTo>
                <a:cubicBezTo>
                  <a:pt x="352" y="497"/>
                  <a:pt x="387" y="497"/>
                  <a:pt x="433" y="497"/>
                </a:cubicBezTo>
                <a:cubicBezTo>
                  <a:pt x="469" y="497"/>
                  <a:pt x="505" y="497"/>
                  <a:pt x="541" y="488"/>
                </a:cubicBezTo>
                <a:cubicBezTo>
                  <a:pt x="550" y="479"/>
                  <a:pt x="559" y="488"/>
                  <a:pt x="568" y="488"/>
                </a:cubicBezTo>
                <a:cubicBezTo>
                  <a:pt x="577" y="506"/>
                  <a:pt x="577" y="506"/>
                  <a:pt x="577" y="506"/>
                </a:cubicBezTo>
                <a:cubicBezTo>
                  <a:pt x="586" y="515"/>
                  <a:pt x="595" y="533"/>
                  <a:pt x="595" y="551"/>
                </a:cubicBezTo>
                <a:lnTo>
                  <a:pt x="604" y="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501">
            <a:extLst>
              <a:ext uri="{FF2B5EF4-FFF2-40B4-BE49-F238E27FC236}">
                <a16:creationId xmlns:a16="http://schemas.microsoft.com/office/drawing/2014/main" id="{2C32D5E8-6ABE-C841-A72B-5C1F709BF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997" y="5795145"/>
            <a:ext cx="177885" cy="125818"/>
          </a:xfrm>
          <a:custGeom>
            <a:avLst/>
            <a:gdLst>
              <a:gd name="T0" fmla="*/ 18 w 182"/>
              <a:gd name="T1" fmla="*/ 127 h 128"/>
              <a:gd name="T2" fmla="*/ 18 w 182"/>
              <a:gd name="T3" fmla="*/ 127 h 128"/>
              <a:gd name="T4" fmla="*/ 0 w 182"/>
              <a:gd name="T5" fmla="*/ 109 h 128"/>
              <a:gd name="T6" fmla="*/ 9 w 182"/>
              <a:gd name="T7" fmla="*/ 100 h 128"/>
              <a:gd name="T8" fmla="*/ 63 w 182"/>
              <a:gd name="T9" fmla="*/ 72 h 128"/>
              <a:gd name="T10" fmla="*/ 45 w 182"/>
              <a:gd name="T11" fmla="*/ 63 h 128"/>
              <a:gd name="T12" fmla="*/ 45 w 182"/>
              <a:gd name="T13" fmla="*/ 18 h 128"/>
              <a:gd name="T14" fmla="*/ 81 w 182"/>
              <a:gd name="T15" fmla="*/ 0 h 128"/>
              <a:gd name="T16" fmla="*/ 118 w 182"/>
              <a:gd name="T17" fmla="*/ 18 h 128"/>
              <a:gd name="T18" fmla="*/ 118 w 182"/>
              <a:gd name="T19" fmla="*/ 55 h 128"/>
              <a:gd name="T20" fmla="*/ 163 w 182"/>
              <a:gd name="T21" fmla="*/ 55 h 128"/>
              <a:gd name="T22" fmla="*/ 181 w 182"/>
              <a:gd name="T23" fmla="*/ 63 h 128"/>
              <a:gd name="T24" fmla="*/ 172 w 182"/>
              <a:gd name="T25" fmla="*/ 82 h 128"/>
              <a:gd name="T26" fmla="*/ 118 w 182"/>
              <a:gd name="T27" fmla="*/ 82 h 128"/>
              <a:gd name="T28" fmla="*/ 99 w 182"/>
              <a:gd name="T29" fmla="*/ 82 h 128"/>
              <a:gd name="T30" fmla="*/ 63 w 182"/>
              <a:gd name="T31" fmla="*/ 109 h 128"/>
              <a:gd name="T32" fmla="*/ 18 w 182"/>
              <a:gd name="T33" fmla="*/ 118 h 128"/>
              <a:gd name="T34" fmla="*/ 18 w 182"/>
              <a:gd name="T35" fmla="*/ 127 h 128"/>
              <a:gd name="T36" fmla="*/ 81 w 182"/>
              <a:gd name="T37" fmla="*/ 27 h 128"/>
              <a:gd name="T38" fmla="*/ 81 w 182"/>
              <a:gd name="T39" fmla="*/ 27 h 128"/>
              <a:gd name="T40" fmla="*/ 81 w 182"/>
              <a:gd name="T41" fmla="*/ 27 h 128"/>
              <a:gd name="T42" fmla="*/ 72 w 182"/>
              <a:gd name="T43" fmla="*/ 36 h 128"/>
              <a:gd name="T44" fmla="*/ 72 w 182"/>
              <a:gd name="T45" fmla="*/ 46 h 128"/>
              <a:gd name="T46" fmla="*/ 90 w 182"/>
              <a:gd name="T47" fmla="*/ 55 h 128"/>
              <a:gd name="T48" fmla="*/ 90 w 182"/>
              <a:gd name="T49" fmla="*/ 46 h 128"/>
              <a:gd name="T50" fmla="*/ 99 w 182"/>
              <a:gd name="T51" fmla="*/ 27 h 128"/>
              <a:gd name="T52" fmla="*/ 81 w 182"/>
              <a:gd name="T53" fmla="*/ 27 h 128"/>
              <a:gd name="T54" fmla="*/ 99 w 182"/>
              <a:gd name="T55" fmla="*/ 27 h 128"/>
              <a:gd name="T56" fmla="*/ 99 w 182"/>
              <a:gd name="T57" fmla="*/ 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2" h="128">
                <a:moveTo>
                  <a:pt x="18" y="127"/>
                </a:moveTo>
                <a:lnTo>
                  <a:pt x="18" y="127"/>
                </a:lnTo>
                <a:cubicBezTo>
                  <a:pt x="9" y="127"/>
                  <a:pt x="0" y="118"/>
                  <a:pt x="0" y="109"/>
                </a:cubicBezTo>
                <a:cubicBezTo>
                  <a:pt x="0" y="109"/>
                  <a:pt x="0" y="100"/>
                  <a:pt x="9" y="100"/>
                </a:cubicBezTo>
                <a:cubicBezTo>
                  <a:pt x="18" y="91"/>
                  <a:pt x="45" y="82"/>
                  <a:pt x="63" y="72"/>
                </a:cubicBezTo>
                <a:cubicBezTo>
                  <a:pt x="54" y="72"/>
                  <a:pt x="54" y="72"/>
                  <a:pt x="45" y="63"/>
                </a:cubicBezTo>
                <a:cubicBezTo>
                  <a:pt x="45" y="55"/>
                  <a:pt x="36" y="46"/>
                  <a:pt x="45" y="18"/>
                </a:cubicBezTo>
                <a:cubicBezTo>
                  <a:pt x="54" y="9"/>
                  <a:pt x="63" y="0"/>
                  <a:pt x="81" y="0"/>
                </a:cubicBezTo>
                <a:cubicBezTo>
                  <a:pt x="99" y="0"/>
                  <a:pt x="118" y="9"/>
                  <a:pt x="118" y="18"/>
                </a:cubicBezTo>
                <a:cubicBezTo>
                  <a:pt x="127" y="36"/>
                  <a:pt x="127" y="46"/>
                  <a:pt x="118" y="55"/>
                </a:cubicBezTo>
                <a:cubicBezTo>
                  <a:pt x="135" y="55"/>
                  <a:pt x="154" y="55"/>
                  <a:pt x="163" y="55"/>
                </a:cubicBezTo>
                <a:cubicBezTo>
                  <a:pt x="172" y="46"/>
                  <a:pt x="181" y="55"/>
                  <a:pt x="181" y="63"/>
                </a:cubicBezTo>
                <a:cubicBezTo>
                  <a:pt x="181" y="72"/>
                  <a:pt x="181" y="72"/>
                  <a:pt x="172" y="82"/>
                </a:cubicBezTo>
                <a:cubicBezTo>
                  <a:pt x="172" y="82"/>
                  <a:pt x="145" y="82"/>
                  <a:pt x="118" y="82"/>
                </a:cubicBezTo>
                <a:cubicBezTo>
                  <a:pt x="118" y="82"/>
                  <a:pt x="109" y="82"/>
                  <a:pt x="99" y="82"/>
                </a:cubicBezTo>
                <a:cubicBezTo>
                  <a:pt x="90" y="91"/>
                  <a:pt x="72" y="100"/>
                  <a:pt x="63" y="109"/>
                </a:cubicBezTo>
                <a:cubicBezTo>
                  <a:pt x="36" y="118"/>
                  <a:pt x="18" y="118"/>
                  <a:pt x="18" y="118"/>
                </a:cubicBezTo>
                <a:cubicBezTo>
                  <a:pt x="18" y="127"/>
                  <a:pt x="18" y="127"/>
                  <a:pt x="18" y="127"/>
                </a:cubicBezTo>
                <a:close/>
                <a:moveTo>
                  <a:pt x="81" y="27"/>
                </a:moveTo>
                <a:lnTo>
                  <a:pt x="81" y="27"/>
                </a:lnTo>
                <a:lnTo>
                  <a:pt x="81" y="27"/>
                </a:lnTo>
                <a:cubicBezTo>
                  <a:pt x="72" y="27"/>
                  <a:pt x="72" y="27"/>
                  <a:pt x="72" y="36"/>
                </a:cubicBezTo>
                <a:cubicBezTo>
                  <a:pt x="72" y="36"/>
                  <a:pt x="63" y="46"/>
                  <a:pt x="72" y="46"/>
                </a:cubicBezTo>
                <a:cubicBezTo>
                  <a:pt x="72" y="55"/>
                  <a:pt x="81" y="55"/>
                  <a:pt x="90" y="55"/>
                </a:cubicBezTo>
                <a:lnTo>
                  <a:pt x="90" y="46"/>
                </a:lnTo>
                <a:cubicBezTo>
                  <a:pt x="99" y="46"/>
                  <a:pt x="99" y="36"/>
                  <a:pt x="99" y="27"/>
                </a:cubicBezTo>
                <a:cubicBezTo>
                  <a:pt x="90" y="27"/>
                  <a:pt x="90" y="27"/>
                  <a:pt x="81" y="27"/>
                </a:cubicBezTo>
                <a:close/>
                <a:moveTo>
                  <a:pt x="99" y="27"/>
                </a:moveTo>
                <a:lnTo>
                  <a:pt x="99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502">
            <a:extLst>
              <a:ext uri="{FF2B5EF4-FFF2-40B4-BE49-F238E27FC236}">
                <a16:creationId xmlns:a16="http://schemas.microsoft.com/office/drawing/2014/main" id="{A9914595-A11E-A241-A7F7-1319306CA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623" y="5890595"/>
            <a:ext cx="56403" cy="43386"/>
          </a:xfrm>
          <a:custGeom>
            <a:avLst/>
            <a:gdLst>
              <a:gd name="T0" fmla="*/ 0 w 56"/>
              <a:gd name="T1" fmla="*/ 18 h 46"/>
              <a:gd name="T2" fmla="*/ 0 w 56"/>
              <a:gd name="T3" fmla="*/ 18 h 46"/>
              <a:gd name="T4" fmla="*/ 27 w 56"/>
              <a:gd name="T5" fmla="*/ 0 h 46"/>
              <a:gd name="T6" fmla="*/ 55 w 56"/>
              <a:gd name="T7" fmla="*/ 18 h 46"/>
              <a:gd name="T8" fmla="*/ 27 w 56"/>
              <a:gd name="T9" fmla="*/ 45 h 46"/>
              <a:gd name="T10" fmla="*/ 0 w 56"/>
              <a:gd name="T11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" h="4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55" y="9"/>
                  <a:pt x="55" y="18"/>
                </a:cubicBezTo>
                <a:cubicBezTo>
                  <a:pt x="55" y="36"/>
                  <a:pt x="36" y="45"/>
                  <a:pt x="27" y="45"/>
                </a:cubicBezTo>
                <a:cubicBezTo>
                  <a:pt x="18" y="45"/>
                  <a:pt x="0" y="36"/>
                  <a:pt x="0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503">
            <a:extLst>
              <a:ext uri="{FF2B5EF4-FFF2-40B4-BE49-F238E27FC236}">
                <a16:creationId xmlns:a16="http://schemas.microsoft.com/office/drawing/2014/main" id="{1AB84B3E-AAE0-DE48-BCA3-8CD7CF98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876" y="5803822"/>
            <a:ext cx="195239" cy="65078"/>
          </a:xfrm>
          <a:custGeom>
            <a:avLst/>
            <a:gdLst>
              <a:gd name="T0" fmla="*/ 171 w 199"/>
              <a:gd name="T1" fmla="*/ 63 h 64"/>
              <a:gd name="T2" fmla="*/ 171 w 199"/>
              <a:gd name="T3" fmla="*/ 63 h 64"/>
              <a:gd name="T4" fmla="*/ 171 w 199"/>
              <a:gd name="T5" fmla="*/ 63 h 64"/>
              <a:gd name="T6" fmla="*/ 90 w 199"/>
              <a:gd name="T7" fmla="*/ 46 h 64"/>
              <a:gd name="T8" fmla="*/ 26 w 199"/>
              <a:gd name="T9" fmla="*/ 46 h 64"/>
              <a:gd name="T10" fmla="*/ 0 w 199"/>
              <a:gd name="T11" fmla="*/ 27 h 64"/>
              <a:gd name="T12" fmla="*/ 17 w 199"/>
              <a:gd name="T13" fmla="*/ 9 h 64"/>
              <a:gd name="T14" fmla="*/ 90 w 199"/>
              <a:gd name="T15" fmla="*/ 0 h 64"/>
              <a:gd name="T16" fmla="*/ 180 w 199"/>
              <a:gd name="T17" fmla="*/ 18 h 64"/>
              <a:gd name="T18" fmla="*/ 198 w 199"/>
              <a:gd name="T19" fmla="*/ 46 h 64"/>
              <a:gd name="T20" fmla="*/ 171 w 199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9" h="64">
                <a:moveTo>
                  <a:pt x="171" y="63"/>
                </a:moveTo>
                <a:lnTo>
                  <a:pt x="171" y="63"/>
                </a:lnTo>
                <a:lnTo>
                  <a:pt x="171" y="63"/>
                </a:lnTo>
                <a:cubicBezTo>
                  <a:pt x="144" y="54"/>
                  <a:pt x="117" y="46"/>
                  <a:pt x="90" y="46"/>
                </a:cubicBezTo>
                <a:cubicBezTo>
                  <a:pt x="72" y="46"/>
                  <a:pt x="35" y="46"/>
                  <a:pt x="26" y="46"/>
                </a:cubicBezTo>
                <a:cubicBezTo>
                  <a:pt x="9" y="54"/>
                  <a:pt x="0" y="46"/>
                  <a:pt x="0" y="27"/>
                </a:cubicBezTo>
                <a:cubicBezTo>
                  <a:pt x="0" y="18"/>
                  <a:pt x="0" y="9"/>
                  <a:pt x="17" y="9"/>
                </a:cubicBezTo>
                <a:cubicBezTo>
                  <a:pt x="35" y="0"/>
                  <a:pt x="72" y="0"/>
                  <a:pt x="90" y="0"/>
                </a:cubicBezTo>
                <a:cubicBezTo>
                  <a:pt x="126" y="9"/>
                  <a:pt x="153" y="9"/>
                  <a:pt x="180" y="18"/>
                </a:cubicBezTo>
                <a:cubicBezTo>
                  <a:pt x="189" y="27"/>
                  <a:pt x="198" y="37"/>
                  <a:pt x="198" y="46"/>
                </a:cubicBezTo>
                <a:cubicBezTo>
                  <a:pt x="189" y="54"/>
                  <a:pt x="180" y="63"/>
                  <a:pt x="171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504">
            <a:extLst>
              <a:ext uri="{FF2B5EF4-FFF2-40B4-BE49-F238E27FC236}">
                <a16:creationId xmlns:a16="http://schemas.microsoft.com/office/drawing/2014/main" id="{6C35A8AD-D32D-A442-A43E-D8C48E7E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417" y="9990591"/>
            <a:ext cx="793967" cy="650794"/>
          </a:xfrm>
          <a:custGeom>
            <a:avLst/>
            <a:gdLst>
              <a:gd name="T0" fmla="*/ 624 w 806"/>
              <a:gd name="T1" fmla="*/ 660 h 661"/>
              <a:gd name="T2" fmla="*/ 560 w 806"/>
              <a:gd name="T3" fmla="*/ 606 h 661"/>
              <a:gd name="T4" fmla="*/ 543 w 806"/>
              <a:gd name="T5" fmla="*/ 533 h 661"/>
              <a:gd name="T6" fmla="*/ 425 w 806"/>
              <a:gd name="T7" fmla="*/ 542 h 661"/>
              <a:gd name="T8" fmla="*/ 326 w 806"/>
              <a:gd name="T9" fmla="*/ 597 h 661"/>
              <a:gd name="T10" fmla="*/ 199 w 806"/>
              <a:gd name="T11" fmla="*/ 606 h 661"/>
              <a:gd name="T12" fmla="*/ 135 w 806"/>
              <a:gd name="T13" fmla="*/ 452 h 661"/>
              <a:gd name="T14" fmla="*/ 36 w 806"/>
              <a:gd name="T15" fmla="*/ 389 h 661"/>
              <a:gd name="T16" fmla="*/ 0 w 806"/>
              <a:gd name="T17" fmla="*/ 344 h 661"/>
              <a:gd name="T18" fmla="*/ 36 w 806"/>
              <a:gd name="T19" fmla="*/ 226 h 661"/>
              <a:gd name="T20" fmla="*/ 135 w 806"/>
              <a:gd name="T21" fmla="*/ 118 h 661"/>
              <a:gd name="T22" fmla="*/ 90 w 806"/>
              <a:gd name="T23" fmla="*/ 18 h 661"/>
              <a:gd name="T24" fmla="*/ 244 w 806"/>
              <a:gd name="T25" fmla="*/ 36 h 661"/>
              <a:gd name="T26" fmla="*/ 425 w 806"/>
              <a:gd name="T27" fmla="*/ 36 h 661"/>
              <a:gd name="T28" fmla="*/ 805 w 806"/>
              <a:gd name="T29" fmla="*/ 299 h 661"/>
              <a:gd name="T30" fmla="*/ 750 w 806"/>
              <a:gd name="T31" fmla="*/ 443 h 661"/>
              <a:gd name="T32" fmla="*/ 696 w 806"/>
              <a:gd name="T33" fmla="*/ 570 h 661"/>
              <a:gd name="T34" fmla="*/ 624 w 806"/>
              <a:gd name="T35" fmla="*/ 660 h 661"/>
              <a:gd name="T36" fmla="*/ 597 w 806"/>
              <a:gd name="T37" fmla="*/ 597 h 661"/>
              <a:gd name="T38" fmla="*/ 651 w 806"/>
              <a:gd name="T39" fmla="*/ 597 h 661"/>
              <a:gd name="T40" fmla="*/ 660 w 806"/>
              <a:gd name="T41" fmla="*/ 516 h 661"/>
              <a:gd name="T42" fmla="*/ 732 w 806"/>
              <a:gd name="T43" fmla="*/ 398 h 661"/>
              <a:gd name="T44" fmla="*/ 669 w 806"/>
              <a:gd name="T45" fmla="*/ 145 h 661"/>
              <a:gd name="T46" fmla="*/ 380 w 806"/>
              <a:gd name="T47" fmla="*/ 82 h 661"/>
              <a:gd name="T48" fmla="*/ 235 w 806"/>
              <a:gd name="T49" fmla="*/ 72 h 661"/>
              <a:gd name="T50" fmla="*/ 190 w 806"/>
              <a:gd name="T51" fmla="*/ 108 h 661"/>
              <a:gd name="T52" fmla="*/ 181 w 806"/>
              <a:gd name="T53" fmla="*/ 136 h 661"/>
              <a:gd name="T54" fmla="*/ 45 w 806"/>
              <a:gd name="T55" fmla="*/ 262 h 661"/>
              <a:gd name="T56" fmla="*/ 45 w 806"/>
              <a:gd name="T57" fmla="*/ 344 h 661"/>
              <a:gd name="T58" fmla="*/ 54 w 806"/>
              <a:gd name="T59" fmla="*/ 353 h 661"/>
              <a:gd name="T60" fmla="*/ 154 w 806"/>
              <a:gd name="T61" fmla="*/ 407 h 661"/>
              <a:gd name="T62" fmla="*/ 244 w 806"/>
              <a:gd name="T63" fmla="*/ 597 h 661"/>
              <a:gd name="T64" fmla="*/ 280 w 806"/>
              <a:gd name="T65" fmla="*/ 597 h 661"/>
              <a:gd name="T66" fmla="*/ 289 w 806"/>
              <a:gd name="T67" fmla="*/ 488 h 661"/>
              <a:gd name="T68" fmla="*/ 425 w 806"/>
              <a:gd name="T69" fmla="*/ 497 h 661"/>
              <a:gd name="T70" fmla="*/ 560 w 806"/>
              <a:gd name="T71" fmla="*/ 488 h 661"/>
              <a:gd name="T72" fmla="*/ 597 w 806"/>
              <a:gd name="T73" fmla="*/ 542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6" h="661">
                <a:moveTo>
                  <a:pt x="624" y="660"/>
                </a:moveTo>
                <a:lnTo>
                  <a:pt x="624" y="660"/>
                </a:lnTo>
                <a:cubicBezTo>
                  <a:pt x="597" y="660"/>
                  <a:pt x="569" y="642"/>
                  <a:pt x="560" y="615"/>
                </a:cubicBezTo>
                <a:lnTo>
                  <a:pt x="560" y="606"/>
                </a:lnTo>
                <a:cubicBezTo>
                  <a:pt x="551" y="552"/>
                  <a:pt x="551" y="552"/>
                  <a:pt x="551" y="552"/>
                </a:cubicBezTo>
                <a:cubicBezTo>
                  <a:pt x="551" y="542"/>
                  <a:pt x="551" y="533"/>
                  <a:pt x="543" y="533"/>
                </a:cubicBezTo>
                <a:cubicBezTo>
                  <a:pt x="543" y="524"/>
                  <a:pt x="543" y="524"/>
                  <a:pt x="543" y="524"/>
                </a:cubicBezTo>
                <a:cubicBezTo>
                  <a:pt x="506" y="533"/>
                  <a:pt x="470" y="542"/>
                  <a:pt x="425" y="542"/>
                </a:cubicBezTo>
                <a:cubicBezTo>
                  <a:pt x="398" y="542"/>
                  <a:pt x="362" y="533"/>
                  <a:pt x="326" y="533"/>
                </a:cubicBezTo>
                <a:cubicBezTo>
                  <a:pt x="326" y="597"/>
                  <a:pt x="326" y="597"/>
                  <a:pt x="326" y="597"/>
                </a:cubicBezTo>
                <a:cubicBezTo>
                  <a:pt x="326" y="633"/>
                  <a:pt x="298" y="660"/>
                  <a:pt x="262" y="660"/>
                </a:cubicBezTo>
                <a:cubicBezTo>
                  <a:pt x="235" y="660"/>
                  <a:pt x="208" y="642"/>
                  <a:pt x="199" y="606"/>
                </a:cubicBezTo>
                <a:cubicBezTo>
                  <a:pt x="163" y="461"/>
                  <a:pt x="163" y="461"/>
                  <a:pt x="163" y="461"/>
                </a:cubicBezTo>
                <a:cubicBezTo>
                  <a:pt x="163" y="452"/>
                  <a:pt x="145" y="452"/>
                  <a:pt x="135" y="452"/>
                </a:cubicBezTo>
                <a:cubicBezTo>
                  <a:pt x="118" y="443"/>
                  <a:pt x="99" y="434"/>
                  <a:pt x="90" y="425"/>
                </a:cubicBezTo>
                <a:cubicBezTo>
                  <a:pt x="72" y="407"/>
                  <a:pt x="54" y="398"/>
                  <a:pt x="36" y="389"/>
                </a:cubicBezTo>
                <a:cubicBezTo>
                  <a:pt x="36" y="389"/>
                  <a:pt x="27" y="389"/>
                  <a:pt x="27" y="380"/>
                </a:cubicBezTo>
                <a:cubicBezTo>
                  <a:pt x="9" y="380"/>
                  <a:pt x="0" y="362"/>
                  <a:pt x="0" y="34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44"/>
                  <a:pt x="18" y="226"/>
                  <a:pt x="36" y="226"/>
                </a:cubicBezTo>
                <a:cubicBezTo>
                  <a:pt x="54" y="217"/>
                  <a:pt x="63" y="208"/>
                  <a:pt x="81" y="181"/>
                </a:cubicBezTo>
                <a:cubicBezTo>
                  <a:pt x="90" y="163"/>
                  <a:pt x="109" y="145"/>
                  <a:pt x="135" y="118"/>
                </a:cubicBezTo>
                <a:cubicBezTo>
                  <a:pt x="90" y="63"/>
                  <a:pt x="90" y="63"/>
                  <a:pt x="90" y="63"/>
                </a:cubicBezTo>
                <a:cubicBezTo>
                  <a:pt x="81" y="45"/>
                  <a:pt x="81" y="27"/>
                  <a:pt x="90" y="18"/>
                </a:cubicBezTo>
                <a:cubicBezTo>
                  <a:pt x="99" y="9"/>
                  <a:pt x="118" y="0"/>
                  <a:pt x="127" y="9"/>
                </a:cubicBezTo>
                <a:cubicBezTo>
                  <a:pt x="163" y="9"/>
                  <a:pt x="235" y="27"/>
                  <a:pt x="244" y="36"/>
                </a:cubicBezTo>
                <a:cubicBezTo>
                  <a:pt x="271" y="45"/>
                  <a:pt x="343" y="45"/>
                  <a:pt x="380" y="45"/>
                </a:cubicBezTo>
                <a:cubicBezTo>
                  <a:pt x="398" y="36"/>
                  <a:pt x="416" y="36"/>
                  <a:pt x="425" y="36"/>
                </a:cubicBezTo>
                <a:cubicBezTo>
                  <a:pt x="524" y="36"/>
                  <a:pt x="624" y="63"/>
                  <a:pt x="696" y="118"/>
                </a:cubicBezTo>
                <a:cubicBezTo>
                  <a:pt x="768" y="163"/>
                  <a:pt x="805" y="226"/>
                  <a:pt x="805" y="299"/>
                </a:cubicBezTo>
                <a:cubicBezTo>
                  <a:pt x="805" y="344"/>
                  <a:pt x="796" y="389"/>
                  <a:pt x="768" y="425"/>
                </a:cubicBezTo>
                <a:cubicBezTo>
                  <a:pt x="759" y="425"/>
                  <a:pt x="759" y="434"/>
                  <a:pt x="750" y="443"/>
                </a:cubicBezTo>
                <a:cubicBezTo>
                  <a:pt x="732" y="470"/>
                  <a:pt x="714" y="488"/>
                  <a:pt x="705" y="524"/>
                </a:cubicBezTo>
                <a:cubicBezTo>
                  <a:pt x="696" y="533"/>
                  <a:pt x="696" y="552"/>
                  <a:pt x="696" y="570"/>
                </a:cubicBezTo>
                <a:cubicBezTo>
                  <a:pt x="696" y="570"/>
                  <a:pt x="696" y="579"/>
                  <a:pt x="687" y="597"/>
                </a:cubicBezTo>
                <a:cubicBezTo>
                  <a:pt x="687" y="633"/>
                  <a:pt x="660" y="660"/>
                  <a:pt x="624" y="660"/>
                </a:cubicBezTo>
                <a:close/>
                <a:moveTo>
                  <a:pt x="597" y="597"/>
                </a:moveTo>
                <a:lnTo>
                  <a:pt x="597" y="597"/>
                </a:lnTo>
                <a:cubicBezTo>
                  <a:pt x="606" y="615"/>
                  <a:pt x="615" y="615"/>
                  <a:pt x="624" y="615"/>
                </a:cubicBezTo>
                <a:cubicBezTo>
                  <a:pt x="633" y="615"/>
                  <a:pt x="651" y="606"/>
                  <a:pt x="651" y="597"/>
                </a:cubicBezTo>
                <a:cubicBezTo>
                  <a:pt x="651" y="579"/>
                  <a:pt x="651" y="570"/>
                  <a:pt x="651" y="561"/>
                </a:cubicBezTo>
                <a:cubicBezTo>
                  <a:pt x="651" y="542"/>
                  <a:pt x="660" y="524"/>
                  <a:pt x="660" y="516"/>
                </a:cubicBezTo>
                <a:cubicBezTo>
                  <a:pt x="678" y="470"/>
                  <a:pt x="696" y="443"/>
                  <a:pt x="714" y="416"/>
                </a:cubicBezTo>
                <a:cubicBezTo>
                  <a:pt x="723" y="407"/>
                  <a:pt x="723" y="407"/>
                  <a:pt x="732" y="398"/>
                </a:cubicBezTo>
                <a:cubicBezTo>
                  <a:pt x="750" y="362"/>
                  <a:pt x="768" y="335"/>
                  <a:pt x="768" y="299"/>
                </a:cubicBezTo>
                <a:cubicBezTo>
                  <a:pt x="768" y="244"/>
                  <a:pt x="732" y="190"/>
                  <a:pt x="669" y="145"/>
                </a:cubicBezTo>
                <a:cubicBezTo>
                  <a:pt x="606" y="108"/>
                  <a:pt x="524" y="82"/>
                  <a:pt x="425" y="82"/>
                </a:cubicBezTo>
                <a:cubicBezTo>
                  <a:pt x="416" y="82"/>
                  <a:pt x="398" y="82"/>
                  <a:pt x="380" y="82"/>
                </a:cubicBezTo>
                <a:lnTo>
                  <a:pt x="380" y="82"/>
                </a:lnTo>
                <a:cubicBezTo>
                  <a:pt x="371" y="82"/>
                  <a:pt x="271" y="91"/>
                  <a:pt x="235" y="72"/>
                </a:cubicBezTo>
                <a:cubicBezTo>
                  <a:pt x="217" y="72"/>
                  <a:pt x="172" y="54"/>
                  <a:pt x="145" y="54"/>
                </a:cubicBezTo>
                <a:cubicBezTo>
                  <a:pt x="190" y="108"/>
                  <a:pt x="190" y="108"/>
                  <a:pt x="190" y="108"/>
                </a:cubicBezTo>
                <a:lnTo>
                  <a:pt x="190" y="118"/>
                </a:lnTo>
                <a:cubicBezTo>
                  <a:pt x="190" y="127"/>
                  <a:pt x="190" y="136"/>
                  <a:pt x="181" y="136"/>
                </a:cubicBezTo>
                <a:cubicBezTo>
                  <a:pt x="145" y="163"/>
                  <a:pt x="127" y="190"/>
                  <a:pt x="118" y="208"/>
                </a:cubicBezTo>
                <a:cubicBezTo>
                  <a:pt x="90" y="235"/>
                  <a:pt x="81" y="262"/>
                  <a:pt x="45" y="262"/>
                </a:cubicBezTo>
                <a:lnTo>
                  <a:pt x="45" y="262"/>
                </a:lnTo>
                <a:cubicBezTo>
                  <a:pt x="45" y="344"/>
                  <a:pt x="45" y="344"/>
                  <a:pt x="45" y="344"/>
                </a:cubicBezTo>
                <a:lnTo>
                  <a:pt x="45" y="344"/>
                </a:lnTo>
                <a:cubicBezTo>
                  <a:pt x="45" y="344"/>
                  <a:pt x="45" y="344"/>
                  <a:pt x="54" y="353"/>
                </a:cubicBezTo>
                <a:cubicBezTo>
                  <a:pt x="72" y="362"/>
                  <a:pt x="99" y="371"/>
                  <a:pt x="118" y="398"/>
                </a:cubicBezTo>
                <a:cubicBezTo>
                  <a:pt x="127" y="398"/>
                  <a:pt x="145" y="407"/>
                  <a:pt x="154" y="407"/>
                </a:cubicBezTo>
                <a:cubicBezTo>
                  <a:pt x="172" y="416"/>
                  <a:pt x="199" y="425"/>
                  <a:pt x="208" y="452"/>
                </a:cubicBezTo>
                <a:cubicBezTo>
                  <a:pt x="244" y="597"/>
                  <a:pt x="244" y="597"/>
                  <a:pt x="244" y="597"/>
                </a:cubicBezTo>
                <a:cubicBezTo>
                  <a:pt x="244" y="606"/>
                  <a:pt x="253" y="615"/>
                  <a:pt x="262" y="615"/>
                </a:cubicBezTo>
                <a:cubicBezTo>
                  <a:pt x="271" y="615"/>
                  <a:pt x="280" y="606"/>
                  <a:pt x="280" y="597"/>
                </a:cubicBezTo>
                <a:cubicBezTo>
                  <a:pt x="280" y="506"/>
                  <a:pt x="280" y="506"/>
                  <a:pt x="280" y="506"/>
                </a:cubicBezTo>
                <a:cubicBezTo>
                  <a:pt x="280" y="497"/>
                  <a:pt x="289" y="488"/>
                  <a:pt x="289" y="488"/>
                </a:cubicBezTo>
                <a:cubicBezTo>
                  <a:pt x="298" y="479"/>
                  <a:pt x="307" y="479"/>
                  <a:pt x="307" y="479"/>
                </a:cubicBezTo>
                <a:cubicBezTo>
                  <a:pt x="343" y="488"/>
                  <a:pt x="389" y="497"/>
                  <a:pt x="425" y="497"/>
                </a:cubicBezTo>
                <a:cubicBezTo>
                  <a:pt x="470" y="497"/>
                  <a:pt x="506" y="488"/>
                  <a:pt x="543" y="479"/>
                </a:cubicBezTo>
                <a:cubicBezTo>
                  <a:pt x="551" y="479"/>
                  <a:pt x="560" y="479"/>
                  <a:pt x="560" y="488"/>
                </a:cubicBezTo>
                <a:cubicBezTo>
                  <a:pt x="579" y="506"/>
                  <a:pt x="579" y="506"/>
                  <a:pt x="579" y="506"/>
                </a:cubicBezTo>
                <a:cubicBezTo>
                  <a:pt x="588" y="516"/>
                  <a:pt x="588" y="533"/>
                  <a:pt x="597" y="542"/>
                </a:cubicBezTo>
                <a:lnTo>
                  <a:pt x="597" y="5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505">
            <a:extLst>
              <a:ext uri="{FF2B5EF4-FFF2-40B4-BE49-F238E27FC236}">
                <a16:creationId xmlns:a16="http://schemas.microsoft.com/office/drawing/2014/main" id="{0CECD0D2-02CB-1E4B-82C6-8EB484C8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9982" y="10094718"/>
            <a:ext cx="177882" cy="125821"/>
          </a:xfrm>
          <a:custGeom>
            <a:avLst/>
            <a:gdLst>
              <a:gd name="T0" fmla="*/ 9 w 182"/>
              <a:gd name="T1" fmla="*/ 127 h 128"/>
              <a:gd name="T2" fmla="*/ 9 w 182"/>
              <a:gd name="T3" fmla="*/ 127 h 128"/>
              <a:gd name="T4" fmla="*/ 0 w 182"/>
              <a:gd name="T5" fmla="*/ 118 h 128"/>
              <a:gd name="T6" fmla="*/ 9 w 182"/>
              <a:gd name="T7" fmla="*/ 100 h 128"/>
              <a:gd name="T8" fmla="*/ 55 w 182"/>
              <a:gd name="T9" fmla="*/ 82 h 128"/>
              <a:gd name="T10" fmla="*/ 46 w 182"/>
              <a:gd name="T11" fmla="*/ 73 h 128"/>
              <a:gd name="T12" fmla="*/ 46 w 182"/>
              <a:gd name="T13" fmla="*/ 28 h 128"/>
              <a:gd name="T14" fmla="*/ 82 w 182"/>
              <a:gd name="T15" fmla="*/ 0 h 128"/>
              <a:gd name="T16" fmla="*/ 118 w 182"/>
              <a:gd name="T17" fmla="*/ 28 h 128"/>
              <a:gd name="T18" fmla="*/ 118 w 182"/>
              <a:gd name="T19" fmla="*/ 64 h 128"/>
              <a:gd name="T20" fmla="*/ 163 w 182"/>
              <a:gd name="T21" fmla="*/ 55 h 128"/>
              <a:gd name="T22" fmla="*/ 181 w 182"/>
              <a:gd name="T23" fmla="*/ 64 h 128"/>
              <a:gd name="T24" fmla="*/ 163 w 182"/>
              <a:gd name="T25" fmla="*/ 82 h 128"/>
              <a:gd name="T26" fmla="*/ 118 w 182"/>
              <a:gd name="T27" fmla="*/ 91 h 128"/>
              <a:gd name="T28" fmla="*/ 91 w 182"/>
              <a:gd name="T29" fmla="*/ 91 h 128"/>
              <a:gd name="T30" fmla="*/ 55 w 182"/>
              <a:gd name="T31" fmla="*/ 118 h 128"/>
              <a:gd name="T32" fmla="*/ 18 w 182"/>
              <a:gd name="T33" fmla="*/ 127 h 128"/>
              <a:gd name="T34" fmla="*/ 9 w 182"/>
              <a:gd name="T35" fmla="*/ 127 h 128"/>
              <a:gd name="T36" fmla="*/ 82 w 182"/>
              <a:gd name="T37" fmla="*/ 37 h 128"/>
              <a:gd name="T38" fmla="*/ 82 w 182"/>
              <a:gd name="T39" fmla="*/ 37 h 128"/>
              <a:gd name="T40" fmla="*/ 73 w 182"/>
              <a:gd name="T41" fmla="*/ 37 h 128"/>
              <a:gd name="T42" fmla="*/ 64 w 182"/>
              <a:gd name="T43" fmla="*/ 37 h 128"/>
              <a:gd name="T44" fmla="*/ 64 w 182"/>
              <a:gd name="T45" fmla="*/ 55 h 128"/>
              <a:gd name="T46" fmla="*/ 82 w 182"/>
              <a:gd name="T47" fmla="*/ 64 h 128"/>
              <a:gd name="T48" fmla="*/ 91 w 182"/>
              <a:gd name="T49" fmla="*/ 55 h 128"/>
              <a:gd name="T50" fmla="*/ 91 w 182"/>
              <a:gd name="T51" fmla="*/ 37 h 128"/>
              <a:gd name="T52" fmla="*/ 82 w 182"/>
              <a:gd name="T53" fmla="*/ 37 h 128"/>
              <a:gd name="T54" fmla="*/ 91 w 182"/>
              <a:gd name="T55" fmla="*/ 37 h 128"/>
              <a:gd name="T56" fmla="*/ 91 w 182"/>
              <a:gd name="T57" fmla="*/ 3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2" h="128">
                <a:moveTo>
                  <a:pt x="9" y="127"/>
                </a:moveTo>
                <a:lnTo>
                  <a:pt x="9" y="127"/>
                </a:lnTo>
                <a:cubicBezTo>
                  <a:pt x="9" y="127"/>
                  <a:pt x="0" y="127"/>
                  <a:pt x="0" y="118"/>
                </a:cubicBezTo>
                <a:cubicBezTo>
                  <a:pt x="0" y="109"/>
                  <a:pt x="0" y="109"/>
                  <a:pt x="9" y="100"/>
                </a:cubicBezTo>
                <a:cubicBezTo>
                  <a:pt x="18" y="100"/>
                  <a:pt x="36" y="91"/>
                  <a:pt x="55" y="82"/>
                </a:cubicBezTo>
                <a:lnTo>
                  <a:pt x="46" y="73"/>
                </a:lnTo>
                <a:cubicBezTo>
                  <a:pt x="36" y="64"/>
                  <a:pt x="36" y="46"/>
                  <a:pt x="46" y="28"/>
                </a:cubicBezTo>
                <a:cubicBezTo>
                  <a:pt x="46" y="10"/>
                  <a:pt x="64" y="0"/>
                  <a:pt x="82" y="0"/>
                </a:cubicBezTo>
                <a:cubicBezTo>
                  <a:pt x="100" y="10"/>
                  <a:pt x="109" y="10"/>
                  <a:pt x="118" y="28"/>
                </a:cubicBezTo>
                <a:cubicBezTo>
                  <a:pt x="118" y="37"/>
                  <a:pt x="118" y="55"/>
                  <a:pt x="118" y="64"/>
                </a:cubicBezTo>
                <a:cubicBezTo>
                  <a:pt x="136" y="64"/>
                  <a:pt x="145" y="64"/>
                  <a:pt x="163" y="55"/>
                </a:cubicBezTo>
                <a:cubicBezTo>
                  <a:pt x="172" y="55"/>
                  <a:pt x="172" y="64"/>
                  <a:pt x="181" y="64"/>
                </a:cubicBezTo>
                <a:cubicBezTo>
                  <a:pt x="181" y="73"/>
                  <a:pt x="172" y="82"/>
                  <a:pt x="163" y="82"/>
                </a:cubicBezTo>
                <a:cubicBezTo>
                  <a:pt x="163" y="82"/>
                  <a:pt x="145" y="91"/>
                  <a:pt x="118" y="91"/>
                </a:cubicBezTo>
                <a:cubicBezTo>
                  <a:pt x="109" y="91"/>
                  <a:pt x="100" y="91"/>
                  <a:pt x="91" y="91"/>
                </a:cubicBezTo>
                <a:cubicBezTo>
                  <a:pt x="82" y="100"/>
                  <a:pt x="73" y="109"/>
                  <a:pt x="55" y="118"/>
                </a:cubicBezTo>
                <a:cubicBezTo>
                  <a:pt x="36" y="127"/>
                  <a:pt x="18" y="127"/>
                  <a:pt x="18" y="127"/>
                </a:cubicBezTo>
                <a:lnTo>
                  <a:pt x="9" y="127"/>
                </a:lnTo>
                <a:close/>
                <a:moveTo>
                  <a:pt x="82" y="37"/>
                </a:moveTo>
                <a:lnTo>
                  <a:pt x="82" y="37"/>
                </a:lnTo>
                <a:lnTo>
                  <a:pt x="73" y="37"/>
                </a:lnTo>
                <a:cubicBezTo>
                  <a:pt x="73" y="37"/>
                  <a:pt x="73" y="37"/>
                  <a:pt x="64" y="37"/>
                </a:cubicBezTo>
                <a:cubicBezTo>
                  <a:pt x="64" y="46"/>
                  <a:pt x="64" y="55"/>
                  <a:pt x="64" y="55"/>
                </a:cubicBezTo>
                <a:cubicBezTo>
                  <a:pt x="73" y="55"/>
                  <a:pt x="73" y="64"/>
                  <a:pt x="82" y="64"/>
                </a:cubicBezTo>
                <a:cubicBezTo>
                  <a:pt x="91" y="55"/>
                  <a:pt x="91" y="55"/>
                  <a:pt x="91" y="55"/>
                </a:cubicBezTo>
                <a:cubicBezTo>
                  <a:pt x="91" y="46"/>
                  <a:pt x="91" y="46"/>
                  <a:pt x="91" y="37"/>
                </a:cubicBezTo>
                <a:lnTo>
                  <a:pt x="82" y="37"/>
                </a:lnTo>
                <a:close/>
                <a:moveTo>
                  <a:pt x="91" y="37"/>
                </a:moveTo>
                <a:lnTo>
                  <a:pt x="91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506">
            <a:extLst>
              <a:ext uri="{FF2B5EF4-FFF2-40B4-BE49-F238E27FC236}">
                <a16:creationId xmlns:a16="http://schemas.microsoft.com/office/drawing/2014/main" id="{5CB88898-E201-8244-B5A9-63A4E5B1F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44" y="10194508"/>
            <a:ext cx="43386" cy="52064"/>
          </a:xfrm>
          <a:custGeom>
            <a:avLst/>
            <a:gdLst>
              <a:gd name="T0" fmla="*/ 0 w 46"/>
              <a:gd name="T1" fmla="*/ 27 h 55"/>
              <a:gd name="T2" fmla="*/ 0 w 46"/>
              <a:gd name="T3" fmla="*/ 27 h 55"/>
              <a:gd name="T4" fmla="*/ 27 w 46"/>
              <a:gd name="T5" fmla="*/ 0 h 55"/>
              <a:gd name="T6" fmla="*/ 45 w 46"/>
              <a:gd name="T7" fmla="*/ 27 h 55"/>
              <a:gd name="T8" fmla="*/ 27 w 46"/>
              <a:gd name="T9" fmla="*/ 54 h 55"/>
              <a:gd name="T10" fmla="*/ 0 w 46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55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36" y="0"/>
                  <a:pt x="45" y="18"/>
                  <a:pt x="45" y="27"/>
                </a:cubicBezTo>
                <a:cubicBezTo>
                  <a:pt x="45" y="36"/>
                  <a:pt x="36" y="54"/>
                  <a:pt x="27" y="54"/>
                </a:cubicBezTo>
                <a:cubicBezTo>
                  <a:pt x="9" y="54"/>
                  <a:pt x="0" y="36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507">
            <a:extLst>
              <a:ext uri="{FF2B5EF4-FFF2-40B4-BE49-F238E27FC236}">
                <a16:creationId xmlns:a16="http://schemas.microsoft.com/office/drawing/2014/main" id="{6E6810BD-1A87-194C-89DE-1E924A902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183" y="10116412"/>
            <a:ext cx="203914" cy="65078"/>
          </a:xfrm>
          <a:custGeom>
            <a:avLst/>
            <a:gdLst>
              <a:gd name="T0" fmla="*/ 181 w 208"/>
              <a:gd name="T1" fmla="*/ 63 h 64"/>
              <a:gd name="T2" fmla="*/ 181 w 208"/>
              <a:gd name="T3" fmla="*/ 63 h 64"/>
              <a:gd name="T4" fmla="*/ 171 w 208"/>
              <a:gd name="T5" fmla="*/ 63 h 64"/>
              <a:gd name="T6" fmla="*/ 90 w 208"/>
              <a:gd name="T7" fmla="*/ 45 h 64"/>
              <a:gd name="T8" fmla="*/ 27 w 208"/>
              <a:gd name="T9" fmla="*/ 45 h 64"/>
              <a:gd name="T10" fmla="*/ 0 w 208"/>
              <a:gd name="T11" fmla="*/ 27 h 64"/>
              <a:gd name="T12" fmla="*/ 18 w 208"/>
              <a:gd name="T13" fmla="*/ 0 h 64"/>
              <a:gd name="T14" fmla="*/ 99 w 208"/>
              <a:gd name="T15" fmla="*/ 0 h 64"/>
              <a:gd name="T16" fmla="*/ 189 w 208"/>
              <a:gd name="T17" fmla="*/ 18 h 64"/>
              <a:gd name="T18" fmla="*/ 198 w 208"/>
              <a:gd name="T19" fmla="*/ 45 h 64"/>
              <a:gd name="T20" fmla="*/ 181 w 208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64">
                <a:moveTo>
                  <a:pt x="181" y="63"/>
                </a:moveTo>
                <a:lnTo>
                  <a:pt x="181" y="63"/>
                </a:lnTo>
                <a:lnTo>
                  <a:pt x="171" y="63"/>
                </a:lnTo>
                <a:cubicBezTo>
                  <a:pt x="144" y="54"/>
                  <a:pt x="126" y="45"/>
                  <a:pt x="90" y="45"/>
                </a:cubicBezTo>
                <a:cubicBezTo>
                  <a:pt x="81" y="45"/>
                  <a:pt x="45" y="45"/>
                  <a:pt x="27" y="45"/>
                </a:cubicBezTo>
                <a:cubicBezTo>
                  <a:pt x="18" y="45"/>
                  <a:pt x="9" y="36"/>
                  <a:pt x="0" y="27"/>
                </a:cubicBezTo>
                <a:cubicBezTo>
                  <a:pt x="0" y="18"/>
                  <a:pt x="9" y="9"/>
                  <a:pt x="18" y="0"/>
                </a:cubicBezTo>
                <a:cubicBezTo>
                  <a:pt x="36" y="0"/>
                  <a:pt x="81" y="0"/>
                  <a:pt x="99" y="0"/>
                </a:cubicBezTo>
                <a:cubicBezTo>
                  <a:pt x="135" y="0"/>
                  <a:pt x="153" y="9"/>
                  <a:pt x="189" y="18"/>
                </a:cubicBezTo>
                <a:cubicBezTo>
                  <a:pt x="198" y="27"/>
                  <a:pt x="207" y="36"/>
                  <a:pt x="198" y="45"/>
                </a:cubicBezTo>
                <a:cubicBezTo>
                  <a:pt x="198" y="54"/>
                  <a:pt x="189" y="63"/>
                  <a:pt x="181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508">
            <a:extLst>
              <a:ext uri="{FF2B5EF4-FFF2-40B4-BE49-F238E27FC236}">
                <a16:creationId xmlns:a16="http://schemas.microsoft.com/office/drawing/2014/main" id="{7932636A-5C03-5942-B774-78B87398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5167" y="9695564"/>
            <a:ext cx="295026" cy="295026"/>
          </a:xfrm>
          <a:custGeom>
            <a:avLst/>
            <a:gdLst>
              <a:gd name="T0" fmla="*/ 118 w 300"/>
              <a:gd name="T1" fmla="*/ 289 h 299"/>
              <a:gd name="T2" fmla="*/ 118 w 300"/>
              <a:gd name="T3" fmla="*/ 289 h 299"/>
              <a:gd name="T4" fmla="*/ 28 w 300"/>
              <a:gd name="T5" fmla="*/ 217 h 299"/>
              <a:gd name="T6" fmla="*/ 10 w 300"/>
              <a:gd name="T7" fmla="*/ 108 h 299"/>
              <a:gd name="T8" fmla="*/ 82 w 300"/>
              <a:gd name="T9" fmla="*/ 27 h 299"/>
              <a:gd name="T10" fmla="*/ 191 w 300"/>
              <a:gd name="T11" fmla="*/ 9 h 299"/>
              <a:gd name="T12" fmla="*/ 272 w 300"/>
              <a:gd name="T13" fmla="*/ 81 h 299"/>
              <a:gd name="T14" fmla="*/ 290 w 300"/>
              <a:gd name="T15" fmla="*/ 190 h 299"/>
              <a:gd name="T16" fmla="*/ 227 w 300"/>
              <a:gd name="T17" fmla="*/ 271 h 299"/>
              <a:gd name="T18" fmla="*/ 118 w 300"/>
              <a:gd name="T19" fmla="*/ 289 h 299"/>
              <a:gd name="T20" fmla="*/ 181 w 300"/>
              <a:gd name="T21" fmla="*/ 27 h 299"/>
              <a:gd name="T22" fmla="*/ 181 w 300"/>
              <a:gd name="T23" fmla="*/ 27 h 299"/>
              <a:gd name="T24" fmla="*/ 28 w 300"/>
              <a:gd name="T25" fmla="*/ 117 h 299"/>
              <a:gd name="T26" fmla="*/ 118 w 300"/>
              <a:gd name="T27" fmla="*/ 271 h 299"/>
              <a:gd name="T28" fmla="*/ 272 w 300"/>
              <a:gd name="T29" fmla="*/ 181 h 299"/>
              <a:gd name="T30" fmla="*/ 181 w 300"/>
              <a:gd name="T31" fmla="*/ 27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0" h="299">
                <a:moveTo>
                  <a:pt x="118" y="289"/>
                </a:moveTo>
                <a:lnTo>
                  <a:pt x="118" y="289"/>
                </a:lnTo>
                <a:cubicBezTo>
                  <a:pt x="82" y="280"/>
                  <a:pt x="46" y="253"/>
                  <a:pt x="28" y="217"/>
                </a:cubicBezTo>
                <a:cubicBezTo>
                  <a:pt x="10" y="190"/>
                  <a:pt x="0" y="153"/>
                  <a:pt x="10" y="108"/>
                </a:cubicBezTo>
                <a:cubicBezTo>
                  <a:pt x="28" y="72"/>
                  <a:pt x="46" y="45"/>
                  <a:pt x="82" y="27"/>
                </a:cubicBezTo>
                <a:cubicBezTo>
                  <a:pt x="109" y="9"/>
                  <a:pt x="154" y="0"/>
                  <a:pt x="191" y="9"/>
                </a:cubicBezTo>
                <a:cubicBezTo>
                  <a:pt x="227" y="18"/>
                  <a:pt x="254" y="45"/>
                  <a:pt x="272" y="81"/>
                </a:cubicBezTo>
                <a:cubicBezTo>
                  <a:pt x="299" y="108"/>
                  <a:pt x="299" y="144"/>
                  <a:pt x="290" y="190"/>
                </a:cubicBezTo>
                <a:cubicBezTo>
                  <a:pt x="281" y="226"/>
                  <a:pt x="254" y="253"/>
                  <a:pt x="227" y="271"/>
                </a:cubicBezTo>
                <a:cubicBezTo>
                  <a:pt x="191" y="289"/>
                  <a:pt x="154" y="298"/>
                  <a:pt x="118" y="289"/>
                </a:cubicBezTo>
                <a:close/>
                <a:moveTo>
                  <a:pt x="181" y="27"/>
                </a:moveTo>
                <a:lnTo>
                  <a:pt x="181" y="27"/>
                </a:lnTo>
                <a:cubicBezTo>
                  <a:pt x="118" y="9"/>
                  <a:pt x="46" y="54"/>
                  <a:pt x="28" y="117"/>
                </a:cubicBezTo>
                <a:cubicBezTo>
                  <a:pt x="10" y="181"/>
                  <a:pt x="55" y="253"/>
                  <a:pt x="118" y="271"/>
                </a:cubicBezTo>
                <a:cubicBezTo>
                  <a:pt x="191" y="289"/>
                  <a:pt x="254" y="244"/>
                  <a:pt x="272" y="181"/>
                </a:cubicBezTo>
                <a:cubicBezTo>
                  <a:pt x="290" y="117"/>
                  <a:pt x="254" y="45"/>
                  <a:pt x="181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09">
            <a:extLst>
              <a:ext uri="{FF2B5EF4-FFF2-40B4-BE49-F238E27FC236}">
                <a16:creationId xmlns:a16="http://schemas.microsoft.com/office/drawing/2014/main" id="{376C5D72-E9BC-614D-9ADE-50AA841A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538" y="9725937"/>
            <a:ext cx="242962" cy="242962"/>
          </a:xfrm>
          <a:custGeom>
            <a:avLst/>
            <a:gdLst>
              <a:gd name="T0" fmla="*/ 99 w 245"/>
              <a:gd name="T1" fmla="*/ 226 h 245"/>
              <a:gd name="T2" fmla="*/ 99 w 245"/>
              <a:gd name="T3" fmla="*/ 226 h 245"/>
              <a:gd name="T4" fmla="*/ 18 w 245"/>
              <a:gd name="T5" fmla="*/ 90 h 245"/>
              <a:gd name="T6" fmla="*/ 153 w 245"/>
              <a:gd name="T7" fmla="*/ 18 h 245"/>
              <a:gd name="T8" fmla="*/ 226 w 245"/>
              <a:gd name="T9" fmla="*/ 154 h 245"/>
              <a:gd name="T10" fmla="*/ 99 w 245"/>
              <a:gd name="T11" fmla="*/ 226 h 245"/>
              <a:gd name="T12" fmla="*/ 144 w 245"/>
              <a:gd name="T13" fmla="*/ 36 h 245"/>
              <a:gd name="T14" fmla="*/ 144 w 245"/>
              <a:gd name="T15" fmla="*/ 36 h 245"/>
              <a:gd name="T16" fmla="*/ 36 w 245"/>
              <a:gd name="T17" fmla="*/ 99 h 245"/>
              <a:gd name="T18" fmla="*/ 99 w 245"/>
              <a:gd name="T19" fmla="*/ 208 h 245"/>
              <a:gd name="T20" fmla="*/ 217 w 245"/>
              <a:gd name="T21" fmla="*/ 145 h 245"/>
              <a:gd name="T22" fmla="*/ 144 w 245"/>
              <a:gd name="T23" fmla="*/ 36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5" h="245">
                <a:moveTo>
                  <a:pt x="99" y="226"/>
                </a:moveTo>
                <a:lnTo>
                  <a:pt x="99" y="226"/>
                </a:lnTo>
                <a:cubicBezTo>
                  <a:pt x="36" y="217"/>
                  <a:pt x="0" y="154"/>
                  <a:pt x="18" y="90"/>
                </a:cubicBezTo>
                <a:cubicBezTo>
                  <a:pt x="36" y="36"/>
                  <a:pt x="90" y="0"/>
                  <a:pt x="153" y="18"/>
                </a:cubicBezTo>
                <a:cubicBezTo>
                  <a:pt x="208" y="36"/>
                  <a:pt x="244" y="90"/>
                  <a:pt x="226" y="154"/>
                </a:cubicBezTo>
                <a:cubicBezTo>
                  <a:pt x="217" y="208"/>
                  <a:pt x="153" y="244"/>
                  <a:pt x="99" y="226"/>
                </a:cubicBezTo>
                <a:close/>
                <a:moveTo>
                  <a:pt x="144" y="36"/>
                </a:moveTo>
                <a:lnTo>
                  <a:pt x="144" y="36"/>
                </a:lnTo>
                <a:cubicBezTo>
                  <a:pt x="99" y="18"/>
                  <a:pt x="45" y="45"/>
                  <a:pt x="36" y="99"/>
                </a:cubicBezTo>
                <a:cubicBezTo>
                  <a:pt x="18" y="145"/>
                  <a:pt x="54" y="199"/>
                  <a:pt x="99" y="208"/>
                </a:cubicBezTo>
                <a:cubicBezTo>
                  <a:pt x="153" y="226"/>
                  <a:pt x="199" y="199"/>
                  <a:pt x="217" y="145"/>
                </a:cubicBezTo>
                <a:cubicBezTo>
                  <a:pt x="226" y="99"/>
                  <a:pt x="199" y="45"/>
                  <a:pt x="14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10">
            <a:extLst>
              <a:ext uri="{FF2B5EF4-FFF2-40B4-BE49-F238E27FC236}">
                <a16:creationId xmlns:a16="http://schemas.microsoft.com/office/drawing/2014/main" id="{95D21992-CBE9-FE44-94A4-B5F72C57D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311" y="9795355"/>
            <a:ext cx="73755" cy="91109"/>
          </a:xfrm>
          <a:custGeom>
            <a:avLst/>
            <a:gdLst>
              <a:gd name="T0" fmla="*/ 18 w 74"/>
              <a:gd name="T1" fmla="*/ 91 h 92"/>
              <a:gd name="T2" fmla="*/ 18 w 74"/>
              <a:gd name="T3" fmla="*/ 91 h 92"/>
              <a:gd name="T4" fmla="*/ 0 w 74"/>
              <a:gd name="T5" fmla="*/ 82 h 92"/>
              <a:gd name="T6" fmla="*/ 0 w 74"/>
              <a:gd name="T7" fmla="*/ 73 h 92"/>
              <a:gd name="T8" fmla="*/ 9 w 74"/>
              <a:gd name="T9" fmla="*/ 73 h 92"/>
              <a:gd name="T10" fmla="*/ 36 w 74"/>
              <a:gd name="T11" fmla="*/ 82 h 92"/>
              <a:gd name="T12" fmla="*/ 45 w 74"/>
              <a:gd name="T13" fmla="*/ 73 h 92"/>
              <a:gd name="T14" fmla="*/ 27 w 74"/>
              <a:gd name="T15" fmla="*/ 54 h 92"/>
              <a:gd name="T16" fmla="*/ 18 w 74"/>
              <a:gd name="T17" fmla="*/ 36 h 92"/>
              <a:gd name="T18" fmla="*/ 9 w 74"/>
              <a:gd name="T19" fmla="*/ 27 h 92"/>
              <a:gd name="T20" fmla="*/ 27 w 74"/>
              <a:gd name="T21" fmla="*/ 9 h 92"/>
              <a:gd name="T22" fmla="*/ 73 w 74"/>
              <a:gd name="T23" fmla="*/ 18 h 92"/>
              <a:gd name="T24" fmla="*/ 73 w 74"/>
              <a:gd name="T25" fmla="*/ 27 h 92"/>
              <a:gd name="T26" fmla="*/ 63 w 74"/>
              <a:gd name="T27" fmla="*/ 27 h 92"/>
              <a:gd name="T28" fmla="*/ 36 w 74"/>
              <a:gd name="T29" fmla="*/ 18 h 92"/>
              <a:gd name="T30" fmla="*/ 27 w 74"/>
              <a:gd name="T31" fmla="*/ 27 h 92"/>
              <a:gd name="T32" fmla="*/ 36 w 74"/>
              <a:gd name="T33" fmla="*/ 45 h 92"/>
              <a:gd name="T34" fmla="*/ 54 w 74"/>
              <a:gd name="T35" fmla="*/ 64 h 92"/>
              <a:gd name="T36" fmla="*/ 54 w 74"/>
              <a:gd name="T37" fmla="*/ 73 h 92"/>
              <a:gd name="T38" fmla="*/ 36 w 74"/>
              <a:gd name="T39" fmla="*/ 91 h 92"/>
              <a:gd name="T40" fmla="*/ 18 w 74"/>
              <a:gd name="T4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4" h="92">
                <a:moveTo>
                  <a:pt x="18" y="91"/>
                </a:moveTo>
                <a:lnTo>
                  <a:pt x="18" y="91"/>
                </a:lnTo>
                <a:cubicBezTo>
                  <a:pt x="18" y="91"/>
                  <a:pt x="9" y="91"/>
                  <a:pt x="0" y="82"/>
                </a:cubicBezTo>
                <a:cubicBezTo>
                  <a:pt x="0" y="82"/>
                  <a:pt x="0" y="82"/>
                  <a:pt x="0" y="73"/>
                </a:cubicBezTo>
                <a:lnTo>
                  <a:pt x="9" y="73"/>
                </a:lnTo>
                <a:cubicBezTo>
                  <a:pt x="18" y="82"/>
                  <a:pt x="27" y="82"/>
                  <a:pt x="36" y="82"/>
                </a:cubicBezTo>
                <a:cubicBezTo>
                  <a:pt x="45" y="82"/>
                  <a:pt x="45" y="82"/>
                  <a:pt x="45" y="73"/>
                </a:cubicBezTo>
                <a:cubicBezTo>
                  <a:pt x="45" y="64"/>
                  <a:pt x="36" y="64"/>
                  <a:pt x="27" y="54"/>
                </a:cubicBezTo>
                <a:cubicBezTo>
                  <a:pt x="27" y="45"/>
                  <a:pt x="18" y="45"/>
                  <a:pt x="18" y="36"/>
                </a:cubicBezTo>
                <a:cubicBezTo>
                  <a:pt x="9" y="36"/>
                  <a:pt x="9" y="27"/>
                  <a:pt x="9" y="27"/>
                </a:cubicBezTo>
                <a:cubicBezTo>
                  <a:pt x="18" y="18"/>
                  <a:pt x="18" y="9"/>
                  <a:pt x="27" y="9"/>
                </a:cubicBezTo>
                <a:cubicBezTo>
                  <a:pt x="36" y="0"/>
                  <a:pt x="54" y="9"/>
                  <a:pt x="73" y="18"/>
                </a:cubicBezTo>
                <a:cubicBezTo>
                  <a:pt x="73" y="18"/>
                  <a:pt x="73" y="18"/>
                  <a:pt x="73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54" y="18"/>
                  <a:pt x="36" y="9"/>
                  <a:pt x="36" y="18"/>
                </a:cubicBezTo>
                <a:cubicBezTo>
                  <a:pt x="27" y="18"/>
                  <a:pt x="27" y="18"/>
                  <a:pt x="27" y="27"/>
                </a:cubicBezTo>
                <a:cubicBezTo>
                  <a:pt x="18" y="27"/>
                  <a:pt x="27" y="36"/>
                  <a:pt x="36" y="45"/>
                </a:cubicBezTo>
                <a:cubicBezTo>
                  <a:pt x="45" y="54"/>
                  <a:pt x="45" y="54"/>
                  <a:pt x="54" y="64"/>
                </a:cubicBezTo>
                <a:lnTo>
                  <a:pt x="54" y="73"/>
                </a:lnTo>
                <a:cubicBezTo>
                  <a:pt x="54" y="82"/>
                  <a:pt x="45" y="91"/>
                  <a:pt x="36" y="91"/>
                </a:cubicBezTo>
                <a:cubicBezTo>
                  <a:pt x="36" y="91"/>
                  <a:pt x="27" y="91"/>
                  <a:pt x="18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11">
            <a:extLst>
              <a:ext uri="{FF2B5EF4-FFF2-40B4-BE49-F238E27FC236}">
                <a16:creationId xmlns:a16="http://schemas.microsoft.com/office/drawing/2014/main" id="{581301FA-5577-B649-A375-4A76A7C50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5697" y="9778000"/>
            <a:ext cx="8677" cy="17355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0 w 10"/>
              <a:gd name="T5" fmla="*/ 18 h 19"/>
              <a:gd name="T6" fmla="*/ 0 w 10"/>
              <a:gd name="T7" fmla="*/ 9 h 19"/>
              <a:gd name="T8" fmla="*/ 9 w 10"/>
              <a:gd name="T9" fmla="*/ 0 h 19"/>
              <a:gd name="T10" fmla="*/ 9 w 10"/>
              <a:gd name="T11" fmla="*/ 9 h 19"/>
              <a:gd name="T12" fmla="*/ 9 w 10"/>
              <a:gd name="T13" fmla="*/ 18 h 19"/>
              <a:gd name="T14" fmla="*/ 0 w 1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lnTo>
                  <a:pt x="9" y="9"/>
                </a:lnTo>
                <a:cubicBezTo>
                  <a:pt x="9" y="18"/>
                  <a:pt x="9" y="18"/>
                  <a:pt x="9" y="18"/>
                </a:cubicBezTo>
                <a:lnTo>
                  <a:pt x="0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512">
            <a:extLst>
              <a:ext uri="{FF2B5EF4-FFF2-40B4-BE49-F238E27FC236}">
                <a16:creationId xmlns:a16="http://schemas.microsoft.com/office/drawing/2014/main" id="{74922180-0075-184D-BBAB-AE80C59E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988" y="9895141"/>
            <a:ext cx="17355" cy="17355"/>
          </a:xfrm>
          <a:custGeom>
            <a:avLst/>
            <a:gdLst>
              <a:gd name="T0" fmla="*/ 9 w 19"/>
              <a:gd name="T1" fmla="*/ 18 h 19"/>
              <a:gd name="T2" fmla="*/ 9 w 19"/>
              <a:gd name="T3" fmla="*/ 18 h 19"/>
              <a:gd name="T4" fmla="*/ 0 w 19"/>
              <a:gd name="T5" fmla="*/ 9 h 19"/>
              <a:gd name="T6" fmla="*/ 9 w 19"/>
              <a:gd name="T7" fmla="*/ 0 h 19"/>
              <a:gd name="T8" fmla="*/ 9 w 19"/>
              <a:gd name="T9" fmla="*/ 0 h 19"/>
              <a:gd name="T10" fmla="*/ 18 w 19"/>
              <a:gd name="T11" fmla="*/ 0 h 19"/>
              <a:gd name="T12" fmla="*/ 18 w 19"/>
              <a:gd name="T13" fmla="*/ 9 h 19"/>
              <a:gd name="T14" fmla="*/ 9 w 19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">
                <a:moveTo>
                  <a:pt x="9" y="18"/>
                </a:moveTo>
                <a:lnTo>
                  <a:pt x="9" y="18"/>
                </a:lnTo>
                <a:lnTo>
                  <a:pt x="0" y="9"/>
                </a:ln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cubicBezTo>
                  <a:pt x="18" y="0"/>
                  <a:pt x="18" y="0"/>
                  <a:pt x="18" y="0"/>
                </a:cubicBezTo>
                <a:cubicBezTo>
                  <a:pt x="18" y="9"/>
                  <a:pt x="18" y="9"/>
                  <a:pt x="18" y="9"/>
                </a:cubicBezTo>
                <a:cubicBezTo>
                  <a:pt x="9" y="18"/>
                  <a:pt x="9" y="18"/>
                  <a:pt x="9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513">
            <a:extLst>
              <a:ext uri="{FF2B5EF4-FFF2-40B4-BE49-F238E27FC236}">
                <a16:creationId xmlns:a16="http://schemas.microsoft.com/office/drawing/2014/main" id="{8B2628C9-3571-5E41-8BB1-C954C83F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724" y="9795355"/>
            <a:ext cx="52064" cy="642116"/>
          </a:xfrm>
          <a:custGeom>
            <a:avLst/>
            <a:gdLst>
              <a:gd name="T0" fmla="*/ 27 w 55"/>
              <a:gd name="T1" fmla="*/ 651 h 652"/>
              <a:gd name="T2" fmla="*/ 27 w 55"/>
              <a:gd name="T3" fmla="*/ 651 h 652"/>
              <a:gd name="T4" fmla="*/ 27 w 55"/>
              <a:gd name="T5" fmla="*/ 651 h 652"/>
              <a:gd name="T6" fmla="*/ 0 w 55"/>
              <a:gd name="T7" fmla="*/ 624 h 652"/>
              <a:gd name="T8" fmla="*/ 9 w 55"/>
              <a:gd name="T9" fmla="*/ 18 h 652"/>
              <a:gd name="T10" fmla="*/ 27 w 55"/>
              <a:gd name="T11" fmla="*/ 0 h 652"/>
              <a:gd name="T12" fmla="*/ 27 w 55"/>
              <a:gd name="T13" fmla="*/ 0 h 652"/>
              <a:gd name="T14" fmla="*/ 54 w 55"/>
              <a:gd name="T15" fmla="*/ 18 h 652"/>
              <a:gd name="T16" fmla="*/ 54 w 55"/>
              <a:gd name="T17" fmla="*/ 624 h 652"/>
              <a:gd name="T18" fmla="*/ 27 w 55"/>
              <a:gd name="T19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52">
                <a:moveTo>
                  <a:pt x="27" y="651"/>
                </a:moveTo>
                <a:lnTo>
                  <a:pt x="27" y="651"/>
                </a:lnTo>
                <a:lnTo>
                  <a:pt x="27" y="651"/>
                </a:lnTo>
                <a:cubicBezTo>
                  <a:pt x="18" y="651"/>
                  <a:pt x="0" y="642"/>
                  <a:pt x="0" y="624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624"/>
                  <a:pt x="54" y="624"/>
                  <a:pt x="54" y="624"/>
                </a:cubicBezTo>
                <a:cubicBezTo>
                  <a:pt x="54" y="642"/>
                  <a:pt x="36" y="651"/>
                  <a:pt x="27" y="6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514">
            <a:extLst>
              <a:ext uri="{FF2B5EF4-FFF2-40B4-BE49-F238E27FC236}">
                <a16:creationId xmlns:a16="http://schemas.microsoft.com/office/drawing/2014/main" id="{E53FE4A8-BB9C-374A-AD2F-2811AC05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724" y="10389744"/>
            <a:ext cx="642116" cy="43386"/>
          </a:xfrm>
          <a:custGeom>
            <a:avLst/>
            <a:gdLst>
              <a:gd name="T0" fmla="*/ 27 w 652"/>
              <a:gd name="T1" fmla="*/ 45 h 46"/>
              <a:gd name="T2" fmla="*/ 27 w 652"/>
              <a:gd name="T3" fmla="*/ 45 h 46"/>
              <a:gd name="T4" fmla="*/ 0 w 652"/>
              <a:gd name="T5" fmla="*/ 18 h 46"/>
              <a:gd name="T6" fmla="*/ 27 w 652"/>
              <a:gd name="T7" fmla="*/ 0 h 46"/>
              <a:gd name="T8" fmla="*/ 633 w 652"/>
              <a:gd name="T9" fmla="*/ 0 h 46"/>
              <a:gd name="T10" fmla="*/ 651 w 652"/>
              <a:gd name="T11" fmla="*/ 18 h 46"/>
              <a:gd name="T12" fmla="*/ 633 w 652"/>
              <a:gd name="T13" fmla="*/ 45 h 46"/>
              <a:gd name="T14" fmla="*/ 27 w 65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2" h="46">
                <a:moveTo>
                  <a:pt x="27" y="45"/>
                </a:moveTo>
                <a:lnTo>
                  <a:pt x="27" y="45"/>
                </a:ln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42" y="0"/>
                  <a:pt x="651" y="9"/>
                  <a:pt x="651" y="18"/>
                </a:cubicBezTo>
                <a:cubicBezTo>
                  <a:pt x="651" y="36"/>
                  <a:pt x="642" y="45"/>
                  <a:pt x="633" y="45"/>
                </a:cubicBezTo>
                <a:lnTo>
                  <a:pt x="27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515">
            <a:extLst>
              <a:ext uri="{FF2B5EF4-FFF2-40B4-BE49-F238E27FC236}">
                <a16:creationId xmlns:a16="http://schemas.microsoft.com/office/drawing/2014/main" id="{0DA901A9-6419-264D-B30F-238875870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546" y="10151121"/>
            <a:ext cx="160527" cy="286349"/>
          </a:xfrm>
          <a:custGeom>
            <a:avLst/>
            <a:gdLst>
              <a:gd name="T0" fmla="*/ 144 w 163"/>
              <a:gd name="T1" fmla="*/ 289 h 290"/>
              <a:gd name="T2" fmla="*/ 144 w 163"/>
              <a:gd name="T3" fmla="*/ 289 h 290"/>
              <a:gd name="T4" fmla="*/ 18 w 163"/>
              <a:gd name="T5" fmla="*/ 289 h 290"/>
              <a:gd name="T6" fmla="*/ 0 w 163"/>
              <a:gd name="T7" fmla="*/ 262 h 290"/>
              <a:gd name="T8" fmla="*/ 0 w 163"/>
              <a:gd name="T9" fmla="*/ 27 h 290"/>
              <a:gd name="T10" fmla="*/ 18 w 163"/>
              <a:gd name="T11" fmla="*/ 0 h 290"/>
              <a:gd name="T12" fmla="*/ 144 w 163"/>
              <a:gd name="T13" fmla="*/ 0 h 290"/>
              <a:gd name="T14" fmla="*/ 162 w 163"/>
              <a:gd name="T15" fmla="*/ 27 h 290"/>
              <a:gd name="T16" fmla="*/ 162 w 163"/>
              <a:gd name="T17" fmla="*/ 262 h 290"/>
              <a:gd name="T18" fmla="*/ 144 w 163"/>
              <a:gd name="T19" fmla="*/ 289 h 290"/>
              <a:gd name="T20" fmla="*/ 45 w 163"/>
              <a:gd name="T21" fmla="*/ 244 h 290"/>
              <a:gd name="T22" fmla="*/ 45 w 163"/>
              <a:gd name="T23" fmla="*/ 244 h 290"/>
              <a:gd name="T24" fmla="*/ 117 w 163"/>
              <a:gd name="T25" fmla="*/ 244 h 290"/>
              <a:gd name="T26" fmla="*/ 117 w 163"/>
              <a:gd name="T27" fmla="*/ 54 h 290"/>
              <a:gd name="T28" fmla="*/ 45 w 163"/>
              <a:gd name="T29" fmla="*/ 54 h 290"/>
              <a:gd name="T30" fmla="*/ 45 w 163"/>
              <a:gd name="T31" fmla="*/ 24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290">
                <a:moveTo>
                  <a:pt x="144" y="289"/>
                </a:moveTo>
                <a:lnTo>
                  <a:pt x="144" y="289"/>
                </a:lnTo>
                <a:cubicBezTo>
                  <a:pt x="18" y="289"/>
                  <a:pt x="18" y="289"/>
                  <a:pt x="18" y="289"/>
                </a:cubicBezTo>
                <a:cubicBezTo>
                  <a:pt x="9" y="289"/>
                  <a:pt x="0" y="280"/>
                  <a:pt x="0" y="2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27"/>
                </a:cubicBezTo>
                <a:cubicBezTo>
                  <a:pt x="162" y="262"/>
                  <a:pt x="162" y="262"/>
                  <a:pt x="162" y="262"/>
                </a:cubicBezTo>
                <a:cubicBezTo>
                  <a:pt x="162" y="280"/>
                  <a:pt x="153" y="289"/>
                  <a:pt x="144" y="289"/>
                </a:cubicBezTo>
                <a:close/>
                <a:moveTo>
                  <a:pt x="45" y="244"/>
                </a:moveTo>
                <a:lnTo>
                  <a:pt x="45" y="244"/>
                </a:lnTo>
                <a:cubicBezTo>
                  <a:pt x="117" y="244"/>
                  <a:pt x="117" y="244"/>
                  <a:pt x="117" y="244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2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516">
            <a:extLst>
              <a:ext uri="{FF2B5EF4-FFF2-40B4-BE49-F238E27FC236}">
                <a16:creationId xmlns:a16="http://schemas.microsoft.com/office/drawing/2014/main" id="{D65D8F9F-0FBC-4949-8ED3-65321BD92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687" y="10033978"/>
            <a:ext cx="169208" cy="403494"/>
          </a:xfrm>
          <a:custGeom>
            <a:avLst/>
            <a:gdLst>
              <a:gd name="T0" fmla="*/ 145 w 173"/>
              <a:gd name="T1" fmla="*/ 407 h 408"/>
              <a:gd name="T2" fmla="*/ 145 w 173"/>
              <a:gd name="T3" fmla="*/ 407 h 408"/>
              <a:gd name="T4" fmla="*/ 27 w 173"/>
              <a:gd name="T5" fmla="*/ 407 h 408"/>
              <a:gd name="T6" fmla="*/ 0 w 173"/>
              <a:gd name="T7" fmla="*/ 380 h 408"/>
              <a:gd name="T8" fmla="*/ 0 w 173"/>
              <a:gd name="T9" fmla="*/ 18 h 408"/>
              <a:gd name="T10" fmla="*/ 27 w 173"/>
              <a:gd name="T11" fmla="*/ 0 h 408"/>
              <a:gd name="T12" fmla="*/ 145 w 173"/>
              <a:gd name="T13" fmla="*/ 0 h 408"/>
              <a:gd name="T14" fmla="*/ 172 w 173"/>
              <a:gd name="T15" fmla="*/ 18 h 408"/>
              <a:gd name="T16" fmla="*/ 172 w 173"/>
              <a:gd name="T17" fmla="*/ 380 h 408"/>
              <a:gd name="T18" fmla="*/ 145 w 173"/>
              <a:gd name="T19" fmla="*/ 407 h 408"/>
              <a:gd name="T20" fmla="*/ 45 w 173"/>
              <a:gd name="T21" fmla="*/ 362 h 408"/>
              <a:gd name="T22" fmla="*/ 45 w 173"/>
              <a:gd name="T23" fmla="*/ 362 h 408"/>
              <a:gd name="T24" fmla="*/ 118 w 173"/>
              <a:gd name="T25" fmla="*/ 362 h 408"/>
              <a:gd name="T26" fmla="*/ 118 w 173"/>
              <a:gd name="T27" fmla="*/ 46 h 408"/>
              <a:gd name="T28" fmla="*/ 45 w 173"/>
              <a:gd name="T29" fmla="*/ 46 h 408"/>
              <a:gd name="T30" fmla="*/ 45 w 173"/>
              <a:gd name="T31" fmla="*/ 362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408">
                <a:moveTo>
                  <a:pt x="145" y="407"/>
                </a:moveTo>
                <a:lnTo>
                  <a:pt x="145" y="407"/>
                </a:lnTo>
                <a:cubicBezTo>
                  <a:pt x="27" y="407"/>
                  <a:pt x="27" y="407"/>
                  <a:pt x="27" y="407"/>
                </a:cubicBezTo>
                <a:cubicBezTo>
                  <a:pt x="9" y="407"/>
                  <a:pt x="0" y="398"/>
                  <a:pt x="0" y="3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380"/>
                  <a:pt x="172" y="380"/>
                  <a:pt x="172" y="380"/>
                </a:cubicBezTo>
                <a:cubicBezTo>
                  <a:pt x="172" y="398"/>
                  <a:pt x="163" y="407"/>
                  <a:pt x="145" y="407"/>
                </a:cubicBezTo>
                <a:close/>
                <a:moveTo>
                  <a:pt x="45" y="362"/>
                </a:moveTo>
                <a:lnTo>
                  <a:pt x="45" y="362"/>
                </a:lnTo>
                <a:cubicBezTo>
                  <a:pt x="118" y="362"/>
                  <a:pt x="118" y="362"/>
                  <a:pt x="118" y="362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17">
            <a:extLst>
              <a:ext uri="{FF2B5EF4-FFF2-40B4-BE49-F238E27FC236}">
                <a16:creationId xmlns:a16="http://schemas.microsoft.com/office/drawing/2014/main" id="{C9C9470A-6280-9744-9CCA-8DB2AFC33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491" y="10073026"/>
            <a:ext cx="169208" cy="364444"/>
          </a:xfrm>
          <a:custGeom>
            <a:avLst/>
            <a:gdLst>
              <a:gd name="T0" fmla="*/ 144 w 173"/>
              <a:gd name="T1" fmla="*/ 370 h 371"/>
              <a:gd name="T2" fmla="*/ 144 w 173"/>
              <a:gd name="T3" fmla="*/ 370 h 371"/>
              <a:gd name="T4" fmla="*/ 27 w 173"/>
              <a:gd name="T5" fmla="*/ 370 h 371"/>
              <a:gd name="T6" fmla="*/ 0 w 173"/>
              <a:gd name="T7" fmla="*/ 343 h 371"/>
              <a:gd name="T8" fmla="*/ 0 w 173"/>
              <a:gd name="T9" fmla="*/ 26 h 371"/>
              <a:gd name="T10" fmla="*/ 27 w 173"/>
              <a:gd name="T11" fmla="*/ 0 h 371"/>
              <a:gd name="T12" fmla="*/ 144 w 173"/>
              <a:gd name="T13" fmla="*/ 0 h 371"/>
              <a:gd name="T14" fmla="*/ 172 w 173"/>
              <a:gd name="T15" fmla="*/ 26 h 371"/>
              <a:gd name="T16" fmla="*/ 172 w 173"/>
              <a:gd name="T17" fmla="*/ 343 h 371"/>
              <a:gd name="T18" fmla="*/ 144 w 173"/>
              <a:gd name="T19" fmla="*/ 370 h 371"/>
              <a:gd name="T20" fmla="*/ 54 w 173"/>
              <a:gd name="T21" fmla="*/ 325 h 371"/>
              <a:gd name="T22" fmla="*/ 54 w 173"/>
              <a:gd name="T23" fmla="*/ 325 h 371"/>
              <a:gd name="T24" fmla="*/ 126 w 173"/>
              <a:gd name="T25" fmla="*/ 325 h 371"/>
              <a:gd name="T26" fmla="*/ 126 w 173"/>
              <a:gd name="T27" fmla="*/ 54 h 371"/>
              <a:gd name="T28" fmla="*/ 54 w 173"/>
              <a:gd name="T29" fmla="*/ 54 h 371"/>
              <a:gd name="T30" fmla="*/ 54 w 173"/>
              <a:gd name="T31" fmla="*/ 325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371">
                <a:moveTo>
                  <a:pt x="144" y="370"/>
                </a:moveTo>
                <a:lnTo>
                  <a:pt x="144" y="370"/>
                </a:lnTo>
                <a:cubicBezTo>
                  <a:pt x="27" y="370"/>
                  <a:pt x="27" y="370"/>
                  <a:pt x="27" y="370"/>
                </a:cubicBezTo>
                <a:cubicBezTo>
                  <a:pt x="18" y="370"/>
                  <a:pt x="0" y="361"/>
                  <a:pt x="0" y="34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18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2" y="18"/>
                  <a:pt x="172" y="26"/>
                </a:cubicBezTo>
                <a:cubicBezTo>
                  <a:pt x="172" y="343"/>
                  <a:pt x="172" y="343"/>
                  <a:pt x="172" y="343"/>
                </a:cubicBezTo>
                <a:cubicBezTo>
                  <a:pt x="172" y="361"/>
                  <a:pt x="162" y="370"/>
                  <a:pt x="144" y="370"/>
                </a:cubicBezTo>
                <a:close/>
                <a:moveTo>
                  <a:pt x="54" y="325"/>
                </a:moveTo>
                <a:lnTo>
                  <a:pt x="54" y="325"/>
                </a:lnTo>
                <a:cubicBezTo>
                  <a:pt x="126" y="325"/>
                  <a:pt x="126" y="325"/>
                  <a:pt x="126" y="325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18">
            <a:extLst>
              <a:ext uri="{FF2B5EF4-FFF2-40B4-BE49-F238E27FC236}">
                <a16:creationId xmlns:a16="http://schemas.microsoft.com/office/drawing/2014/main" id="{6A2CEDDD-D7C7-5A46-AB64-579EAB0B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609" y="9804032"/>
            <a:ext cx="455554" cy="221268"/>
          </a:xfrm>
          <a:custGeom>
            <a:avLst/>
            <a:gdLst>
              <a:gd name="T0" fmla="*/ 18 w 462"/>
              <a:gd name="T1" fmla="*/ 226 h 227"/>
              <a:gd name="T2" fmla="*/ 18 w 462"/>
              <a:gd name="T3" fmla="*/ 226 h 227"/>
              <a:gd name="T4" fmla="*/ 9 w 462"/>
              <a:gd name="T5" fmla="*/ 226 h 227"/>
              <a:gd name="T6" fmla="*/ 9 w 462"/>
              <a:gd name="T7" fmla="*/ 199 h 227"/>
              <a:gd name="T8" fmla="*/ 136 w 462"/>
              <a:gd name="T9" fmla="*/ 82 h 227"/>
              <a:gd name="T10" fmla="*/ 154 w 462"/>
              <a:gd name="T11" fmla="*/ 82 h 227"/>
              <a:gd name="T12" fmla="*/ 280 w 462"/>
              <a:gd name="T13" fmla="*/ 190 h 227"/>
              <a:gd name="T14" fmla="*/ 434 w 462"/>
              <a:gd name="T15" fmla="*/ 9 h 227"/>
              <a:gd name="T16" fmla="*/ 461 w 462"/>
              <a:gd name="T17" fmla="*/ 9 h 227"/>
              <a:gd name="T18" fmla="*/ 461 w 462"/>
              <a:gd name="T19" fmla="*/ 27 h 227"/>
              <a:gd name="T20" fmla="*/ 289 w 462"/>
              <a:gd name="T21" fmla="*/ 217 h 227"/>
              <a:gd name="T22" fmla="*/ 280 w 462"/>
              <a:gd name="T23" fmla="*/ 226 h 227"/>
              <a:gd name="T24" fmla="*/ 271 w 462"/>
              <a:gd name="T25" fmla="*/ 226 h 227"/>
              <a:gd name="T26" fmla="*/ 145 w 462"/>
              <a:gd name="T27" fmla="*/ 109 h 227"/>
              <a:gd name="T28" fmla="*/ 27 w 462"/>
              <a:gd name="T29" fmla="*/ 226 h 227"/>
              <a:gd name="T30" fmla="*/ 18 w 462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2" h="227">
                <a:moveTo>
                  <a:pt x="18" y="226"/>
                </a:moveTo>
                <a:lnTo>
                  <a:pt x="18" y="226"/>
                </a:lnTo>
                <a:lnTo>
                  <a:pt x="9" y="226"/>
                </a:lnTo>
                <a:cubicBezTo>
                  <a:pt x="0" y="217"/>
                  <a:pt x="0" y="208"/>
                  <a:pt x="9" y="199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45" y="73"/>
                  <a:pt x="154" y="73"/>
                  <a:pt x="154" y="82"/>
                </a:cubicBezTo>
                <a:cubicBezTo>
                  <a:pt x="280" y="190"/>
                  <a:pt x="280" y="190"/>
                  <a:pt x="280" y="190"/>
                </a:cubicBezTo>
                <a:cubicBezTo>
                  <a:pt x="434" y="9"/>
                  <a:pt x="434" y="9"/>
                  <a:pt x="434" y="9"/>
                </a:cubicBezTo>
                <a:cubicBezTo>
                  <a:pt x="443" y="0"/>
                  <a:pt x="452" y="0"/>
                  <a:pt x="461" y="9"/>
                </a:cubicBezTo>
                <a:cubicBezTo>
                  <a:pt x="461" y="9"/>
                  <a:pt x="461" y="18"/>
                  <a:pt x="461" y="27"/>
                </a:cubicBezTo>
                <a:cubicBezTo>
                  <a:pt x="289" y="217"/>
                  <a:pt x="289" y="217"/>
                  <a:pt x="289" y="217"/>
                </a:cubicBezTo>
                <a:cubicBezTo>
                  <a:pt x="289" y="226"/>
                  <a:pt x="280" y="226"/>
                  <a:pt x="280" y="226"/>
                </a:cubicBezTo>
                <a:cubicBezTo>
                  <a:pt x="271" y="226"/>
                  <a:pt x="271" y="226"/>
                  <a:pt x="271" y="226"/>
                </a:cubicBezTo>
                <a:cubicBezTo>
                  <a:pt x="145" y="109"/>
                  <a:pt x="145" y="109"/>
                  <a:pt x="145" y="109"/>
                </a:cubicBezTo>
                <a:cubicBezTo>
                  <a:pt x="27" y="226"/>
                  <a:pt x="27" y="226"/>
                  <a:pt x="27" y="226"/>
                </a:cubicBezTo>
                <a:lnTo>
                  <a:pt x="18" y="2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19">
            <a:extLst>
              <a:ext uri="{FF2B5EF4-FFF2-40B4-BE49-F238E27FC236}">
                <a16:creationId xmlns:a16="http://schemas.microsoft.com/office/drawing/2014/main" id="{514DE865-09BD-9A4F-B570-D5B4631D6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131" y="9804032"/>
            <a:ext cx="34709" cy="117141"/>
          </a:xfrm>
          <a:custGeom>
            <a:avLst/>
            <a:gdLst>
              <a:gd name="T0" fmla="*/ 18 w 37"/>
              <a:gd name="T1" fmla="*/ 118 h 119"/>
              <a:gd name="T2" fmla="*/ 18 w 37"/>
              <a:gd name="T3" fmla="*/ 118 h 119"/>
              <a:gd name="T4" fmla="*/ 9 w 37"/>
              <a:gd name="T5" fmla="*/ 100 h 119"/>
              <a:gd name="T6" fmla="*/ 0 w 37"/>
              <a:gd name="T7" fmla="*/ 18 h 119"/>
              <a:gd name="T8" fmla="*/ 9 w 37"/>
              <a:gd name="T9" fmla="*/ 0 h 119"/>
              <a:gd name="T10" fmla="*/ 27 w 37"/>
              <a:gd name="T11" fmla="*/ 9 h 119"/>
              <a:gd name="T12" fmla="*/ 36 w 37"/>
              <a:gd name="T13" fmla="*/ 100 h 119"/>
              <a:gd name="T14" fmla="*/ 18 w 37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19">
                <a:moveTo>
                  <a:pt x="18" y="118"/>
                </a:moveTo>
                <a:lnTo>
                  <a:pt x="18" y="118"/>
                </a:lnTo>
                <a:cubicBezTo>
                  <a:pt x="9" y="118"/>
                  <a:pt x="9" y="109"/>
                  <a:pt x="9" y="10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36" y="109"/>
                  <a:pt x="27" y="118"/>
                  <a:pt x="18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20">
            <a:extLst>
              <a:ext uri="{FF2B5EF4-FFF2-40B4-BE49-F238E27FC236}">
                <a16:creationId xmlns:a16="http://schemas.microsoft.com/office/drawing/2014/main" id="{322A582E-802F-9E45-94FB-A8A01AB5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021" y="9804032"/>
            <a:ext cx="117141" cy="34709"/>
          </a:xfrm>
          <a:custGeom>
            <a:avLst/>
            <a:gdLst>
              <a:gd name="T0" fmla="*/ 19 w 119"/>
              <a:gd name="T1" fmla="*/ 36 h 37"/>
              <a:gd name="T2" fmla="*/ 19 w 119"/>
              <a:gd name="T3" fmla="*/ 36 h 37"/>
              <a:gd name="T4" fmla="*/ 0 w 119"/>
              <a:gd name="T5" fmla="*/ 18 h 37"/>
              <a:gd name="T6" fmla="*/ 19 w 119"/>
              <a:gd name="T7" fmla="*/ 9 h 37"/>
              <a:gd name="T8" fmla="*/ 100 w 119"/>
              <a:gd name="T9" fmla="*/ 0 h 37"/>
              <a:gd name="T10" fmla="*/ 118 w 119"/>
              <a:gd name="T11" fmla="*/ 9 h 37"/>
              <a:gd name="T12" fmla="*/ 109 w 119"/>
              <a:gd name="T13" fmla="*/ 27 h 37"/>
              <a:gd name="T14" fmla="*/ 19 w 11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37">
                <a:moveTo>
                  <a:pt x="19" y="36"/>
                </a:moveTo>
                <a:lnTo>
                  <a:pt x="19" y="36"/>
                </a:ln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9"/>
                  <a:pt x="19" y="9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0"/>
                  <a:pt x="118" y="9"/>
                </a:cubicBezTo>
                <a:cubicBezTo>
                  <a:pt x="118" y="18"/>
                  <a:pt x="118" y="27"/>
                  <a:pt x="109" y="27"/>
                </a:cubicBezTo>
                <a:cubicBezTo>
                  <a:pt x="19" y="36"/>
                  <a:pt x="19" y="36"/>
                  <a:pt x="1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21">
            <a:extLst>
              <a:ext uri="{FF2B5EF4-FFF2-40B4-BE49-F238E27FC236}">
                <a16:creationId xmlns:a16="http://schemas.microsoft.com/office/drawing/2014/main" id="{22699167-D31D-4049-B909-5F3DF0C7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1250" y="8016519"/>
            <a:ext cx="234285" cy="828676"/>
          </a:xfrm>
          <a:custGeom>
            <a:avLst/>
            <a:gdLst>
              <a:gd name="T0" fmla="*/ 217 w 236"/>
              <a:gd name="T1" fmla="*/ 841 h 842"/>
              <a:gd name="T2" fmla="*/ 217 w 236"/>
              <a:gd name="T3" fmla="*/ 841 h 842"/>
              <a:gd name="T4" fmla="*/ 18 w 236"/>
              <a:gd name="T5" fmla="*/ 841 h 842"/>
              <a:gd name="T6" fmla="*/ 0 w 236"/>
              <a:gd name="T7" fmla="*/ 823 h 842"/>
              <a:gd name="T8" fmla="*/ 0 w 236"/>
              <a:gd name="T9" fmla="*/ 18 h 842"/>
              <a:gd name="T10" fmla="*/ 18 w 236"/>
              <a:gd name="T11" fmla="*/ 0 h 842"/>
              <a:gd name="T12" fmla="*/ 217 w 236"/>
              <a:gd name="T13" fmla="*/ 0 h 842"/>
              <a:gd name="T14" fmla="*/ 235 w 236"/>
              <a:gd name="T15" fmla="*/ 18 h 842"/>
              <a:gd name="T16" fmla="*/ 235 w 236"/>
              <a:gd name="T17" fmla="*/ 823 h 842"/>
              <a:gd name="T18" fmla="*/ 217 w 236"/>
              <a:gd name="T19" fmla="*/ 841 h 842"/>
              <a:gd name="T20" fmla="*/ 46 w 236"/>
              <a:gd name="T21" fmla="*/ 805 h 842"/>
              <a:gd name="T22" fmla="*/ 46 w 236"/>
              <a:gd name="T23" fmla="*/ 805 h 842"/>
              <a:gd name="T24" fmla="*/ 199 w 236"/>
              <a:gd name="T25" fmla="*/ 805 h 842"/>
              <a:gd name="T26" fmla="*/ 199 w 236"/>
              <a:gd name="T27" fmla="*/ 36 h 842"/>
              <a:gd name="T28" fmla="*/ 46 w 236"/>
              <a:gd name="T29" fmla="*/ 36 h 842"/>
              <a:gd name="T30" fmla="*/ 46 w 236"/>
              <a:gd name="T31" fmla="*/ 80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842">
                <a:moveTo>
                  <a:pt x="217" y="841"/>
                </a:moveTo>
                <a:lnTo>
                  <a:pt x="217" y="841"/>
                </a:lnTo>
                <a:cubicBezTo>
                  <a:pt x="18" y="841"/>
                  <a:pt x="18" y="841"/>
                  <a:pt x="18" y="841"/>
                </a:cubicBezTo>
                <a:cubicBezTo>
                  <a:pt x="9" y="841"/>
                  <a:pt x="0" y="832"/>
                  <a:pt x="0" y="8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cubicBezTo>
                  <a:pt x="235" y="823"/>
                  <a:pt x="235" y="823"/>
                  <a:pt x="235" y="823"/>
                </a:cubicBezTo>
                <a:cubicBezTo>
                  <a:pt x="235" y="832"/>
                  <a:pt x="226" y="841"/>
                  <a:pt x="217" y="841"/>
                </a:cubicBezTo>
                <a:close/>
                <a:moveTo>
                  <a:pt x="46" y="805"/>
                </a:moveTo>
                <a:lnTo>
                  <a:pt x="46" y="805"/>
                </a:lnTo>
                <a:cubicBezTo>
                  <a:pt x="199" y="805"/>
                  <a:pt x="199" y="805"/>
                  <a:pt x="199" y="805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46" y="36"/>
                  <a:pt x="46" y="36"/>
                  <a:pt x="46" y="36"/>
                </a:cubicBezTo>
                <a:lnTo>
                  <a:pt x="46" y="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22">
            <a:extLst>
              <a:ext uri="{FF2B5EF4-FFF2-40B4-BE49-F238E27FC236}">
                <a16:creationId xmlns:a16="http://schemas.microsoft.com/office/drawing/2014/main" id="{605D83F8-62C5-D74B-84BF-9EE81A0F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314" y="8116307"/>
            <a:ext cx="134498" cy="143176"/>
          </a:xfrm>
          <a:custGeom>
            <a:avLst/>
            <a:gdLst>
              <a:gd name="T0" fmla="*/ 63 w 136"/>
              <a:gd name="T1" fmla="*/ 144 h 145"/>
              <a:gd name="T2" fmla="*/ 63 w 136"/>
              <a:gd name="T3" fmla="*/ 144 h 145"/>
              <a:gd name="T4" fmla="*/ 0 w 136"/>
              <a:gd name="T5" fmla="*/ 72 h 145"/>
              <a:gd name="T6" fmla="*/ 63 w 136"/>
              <a:gd name="T7" fmla="*/ 0 h 145"/>
              <a:gd name="T8" fmla="*/ 135 w 136"/>
              <a:gd name="T9" fmla="*/ 72 h 145"/>
              <a:gd name="T10" fmla="*/ 63 w 136"/>
              <a:gd name="T11" fmla="*/ 144 h 145"/>
              <a:gd name="T12" fmla="*/ 63 w 136"/>
              <a:gd name="T13" fmla="*/ 45 h 145"/>
              <a:gd name="T14" fmla="*/ 63 w 136"/>
              <a:gd name="T15" fmla="*/ 45 h 145"/>
              <a:gd name="T16" fmla="*/ 36 w 136"/>
              <a:gd name="T17" fmla="*/ 72 h 145"/>
              <a:gd name="T18" fmla="*/ 63 w 136"/>
              <a:gd name="T19" fmla="*/ 99 h 145"/>
              <a:gd name="T20" fmla="*/ 99 w 136"/>
              <a:gd name="T21" fmla="*/ 72 h 145"/>
              <a:gd name="T22" fmla="*/ 63 w 136"/>
              <a:gd name="T23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45">
                <a:moveTo>
                  <a:pt x="63" y="144"/>
                </a:moveTo>
                <a:lnTo>
                  <a:pt x="63" y="144"/>
                </a:lnTo>
                <a:cubicBezTo>
                  <a:pt x="27" y="144"/>
                  <a:pt x="0" y="108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08" y="0"/>
                  <a:pt x="135" y="36"/>
                  <a:pt x="135" y="72"/>
                </a:cubicBezTo>
                <a:cubicBezTo>
                  <a:pt x="135" y="108"/>
                  <a:pt x="108" y="144"/>
                  <a:pt x="63" y="144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90"/>
                  <a:pt x="54" y="99"/>
                  <a:pt x="63" y="99"/>
                </a:cubicBezTo>
                <a:cubicBezTo>
                  <a:pt x="81" y="99"/>
                  <a:pt x="99" y="90"/>
                  <a:pt x="99" y="72"/>
                </a:cubicBezTo>
                <a:cubicBezTo>
                  <a:pt x="99" y="54"/>
                  <a:pt x="81" y="45"/>
                  <a:pt x="6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23">
            <a:extLst>
              <a:ext uri="{FF2B5EF4-FFF2-40B4-BE49-F238E27FC236}">
                <a16:creationId xmlns:a16="http://schemas.microsoft.com/office/drawing/2014/main" id="{5FA79215-6323-8341-9A3D-5EFCD66E6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991" y="8302869"/>
            <a:ext cx="117144" cy="490263"/>
          </a:xfrm>
          <a:custGeom>
            <a:avLst/>
            <a:gdLst>
              <a:gd name="T0" fmla="*/ 100 w 119"/>
              <a:gd name="T1" fmla="*/ 497 h 498"/>
              <a:gd name="T2" fmla="*/ 100 w 119"/>
              <a:gd name="T3" fmla="*/ 497 h 498"/>
              <a:gd name="T4" fmla="*/ 19 w 119"/>
              <a:gd name="T5" fmla="*/ 497 h 498"/>
              <a:gd name="T6" fmla="*/ 0 w 119"/>
              <a:gd name="T7" fmla="*/ 479 h 498"/>
              <a:gd name="T8" fmla="*/ 0 w 119"/>
              <a:gd name="T9" fmla="*/ 27 h 498"/>
              <a:gd name="T10" fmla="*/ 19 w 119"/>
              <a:gd name="T11" fmla="*/ 0 h 498"/>
              <a:gd name="T12" fmla="*/ 100 w 119"/>
              <a:gd name="T13" fmla="*/ 0 h 498"/>
              <a:gd name="T14" fmla="*/ 118 w 119"/>
              <a:gd name="T15" fmla="*/ 27 h 498"/>
              <a:gd name="T16" fmla="*/ 118 w 119"/>
              <a:gd name="T17" fmla="*/ 479 h 498"/>
              <a:gd name="T18" fmla="*/ 100 w 119"/>
              <a:gd name="T19" fmla="*/ 497 h 498"/>
              <a:gd name="T20" fmla="*/ 37 w 119"/>
              <a:gd name="T21" fmla="*/ 461 h 498"/>
              <a:gd name="T22" fmla="*/ 37 w 119"/>
              <a:gd name="T23" fmla="*/ 461 h 498"/>
              <a:gd name="T24" fmla="*/ 82 w 119"/>
              <a:gd name="T25" fmla="*/ 461 h 498"/>
              <a:gd name="T26" fmla="*/ 82 w 119"/>
              <a:gd name="T27" fmla="*/ 45 h 498"/>
              <a:gd name="T28" fmla="*/ 37 w 119"/>
              <a:gd name="T29" fmla="*/ 45 h 498"/>
              <a:gd name="T30" fmla="*/ 37 w 119"/>
              <a:gd name="T31" fmla="*/ 46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498">
                <a:moveTo>
                  <a:pt x="100" y="497"/>
                </a:moveTo>
                <a:lnTo>
                  <a:pt x="100" y="497"/>
                </a:lnTo>
                <a:cubicBezTo>
                  <a:pt x="19" y="497"/>
                  <a:pt x="19" y="497"/>
                  <a:pt x="19" y="497"/>
                </a:cubicBezTo>
                <a:cubicBezTo>
                  <a:pt x="0" y="497"/>
                  <a:pt x="0" y="488"/>
                  <a:pt x="0" y="47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0" y="0"/>
                  <a:pt x="19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9"/>
                  <a:pt x="118" y="27"/>
                </a:cubicBezTo>
                <a:cubicBezTo>
                  <a:pt x="118" y="479"/>
                  <a:pt x="118" y="479"/>
                  <a:pt x="118" y="479"/>
                </a:cubicBezTo>
                <a:cubicBezTo>
                  <a:pt x="118" y="488"/>
                  <a:pt x="109" y="497"/>
                  <a:pt x="100" y="497"/>
                </a:cubicBezTo>
                <a:close/>
                <a:moveTo>
                  <a:pt x="37" y="461"/>
                </a:moveTo>
                <a:lnTo>
                  <a:pt x="37" y="461"/>
                </a:lnTo>
                <a:cubicBezTo>
                  <a:pt x="82" y="461"/>
                  <a:pt x="82" y="461"/>
                  <a:pt x="82" y="461"/>
                </a:cubicBezTo>
                <a:cubicBezTo>
                  <a:pt x="82" y="45"/>
                  <a:pt x="82" y="45"/>
                  <a:pt x="82" y="45"/>
                </a:cubicBezTo>
                <a:cubicBezTo>
                  <a:pt x="37" y="45"/>
                  <a:pt x="37" y="45"/>
                  <a:pt x="37" y="45"/>
                </a:cubicBezTo>
                <a:lnTo>
                  <a:pt x="37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24">
            <a:extLst>
              <a:ext uri="{FF2B5EF4-FFF2-40B4-BE49-F238E27FC236}">
                <a16:creationId xmlns:a16="http://schemas.microsoft.com/office/drawing/2014/main" id="{4CC2B725-1BC5-2745-984C-0BEBD616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490" y="8016519"/>
            <a:ext cx="234285" cy="828676"/>
          </a:xfrm>
          <a:custGeom>
            <a:avLst/>
            <a:gdLst>
              <a:gd name="T0" fmla="*/ 217 w 236"/>
              <a:gd name="T1" fmla="*/ 841 h 842"/>
              <a:gd name="T2" fmla="*/ 217 w 236"/>
              <a:gd name="T3" fmla="*/ 841 h 842"/>
              <a:gd name="T4" fmla="*/ 18 w 236"/>
              <a:gd name="T5" fmla="*/ 841 h 842"/>
              <a:gd name="T6" fmla="*/ 0 w 236"/>
              <a:gd name="T7" fmla="*/ 823 h 842"/>
              <a:gd name="T8" fmla="*/ 0 w 236"/>
              <a:gd name="T9" fmla="*/ 18 h 842"/>
              <a:gd name="T10" fmla="*/ 18 w 236"/>
              <a:gd name="T11" fmla="*/ 0 h 842"/>
              <a:gd name="T12" fmla="*/ 217 w 236"/>
              <a:gd name="T13" fmla="*/ 0 h 842"/>
              <a:gd name="T14" fmla="*/ 235 w 236"/>
              <a:gd name="T15" fmla="*/ 18 h 842"/>
              <a:gd name="T16" fmla="*/ 235 w 236"/>
              <a:gd name="T17" fmla="*/ 823 h 842"/>
              <a:gd name="T18" fmla="*/ 217 w 236"/>
              <a:gd name="T19" fmla="*/ 841 h 842"/>
              <a:gd name="T20" fmla="*/ 36 w 236"/>
              <a:gd name="T21" fmla="*/ 805 h 842"/>
              <a:gd name="T22" fmla="*/ 36 w 236"/>
              <a:gd name="T23" fmla="*/ 805 h 842"/>
              <a:gd name="T24" fmla="*/ 199 w 236"/>
              <a:gd name="T25" fmla="*/ 805 h 842"/>
              <a:gd name="T26" fmla="*/ 199 w 236"/>
              <a:gd name="T27" fmla="*/ 36 h 842"/>
              <a:gd name="T28" fmla="*/ 36 w 236"/>
              <a:gd name="T29" fmla="*/ 36 h 842"/>
              <a:gd name="T30" fmla="*/ 36 w 236"/>
              <a:gd name="T31" fmla="*/ 805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842">
                <a:moveTo>
                  <a:pt x="217" y="841"/>
                </a:moveTo>
                <a:lnTo>
                  <a:pt x="217" y="841"/>
                </a:lnTo>
                <a:cubicBezTo>
                  <a:pt x="18" y="841"/>
                  <a:pt x="18" y="841"/>
                  <a:pt x="18" y="841"/>
                </a:cubicBezTo>
                <a:cubicBezTo>
                  <a:pt x="9" y="841"/>
                  <a:pt x="0" y="832"/>
                  <a:pt x="0" y="8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cubicBezTo>
                  <a:pt x="235" y="823"/>
                  <a:pt x="235" y="823"/>
                  <a:pt x="235" y="823"/>
                </a:cubicBezTo>
                <a:cubicBezTo>
                  <a:pt x="235" y="832"/>
                  <a:pt x="226" y="841"/>
                  <a:pt x="217" y="841"/>
                </a:cubicBezTo>
                <a:close/>
                <a:moveTo>
                  <a:pt x="36" y="805"/>
                </a:moveTo>
                <a:lnTo>
                  <a:pt x="36" y="805"/>
                </a:lnTo>
                <a:cubicBezTo>
                  <a:pt x="199" y="805"/>
                  <a:pt x="199" y="805"/>
                  <a:pt x="199" y="805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25">
            <a:extLst>
              <a:ext uri="{FF2B5EF4-FFF2-40B4-BE49-F238E27FC236}">
                <a16:creationId xmlns:a16="http://schemas.microsoft.com/office/drawing/2014/main" id="{7646BF5F-1486-4B4C-B307-20570AC54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2891" y="8116307"/>
            <a:ext cx="134498" cy="143176"/>
          </a:xfrm>
          <a:custGeom>
            <a:avLst/>
            <a:gdLst>
              <a:gd name="T0" fmla="*/ 63 w 136"/>
              <a:gd name="T1" fmla="*/ 144 h 145"/>
              <a:gd name="T2" fmla="*/ 63 w 136"/>
              <a:gd name="T3" fmla="*/ 144 h 145"/>
              <a:gd name="T4" fmla="*/ 0 w 136"/>
              <a:gd name="T5" fmla="*/ 72 h 145"/>
              <a:gd name="T6" fmla="*/ 63 w 136"/>
              <a:gd name="T7" fmla="*/ 0 h 145"/>
              <a:gd name="T8" fmla="*/ 135 w 136"/>
              <a:gd name="T9" fmla="*/ 72 h 145"/>
              <a:gd name="T10" fmla="*/ 63 w 136"/>
              <a:gd name="T11" fmla="*/ 144 h 145"/>
              <a:gd name="T12" fmla="*/ 63 w 136"/>
              <a:gd name="T13" fmla="*/ 45 h 145"/>
              <a:gd name="T14" fmla="*/ 63 w 136"/>
              <a:gd name="T15" fmla="*/ 45 h 145"/>
              <a:gd name="T16" fmla="*/ 36 w 136"/>
              <a:gd name="T17" fmla="*/ 72 h 145"/>
              <a:gd name="T18" fmla="*/ 63 w 136"/>
              <a:gd name="T19" fmla="*/ 99 h 145"/>
              <a:gd name="T20" fmla="*/ 99 w 136"/>
              <a:gd name="T21" fmla="*/ 72 h 145"/>
              <a:gd name="T22" fmla="*/ 63 w 136"/>
              <a:gd name="T23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45">
                <a:moveTo>
                  <a:pt x="63" y="144"/>
                </a:moveTo>
                <a:lnTo>
                  <a:pt x="63" y="144"/>
                </a:lnTo>
                <a:cubicBezTo>
                  <a:pt x="26" y="144"/>
                  <a:pt x="0" y="108"/>
                  <a:pt x="0" y="72"/>
                </a:cubicBezTo>
                <a:cubicBezTo>
                  <a:pt x="0" y="36"/>
                  <a:pt x="26" y="0"/>
                  <a:pt x="63" y="0"/>
                </a:cubicBezTo>
                <a:cubicBezTo>
                  <a:pt x="99" y="0"/>
                  <a:pt x="135" y="36"/>
                  <a:pt x="135" y="72"/>
                </a:cubicBezTo>
                <a:cubicBezTo>
                  <a:pt x="135" y="108"/>
                  <a:pt x="99" y="144"/>
                  <a:pt x="63" y="144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45" y="45"/>
                  <a:pt x="36" y="54"/>
                  <a:pt x="36" y="72"/>
                </a:cubicBezTo>
                <a:cubicBezTo>
                  <a:pt x="36" y="90"/>
                  <a:pt x="45" y="99"/>
                  <a:pt x="63" y="99"/>
                </a:cubicBezTo>
                <a:cubicBezTo>
                  <a:pt x="81" y="99"/>
                  <a:pt x="99" y="90"/>
                  <a:pt x="99" y="72"/>
                </a:cubicBezTo>
                <a:cubicBezTo>
                  <a:pt x="99" y="54"/>
                  <a:pt x="81" y="45"/>
                  <a:pt x="6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26">
            <a:extLst>
              <a:ext uri="{FF2B5EF4-FFF2-40B4-BE49-F238E27FC236}">
                <a16:creationId xmlns:a16="http://schemas.microsoft.com/office/drawing/2014/main" id="{B85E2470-4523-5F42-ACF7-2550CB9D3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2891" y="8302869"/>
            <a:ext cx="125821" cy="490263"/>
          </a:xfrm>
          <a:custGeom>
            <a:avLst/>
            <a:gdLst>
              <a:gd name="T0" fmla="*/ 108 w 127"/>
              <a:gd name="T1" fmla="*/ 497 h 498"/>
              <a:gd name="T2" fmla="*/ 108 w 127"/>
              <a:gd name="T3" fmla="*/ 497 h 498"/>
              <a:gd name="T4" fmla="*/ 26 w 127"/>
              <a:gd name="T5" fmla="*/ 497 h 498"/>
              <a:gd name="T6" fmla="*/ 0 w 127"/>
              <a:gd name="T7" fmla="*/ 479 h 498"/>
              <a:gd name="T8" fmla="*/ 0 w 127"/>
              <a:gd name="T9" fmla="*/ 27 h 498"/>
              <a:gd name="T10" fmla="*/ 26 w 127"/>
              <a:gd name="T11" fmla="*/ 0 h 498"/>
              <a:gd name="T12" fmla="*/ 108 w 127"/>
              <a:gd name="T13" fmla="*/ 0 h 498"/>
              <a:gd name="T14" fmla="*/ 126 w 127"/>
              <a:gd name="T15" fmla="*/ 27 h 498"/>
              <a:gd name="T16" fmla="*/ 126 w 127"/>
              <a:gd name="T17" fmla="*/ 479 h 498"/>
              <a:gd name="T18" fmla="*/ 108 w 127"/>
              <a:gd name="T19" fmla="*/ 497 h 498"/>
              <a:gd name="T20" fmla="*/ 45 w 127"/>
              <a:gd name="T21" fmla="*/ 461 h 498"/>
              <a:gd name="T22" fmla="*/ 45 w 127"/>
              <a:gd name="T23" fmla="*/ 461 h 498"/>
              <a:gd name="T24" fmla="*/ 90 w 127"/>
              <a:gd name="T25" fmla="*/ 461 h 498"/>
              <a:gd name="T26" fmla="*/ 90 w 127"/>
              <a:gd name="T27" fmla="*/ 45 h 498"/>
              <a:gd name="T28" fmla="*/ 45 w 127"/>
              <a:gd name="T29" fmla="*/ 45 h 498"/>
              <a:gd name="T30" fmla="*/ 45 w 127"/>
              <a:gd name="T31" fmla="*/ 461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498">
                <a:moveTo>
                  <a:pt x="108" y="497"/>
                </a:moveTo>
                <a:lnTo>
                  <a:pt x="108" y="497"/>
                </a:lnTo>
                <a:cubicBezTo>
                  <a:pt x="26" y="497"/>
                  <a:pt x="26" y="497"/>
                  <a:pt x="26" y="497"/>
                </a:cubicBezTo>
                <a:cubicBezTo>
                  <a:pt x="9" y="497"/>
                  <a:pt x="0" y="488"/>
                  <a:pt x="0" y="47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27"/>
                </a:cubicBezTo>
                <a:cubicBezTo>
                  <a:pt x="126" y="479"/>
                  <a:pt x="126" y="479"/>
                  <a:pt x="126" y="479"/>
                </a:cubicBezTo>
                <a:cubicBezTo>
                  <a:pt x="126" y="488"/>
                  <a:pt x="117" y="497"/>
                  <a:pt x="108" y="497"/>
                </a:cubicBezTo>
                <a:close/>
                <a:moveTo>
                  <a:pt x="45" y="461"/>
                </a:moveTo>
                <a:lnTo>
                  <a:pt x="45" y="461"/>
                </a:lnTo>
                <a:cubicBezTo>
                  <a:pt x="90" y="461"/>
                  <a:pt x="90" y="461"/>
                  <a:pt x="90" y="461"/>
                </a:cubicBezTo>
                <a:cubicBezTo>
                  <a:pt x="90" y="45"/>
                  <a:pt x="90" y="45"/>
                  <a:pt x="90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27">
            <a:extLst>
              <a:ext uri="{FF2B5EF4-FFF2-40B4-BE49-F238E27FC236}">
                <a16:creationId xmlns:a16="http://schemas.microsoft.com/office/drawing/2014/main" id="{14A70AA8-C575-0746-8C8B-EDACC04FE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0403" y="7990487"/>
            <a:ext cx="464233" cy="854707"/>
          </a:xfrm>
          <a:custGeom>
            <a:avLst/>
            <a:gdLst>
              <a:gd name="T0" fmla="*/ 262 w 471"/>
              <a:gd name="T1" fmla="*/ 868 h 869"/>
              <a:gd name="T2" fmla="*/ 262 w 471"/>
              <a:gd name="T3" fmla="*/ 868 h 869"/>
              <a:gd name="T4" fmla="*/ 244 w 471"/>
              <a:gd name="T5" fmla="*/ 850 h 869"/>
              <a:gd name="T6" fmla="*/ 0 w 471"/>
              <a:gd name="T7" fmla="*/ 91 h 869"/>
              <a:gd name="T8" fmla="*/ 9 w 471"/>
              <a:gd name="T9" fmla="*/ 72 h 869"/>
              <a:gd name="T10" fmla="*/ 18 w 471"/>
              <a:gd name="T11" fmla="*/ 63 h 869"/>
              <a:gd name="T12" fmla="*/ 208 w 471"/>
              <a:gd name="T13" fmla="*/ 9 h 869"/>
              <a:gd name="T14" fmla="*/ 226 w 471"/>
              <a:gd name="T15" fmla="*/ 18 h 869"/>
              <a:gd name="T16" fmla="*/ 470 w 471"/>
              <a:gd name="T17" fmla="*/ 778 h 869"/>
              <a:gd name="T18" fmla="*/ 470 w 471"/>
              <a:gd name="T19" fmla="*/ 796 h 869"/>
              <a:gd name="T20" fmla="*/ 461 w 471"/>
              <a:gd name="T21" fmla="*/ 805 h 869"/>
              <a:gd name="T22" fmla="*/ 271 w 471"/>
              <a:gd name="T23" fmla="*/ 868 h 869"/>
              <a:gd name="T24" fmla="*/ 262 w 471"/>
              <a:gd name="T25" fmla="*/ 868 h 869"/>
              <a:gd name="T26" fmla="*/ 45 w 471"/>
              <a:gd name="T27" fmla="*/ 100 h 869"/>
              <a:gd name="T28" fmla="*/ 45 w 471"/>
              <a:gd name="T29" fmla="*/ 100 h 869"/>
              <a:gd name="T30" fmla="*/ 280 w 471"/>
              <a:gd name="T31" fmla="*/ 823 h 869"/>
              <a:gd name="T32" fmla="*/ 425 w 471"/>
              <a:gd name="T33" fmla="*/ 778 h 869"/>
              <a:gd name="T34" fmla="*/ 199 w 471"/>
              <a:gd name="T35" fmla="*/ 54 h 869"/>
              <a:gd name="T36" fmla="*/ 45 w 471"/>
              <a:gd name="T37" fmla="*/ 10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1" h="869">
                <a:moveTo>
                  <a:pt x="262" y="868"/>
                </a:moveTo>
                <a:lnTo>
                  <a:pt x="262" y="868"/>
                </a:lnTo>
                <a:cubicBezTo>
                  <a:pt x="253" y="868"/>
                  <a:pt x="253" y="859"/>
                  <a:pt x="244" y="85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1"/>
                  <a:pt x="0" y="81"/>
                  <a:pt x="9" y="72"/>
                </a:cubicBezTo>
                <a:cubicBezTo>
                  <a:pt x="9" y="72"/>
                  <a:pt x="9" y="72"/>
                  <a:pt x="18" y="63"/>
                </a:cubicBezTo>
                <a:cubicBezTo>
                  <a:pt x="208" y="9"/>
                  <a:pt x="208" y="9"/>
                  <a:pt x="208" y="9"/>
                </a:cubicBezTo>
                <a:cubicBezTo>
                  <a:pt x="217" y="0"/>
                  <a:pt x="226" y="9"/>
                  <a:pt x="226" y="18"/>
                </a:cubicBezTo>
                <a:cubicBezTo>
                  <a:pt x="470" y="778"/>
                  <a:pt x="470" y="778"/>
                  <a:pt x="470" y="778"/>
                </a:cubicBezTo>
                <a:cubicBezTo>
                  <a:pt x="470" y="787"/>
                  <a:pt x="470" y="796"/>
                  <a:pt x="470" y="796"/>
                </a:cubicBezTo>
                <a:cubicBezTo>
                  <a:pt x="470" y="805"/>
                  <a:pt x="461" y="805"/>
                  <a:pt x="461" y="805"/>
                </a:cubicBezTo>
                <a:cubicBezTo>
                  <a:pt x="271" y="868"/>
                  <a:pt x="271" y="868"/>
                  <a:pt x="271" y="868"/>
                </a:cubicBezTo>
                <a:cubicBezTo>
                  <a:pt x="271" y="868"/>
                  <a:pt x="271" y="868"/>
                  <a:pt x="262" y="868"/>
                </a:cubicBezTo>
                <a:close/>
                <a:moveTo>
                  <a:pt x="45" y="100"/>
                </a:moveTo>
                <a:lnTo>
                  <a:pt x="45" y="100"/>
                </a:lnTo>
                <a:cubicBezTo>
                  <a:pt x="280" y="823"/>
                  <a:pt x="280" y="823"/>
                  <a:pt x="280" y="823"/>
                </a:cubicBezTo>
                <a:cubicBezTo>
                  <a:pt x="425" y="778"/>
                  <a:pt x="425" y="778"/>
                  <a:pt x="425" y="778"/>
                </a:cubicBezTo>
                <a:cubicBezTo>
                  <a:pt x="199" y="54"/>
                  <a:pt x="199" y="54"/>
                  <a:pt x="199" y="54"/>
                </a:cubicBezTo>
                <a:lnTo>
                  <a:pt x="45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28">
            <a:extLst>
              <a:ext uri="{FF2B5EF4-FFF2-40B4-BE49-F238E27FC236}">
                <a16:creationId xmlns:a16="http://schemas.microsoft.com/office/drawing/2014/main" id="{3D164F56-1141-8047-B8BD-D7C9AE4BA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839" y="8103292"/>
            <a:ext cx="151850" cy="151850"/>
          </a:xfrm>
          <a:custGeom>
            <a:avLst/>
            <a:gdLst>
              <a:gd name="T0" fmla="*/ 82 w 155"/>
              <a:gd name="T1" fmla="*/ 153 h 154"/>
              <a:gd name="T2" fmla="*/ 82 w 155"/>
              <a:gd name="T3" fmla="*/ 153 h 154"/>
              <a:gd name="T4" fmla="*/ 46 w 155"/>
              <a:gd name="T5" fmla="*/ 144 h 154"/>
              <a:gd name="T6" fmla="*/ 19 w 155"/>
              <a:gd name="T7" fmla="*/ 99 h 154"/>
              <a:gd name="T8" fmla="*/ 64 w 155"/>
              <a:gd name="T9" fmla="*/ 18 h 154"/>
              <a:gd name="T10" fmla="*/ 145 w 155"/>
              <a:gd name="T11" fmla="*/ 63 h 154"/>
              <a:gd name="T12" fmla="*/ 145 w 155"/>
              <a:gd name="T13" fmla="*/ 63 h 154"/>
              <a:gd name="T14" fmla="*/ 145 w 155"/>
              <a:gd name="T15" fmla="*/ 108 h 154"/>
              <a:gd name="T16" fmla="*/ 100 w 155"/>
              <a:gd name="T17" fmla="*/ 144 h 154"/>
              <a:gd name="T18" fmla="*/ 82 w 155"/>
              <a:gd name="T19" fmla="*/ 153 h 154"/>
              <a:gd name="T20" fmla="*/ 82 w 155"/>
              <a:gd name="T21" fmla="*/ 54 h 154"/>
              <a:gd name="T22" fmla="*/ 82 w 155"/>
              <a:gd name="T23" fmla="*/ 54 h 154"/>
              <a:gd name="T24" fmla="*/ 73 w 155"/>
              <a:gd name="T25" fmla="*/ 54 h 154"/>
              <a:gd name="T26" fmla="*/ 55 w 155"/>
              <a:gd name="T27" fmla="*/ 90 h 154"/>
              <a:gd name="T28" fmla="*/ 64 w 155"/>
              <a:gd name="T29" fmla="*/ 108 h 154"/>
              <a:gd name="T30" fmla="*/ 91 w 155"/>
              <a:gd name="T31" fmla="*/ 108 h 154"/>
              <a:gd name="T32" fmla="*/ 109 w 155"/>
              <a:gd name="T33" fmla="*/ 99 h 154"/>
              <a:gd name="T34" fmla="*/ 109 w 155"/>
              <a:gd name="T35" fmla="*/ 72 h 154"/>
              <a:gd name="T36" fmla="*/ 109 w 155"/>
              <a:gd name="T37" fmla="*/ 72 h 154"/>
              <a:gd name="T38" fmla="*/ 82 w 155"/>
              <a:gd name="T39" fmla="*/ 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5" h="154">
                <a:moveTo>
                  <a:pt x="82" y="153"/>
                </a:moveTo>
                <a:lnTo>
                  <a:pt x="82" y="153"/>
                </a:lnTo>
                <a:cubicBezTo>
                  <a:pt x="73" y="153"/>
                  <a:pt x="64" y="144"/>
                  <a:pt x="46" y="144"/>
                </a:cubicBezTo>
                <a:cubicBezTo>
                  <a:pt x="37" y="135"/>
                  <a:pt x="19" y="117"/>
                  <a:pt x="19" y="99"/>
                </a:cubicBezTo>
                <a:cubicBezTo>
                  <a:pt x="0" y="63"/>
                  <a:pt x="28" y="27"/>
                  <a:pt x="64" y="18"/>
                </a:cubicBezTo>
                <a:cubicBezTo>
                  <a:pt x="100" y="0"/>
                  <a:pt x="136" y="27"/>
                  <a:pt x="145" y="63"/>
                </a:cubicBezTo>
                <a:lnTo>
                  <a:pt x="145" y="63"/>
                </a:lnTo>
                <a:cubicBezTo>
                  <a:pt x="154" y="81"/>
                  <a:pt x="154" y="99"/>
                  <a:pt x="145" y="108"/>
                </a:cubicBezTo>
                <a:cubicBezTo>
                  <a:pt x="136" y="126"/>
                  <a:pt x="118" y="144"/>
                  <a:pt x="100" y="144"/>
                </a:cubicBezTo>
                <a:cubicBezTo>
                  <a:pt x="100" y="144"/>
                  <a:pt x="91" y="153"/>
                  <a:pt x="82" y="153"/>
                </a:cubicBezTo>
                <a:close/>
                <a:moveTo>
                  <a:pt x="82" y="54"/>
                </a:moveTo>
                <a:lnTo>
                  <a:pt x="82" y="54"/>
                </a:lnTo>
                <a:lnTo>
                  <a:pt x="73" y="54"/>
                </a:lnTo>
                <a:cubicBezTo>
                  <a:pt x="55" y="54"/>
                  <a:pt x="46" y="72"/>
                  <a:pt x="55" y="90"/>
                </a:cubicBezTo>
                <a:cubicBezTo>
                  <a:pt x="55" y="99"/>
                  <a:pt x="64" y="108"/>
                  <a:pt x="64" y="108"/>
                </a:cubicBezTo>
                <a:cubicBezTo>
                  <a:pt x="73" y="108"/>
                  <a:pt x="82" y="108"/>
                  <a:pt x="91" y="108"/>
                </a:cubicBezTo>
                <a:cubicBezTo>
                  <a:pt x="100" y="108"/>
                  <a:pt x="109" y="99"/>
                  <a:pt x="109" y="99"/>
                </a:cubicBezTo>
                <a:cubicBezTo>
                  <a:pt x="109" y="90"/>
                  <a:pt x="109" y="81"/>
                  <a:pt x="109" y="72"/>
                </a:cubicBezTo>
                <a:lnTo>
                  <a:pt x="109" y="72"/>
                </a:lnTo>
                <a:cubicBezTo>
                  <a:pt x="109" y="63"/>
                  <a:pt x="91" y="54"/>
                  <a:pt x="82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29">
            <a:extLst>
              <a:ext uri="{FF2B5EF4-FFF2-40B4-BE49-F238E27FC236}">
                <a16:creationId xmlns:a16="http://schemas.microsoft.com/office/drawing/2014/main" id="{12EDADF7-23B6-324C-B593-1003E8C2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3580" y="8281174"/>
            <a:ext cx="260317" cy="490265"/>
          </a:xfrm>
          <a:custGeom>
            <a:avLst/>
            <a:gdLst>
              <a:gd name="T0" fmla="*/ 153 w 263"/>
              <a:gd name="T1" fmla="*/ 498 h 499"/>
              <a:gd name="T2" fmla="*/ 153 w 263"/>
              <a:gd name="T3" fmla="*/ 498 h 499"/>
              <a:gd name="T4" fmla="*/ 135 w 263"/>
              <a:gd name="T5" fmla="*/ 489 h 499"/>
              <a:gd name="T6" fmla="*/ 0 w 263"/>
              <a:gd name="T7" fmla="*/ 55 h 499"/>
              <a:gd name="T8" fmla="*/ 0 w 263"/>
              <a:gd name="T9" fmla="*/ 36 h 499"/>
              <a:gd name="T10" fmla="*/ 18 w 263"/>
              <a:gd name="T11" fmla="*/ 28 h 499"/>
              <a:gd name="T12" fmla="*/ 99 w 263"/>
              <a:gd name="T13" fmla="*/ 0 h 499"/>
              <a:gd name="T14" fmla="*/ 117 w 263"/>
              <a:gd name="T15" fmla="*/ 19 h 499"/>
              <a:gd name="T16" fmla="*/ 253 w 263"/>
              <a:gd name="T17" fmla="*/ 452 h 499"/>
              <a:gd name="T18" fmla="*/ 253 w 263"/>
              <a:gd name="T19" fmla="*/ 461 h 499"/>
              <a:gd name="T20" fmla="*/ 244 w 263"/>
              <a:gd name="T21" fmla="*/ 470 h 499"/>
              <a:gd name="T22" fmla="*/ 162 w 263"/>
              <a:gd name="T23" fmla="*/ 498 h 499"/>
              <a:gd name="T24" fmla="*/ 153 w 263"/>
              <a:gd name="T25" fmla="*/ 498 h 499"/>
              <a:gd name="T26" fmla="*/ 45 w 263"/>
              <a:gd name="T27" fmla="*/ 64 h 499"/>
              <a:gd name="T28" fmla="*/ 45 w 263"/>
              <a:gd name="T29" fmla="*/ 64 h 499"/>
              <a:gd name="T30" fmla="*/ 172 w 263"/>
              <a:gd name="T31" fmla="*/ 452 h 499"/>
              <a:gd name="T32" fmla="*/ 217 w 263"/>
              <a:gd name="T33" fmla="*/ 444 h 499"/>
              <a:gd name="T34" fmla="*/ 90 w 263"/>
              <a:gd name="T35" fmla="*/ 46 h 499"/>
              <a:gd name="T36" fmla="*/ 45 w 263"/>
              <a:gd name="T37" fmla="*/ 64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3" h="499">
                <a:moveTo>
                  <a:pt x="153" y="498"/>
                </a:moveTo>
                <a:lnTo>
                  <a:pt x="153" y="498"/>
                </a:lnTo>
                <a:cubicBezTo>
                  <a:pt x="153" y="498"/>
                  <a:pt x="144" y="498"/>
                  <a:pt x="135" y="48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46"/>
                  <a:pt x="0" y="46"/>
                  <a:pt x="0" y="36"/>
                </a:cubicBezTo>
                <a:cubicBezTo>
                  <a:pt x="9" y="36"/>
                  <a:pt x="9" y="28"/>
                  <a:pt x="18" y="28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10"/>
                  <a:pt x="117" y="19"/>
                </a:cubicBezTo>
                <a:cubicBezTo>
                  <a:pt x="253" y="452"/>
                  <a:pt x="253" y="452"/>
                  <a:pt x="253" y="452"/>
                </a:cubicBezTo>
                <a:cubicBezTo>
                  <a:pt x="262" y="452"/>
                  <a:pt x="262" y="461"/>
                  <a:pt x="253" y="461"/>
                </a:cubicBezTo>
                <a:cubicBezTo>
                  <a:pt x="253" y="470"/>
                  <a:pt x="253" y="470"/>
                  <a:pt x="244" y="470"/>
                </a:cubicBezTo>
                <a:cubicBezTo>
                  <a:pt x="162" y="498"/>
                  <a:pt x="162" y="498"/>
                  <a:pt x="162" y="498"/>
                </a:cubicBezTo>
                <a:cubicBezTo>
                  <a:pt x="162" y="498"/>
                  <a:pt x="162" y="498"/>
                  <a:pt x="153" y="498"/>
                </a:cubicBezTo>
                <a:close/>
                <a:moveTo>
                  <a:pt x="45" y="64"/>
                </a:moveTo>
                <a:lnTo>
                  <a:pt x="45" y="64"/>
                </a:lnTo>
                <a:cubicBezTo>
                  <a:pt x="172" y="452"/>
                  <a:pt x="172" y="452"/>
                  <a:pt x="172" y="452"/>
                </a:cubicBezTo>
                <a:cubicBezTo>
                  <a:pt x="217" y="444"/>
                  <a:pt x="217" y="444"/>
                  <a:pt x="217" y="444"/>
                </a:cubicBezTo>
                <a:cubicBezTo>
                  <a:pt x="90" y="46"/>
                  <a:pt x="90" y="46"/>
                  <a:pt x="90" y="46"/>
                </a:cubicBezTo>
                <a:lnTo>
                  <a:pt x="45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30">
            <a:extLst>
              <a:ext uri="{FF2B5EF4-FFF2-40B4-BE49-F238E27FC236}">
                <a16:creationId xmlns:a16="http://schemas.microsoft.com/office/drawing/2014/main" id="{37264FDE-083A-654C-88FD-534A5A9A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196" y="6255039"/>
            <a:ext cx="329735" cy="741903"/>
          </a:xfrm>
          <a:custGeom>
            <a:avLst/>
            <a:gdLst>
              <a:gd name="T0" fmla="*/ 226 w 336"/>
              <a:gd name="T1" fmla="*/ 751 h 752"/>
              <a:gd name="T2" fmla="*/ 226 w 336"/>
              <a:gd name="T3" fmla="*/ 751 h 752"/>
              <a:gd name="T4" fmla="*/ 226 w 336"/>
              <a:gd name="T5" fmla="*/ 751 h 752"/>
              <a:gd name="T6" fmla="*/ 217 w 336"/>
              <a:gd name="T7" fmla="*/ 751 h 752"/>
              <a:gd name="T8" fmla="*/ 217 w 336"/>
              <a:gd name="T9" fmla="*/ 751 h 752"/>
              <a:gd name="T10" fmla="*/ 64 w 336"/>
              <a:gd name="T11" fmla="*/ 597 h 752"/>
              <a:gd name="T12" fmla="*/ 0 w 336"/>
              <a:gd name="T13" fmla="*/ 380 h 752"/>
              <a:gd name="T14" fmla="*/ 91 w 336"/>
              <a:gd name="T15" fmla="*/ 109 h 752"/>
              <a:gd name="T16" fmla="*/ 217 w 336"/>
              <a:gd name="T17" fmla="*/ 0 h 752"/>
              <a:gd name="T18" fmla="*/ 244 w 336"/>
              <a:gd name="T19" fmla="*/ 9 h 752"/>
              <a:gd name="T20" fmla="*/ 326 w 336"/>
              <a:gd name="T21" fmla="*/ 154 h 752"/>
              <a:gd name="T22" fmla="*/ 317 w 336"/>
              <a:gd name="T23" fmla="*/ 172 h 752"/>
              <a:gd name="T24" fmla="*/ 235 w 336"/>
              <a:gd name="T25" fmla="*/ 263 h 752"/>
              <a:gd name="T26" fmla="*/ 199 w 336"/>
              <a:gd name="T27" fmla="*/ 380 h 752"/>
              <a:gd name="T28" fmla="*/ 317 w 336"/>
              <a:gd name="T29" fmla="*/ 579 h 752"/>
              <a:gd name="T30" fmla="*/ 326 w 336"/>
              <a:gd name="T31" fmla="*/ 606 h 752"/>
              <a:gd name="T32" fmla="*/ 244 w 336"/>
              <a:gd name="T33" fmla="*/ 751 h 752"/>
              <a:gd name="T34" fmla="*/ 226 w 336"/>
              <a:gd name="T35" fmla="*/ 751 h 752"/>
              <a:gd name="T36" fmla="*/ 226 w 336"/>
              <a:gd name="T37" fmla="*/ 36 h 752"/>
              <a:gd name="T38" fmla="*/ 226 w 336"/>
              <a:gd name="T39" fmla="*/ 36 h 752"/>
              <a:gd name="T40" fmla="*/ 118 w 336"/>
              <a:gd name="T41" fmla="*/ 127 h 752"/>
              <a:gd name="T42" fmla="*/ 36 w 336"/>
              <a:gd name="T43" fmla="*/ 380 h 752"/>
              <a:gd name="T44" fmla="*/ 91 w 336"/>
              <a:gd name="T45" fmla="*/ 579 h 752"/>
              <a:gd name="T46" fmla="*/ 226 w 336"/>
              <a:gd name="T47" fmla="*/ 714 h 752"/>
              <a:gd name="T48" fmla="*/ 290 w 336"/>
              <a:gd name="T49" fmla="*/ 597 h 752"/>
              <a:gd name="T50" fmla="*/ 172 w 336"/>
              <a:gd name="T51" fmla="*/ 380 h 752"/>
              <a:gd name="T52" fmla="*/ 208 w 336"/>
              <a:gd name="T53" fmla="*/ 244 h 752"/>
              <a:gd name="T54" fmla="*/ 290 w 336"/>
              <a:gd name="T55" fmla="*/ 154 h 752"/>
              <a:gd name="T56" fmla="*/ 226 w 336"/>
              <a:gd name="T57" fmla="*/ 3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6" h="752">
                <a:moveTo>
                  <a:pt x="226" y="751"/>
                </a:moveTo>
                <a:lnTo>
                  <a:pt x="226" y="751"/>
                </a:lnTo>
                <a:lnTo>
                  <a:pt x="226" y="751"/>
                </a:lnTo>
                <a:cubicBezTo>
                  <a:pt x="217" y="751"/>
                  <a:pt x="217" y="751"/>
                  <a:pt x="217" y="751"/>
                </a:cubicBezTo>
                <a:lnTo>
                  <a:pt x="217" y="751"/>
                </a:lnTo>
                <a:cubicBezTo>
                  <a:pt x="154" y="714"/>
                  <a:pt x="100" y="660"/>
                  <a:pt x="64" y="597"/>
                </a:cubicBezTo>
                <a:cubicBezTo>
                  <a:pt x="27" y="525"/>
                  <a:pt x="0" y="452"/>
                  <a:pt x="0" y="380"/>
                </a:cubicBezTo>
                <a:cubicBezTo>
                  <a:pt x="0" y="281"/>
                  <a:pt x="36" y="190"/>
                  <a:pt x="91" y="109"/>
                </a:cubicBezTo>
                <a:cubicBezTo>
                  <a:pt x="154" y="36"/>
                  <a:pt x="208" y="9"/>
                  <a:pt x="217" y="0"/>
                </a:cubicBezTo>
                <a:cubicBezTo>
                  <a:pt x="226" y="0"/>
                  <a:pt x="235" y="0"/>
                  <a:pt x="244" y="9"/>
                </a:cubicBezTo>
                <a:cubicBezTo>
                  <a:pt x="326" y="154"/>
                  <a:pt x="326" y="154"/>
                  <a:pt x="326" y="154"/>
                </a:cubicBezTo>
                <a:cubicBezTo>
                  <a:pt x="335" y="163"/>
                  <a:pt x="326" y="172"/>
                  <a:pt x="317" y="172"/>
                </a:cubicBezTo>
                <a:cubicBezTo>
                  <a:pt x="290" y="199"/>
                  <a:pt x="253" y="226"/>
                  <a:pt x="235" y="263"/>
                </a:cubicBezTo>
                <a:cubicBezTo>
                  <a:pt x="217" y="289"/>
                  <a:pt x="199" y="335"/>
                  <a:pt x="199" y="380"/>
                </a:cubicBezTo>
                <a:cubicBezTo>
                  <a:pt x="199" y="461"/>
                  <a:pt x="244" y="534"/>
                  <a:pt x="317" y="579"/>
                </a:cubicBezTo>
                <a:cubicBezTo>
                  <a:pt x="326" y="588"/>
                  <a:pt x="335" y="597"/>
                  <a:pt x="326" y="606"/>
                </a:cubicBezTo>
                <a:cubicBezTo>
                  <a:pt x="244" y="751"/>
                  <a:pt x="244" y="751"/>
                  <a:pt x="244" y="751"/>
                </a:cubicBezTo>
                <a:cubicBezTo>
                  <a:pt x="244" y="751"/>
                  <a:pt x="235" y="751"/>
                  <a:pt x="226" y="751"/>
                </a:cubicBezTo>
                <a:close/>
                <a:moveTo>
                  <a:pt x="226" y="36"/>
                </a:moveTo>
                <a:lnTo>
                  <a:pt x="226" y="36"/>
                </a:lnTo>
                <a:cubicBezTo>
                  <a:pt x="199" y="55"/>
                  <a:pt x="163" y="82"/>
                  <a:pt x="118" y="127"/>
                </a:cubicBezTo>
                <a:cubicBezTo>
                  <a:pt x="64" y="199"/>
                  <a:pt x="36" y="281"/>
                  <a:pt x="36" y="380"/>
                </a:cubicBezTo>
                <a:cubicBezTo>
                  <a:pt x="36" y="452"/>
                  <a:pt x="55" y="516"/>
                  <a:pt x="91" y="579"/>
                </a:cubicBezTo>
                <a:cubicBezTo>
                  <a:pt x="127" y="633"/>
                  <a:pt x="172" y="678"/>
                  <a:pt x="226" y="714"/>
                </a:cubicBezTo>
                <a:cubicBezTo>
                  <a:pt x="290" y="597"/>
                  <a:pt x="290" y="597"/>
                  <a:pt x="290" y="597"/>
                </a:cubicBezTo>
                <a:cubicBezTo>
                  <a:pt x="217" y="552"/>
                  <a:pt x="172" y="470"/>
                  <a:pt x="172" y="380"/>
                </a:cubicBezTo>
                <a:cubicBezTo>
                  <a:pt x="172" y="326"/>
                  <a:pt x="181" y="281"/>
                  <a:pt x="208" y="244"/>
                </a:cubicBezTo>
                <a:cubicBezTo>
                  <a:pt x="226" y="208"/>
                  <a:pt x="253" y="181"/>
                  <a:pt x="290" y="154"/>
                </a:cubicBezTo>
                <a:lnTo>
                  <a:pt x="226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31">
            <a:extLst>
              <a:ext uri="{FF2B5EF4-FFF2-40B4-BE49-F238E27FC236}">
                <a16:creationId xmlns:a16="http://schemas.microsoft.com/office/drawing/2014/main" id="{88AB5E42-A436-C14F-A66C-9EDABA96B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0514" y="6176943"/>
            <a:ext cx="650794" cy="438200"/>
          </a:xfrm>
          <a:custGeom>
            <a:avLst/>
            <a:gdLst>
              <a:gd name="T0" fmla="*/ 470 w 661"/>
              <a:gd name="T1" fmla="*/ 443 h 444"/>
              <a:gd name="T2" fmla="*/ 470 w 661"/>
              <a:gd name="T3" fmla="*/ 443 h 444"/>
              <a:gd name="T4" fmla="*/ 460 w 661"/>
              <a:gd name="T5" fmla="*/ 443 h 444"/>
              <a:gd name="T6" fmla="*/ 460 w 661"/>
              <a:gd name="T7" fmla="*/ 425 h 444"/>
              <a:gd name="T8" fmla="*/ 388 w 661"/>
              <a:gd name="T9" fmla="*/ 262 h 444"/>
              <a:gd name="T10" fmla="*/ 226 w 661"/>
              <a:gd name="T11" fmla="*/ 199 h 444"/>
              <a:gd name="T12" fmla="*/ 108 w 661"/>
              <a:gd name="T13" fmla="*/ 226 h 444"/>
              <a:gd name="T14" fmla="*/ 90 w 661"/>
              <a:gd name="T15" fmla="*/ 226 h 444"/>
              <a:gd name="T16" fmla="*/ 81 w 661"/>
              <a:gd name="T17" fmla="*/ 217 h 444"/>
              <a:gd name="T18" fmla="*/ 0 w 661"/>
              <a:gd name="T19" fmla="*/ 72 h 444"/>
              <a:gd name="T20" fmla="*/ 0 w 661"/>
              <a:gd name="T21" fmla="*/ 63 h 444"/>
              <a:gd name="T22" fmla="*/ 9 w 661"/>
              <a:gd name="T23" fmla="*/ 54 h 444"/>
              <a:gd name="T24" fmla="*/ 207 w 661"/>
              <a:gd name="T25" fmla="*/ 0 h 444"/>
              <a:gd name="T26" fmla="*/ 207 w 661"/>
              <a:gd name="T27" fmla="*/ 0 h 444"/>
              <a:gd name="T28" fmla="*/ 217 w 661"/>
              <a:gd name="T29" fmla="*/ 0 h 444"/>
              <a:gd name="T30" fmla="*/ 217 w 661"/>
              <a:gd name="T31" fmla="*/ 0 h 444"/>
              <a:gd name="T32" fmla="*/ 226 w 661"/>
              <a:gd name="T33" fmla="*/ 0 h 444"/>
              <a:gd name="T34" fmla="*/ 524 w 661"/>
              <a:gd name="T35" fmla="*/ 127 h 444"/>
              <a:gd name="T36" fmla="*/ 623 w 661"/>
              <a:gd name="T37" fmla="*/ 262 h 444"/>
              <a:gd name="T38" fmla="*/ 660 w 661"/>
              <a:gd name="T39" fmla="*/ 425 h 444"/>
              <a:gd name="T40" fmla="*/ 651 w 661"/>
              <a:gd name="T41" fmla="*/ 443 h 444"/>
              <a:gd name="T42" fmla="*/ 641 w 661"/>
              <a:gd name="T43" fmla="*/ 443 h 444"/>
              <a:gd name="T44" fmla="*/ 470 w 661"/>
              <a:gd name="T45" fmla="*/ 443 h 444"/>
              <a:gd name="T46" fmla="*/ 226 w 661"/>
              <a:gd name="T47" fmla="*/ 163 h 444"/>
              <a:gd name="T48" fmla="*/ 226 w 661"/>
              <a:gd name="T49" fmla="*/ 163 h 444"/>
              <a:gd name="T50" fmla="*/ 406 w 661"/>
              <a:gd name="T51" fmla="*/ 244 h 444"/>
              <a:gd name="T52" fmla="*/ 488 w 661"/>
              <a:gd name="T53" fmla="*/ 416 h 444"/>
              <a:gd name="T54" fmla="*/ 623 w 661"/>
              <a:gd name="T55" fmla="*/ 416 h 444"/>
              <a:gd name="T56" fmla="*/ 506 w 661"/>
              <a:gd name="T57" fmla="*/ 145 h 444"/>
              <a:gd name="T58" fmla="*/ 226 w 661"/>
              <a:gd name="T59" fmla="*/ 27 h 444"/>
              <a:gd name="T60" fmla="*/ 217 w 661"/>
              <a:gd name="T61" fmla="*/ 27 h 444"/>
              <a:gd name="T62" fmla="*/ 217 w 661"/>
              <a:gd name="T63" fmla="*/ 27 h 444"/>
              <a:gd name="T64" fmla="*/ 207 w 661"/>
              <a:gd name="T65" fmla="*/ 27 h 444"/>
              <a:gd name="T66" fmla="*/ 207 w 661"/>
              <a:gd name="T67" fmla="*/ 27 h 444"/>
              <a:gd name="T68" fmla="*/ 36 w 661"/>
              <a:gd name="T69" fmla="*/ 72 h 444"/>
              <a:gd name="T70" fmla="*/ 108 w 661"/>
              <a:gd name="T71" fmla="*/ 190 h 444"/>
              <a:gd name="T72" fmla="*/ 226 w 661"/>
              <a:gd name="T73" fmla="*/ 16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1" h="444">
                <a:moveTo>
                  <a:pt x="470" y="443"/>
                </a:moveTo>
                <a:lnTo>
                  <a:pt x="470" y="443"/>
                </a:lnTo>
                <a:lnTo>
                  <a:pt x="460" y="443"/>
                </a:lnTo>
                <a:cubicBezTo>
                  <a:pt x="460" y="434"/>
                  <a:pt x="460" y="434"/>
                  <a:pt x="460" y="425"/>
                </a:cubicBezTo>
                <a:cubicBezTo>
                  <a:pt x="452" y="370"/>
                  <a:pt x="434" y="307"/>
                  <a:pt x="388" y="262"/>
                </a:cubicBezTo>
                <a:cubicBezTo>
                  <a:pt x="343" y="217"/>
                  <a:pt x="289" y="199"/>
                  <a:pt x="226" y="199"/>
                </a:cubicBezTo>
                <a:cubicBezTo>
                  <a:pt x="180" y="199"/>
                  <a:pt x="144" y="208"/>
                  <a:pt x="108" y="226"/>
                </a:cubicBezTo>
                <a:cubicBezTo>
                  <a:pt x="99" y="226"/>
                  <a:pt x="99" y="226"/>
                  <a:pt x="90" y="226"/>
                </a:cubicBezTo>
                <a:cubicBezTo>
                  <a:pt x="90" y="226"/>
                  <a:pt x="90" y="226"/>
                  <a:pt x="81" y="21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0" y="72"/>
                  <a:pt x="0" y="63"/>
                </a:cubicBezTo>
                <a:cubicBezTo>
                  <a:pt x="0" y="63"/>
                  <a:pt x="0" y="54"/>
                  <a:pt x="9" y="54"/>
                </a:cubicBezTo>
                <a:cubicBezTo>
                  <a:pt x="72" y="18"/>
                  <a:pt x="135" y="0"/>
                  <a:pt x="207" y="0"/>
                </a:cubicBezTo>
                <a:lnTo>
                  <a:pt x="207" y="0"/>
                </a:lnTo>
                <a:lnTo>
                  <a:pt x="217" y="0"/>
                </a:lnTo>
                <a:lnTo>
                  <a:pt x="217" y="0"/>
                </a:lnTo>
                <a:cubicBezTo>
                  <a:pt x="217" y="0"/>
                  <a:pt x="217" y="0"/>
                  <a:pt x="226" y="0"/>
                </a:cubicBezTo>
                <a:cubicBezTo>
                  <a:pt x="334" y="0"/>
                  <a:pt x="443" y="45"/>
                  <a:pt x="524" y="127"/>
                </a:cubicBezTo>
                <a:cubicBezTo>
                  <a:pt x="569" y="163"/>
                  <a:pt x="596" y="208"/>
                  <a:pt x="623" y="262"/>
                </a:cubicBezTo>
                <a:cubicBezTo>
                  <a:pt x="641" y="316"/>
                  <a:pt x="660" y="370"/>
                  <a:pt x="660" y="425"/>
                </a:cubicBezTo>
                <a:cubicBezTo>
                  <a:pt x="660" y="434"/>
                  <a:pt x="651" y="434"/>
                  <a:pt x="651" y="443"/>
                </a:cubicBezTo>
                <a:lnTo>
                  <a:pt x="641" y="443"/>
                </a:lnTo>
                <a:cubicBezTo>
                  <a:pt x="470" y="443"/>
                  <a:pt x="470" y="443"/>
                  <a:pt x="470" y="443"/>
                </a:cubicBezTo>
                <a:close/>
                <a:moveTo>
                  <a:pt x="226" y="163"/>
                </a:moveTo>
                <a:lnTo>
                  <a:pt x="226" y="163"/>
                </a:lnTo>
                <a:cubicBezTo>
                  <a:pt x="298" y="163"/>
                  <a:pt x="361" y="190"/>
                  <a:pt x="406" y="244"/>
                </a:cubicBezTo>
                <a:cubicBezTo>
                  <a:pt x="460" y="289"/>
                  <a:pt x="488" y="344"/>
                  <a:pt x="488" y="416"/>
                </a:cubicBezTo>
                <a:cubicBezTo>
                  <a:pt x="623" y="416"/>
                  <a:pt x="623" y="416"/>
                  <a:pt x="623" y="416"/>
                </a:cubicBezTo>
                <a:cubicBezTo>
                  <a:pt x="614" y="307"/>
                  <a:pt x="578" y="217"/>
                  <a:pt x="506" y="145"/>
                </a:cubicBezTo>
                <a:cubicBezTo>
                  <a:pt x="434" y="72"/>
                  <a:pt x="325" y="27"/>
                  <a:pt x="226" y="27"/>
                </a:cubicBezTo>
                <a:cubicBezTo>
                  <a:pt x="217" y="27"/>
                  <a:pt x="217" y="27"/>
                  <a:pt x="217" y="27"/>
                </a:cubicBezTo>
                <a:lnTo>
                  <a:pt x="217" y="27"/>
                </a:lnTo>
                <a:cubicBezTo>
                  <a:pt x="217" y="27"/>
                  <a:pt x="217" y="27"/>
                  <a:pt x="207" y="27"/>
                </a:cubicBezTo>
                <a:lnTo>
                  <a:pt x="207" y="27"/>
                </a:lnTo>
                <a:cubicBezTo>
                  <a:pt x="153" y="27"/>
                  <a:pt x="90" y="45"/>
                  <a:pt x="36" y="72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44" y="172"/>
                  <a:pt x="180" y="163"/>
                  <a:pt x="226" y="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32">
            <a:extLst>
              <a:ext uri="{FF2B5EF4-FFF2-40B4-BE49-F238E27FC236}">
                <a16:creationId xmlns:a16="http://schemas.microsoft.com/office/drawing/2014/main" id="{A7998B30-DC18-B141-8349-9F062F05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0514" y="6636837"/>
            <a:ext cx="650794" cy="438200"/>
          </a:xfrm>
          <a:custGeom>
            <a:avLst/>
            <a:gdLst>
              <a:gd name="T0" fmla="*/ 226 w 661"/>
              <a:gd name="T1" fmla="*/ 443 h 444"/>
              <a:gd name="T2" fmla="*/ 226 w 661"/>
              <a:gd name="T3" fmla="*/ 443 h 444"/>
              <a:gd name="T4" fmla="*/ 171 w 661"/>
              <a:gd name="T5" fmla="*/ 443 h 444"/>
              <a:gd name="T6" fmla="*/ 9 w 661"/>
              <a:gd name="T7" fmla="*/ 389 h 444"/>
              <a:gd name="T8" fmla="*/ 0 w 661"/>
              <a:gd name="T9" fmla="*/ 380 h 444"/>
              <a:gd name="T10" fmla="*/ 0 w 661"/>
              <a:gd name="T11" fmla="*/ 371 h 444"/>
              <a:gd name="T12" fmla="*/ 81 w 661"/>
              <a:gd name="T13" fmla="*/ 226 h 444"/>
              <a:gd name="T14" fmla="*/ 99 w 661"/>
              <a:gd name="T15" fmla="*/ 217 h 444"/>
              <a:gd name="T16" fmla="*/ 108 w 661"/>
              <a:gd name="T17" fmla="*/ 217 h 444"/>
              <a:gd name="T18" fmla="*/ 226 w 661"/>
              <a:gd name="T19" fmla="*/ 253 h 444"/>
              <a:gd name="T20" fmla="*/ 460 w 661"/>
              <a:gd name="T21" fmla="*/ 18 h 444"/>
              <a:gd name="T22" fmla="*/ 470 w 661"/>
              <a:gd name="T23" fmla="*/ 0 h 444"/>
              <a:gd name="T24" fmla="*/ 641 w 661"/>
              <a:gd name="T25" fmla="*/ 0 h 444"/>
              <a:gd name="T26" fmla="*/ 660 w 661"/>
              <a:gd name="T27" fmla="*/ 18 h 444"/>
              <a:gd name="T28" fmla="*/ 660 w 661"/>
              <a:gd name="T29" fmla="*/ 27 h 444"/>
              <a:gd name="T30" fmla="*/ 660 w 661"/>
              <a:gd name="T31" fmla="*/ 27 h 444"/>
              <a:gd name="T32" fmla="*/ 660 w 661"/>
              <a:gd name="T33" fmla="*/ 36 h 444"/>
              <a:gd name="T34" fmla="*/ 660 w 661"/>
              <a:gd name="T35" fmla="*/ 36 h 444"/>
              <a:gd name="T36" fmla="*/ 660 w 661"/>
              <a:gd name="T37" fmla="*/ 36 h 444"/>
              <a:gd name="T38" fmla="*/ 596 w 661"/>
              <a:gd name="T39" fmla="*/ 226 h 444"/>
              <a:gd name="T40" fmla="*/ 488 w 661"/>
              <a:gd name="T41" fmla="*/ 362 h 444"/>
              <a:gd name="T42" fmla="*/ 334 w 661"/>
              <a:gd name="T43" fmla="*/ 434 h 444"/>
              <a:gd name="T44" fmla="*/ 226 w 661"/>
              <a:gd name="T45" fmla="*/ 443 h 444"/>
              <a:gd name="T46" fmla="*/ 36 w 661"/>
              <a:gd name="T47" fmla="*/ 371 h 444"/>
              <a:gd name="T48" fmla="*/ 36 w 661"/>
              <a:gd name="T49" fmla="*/ 371 h 444"/>
              <a:gd name="T50" fmla="*/ 325 w 661"/>
              <a:gd name="T51" fmla="*/ 398 h 444"/>
              <a:gd name="T52" fmla="*/ 569 w 661"/>
              <a:gd name="T53" fmla="*/ 217 h 444"/>
              <a:gd name="T54" fmla="*/ 623 w 661"/>
              <a:gd name="T55" fmla="*/ 36 h 444"/>
              <a:gd name="T56" fmla="*/ 623 w 661"/>
              <a:gd name="T57" fmla="*/ 36 h 444"/>
              <a:gd name="T58" fmla="*/ 623 w 661"/>
              <a:gd name="T59" fmla="*/ 36 h 444"/>
              <a:gd name="T60" fmla="*/ 623 w 661"/>
              <a:gd name="T61" fmla="*/ 27 h 444"/>
              <a:gd name="T62" fmla="*/ 488 w 661"/>
              <a:gd name="T63" fmla="*/ 27 h 444"/>
              <a:gd name="T64" fmla="*/ 226 w 661"/>
              <a:gd name="T65" fmla="*/ 280 h 444"/>
              <a:gd name="T66" fmla="*/ 108 w 661"/>
              <a:gd name="T67" fmla="*/ 253 h 444"/>
              <a:gd name="T68" fmla="*/ 36 w 661"/>
              <a:gd name="T69" fmla="*/ 371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1" h="444">
                <a:moveTo>
                  <a:pt x="226" y="443"/>
                </a:moveTo>
                <a:lnTo>
                  <a:pt x="226" y="443"/>
                </a:lnTo>
                <a:cubicBezTo>
                  <a:pt x="207" y="443"/>
                  <a:pt x="189" y="443"/>
                  <a:pt x="171" y="443"/>
                </a:cubicBezTo>
                <a:cubicBezTo>
                  <a:pt x="117" y="434"/>
                  <a:pt x="63" y="416"/>
                  <a:pt x="9" y="389"/>
                </a:cubicBezTo>
                <a:cubicBezTo>
                  <a:pt x="9" y="389"/>
                  <a:pt x="0" y="389"/>
                  <a:pt x="0" y="380"/>
                </a:cubicBezTo>
                <a:lnTo>
                  <a:pt x="0" y="371"/>
                </a:lnTo>
                <a:cubicBezTo>
                  <a:pt x="81" y="226"/>
                  <a:pt x="81" y="226"/>
                  <a:pt x="81" y="226"/>
                </a:cubicBezTo>
                <a:cubicBezTo>
                  <a:pt x="90" y="217"/>
                  <a:pt x="90" y="217"/>
                  <a:pt x="99" y="217"/>
                </a:cubicBezTo>
                <a:lnTo>
                  <a:pt x="108" y="217"/>
                </a:lnTo>
                <a:cubicBezTo>
                  <a:pt x="144" y="235"/>
                  <a:pt x="180" y="253"/>
                  <a:pt x="226" y="253"/>
                </a:cubicBezTo>
                <a:cubicBezTo>
                  <a:pt x="352" y="253"/>
                  <a:pt x="460" y="145"/>
                  <a:pt x="460" y="18"/>
                </a:cubicBezTo>
                <a:cubicBezTo>
                  <a:pt x="460" y="9"/>
                  <a:pt x="460" y="0"/>
                  <a:pt x="470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51" y="0"/>
                  <a:pt x="660" y="9"/>
                  <a:pt x="660" y="18"/>
                </a:cubicBezTo>
                <a:lnTo>
                  <a:pt x="660" y="27"/>
                </a:lnTo>
                <a:lnTo>
                  <a:pt x="660" y="27"/>
                </a:lnTo>
                <a:lnTo>
                  <a:pt x="660" y="36"/>
                </a:lnTo>
                <a:lnTo>
                  <a:pt x="660" y="36"/>
                </a:lnTo>
                <a:lnTo>
                  <a:pt x="660" y="36"/>
                </a:lnTo>
                <a:cubicBezTo>
                  <a:pt x="651" y="100"/>
                  <a:pt x="632" y="172"/>
                  <a:pt x="596" y="226"/>
                </a:cubicBezTo>
                <a:cubicBezTo>
                  <a:pt x="569" y="280"/>
                  <a:pt x="533" y="325"/>
                  <a:pt x="488" y="362"/>
                </a:cubicBezTo>
                <a:cubicBezTo>
                  <a:pt x="443" y="389"/>
                  <a:pt x="388" y="416"/>
                  <a:pt x="334" y="434"/>
                </a:cubicBezTo>
                <a:cubicBezTo>
                  <a:pt x="298" y="443"/>
                  <a:pt x="262" y="443"/>
                  <a:pt x="226" y="443"/>
                </a:cubicBezTo>
                <a:close/>
                <a:moveTo>
                  <a:pt x="36" y="371"/>
                </a:moveTo>
                <a:lnTo>
                  <a:pt x="36" y="371"/>
                </a:lnTo>
                <a:cubicBezTo>
                  <a:pt x="126" y="416"/>
                  <a:pt x="226" y="425"/>
                  <a:pt x="325" y="398"/>
                </a:cubicBezTo>
                <a:cubicBezTo>
                  <a:pt x="434" y="371"/>
                  <a:pt x="515" y="308"/>
                  <a:pt x="569" y="217"/>
                </a:cubicBezTo>
                <a:cubicBezTo>
                  <a:pt x="605" y="163"/>
                  <a:pt x="623" y="100"/>
                  <a:pt x="623" y="36"/>
                </a:cubicBezTo>
                <a:lnTo>
                  <a:pt x="623" y="36"/>
                </a:lnTo>
                <a:lnTo>
                  <a:pt x="623" y="36"/>
                </a:lnTo>
                <a:cubicBezTo>
                  <a:pt x="623" y="36"/>
                  <a:pt x="623" y="36"/>
                  <a:pt x="623" y="27"/>
                </a:cubicBezTo>
                <a:cubicBezTo>
                  <a:pt x="488" y="27"/>
                  <a:pt x="488" y="27"/>
                  <a:pt x="488" y="27"/>
                </a:cubicBezTo>
                <a:cubicBezTo>
                  <a:pt x="479" y="172"/>
                  <a:pt x="361" y="280"/>
                  <a:pt x="226" y="280"/>
                </a:cubicBezTo>
                <a:cubicBezTo>
                  <a:pt x="180" y="280"/>
                  <a:pt x="144" y="271"/>
                  <a:pt x="108" y="253"/>
                </a:cubicBezTo>
                <a:lnTo>
                  <a:pt x="36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33">
            <a:extLst>
              <a:ext uri="{FF2B5EF4-FFF2-40B4-BE49-F238E27FC236}">
                <a16:creationId xmlns:a16="http://schemas.microsoft.com/office/drawing/2014/main" id="{754B5FDB-5470-0E41-914C-5C53BBD5C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4956" y="6176943"/>
            <a:ext cx="260317" cy="203914"/>
          </a:xfrm>
          <a:custGeom>
            <a:avLst/>
            <a:gdLst>
              <a:gd name="T0" fmla="*/ 244 w 263"/>
              <a:gd name="T1" fmla="*/ 208 h 209"/>
              <a:gd name="T2" fmla="*/ 244 w 263"/>
              <a:gd name="T3" fmla="*/ 208 h 209"/>
              <a:gd name="T4" fmla="*/ 18 w 263"/>
              <a:gd name="T5" fmla="*/ 208 h 209"/>
              <a:gd name="T6" fmla="*/ 0 w 263"/>
              <a:gd name="T7" fmla="*/ 199 h 209"/>
              <a:gd name="T8" fmla="*/ 9 w 263"/>
              <a:gd name="T9" fmla="*/ 181 h 209"/>
              <a:gd name="T10" fmla="*/ 117 w 263"/>
              <a:gd name="T11" fmla="*/ 0 h 209"/>
              <a:gd name="T12" fmla="*/ 127 w 263"/>
              <a:gd name="T13" fmla="*/ 0 h 209"/>
              <a:gd name="T14" fmla="*/ 145 w 263"/>
              <a:gd name="T15" fmla="*/ 0 h 209"/>
              <a:gd name="T16" fmla="*/ 253 w 263"/>
              <a:gd name="T17" fmla="*/ 181 h 209"/>
              <a:gd name="T18" fmla="*/ 253 w 263"/>
              <a:gd name="T19" fmla="*/ 199 h 209"/>
              <a:gd name="T20" fmla="*/ 244 w 263"/>
              <a:gd name="T21" fmla="*/ 208 h 209"/>
              <a:gd name="T22" fmla="*/ 45 w 263"/>
              <a:gd name="T23" fmla="*/ 181 h 209"/>
              <a:gd name="T24" fmla="*/ 45 w 263"/>
              <a:gd name="T25" fmla="*/ 181 h 209"/>
              <a:gd name="T26" fmla="*/ 208 w 263"/>
              <a:gd name="T27" fmla="*/ 181 h 209"/>
              <a:gd name="T28" fmla="*/ 127 w 263"/>
              <a:gd name="T29" fmla="*/ 45 h 209"/>
              <a:gd name="T30" fmla="*/ 45 w 263"/>
              <a:gd name="T31" fmla="*/ 181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" h="209">
                <a:moveTo>
                  <a:pt x="244" y="208"/>
                </a:moveTo>
                <a:lnTo>
                  <a:pt x="244" y="208"/>
                </a:lnTo>
                <a:cubicBezTo>
                  <a:pt x="18" y="208"/>
                  <a:pt x="18" y="208"/>
                  <a:pt x="18" y="208"/>
                </a:cubicBezTo>
                <a:cubicBezTo>
                  <a:pt x="9" y="208"/>
                  <a:pt x="9" y="208"/>
                  <a:pt x="0" y="199"/>
                </a:cubicBezTo>
                <a:cubicBezTo>
                  <a:pt x="0" y="199"/>
                  <a:pt x="0" y="190"/>
                  <a:pt x="9" y="181"/>
                </a:cubicBezTo>
                <a:cubicBezTo>
                  <a:pt x="117" y="0"/>
                  <a:pt x="117" y="0"/>
                  <a:pt x="117" y="0"/>
                </a:cubicBezTo>
                <a:lnTo>
                  <a:pt x="127" y="0"/>
                </a:lnTo>
                <a:cubicBezTo>
                  <a:pt x="136" y="0"/>
                  <a:pt x="145" y="0"/>
                  <a:pt x="145" y="0"/>
                </a:cubicBezTo>
                <a:cubicBezTo>
                  <a:pt x="253" y="181"/>
                  <a:pt x="253" y="181"/>
                  <a:pt x="253" y="181"/>
                </a:cubicBezTo>
                <a:cubicBezTo>
                  <a:pt x="262" y="190"/>
                  <a:pt x="262" y="199"/>
                  <a:pt x="253" y="199"/>
                </a:cubicBezTo>
                <a:cubicBezTo>
                  <a:pt x="253" y="208"/>
                  <a:pt x="244" y="208"/>
                  <a:pt x="244" y="208"/>
                </a:cubicBezTo>
                <a:close/>
                <a:moveTo>
                  <a:pt x="45" y="181"/>
                </a:moveTo>
                <a:lnTo>
                  <a:pt x="45" y="181"/>
                </a:lnTo>
                <a:cubicBezTo>
                  <a:pt x="208" y="181"/>
                  <a:pt x="208" y="181"/>
                  <a:pt x="208" y="181"/>
                </a:cubicBezTo>
                <a:cubicBezTo>
                  <a:pt x="127" y="45"/>
                  <a:pt x="127" y="45"/>
                  <a:pt x="127" y="45"/>
                </a:cubicBezTo>
                <a:lnTo>
                  <a:pt x="45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34">
            <a:extLst>
              <a:ext uri="{FF2B5EF4-FFF2-40B4-BE49-F238E27FC236}">
                <a16:creationId xmlns:a16="http://schemas.microsoft.com/office/drawing/2014/main" id="{D095D319-3B0A-F64D-A392-6FCFCE1A2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489" y="6406889"/>
            <a:ext cx="472911" cy="212594"/>
          </a:xfrm>
          <a:custGeom>
            <a:avLst/>
            <a:gdLst>
              <a:gd name="T0" fmla="*/ 462 w 481"/>
              <a:gd name="T1" fmla="*/ 217 h 218"/>
              <a:gd name="T2" fmla="*/ 462 w 481"/>
              <a:gd name="T3" fmla="*/ 217 h 218"/>
              <a:gd name="T4" fmla="*/ 19 w 481"/>
              <a:gd name="T5" fmla="*/ 217 h 218"/>
              <a:gd name="T6" fmla="*/ 0 w 481"/>
              <a:gd name="T7" fmla="*/ 208 h 218"/>
              <a:gd name="T8" fmla="*/ 0 w 481"/>
              <a:gd name="T9" fmla="*/ 190 h 218"/>
              <a:gd name="T10" fmla="*/ 109 w 481"/>
              <a:gd name="T11" fmla="*/ 9 h 218"/>
              <a:gd name="T12" fmla="*/ 127 w 481"/>
              <a:gd name="T13" fmla="*/ 0 h 218"/>
              <a:gd name="T14" fmla="*/ 353 w 481"/>
              <a:gd name="T15" fmla="*/ 0 h 218"/>
              <a:gd name="T16" fmla="*/ 362 w 481"/>
              <a:gd name="T17" fmla="*/ 9 h 218"/>
              <a:gd name="T18" fmla="*/ 471 w 481"/>
              <a:gd name="T19" fmla="*/ 190 h 218"/>
              <a:gd name="T20" fmla="*/ 480 w 481"/>
              <a:gd name="T21" fmla="*/ 208 h 218"/>
              <a:gd name="T22" fmla="*/ 462 w 481"/>
              <a:gd name="T23" fmla="*/ 217 h 218"/>
              <a:gd name="T24" fmla="*/ 46 w 481"/>
              <a:gd name="T25" fmla="*/ 181 h 218"/>
              <a:gd name="T26" fmla="*/ 46 w 481"/>
              <a:gd name="T27" fmla="*/ 181 h 218"/>
              <a:gd name="T28" fmla="*/ 434 w 481"/>
              <a:gd name="T29" fmla="*/ 181 h 218"/>
              <a:gd name="T30" fmla="*/ 344 w 481"/>
              <a:gd name="T31" fmla="*/ 36 h 218"/>
              <a:gd name="T32" fmla="*/ 136 w 481"/>
              <a:gd name="T33" fmla="*/ 36 h 218"/>
              <a:gd name="T34" fmla="*/ 46 w 481"/>
              <a:gd name="T35" fmla="*/ 18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1" h="218">
                <a:moveTo>
                  <a:pt x="462" y="217"/>
                </a:moveTo>
                <a:lnTo>
                  <a:pt x="462" y="217"/>
                </a:lnTo>
                <a:cubicBezTo>
                  <a:pt x="19" y="217"/>
                  <a:pt x="19" y="217"/>
                  <a:pt x="19" y="217"/>
                </a:cubicBezTo>
                <a:cubicBezTo>
                  <a:pt x="9" y="217"/>
                  <a:pt x="0" y="208"/>
                  <a:pt x="0" y="208"/>
                </a:cubicBezTo>
                <a:cubicBezTo>
                  <a:pt x="0" y="199"/>
                  <a:pt x="0" y="199"/>
                  <a:pt x="0" y="190"/>
                </a:cubicBezTo>
                <a:cubicBezTo>
                  <a:pt x="109" y="9"/>
                  <a:pt x="109" y="9"/>
                  <a:pt x="109" y="9"/>
                </a:cubicBezTo>
                <a:cubicBezTo>
                  <a:pt x="118" y="9"/>
                  <a:pt x="118" y="0"/>
                  <a:pt x="127" y="0"/>
                </a:cubicBezTo>
                <a:cubicBezTo>
                  <a:pt x="353" y="0"/>
                  <a:pt x="353" y="0"/>
                  <a:pt x="353" y="0"/>
                </a:cubicBezTo>
                <a:lnTo>
                  <a:pt x="362" y="9"/>
                </a:lnTo>
                <a:cubicBezTo>
                  <a:pt x="471" y="190"/>
                  <a:pt x="471" y="190"/>
                  <a:pt x="471" y="190"/>
                </a:cubicBezTo>
                <a:cubicBezTo>
                  <a:pt x="480" y="199"/>
                  <a:pt x="480" y="199"/>
                  <a:pt x="480" y="208"/>
                </a:cubicBezTo>
                <a:cubicBezTo>
                  <a:pt x="471" y="208"/>
                  <a:pt x="471" y="217"/>
                  <a:pt x="462" y="217"/>
                </a:cubicBezTo>
                <a:close/>
                <a:moveTo>
                  <a:pt x="46" y="181"/>
                </a:moveTo>
                <a:lnTo>
                  <a:pt x="46" y="181"/>
                </a:lnTo>
                <a:cubicBezTo>
                  <a:pt x="434" y="181"/>
                  <a:pt x="434" y="181"/>
                  <a:pt x="434" y="181"/>
                </a:cubicBezTo>
                <a:cubicBezTo>
                  <a:pt x="344" y="36"/>
                  <a:pt x="344" y="36"/>
                  <a:pt x="344" y="36"/>
                </a:cubicBezTo>
                <a:cubicBezTo>
                  <a:pt x="136" y="36"/>
                  <a:pt x="136" y="36"/>
                  <a:pt x="136" y="36"/>
                </a:cubicBezTo>
                <a:lnTo>
                  <a:pt x="46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35">
            <a:extLst>
              <a:ext uri="{FF2B5EF4-FFF2-40B4-BE49-F238E27FC236}">
                <a16:creationId xmlns:a16="http://schemas.microsoft.com/office/drawing/2014/main" id="{51D88B43-3D8F-EB49-B9D2-BD06B081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2362" y="6645514"/>
            <a:ext cx="685502" cy="212591"/>
          </a:xfrm>
          <a:custGeom>
            <a:avLst/>
            <a:gdLst>
              <a:gd name="T0" fmla="*/ 678 w 697"/>
              <a:gd name="T1" fmla="*/ 217 h 218"/>
              <a:gd name="T2" fmla="*/ 678 w 697"/>
              <a:gd name="T3" fmla="*/ 217 h 218"/>
              <a:gd name="T4" fmla="*/ 678 w 697"/>
              <a:gd name="T5" fmla="*/ 217 h 218"/>
              <a:gd name="T6" fmla="*/ 18 w 697"/>
              <a:gd name="T7" fmla="*/ 208 h 218"/>
              <a:gd name="T8" fmla="*/ 0 w 697"/>
              <a:gd name="T9" fmla="*/ 199 h 218"/>
              <a:gd name="T10" fmla="*/ 0 w 697"/>
              <a:gd name="T11" fmla="*/ 190 h 218"/>
              <a:gd name="T12" fmla="*/ 108 w 697"/>
              <a:gd name="T13" fmla="*/ 9 h 218"/>
              <a:gd name="T14" fmla="*/ 127 w 697"/>
              <a:gd name="T15" fmla="*/ 0 h 218"/>
              <a:gd name="T16" fmla="*/ 570 w 697"/>
              <a:gd name="T17" fmla="*/ 0 h 218"/>
              <a:gd name="T18" fmla="*/ 579 w 697"/>
              <a:gd name="T19" fmla="*/ 9 h 218"/>
              <a:gd name="T20" fmla="*/ 696 w 697"/>
              <a:gd name="T21" fmla="*/ 190 h 218"/>
              <a:gd name="T22" fmla="*/ 696 w 697"/>
              <a:gd name="T23" fmla="*/ 208 h 218"/>
              <a:gd name="T24" fmla="*/ 678 w 697"/>
              <a:gd name="T25" fmla="*/ 217 h 218"/>
              <a:gd name="T26" fmla="*/ 45 w 697"/>
              <a:gd name="T27" fmla="*/ 181 h 218"/>
              <a:gd name="T28" fmla="*/ 45 w 697"/>
              <a:gd name="T29" fmla="*/ 181 h 218"/>
              <a:gd name="T30" fmla="*/ 651 w 697"/>
              <a:gd name="T31" fmla="*/ 181 h 218"/>
              <a:gd name="T32" fmla="*/ 561 w 697"/>
              <a:gd name="T33" fmla="*/ 27 h 218"/>
              <a:gd name="T34" fmla="*/ 136 w 697"/>
              <a:gd name="T35" fmla="*/ 27 h 218"/>
              <a:gd name="T36" fmla="*/ 45 w 697"/>
              <a:gd name="T37" fmla="*/ 181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97" h="218">
                <a:moveTo>
                  <a:pt x="678" y="217"/>
                </a:moveTo>
                <a:lnTo>
                  <a:pt x="678" y="217"/>
                </a:lnTo>
                <a:lnTo>
                  <a:pt x="678" y="217"/>
                </a:lnTo>
                <a:cubicBezTo>
                  <a:pt x="18" y="208"/>
                  <a:pt x="18" y="208"/>
                  <a:pt x="18" y="208"/>
                </a:cubicBezTo>
                <a:cubicBezTo>
                  <a:pt x="9" y="208"/>
                  <a:pt x="0" y="208"/>
                  <a:pt x="0" y="199"/>
                </a:cubicBezTo>
                <a:lnTo>
                  <a:pt x="0" y="190"/>
                </a:lnTo>
                <a:cubicBezTo>
                  <a:pt x="108" y="9"/>
                  <a:pt x="108" y="9"/>
                  <a:pt x="108" y="9"/>
                </a:cubicBezTo>
                <a:cubicBezTo>
                  <a:pt x="117" y="0"/>
                  <a:pt x="117" y="0"/>
                  <a:pt x="127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0" y="0"/>
                  <a:pt x="579" y="0"/>
                  <a:pt x="579" y="9"/>
                </a:cubicBezTo>
                <a:cubicBezTo>
                  <a:pt x="696" y="190"/>
                  <a:pt x="696" y="190"/>
                  <a:pt x="696" y="190"/>
                </a:cubicBezTo>
                <a:cubicBezTo>
                  <a:pt x="696" y="190"/>
                  <a:pt x="696" y="199"/>
                  <a:pt x="696" y="208"/>
                </a:cubicBezTo>
                <a:cubicBezTo>
                  <a:pt x="687" y="208"/>
                  <a:pt x="687" y="217"/>
                  <a:pt x="678" y="217"/>
                </a:cubicBezTo>
                <a:close/>
                <a:moveTo>
                  <a:pt x="45" y="181"/>
                </a:moveTo>
                <a:lnTo>
                  <a:pt x="45" y="181"/>
                </a:lnTo>
                <a:cubicBezTo>
                  <a:pt x="651" y="181"/>
                  <a:pt x="651" y="181"/>
                  <a:pt x="651" y="181"/>
                </a:cubicBezTo>
                <a:cubicBezTo>
                  <a:pt x="561" y="27"/>
                  <a:pt x="561" y="27"/>
                  <a:pt x="561" y="27"/>
                </a:cubicBezTo>
                <a:cubicBezTo>
                  <a:pt x="136" y="27"/>
                  <a:pt x="136" y="27"/>
                  <a:pt x="136" y="27"/>
                </a:cubicBezTo>
                <a:lnTo>
                  <a:pt x="45" y="1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Google Shape;265;p9">
            <a:extLst>
              <a:ext uri="{FF2B5EF4-FFF2-40B4-BE49-F238E27FC236}">
                <a16:creationId xmlns:a16="http://schemas.microsoft.com/office/drawing/2014/main" id="{6D66F609-4094-F54F-8AAE-E88E425B1D10}"/>
              </a:ext>
            </a:extLst>
          </p:cNvPr>
          <p:cNvSpPr/>
          <p:nvPr/>
        </p:nvSpPr>
        <p:spPr>
          <a:xfrm>
            <a:off x="14803532" y="5314081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02" name="Google Shape;264;p9">
            <a:extLst>
              <a:ext uri="{FF2B5EF4-FFF2-40B4-BE49-F238E27FC236}">
                <a16:creationId xmlns:a16="http://schemas.microsoft.com/office/drawing/2014/main" id="{3BF15B88-1FBD-764E-81B6-AAEB73DCDA33}"/>
              </a:ext>
            </a:extLst>
          </p:cNvPr>
          <p:cNvSpPr txBox="1"/>
          <p:nvPr/>
        </p:nvSpPr>
        <p:spPr>
          <a:xfrm>
            <a:off x="14838639" y="4786026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265;p9">
            <a:extLst>
              <a:ext uri="{FF2B5EF4-FFF2-40B4-BE49-F238E27FC236}">
                <a16:creationId xmlns:a16="http://schemas.microsoft.com/office/drawing/2014/main" id="{67DC9EB5-7665-024D-8C85-7C0EE82C2E2D}"/>
              </a:ext>
            </a:extLst>
          </p:cNvPr>
          <p:cNvSpPr/>
          <p:nvPr/>
        </p:nvSpPr>
        <p:spPr>
          <a:xfrm>
            <a:off x="15764189" y="8274523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04" name="Google Shape;264;p9">
            <a:extLst>
              <a:ext uri="{FF2B5EF4-FFF2-40B4-BE49-F238E27FC236}">
                <a16:creationId xmlns:a16="http://schemas.microsoft.com/office/drawing/2014/main" id="{CBD9860C-2B02-4A4F-A980-38AD4F2FE7B4}"/>
              </a:ext>
            </a:extLst>
          </p:cNvPr>
          <p:cNvSpPr txBox="1"/>
          <p:nvPr/>
        </p:nvSpPr>
        <p:spPr>
          <a:xfrm>
            <a:off x="15799296" y="7746468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265;p9">
            <a:extLst>
              <a:ext uri="{FF2B5EF4-FFF2-40B4-BE49-F238E27FC236}">
                <a16:creationId xmlns:a16="http://schemas.microsoft.com/office/drawing/2014/main" id="{1CD76CE8-5366-0444-8DFB-B1A620E0EF96}"/>
              </a:ext>
            </a:extLst>
          </p:cNvPr>
          <p:cNvSpPr/>
          <p:nvPr/>
        </p:nvSpPr>
        <p:spPr>
          <a:xfrm>
            <a:off x="14772839" y="11147110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06" name="Google Shape;264;p9">
            <a:extLst>
              <a:ext uri="{FF2B5EF4-FFF2-40B4-BE49-F238E27FC236}">
                <a16:creationId xmlns:a16="http://schemas.microsoft.com/office/drawing/2014/main" id="{253FB656-DB73-F54F-BC9C-C8690581E2D9}"/>
              </a:ext>
            </a:extLst>
          </p:cNvPr>
          <p:cNvSpPr txBox="1"/>
          <p:nvPr/>
        </p:nvSpPr>
        <p:spPr>
          <a:xfrm>
            <a:off x="14807946" y="10619055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265;p9">
            <a:extLst>
              <a:ext uri="{FF2B5EF4-FFF2-40B4-BE49-F238E27FC236}">
                <a16:creationId xmlns:a16="http://schemas.microsoft.com/office/drawing/2014/main" id="{53801D6D-7E27-924D-A06B-FD8A63C5352E}"/>
              </a:ext>
            </a:extLst>
          </p:cNvPr>
          <p:cNvSpPr/>
          <p:nvPr/>
        </p:nvSpPr>
        <p:spPr>
          <a:xfrm>
            <a:off x="10492224" y="3972868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08" name="Google Shape;264;p9">
            <a:extLst>
              <a:ext uri="{FF2B5EF4-FFF2-40B4-BE49-F238E27FC236}">
                <a16:creationId xmlns:a16="http://schemas.microsoft.com/office/drawing/2014/main" id="{38153440-9713-1342-9631-91E8C2AB9345}"/>
              </a:ext>
            </a:extLst>
          </p:cNvPr>
          <p:cNvSpPr txBox="1"/>
          <p:nvPr/>
        </p:nvSpPr>
        <p:spPr>
          <a:xfrm>
            <a:off x="11101257" y="3488082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9" name="Google Shape;265;p9">
            <a:extLst>
              <a:ext uri="{FF2B5EF4-FFF2-40B4-BE49-F238E27FC236}">
                <a16:creationId xmlns:a16="http://schemas.microsoft.com/office/drawing/2014/main" id="{53C2616F-E895-9044-A48A-1D5A8705AFBB}"/>
              </a:ext>
            </a:extLst>
          </p:cNvPr>
          <p:cNvSpPr/>
          <p:nvPr/>
        </p:nvSpPr>
        <p:spPr>
          <a:xfrm>
            <a:off x="10330892" y="12437891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10" name="Google Shape;264;p9">
            <a:extLst>
              <a:ext uri="{FF2B5EF4-FFF2-40B4-BE49-F238E27FC236}">
                <a16:creationId xmlns:a16="http://schemas.microsoft.com/office/drawing/2014/main" id="{0DFABC25-CAF5-CB4C-974C-E16FA4ECEB51}"/>
              </a:ext>
            </a:extLst>
          </p:cNvPr>
          <p:cNvSpPr txBox="1"/>
          <p:nvPr/>
        </p:nvSpPr>
        <p:spPr>
          <a:xfrm>
            <a:off x="10939924" y="11953105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265;p9">
            <a:extLst>
              <a:ext uri="{FF2B5EF4-FFF2-40B4-BE49-F238E27FC236}">
                <a16:creationId xmlns:a16="http://schemas.microsoft.com/office/drawing/2014/main" id="{623A3938-F282-E546-A1B5-3B646FED428C}"/>
              </a:ext>
            </a:extLst>
          </p:cNvPr>
          <p:cNvSpPr/>
          <p:nvPr/>
        </p:nvSpPr>
        <p:spPr>
          <a:xfrm>
            <a:off x="5882154" y="5317358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12" name="Google Shape;264;p9">
            <a:extLst>
              <a:ext uri="{FF2B5EF4-FFF2-40B4-BE49-F238E27FC236}">
                <a16:creationId xmlns:a16="http://schemas.microsoft.com/office/drawing/2014/main" id="{D9B7A4A3-351B-7142-B8CA-AF068AE41025}"/>
              </a:ext>
            </a:extLst>
          </p:cNvPr>
          <p:cNvSpPr txBox="1"/>
          <p:nvPr/>
        </p:nvSpPr>
        <p:spPr>
          <a:xfrm>
            <a:off x="7122529" y="4789303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265;p9">
            <a:extLst>
              <a:ext uri="{FF2B5EF4-FFF2-40B4-BE49-F238E27FC236}">
                <a16:creationId xmlns:a16="http://schemas.microsoft.com/office/drawing/2014/main" id="{82D6A875-5004-864D-8CD9-9D27DFA52067}"/>
              </a:ext>
            </a:extLst>
          </p:cNvPr>
          <p:cNvSpPr/>
          <p:nvPr/>
        </p:nvSpPr>
        <p:spPr>
          <a:xfrm>
            <a:off x="4856822" y="8274523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14" name="Google Shape;264;p9">
            <a:extLst>
              <a:ext uri="{FF2B5EF4-FFF2-40B4-BE49-F238E27FC236}">
                <a16:creationId xmlns:a16="http://schemas.microsoft.com/office/drawing/2014/main" id="{6319EF16-9865-5A4C-900B-0C96A78BC845}"/>
              </a:ext>
            </a:extLst>
          </p:cNvPr>
          <p:cNvSpPr txBox="1"/>
          <p:nvPr/>
        </p:nvSpPr>
        <p:spPr>
          <a:xfrm>
            <a:off x="6097197" y="7746468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265;p9">
            <a:extLst>
              <a:ext uri="{FF2B5EF4-FFF2-40B4-BE49-F238E27FC236}">
                <a16:creationId xmlns:a16="http://schemas.microsoft.com/office/drawing/2014/main" id="{873CCD89-D432-4A4A-83CB-C61DE7C24475}"/>
              </a:ext>
            </a:extLst>
          </p:cNvPr>
          <p:cNvSpPr/>
          <p:nvPr/>
        </p:nvSpPr>
        <p:spPr>
          <a:xfrm>
            <a:off x="5478382" y="11128835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616" name="Google Shape;264;p9">
            <a:extLst>
              <a:ext uri="{FF2B5EF4-FFF2-40B4-BE49-F238E27FC236}">
                <a16:creationId xmlns:a16="http://schemas.microsoft.com/office/drawing/2014/main" id="{5228BA60-2ACE-7540-95B5-B898E15EAA4F}"/>
              </a:ext>
            </a:extLst>
          </p:cNvPr>
          <p:cNvSpPr txBox="1"/>
          <p:nvPr/>
        </p:nvSpPr>
        <p:spPr>
          <a:xfrm>
            <a:off x="6718758" y="10600780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Freeform 321">
            <a:extLst>
              <a:ext uri="{FF2B5EF4-FFF2-40B4-BE49-F238E27FC236}">
                <a16:creationId xmlns:a16="http://schemas.microsoft.com/office/drawing/2014/main" id="{1B41A50B-6DBE-7B4C-A72F-078E6881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504" y="1844848"/>
            <a:ext cx="5282363" cy="5423033"/>
          </a:xfrm>
          <a:custGeom>
            <a:avLst/>
            <a:gdLst>
              <a:gd name="T0" fmla="*/ 3012 w 4803"/>
              <a:gd name="T1" fmla="*/ 4792 h 4929"/>
              <a:gd name="T2" fmla="*/ 3012 w 4803"/>
              <a:gd name="T3" fmla="*/ 4792 h 4929"/>
              <a:gd name="T4" fmla="*/ 3250 w 4803"/>
              <a:gd name="T5" fmla="*/ 4064 h 4929"/>
              <a:gd name="T6" fmla="*/ 4420 w 4803"/>
              <a:gd name="T7" fmla="*/ 3215 h 4929"/>
              <a:gd name="T8" fmla="*/ 4709 w 4803"/>
              <a:gd name="T9" fmla="*/ 3097 h 4929"/>
              <a:gd name="T10" fmla="*/ 4802 w 4803"/>
              <a:gd name="T11" fmla="*/ 2995 h 4929"/>
              <a:gd name="T12" fmla="*/ 4802 w 4803"/>
              <a:gd name="T13" fmla="*/ 127 h 4929"/>
              <a:gd name="T14" fmla="*/ 4675 w 4803"/>
              <a:gd name="T15" fmla="*/ 17 h 4929"/>
              <a:gd name="T16" fmla="*/ 4420 w 4803"/>
              <a:gd name="T17" fmla="*/ 127 h 4929"/>
              <a:gd name="T18" fmla="*/ 382 w 4803"/>
              <a:gd name="T19" fmla="*/ 3063 h 4929"/>
              <a:gd name="T20" fmla="*/ 102 w 4803"/>
              <a:gd name="T21" fmla="*/ 3911 h 4929"/>
              <a:gd name="T22" fmla="*/ 408 w 4803"/>
              <a:gd name="T23" fmla="*/ 4852 h 4929"/>
              <a:gd name="T24" fmla="*/ 518 w 4803"/>
              <a:gd name="T25" fmla="*/ 4928 h 4929"/>
              <a:gd name="T26" fmla="*/ 2910 w 4803"/>
              <a:gd name="T27" fmla="*/ 4928 h 4929"/>
              <a:gd name="T28" fmla="*/ 3012 w 4803"/>
              <a:gd name="T29" fmla="*/ 4792 h 4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03" h="4929">
                <a:moveTo>
                  <a:pt x="3012" y="4792"/>
                </a:moveTo>
                <a:lnTo>
                  <a:pt x="3012" y="4792"/>
                </a:lnTo>
                <a:cubicBezTo>
                  <a:pt x="2927" y="4522"/>
                  <a:pt x="3021" y="4225"/>
                  <a:pt x="3250" y="4064"/>
                </a:cubicBezTo>
                <a:cubicBezTo>
                  <a:pt x="4420" y="3215"/>
                  <a:pt x="4420" y="3215"/>
                  <a:pt x="4420" y="3215"/>
                </a:cubicBezTo>
                <a:cubicBezTo>
                  <a:pt x="4505" y="3148"/>
                  <a:pt x="4607" y="3114"/>
                  <a:pt x="4709" y="3097"/>
                </a:cubicBezTo>
                <a:cubicBezTo>
                  <a:pt x="4760" y="3088"/>
                  <a:pt x="4802" y="3046"/>
                  <a:pt x="4802" y="2995"/>
                </a:cubicBezTo>
                <a:cubicBezTo>
                  <a:pt x="4802" y="127"/>
                  <a:pt x="4802" y="127"/>
                  <a:pt x="4802" y="127"/>
                </a:cubicBezTo>
                <a:cubicBezTo>
                  <a:pt x="4802" y="60"/>
                  <a:pt x="4743" y="0"/>
                  <a:pt x="4675" y="17"/>
                </a:cubicBezTo>
                <a:cubicBezTo>
                  <a:pt x="4582" y="34"/>
                  <a:pt x="4497" y="68"/>
                  <a:pt x="4420" y="127"/>
                </a:cubicBezTo>
                <a:cubicBezTo>
                  <a:pt x="382" y="3063"/>
                  <a:pt x="382" y="3063"/>
                  <a:pt x="382" y="3063"/>
                </a:cubicBezTo>
                <a:cubicBezTo>
                  <a:pt x="110" y="3258"/>
                  <a:pt x="0" y="3597"/>
                  <a:pt x="102" y="3911"/>
                </a:cubicBezTo>
                <a:cubicBezTo>
                  <a:pt x="408" y="4852"/>
                  <a:pt x="408" y="4852"/>
                  <a:pt x="408" y="4852"/>
                </a:cubicBezTo>
                <a:cubicBezTo>
                  <a:pt x="424" y="4902"/>
                  <a:pt x="467" y="4928"/>
                  <a:pt x="518" y="4928"/>
                </a:cubicBezTo>
                <a:cubicBezTo>
                  <a:pt x="2910" y="4928"/>
                  <a:pt x="2910" y="4928"/>
                  <a:pt x="2910" y="4928"/>
                </a:cubicBezTo>
                <a:cubicBezTo>
                  <a:pt x="2987" y="4928"/>
                  <a:pt x="3037" y="4860"/>
                  <a:pt x="3012" y="479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2">
            <a:extLst>
              <a:ext uri="{FF2B5EF4-FFF2-40B4-BE49-F238E27FC236}">
                <a16:creationId xmlns:a16="http://schemas.microsoft.com/office/drawing/2014/main" id="{4A5C7837-552E-4A48-A5E0-492ABCC4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120" y="7267881"/>
            <a:ext cx="4777897" cy="4603271"/>
          </a:xfrm>
          <a:custGeom>
            <a:avLst/>
            <a:gdLst>
              <a:gd name="T0" fmla="*/ 3699 w 4345"/>
              <a:gd name="T1" fmla="*/ 1680 h 4183"/>
              <a:gd name="T2" fmla="*/ 3699 w 4345"/>
              <a:gd name="T3" fmla="*/ 1680 h 4183"/>
              <a:gd name="T4" fmla="*/ 2978 w 4345"/>
              <a:gd name="T5" fmla="*/ 1154 h 4183"/>
              <a:gd name="T6" fmla="*/ 2630 w 4345"/>
              <a:gd name="T7" fmla="*/ 76 h 4183"/>
              <a:gd name="T8" fmla="*/ 2529 w 4345"/>
              <a:gd name="T9" fmla="*/ 0 h 4183"/>
              <a:gd name="T10" fmla="*/ 128 w 4345"/>
              <a:gd name="T11" fmla="*/ 0 h 4183"/>
              <a:gd name="T12" fmla="*/ 26 w 4345"/>
              <a:gd name="T13" fmla="*/ 144 h 4183"/>
              <a:gd name="T14" fmla="*/ 1188 w 4345"/>
              <a:gd name="T15" fmla="*/ 3733 h 4183"/>
              <a:gd name="T16" fmla="*/ 1808 w 4345"/>
              <a:gd name="T17" fmla="*/ 4182 h 4183"/>
              <a:gd name="T18" fmla="*/ 4234 w 4345"/>
              <a:gd name="T19" fmla="*/ 4182 h 4183"/>
              <a:gd name="T20" fmla="*/ 4344 w 4345"/>
              <a:gd name="T21" fmla="*/ 4072 h 4183"/>
              <a:gd name="T22" fmla="*/ 4344 w 4345"/>
              <a:gd name="T23" fmla="*/ 1790 h 4183"/>
              <a:gd name="T24" fmla="*/ 4234 w 4345"/>
              <a:gd name="T25" fmla="*/ 1680 h 4183"/>
              <a:gd name="T26" fmla="*/ 3699 w 4345"/>
              <a:gd name="T27" fmla="*/ 1680 h 4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45" h="4183">
                <a:moveTo>
                  <a:pt x="3699" y="1680"/>
                </a:moveTo>
                <a:lnTo>
                  <a:pt x="3699" y="1680"/>
                </a:lnTo>
                <a:cubicBezTo>
                  <a:pt x="3369" y="1680"/>
                  <a:pt x="3080" y="1468"/>
                  <a:pt x="2978" y="1154"/>
                </a:cubicBezTo>
                <a:cubicBezTo>
                  <a:pt x="2630" y="76"/>
                  <a:pt x="2630" y="76"/>
                  <a:pt x="2630" y="76"/>
                </a:cubicBezTo>
                <a:cubicBezTo>
                  <a:pt x="2613" y="34"/>
                  <a:pt x="2571" y="0"/>
                  <a:pt x="2529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51" y="0"/>
                  <a:pt x="0" y="76"/>
                  <a:pt x="26" y="144"/>
                </a:cubicBezTo>
                <a:cubicBezTo>
                  <a:pt x="1188" y="3733"/>
                  <a:pt x="1188" y="3733"/>
                  <a:pt x="1188" y="3733"/>
                </a:cubicBezTo>
                <a:cubicBezTo>
                  <a:pt x="1273" y="3996"/>
                  <a:pt x="1527" y="4182"/>
                  <a:pt x="1808" y="4182"/>
                </a:cubicBezTo>
                <a:cubicBezTo>
                  <a:pt x="4234" y="4182"/>
                  <a:pt x="4234" y="4182"/>
                  <a:pt x="4234" y="4182"/>
                </a:cubicBezTo>
                <a:cubicBezTo>
                  <a:pt x="4293" y="4182"/>
                  <a:pt x="4344" y="4131"/>
                  <a:pt x="4344" y="4072"/>
                </a:cubicBezTo>
                <a:cubicBezTo>
                  <a:pt x="4344" y="1790"/>
                  <a:pt x="4344" y="1790"/>
                  <a:pt x="4344" y="1790"/>
                </a:cubicBezTo>
                <a:cubicBezTo>
                  <a:pt x="4344" y="1731"/>
                  <a:pt x="4293" y="1680"/>
                  <a:pt x="4234" y="1680"/>
                </a:cubicBezTo>
                <a:lnTo>
                  <a:pt x="3699" y="168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23">
            <a:extLst>
              <a:ext uri="{FF2B5EF4-FFF2-40B4-BE49-F238E27FC236}">
                <a16:creationId xmlns:a16="http://schemas.microsoft.com/office/drawing/2014/main" id="{F7415964-8095-F447-B1F7-2F85F693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867" y="1844848"/>
            <a:ext cx="5272664" cy="5423033"/>
          </a:xfrm>
          <a:custGeom>
            <a:avLst/>
            <a:gdLst>
              <a:gd name="T0" fmla="*/ 4420 w 4794"/>
              <a:gd name="T1" fmla="*/ 3063 h 4929"/>
              <a:gd name="T2" fmla="*/ 4420 w 4794"/>
              <a:gd name="T3" fmla="*/ 3063 h 4929"/>
              <a:gd name="T4" fmla="*/ 382 w 4794"/>
              <a:gd name="T5" fmla="*/ 127 h 4929"/>
              <a:gd name="T6" fmla="*/ 127 w 4794"/>
              <a:gd name="T7" fmla="*/ 17 h 4929"/>
              <a:gd name="T8" fmla="*/ 0 w 4794"/>
              <a:gd name="T9" fmla="*/ 127 h 4929"/>
              <a:gd name="T10" fmla="*/ 0 w 4794"/>
              <a:gd name="T11" fmla="*/ 2995 h 4929"/>
              <a:gd name="T12" fmla="*/ 94 w 4794"/>
              <a:gd name="T13" fmla="*/ 3097 h 4929"/>
              <a:gd name="T14" fmla="*/ 382 w 4794"/>
              <a:gd name="T15" fmla="*/ 3215 h 4929"/>
              <a:gd name="T16" fmla="*/ 1544 w 4794"/>
              <a:gd name="T17" fmla="*/ 4064 h 4929"/>
              <a:gd name="T18" fmla="*/ 1782 w 4794"/>
              <a:gd name="T19" fmla="*/ 4792 h 4929"/>
              <a:gd name="T20" fmla="*/ 1782 w 4794"/>
              <a:gd name="T21" fmla="*/ 4792 h 4929"/>
              <a:gd name="T22" fmla="*/ 1884 w 4794"/>
              <a:gd name="T23" fmla="*/ 4928 h 4929"/>
              <a:gd name="T24" fmla="*/ 4284 w 4794"/>
              <a:gd name="T25" fmla="*/ 4928 h 4929"/>
              <a:gd name="T26" fmla="*/ 4386 w 4794"/>
              <a:gd name="T27" fmla="*/ 4852 h 4929"/>
              <a:gd name="T28" fmla="*/ 4691 w 4794"/>
              <a:gd name="T29" fmla="*/ 3911 h 4929"/>
              <a:gd name="T30" fmla="*/ 4420 w 4794"/>
              <a:gd name="T31" fmla="*/ 3063 h 4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94" h="4929">
                <a:moveTo>
                  <a:pt x="4420" y="3063"/>
                </a:moveTo>
                <a:lnTo>
                  <a:pt x="4420" y="3063"/>
                </a:lnTo>
                <a:cubicBezTo>
                  <a:pt x="382" y="127"/>
                  <a:pt x="382" y="127"/>
                  <a:pt x="382" y="127"/>
                </a:cubicBezTo>
                <a:cubicBezTo>
                  <a:pt x="306" y="68"/>
                  <a:pt x="221" y="34"/>
                  <a:pt x="127" y="17"/>
                </a:cubicBezTo>
                <a:cubicBezTo>
                  <a:pt x="60" y="0"/>
                  <a:pt x="0" y="60"/>
                  <a:pt x="0" y="127"/>
                </a:cubicBezTo>
                <a:cubicBezTo>
                  <a:pt x="0" y="2995"/>
                  <a:pt x="0" y="2995"/>
                  <a:pt x="0" y="2995"/>
                </a:cubicBezTo>
                <a:cubicBezTo>
                  <a:pt x="0" y="3046"/>
                  <a:pt x="34" y="3088"/>
                  <a:pt x="94" y="3097"/>
                </a:cubicBezTo>
                <a:cubicBezTo>
                  <a:pt x="195" y="3114"/>
                  <a:pt x="297" y="3148"/>
                  <a:pt x="382" y="3215"/>
                </a:cubicBezTo>
                <a:cubicBezTo>
                  <a:pt x="1544" y="4064"/>
                  <a:pt x="1544" y="4064"/>
                  <a:pt x="1544" y="4064"/>
                </a:cubicBezTo>
                <a:cubicBezTo>
                  <a:pt x="1774" y="4225"/>
                  <a:pt x="1867" y="4522"/>
                  <a:pt x="1782" y="4792"/>
                </a:cubicBezTo>
                <a:lnTo>
                  <a:pt x="1782" y="4792"/>
                </a:lnTo>
                <a:cubicBezTo>
                  <a:pt x="1765" y="4860"/>
                  <a:pt x="1816" y="4928"/>
                  <a:pt x="1884" y="4928"/>
                </a:cubicBezTo>
                <a:cubicBezTo>
                  <a:pt x="4284" y="4928"/>
                  <a:pt x="4284" y="4928"/>
                  <a:pt x="4284" y="4928"/>
                </a:cubicBezTo>
                <a:cubicBezTo>
                  <a:pt x="4335" y="4928"/>
                  <a:pt x="4369" y="4902"/>
                  <a:pt x="4386" y="4852"/>
                </a:cubicBezTo>
                <a:cubicBezTo>
                  <a:pt x="4691" y="3911"/>
                  <a:pt x="4691" y="3911"/>
                  <a:pt x="4691" y="3911"/>
                </a:cubicBezTo>
                <a:cubicBezTo>
                  <a:pt x="4793" y="3597"/>
                  <a:pt x="4682" y="3258"/>
                  <a:pt x="4420" y="306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4">
            <a:extLst>
              <a:ext uri="{FF2B5EF4-FFF2-40B4-BE49-F238E27FC236}">
                <a16:creationId xmlns:a16="http://schemas.microsoft.com/office/drawing/2014/main" id="{7C70A3FE-ED4D-C946-9D95-4950F1ED6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867" y="7267881"/>
            <a:ext cx="4777897" cy="4603271"/>
          </a:xfrm>
          <a:custGeom>
            <a:avLst/>
            <a:gdLst>
              <a:gd name="T0" fmla="*/ 1366 w 4344"/>
              <a:gd name="T1" fmla="*/ 1154 h 4183"/>
              <a:gd name="T2" fmla="*/ 1366 w 4344"/>
              <a:gd name="T3" fmla="*/ 1154 h 4183"/>
              <a:gd name="T4" fmla="*/ 645 w 4344"/>
              <a:gd name="T5" fmla="*/ 1680 h 4183"/>
              <a:gd name="T6" fmla="*/ 111 w 4344"/>
              <a:gd name="T7" fmla="*/ 1680 h 4183"/>
              <a:gd name="T8" fmla="*/ 0 w 4344"/>
              <a:gd name="T9" fmla="*/ 1790 h 4183"/>
              <a:gd name="T10" fmla="*/ 0 w 4344"/>
              <a:gd name="T11" fmla="*/ 4072 h 4183"/>
              <a:gd name="T12" fmla="*/ 111 w 4344"/>
              <a:gd name="T13" fmla="*/ 4182 h 4183"/>
              <a:gd name="T14" fmla="*/ 2537 w 4344"/>
              <a:gd name="T15" fmla="*/ 4182 h 4183"/>
              <a:gd name="T16" fmla="*/ 3156 w 4344"/>
              <a:gd name="T17" fmla="*/ 3733 h 4183"/>
              <a:gd name="T18" fmla="*/ 4318 w 4344"/>
              <a:gd name="T19" fmla="*/ 144 h 4183"/>
              <a:gd name="T20" fmla="*/ 4216 w 4344"/>
              <a:gd name="T21" fmla="*/ 0 h 4183"/>
              <a:gd name="T22" fmla="*/ 1816 w 4344"/>
              <a:gd name="T23" fmla="*/ 0 h 4183"/>
              <a:gd name="T24" fmla="*/ 1714 w 4344"/>
              <a:gd name="T25" fmla="*/ 76 h 4183"/>
              <a:gd name="T26" fmla="*/ 1366 w 4344"/>
              <a:gd name="T27" fmla="*/ 1154 h 4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44" h="4183">
                <a:moveTo>
                  <a:pt x="1366" y="1154"/>
                </a:moveTo>
                <a:lnTo>
                  <a:pt x="1366" y="1154"/>
                </a:lnTo>
                <a:cubicBezTo>
                  <a:pt x="1264" y="1468"/>
                  <a:pt x="967" y="1680"/>
                  <a:pt x="645" y="1680"/>
                </a:cubicBezTo>
                <a:cubicBezTo>
                  <a:pt x="111" y="1680"/>
                  <a:pt x="111" y="1680"/>
                  <a:pt x="111" y="1680"/>
                </a:cubicBezTo>
                <a:cubicBezTo>
                  <a:pt x="51" y="1680"/>
                  <a:pt x="0" y="1731"/>
                  <a:pt x="0" y="1790"/>
                </a:cubicBezTo>
                <a:cubicBezTo>
                  <a:pt x="0" y="4072"/>
                  <a:pt x="0" y="4072"/>
                  <a:pt x="0" y="4072"/>
                </a:cubicBezTo>
                <a:cubicBezTo>
                  <a:pt x="0" y="4131"/>
                  <a:pt x="51" y="4182"/>
                  <a:pt x="111" y="4182"/>
                </a:cubicBezTo>
                <a:cubicBezTo>
                  <a:pt x="2537" y="4182"/>
                  <a:pt x="2537" y="4182"/>
                  <a:pt x="2537" y="4182"/>
                </a:cubicBezTo>
                <a:cubicBezTo>
                  <a:pt x="2817" y="4182"/>
                  <a:pt x="3063" y="3996"/>
                  <a:pt x="3156" y="3733"/>
                </a:cubicBezTo>
                <a:cubicBezTo>
                  <a:pt x="4318" y="144"/>
                  <a:pt x="4318" y="144"/>
                  <a:pt x="4318" y="144"/>
                </a:cubicBezTo>
                <a:cubicBezTo>
                  <a:pt x="4343" y="76"/>
                  <a:pt x="4284" y="0"/>
                  <a:pt x="4216" y="0"/>
                </a:cubicBezTo>
                <a:cubicBezTo>
                  <a:pt x="1816" y="0"/>
                  <a:pt x="1816" y="0"/>
                  <a:pt x="1816" y="0"/>
                </a:cubicBezTo>
                <a:cubicBezTo>
                  <a:pt x="1765" y="0"/>
                  <a:pt x="1731" y="34"/>
                  <a:pt x="1714" y="76"/>
                </a:cubicBezTo>
                <a:lnTo>
                  <a:pt x="1366" y="1154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25">
            <a:extLst>
              <a:ext uri="{FF2B5EF4-FFF2-40B4-BE49-F238E27FC236}">
                <a16:creationId xmlns:a16="http://schemas.microsoft.com/office/drawing/2014/main" id="{17FC349C-75BE-2444-973C-1BA855498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066" y="4279877"/>
            <a:ext cx="87312" cy="1309677"/>
          </a:xfrm>
          <a:custGeom>
            <a:avLst/>
            <a:gdLst>
              <a:gd name="T0" fmla="*/ 43 w 78"/>
              <a:gd name="T1" fmla="*/ 1188 h 1189"/>
              <a:gd name="T2" fmla="*/ 43 w 78"/>
              <a:gd name="T3" fmla="*/ 1188 h 1189"/>
              <a:gd name="T4" fmla="*/ 0 w 78"/>
              <a:gd name="T5" fmla="*/ 1154 h 1189"/>
              <a:gd name="T6" fmla="*/ 0 w 78"/>
              <a:gd name="T7" fmla="*/ 34 h 1189"/>
              <a:gd name="T8" fmla="*/ 43 w 78"/>
              <a:gd name="T9" fmla="*/ 0 h 1189"/>
              <a:gd name="T10" fmla="*/ 77 w 78"/>
              <a:gd name="T11" fmla="*/ 34 h 1189"/>
              <a:gd name="T12" fmla="*/ 77 w 78"/>
              <a:gd name="T13" fmla="*/ 1154 h 1189"/>
              <a:gd name="T14" fmla="*/ 43 w 78"/>
              <a:gd name="T15" fmla="*/ 1188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1189">
                <a:moveTo>
                  <a:pt x="43" y="1188"/>
                </a:moveTo>
                <a:lnTo>
                  <a:pt x="43" y="1188"/>
                </a:lnTo>
                <a:cubicBezTo>
                  <a:pt x="17" y="1188"/>
                  <a:pt x="0" y="1179"/>
                  <a:pt x="0" y="115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59" y="0"/>
                  <a:pt x="77" y="17"/>
                  <a:pt x="77" y="34"/>
                </a:cubicBezTo>
                <a:cubicBezTo>
                  <a:pt x="77" y="1154"/>
                  <a:pt x="77" y="1154"/>
                  <a:pt x="77" y="1154"/>
                </a:cubicBezTo>
                <a:cubicBezTo>
                  <a:pt x="77" y="1179"/>
                  <a:pt x="59" y="1188"/>
                  <a:pt x="43" y="11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26">
            <a:extLst>
              <a:ext uri="{FF2B5EF4-FFF2-40B4-BE49-F238E27FC236}">
                <a16:creationId xmlns:a16="http://schemas.microsoft.com/office/drawing/2014/main" id="{D18565D4-058C-0F4F-8363-5FAFE774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066" y="4590319"/>
            <a:ext cx="625733" cy="291039"/>
          </a:xfrm>
          <a:custGeom>
            <a:avLst/>
            <a:gdLst>
              <a:gd name="T0" fmla="*/ 535 w 570"/>
              <a:gd name="T1" fmla="*/ 263 h 264"/>
              <a:gd name="T2" fmla="*/ 535 w 570"/>
              <a:gd name="T3" fmla="*/ 263 h 264"/>
              <a:gd name="T4" fmla="*/ 43 w 570"/>
              <a:gd name="T5" fmla="*/ 263 h 264"/>
              <a:gd name="T6" fmla="*/ 0 w 570"/>
              <a:gd name="T7" fmla="*/ 221 h 264"/>
              <a:gd name="T8" fmla="*/ 0 w 570"/>
              <a:gd name="T9" fmla="*/ 43 h 264"/>
              <a:gd name="T10" fmla="*/ 43 w 570"/>
              <a:gd name="T11" fmla="*/ 0 h 264"/>
              <a:gd name="T12" fmla="*/ 535 w 570"/>
              <a:gd name="T13" fmla="*/ 0 h 264"/>
              <a:gd name="T14" fmla="*/ 569 w 570"/>
              <a:gd name="T15" fmla="*/ 43 h 264"/>
              <a:gd name="T16" fmla="*/ 569 w 570"/>
              <a:gd name="T17" fmla="*/ 221 h 264"/>
              <a:gd name="T18" fmla="*/ 535 w 570"/>
              <a:gd name="T19" fmla="*/ 263 h 264"/>
              <a:gd name="T20" fmla="*/ 77 w 570"/>
              <a:gd name="T21" fmla="*/ 187 h 264"/>
              <a:gd name="T22" fmla="*/ 77 w 570"/>
              <a:gd name="T23" fmla="*/ 187 h 264"/>
              <a:gd name="T24" fmla="*/ 492 w 570"/>
              <a:gd name="T25" fmla="*/ 187 h 264"/>
              <a:gd name="T26" fmla="*/ 492 w 570"/>
              <a:gd name="T27" fmla="*/ 77 h 264"/>
              <a:gd name="T28" fmla="*/ 77 w 570"/>
              <a:gd name="T29" fmla="*/ 77 h 264"/>
              <a:gd name="T30" fmla="*/ 77 w 570"/>
              <a:gd name="T31" fmla="*/ 187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0" h="264">
                <a:moveTo>
                  <a:pt x="535" y="263"/>
                </a:moveTo>
                <a:lnTo>
                  <a:pt x="535" y="263"/>
                </a:lnTo>
                <a:cubicBezTo>
                  <a:pt x="43" y="263"/>
                  <a:pt x="43" y="263"/>
                  <a:pt x="43" y="263"/>
                </a:cubicBezTo>
                <a:cubicBezTo>
                  <a:pt x="17" y="263"/>
                  <a:pt x="0" y="246"/>
                  <a:pt x="0" y="22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535" y="0"/>
                  <a:pt x="535" y="0"/>
                  <a:pt x="535" y="0"/>
                </a:cubicBezTo>
                <a:cubicBezTo>
                  <a:pt x="552" y="0"/>
                  <a:pt x="569" y="17"/>
                  <a:pt x="569" y="43"/>
                </a:cubicBezTo>
                <a:cubicBezTo>
                  <a:pt x="569" y="221"/>
                  <a:pt x="569" y="221"/>
                  <a:pt x="569" y="221"/>
                </a:cubicBezTo>
                <a:cubicBezTo>
                  <a:pt x="569" y="246"/>
                  <a:pt x="552" y="263"/>
                  <a:pt x="535" y="263"/>
                </a:cubicBezTo>
                <a:close/>
                <a:moveTo>
                  <a:pt x="77" y="187"/>
                </a:moveTo>
                <a:lnTo>
                  <a:pt x="77" y="187"/>
                </a:lnTo>
                <a:cubicBezTo>
                  <a:pt x="492" y="187"/>
                  <a:pt x="492" y="187"/>
                  <a:pt x="492" y="187"/>
                </a:cubicBezTo>
                <a:cubicBezTo>
                  <a:pt x="492" y="77"/>
                  <a:pt x="492" y="77"/>
                  <a:pt x="492" y="77"/>
                </a:cubicBezTo>
                <a:cubicBezTo>
                  <a:pt x="77" y="77"/>
                  <a:pt x="77" y="77"/>
                  <a:pt x="77" y="77"/>
                </a:cubicBezTo>
                <a:lnTo>
                  <a:pt x="77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27">
            <a:extLst>
              <a:ext uri="{FF2B5EF4-FFF2-40B4-BE49-F238E27FC236}">
                <a16:creationId xmlns:a16="http://schemas.microsoft.com/office/drawing/2014/main" id="{9C8C2BE3-4D8B-294A-BE8A-89936EE65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066" y="4794047"/>
            <a:ext cx="907071" cy="281338"/>
          </a:xfrm>
          <a:custGeom>
            <a:avLst/>
            <a:gdLst>
              <a:gd name="T0" fmla="*/ 789 w 824"/>
              <a:gd name="T1" fmla="*/ 254 h 255"/>
              <a:gd name="T2" fmla="*/ 789 w 824"/>
              <a:gd name="T3" fmla="*/ 254 h 255"/>
              <a:gd name="T4" fmla="*/ 43 w 824"/>
              <a:gd name="T5" fmla="*/ 254 h 255"/>
              <a:gd name="T6" fmla="*/ 0 w 824"/>
              <a:gd name="T7" fmla="*/ 220 h 255"/>
              <a:gd name="T8" fmla="*/ 0 w 824"/>
              <a:gd name="T9" fmla="*/ 34 h 255"/>
              <a:gd name="T10" fmla="*/ 43 w 824"/>
              <a:gd name="T11" fmla="*/ 0 h 255"/>
              <a:gd name="T12" fmla="*/ 789 w 824"/>
              <a:gd name="T13" fmla="*/ 0 h 255"/>
              <a:gd name="T14" fmla="*/ 823 w 824"/>
              <a:gd name="T15" fmla="*/ 34 h 255"/>
              <a:gd name="T16" fmla="*/ 823 w 824"/>
              <a:gd name="T17" fmla="*/ 220 h 255"/>
              <a:gd name="T18" fmla="*/ 789 w 824"/>
              <a:gd name="T19" fmla="*/ 254 h 255"/>
              <a:gd name="T20" fmla="*/ 77 w 824"/>
              <a:gd name="T21" fmla="*/ 186 h 255"/>
              <a:gd name="T22" fmla="*/ 77 w 824"/>
              <a:gd name="T23" fmla="*/ 186 h 255"/>
              <a:gd name="T24" fmla="*/ 747 w 824"/>
              <a:gd name="T25" fmla="*/ 186 h 255"/>
              <a:gd name="T26" fmla="*/ 747 w 824"/>
              <a:gd name="T27" fmla="*/ 76 h 255"/>
              <a:gd name="T28" fmla="*/ 77 w 824"/>
              <a:gd name="T29" fmla="*/ 76 h 255"/>
              <a:gd name="T30" fmla="*/ 77 w 824"/>
              <a:gd name="T31" fmla="*/ 186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4" h="255">
                <a:moveTo>
                  <a:pt x="789" y="254"/>
                </a:moveTo>
                <a:lnTo>
                  <a:pt x="789" y="254"/>
                </a:lnTo>
                <a:cubicBezTo>
                  <a:pt x="43" y="254"/>
                  <a:pt x="43" y="254"/>
                  <a:pt x="43" y="254"/>
                </a:cubicBezTo>
                <a:cubicBezTo>
                  <a:pt x="17" y="254"/>
                  <a:pt x="0" y="246"/>
                  <a:pt x="0" y="22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789" y="0"/>
                  <a:pt x="789" y="0"/>
                  <a:pt x="789" y="0"/>
                </a:cubicBezTo>
                <a:cubicBezTo>
                  <a:pt x="806" y="0"/>
                  <a:pt x="823" y="17"/>
                  <a:pt x="823" y="34"/>
                </a:cubicBezTo>
                <a:cubicBezTo>
                  <a:pt x="823" y="220"/>
                  <a:pt x="823" y="220"/>
                  <a:pt x="823" y="220"/>
                </a:cubicBezTo>
                <a:cubicBezTo>
                  <a:pt x="823" y="246"/>
                  <a:pt x="806" y="254"/>
                  <a:pt x="789" y="254"/>
                </a:cubicBezTo>
                <a:close/>
                <a:moveTo>
                  <a:pt x="77" y="186"/>
                </a:moveTo>
                <a:lnTo>
                  <a:pt x="77" y="186"/>
                </a:lnTo>
                <a:cubicBezTo>
                  <a:pt x="747" y="186"/>
                  <a:pt x="747" y="186"/>
                  <a:pt x="747" y="186"/>
                </a:cubicBezTo>
                <a:cubicBezTo>
                  <a:pt x="747" y="76"/>
                  <a:pt x="747" y="76"/>
                  <a:pt x="747" y="76"/>
                </a:cubicBezTo>
                <a:cubicBezTo>
                  <a:pt x="77" y="76"/>
                  <a:pt x="77" y="76"/>
                  <a:pt x="77" y="76"/>
                </a:cubicBezTo>
                <a:lnTo>
                  <a:pt x="77" y="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28">
            <a:extLst>
              <a:ext uri="{FF2B5EF4-FFF2-40B4-BE49-F238E27FC236}">
                <a16:creationId xmlns:a16="http://schemas.microsoft.com/office/drawing/2014/main" id="{3B772AD1-C0EE-3C4E-8A04-28FA41B5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066" y="4997774"/>
            <a:ext cx="814910" cy="281338"/>
          </a:xfrm>
          <a:custGeom>
            <a:avLst/>
            <a:gdLst>
              <a:gd name="T0" fmla="*/ 696 w 739"/>
              <a:gd name="T1" fmla="*/ 255 h 256"/>
              <a:gd name="T2" fmla="*/ 696 w 739"/>
              <a:gd name="T3" fmla="*/ 255 h 256"/>
              <a:gd name="T4" fmla="*/ 43 w 739"/>
              <a:gd name="T5" fmla="*/ 255 h 256"/>
              <a:gd name="T6" fmla="*/ 0 w 739"/>
              <a:gd name="T7" fmla="*/ 221 h 256"/>
              <a:gd name="T8" fmla="*/ 0 w 739"/>
              <a:gd name="T9" fmla="*/ 34 h 256"/>
              <a:gd name="T10" fmla="*/ 43 w 739"/>
              <a:gd name="T11" fmla="*/ 0 h 256"/>
              <a:gd name="T12" fmla="*/ 696 w 739"/>
              <a:gd name="T13" fmla="*/ 0 h 256"/>
              <a:gd name="T14" fmla="*/ 738 w 739"/>
              <a:gd name="T15" fmla="*/ 34 h 256"/>
              <a:gd name="T16" fmla="*/ 738 w 739"/>
              <a:gd name="T17" fmla="*/ 221 h 256"/>
              <a:gd name="T18" fmla="*/ 696 w 739"/>
              <a:gd name="T19" fmla="*/ 255 h 256"/>
              <a:gd name="T20" fmla="*/ 77 w 739"/>
              <a:gd name="T21" fmla="*/ 187 h 256"/>
              <a:gd name="T22" fmla="*/ 77 w 739"/>
              <a:gd name="T23" fmla="*/ 187 h 256"/>
              <a:gd name="T24" fmla="*/ 662 w 739"/>
              <a:gd name="T25" fmla="*/ 187 h 256"/>
              <a:gd name="T26" fmla="*/ 662 w 739"/>
              <a:gd name="T27" fmla="*/ 68 h 256"/>
              <a:gd name="T28" fmla="*/ 77 w 739"/>
              <a:gd name="T29" fmla="*/ 68 h 256"/>
              <a:gd name="T30" fmla="*/ 77 w 739"/>
              <a:gd name="T31" fmla="*/ 187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9" h="256">
                <a:moveTo>
                  <a:pt x="696" y="255"/>
                </a:moveTo>
                <a:lnTo>
                  <a:pt x="696" y="255"/>
                </a:lnTo>
                <a:cubicBezTo>
                  <a:pt x="43" y="255"/>
                  <a:pt x="43" y="255"/>
                  <a:pt x="43" y="255"/>
                </a:cubicBezTo>
                <a:cubicBezTo>
                  <a:pt x="17" y="255"/>
                  <a:pt x="0" y="247"/>
                  <a:pt x="0" y="22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3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21" y="0"/>
                  <a:pt x="738" y="17"/>
                  <a:pt x="738" y="34"/>
                </a:cubicBezTo>
                <a:cubicBezTo>
                  <a:pt x="738" y="221"/>
                  <a:pt x="738" y="221"/>
                  <a:pt x="738" y="221"/>
                </a:cubicBezTo>
                <a:cubicBezTo>
                  <a:pt x="738" y="247"/>
                  <a:pt x="721" y="255"/>
                  <a:pt x="696" y="255"/>
                </a:cubicBezTo>
                <a:close/>
                <a:moveTo>
                  <a:pt x="77" y="187"/>
                </a:moveTo>
                <a:lnTo>
                  <a:pt x="77" y="187"/>
                </a:lnTo>
                <a:cubicBezTo>
                  <a:pt x="662" y="187"/>
                  <a:pt x="662" y="187"/>
                  <a:pt x="662" y="187"/>
                </a:cubicBezTo>
                <a:cubicBezTo>
                  <a:pt x="662" y="68"/>
                  <a:pt x="662" y="68"/>
                  <a:pt x="662" y="68"/>
                </a:cubicBezTo>
                <a:cubicBezTo>
                  <a:pt x="77" y="68"/>
                  <a:pt x="77" y="68"/>
                  <a:pt x="77" y="68"/>
                </a:cubicBezTo>
                <a:lnTo>
                  <a:pt x="77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29">
            <a:extLst>
              <a:ext uri="{FF2B5EF4-FFF2-40B4-BE49-F238E27FC236}">
                <a16:creationId xmlns:a16="http://schemas.microsoft.com/office/drawing/2014/main" id="{EEEA6261-E483-3741-9956-44F57CBF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258" y="4241072"/>
            <a:ext cx="1314529" cy="1314526"/>
          </a:xfrm>
          <a:custGeom>
            <a:avLst/>
            <a:gdLst>
              <a:gd name="T0" fmla="*/ 42 w 1197"/>
              <a:gd name="T1" fmla="*/ 1196 h 1197"/>
              <a:gd name="T2" fmla="*/ 42 w 1197"/>
              <a:gd name="T3" fmla="*/ 1196 h 1197"/>
              <a:gd name="T4" fmla="*/ 8 w 1197"/>
              <a:gd name="T5" fmla="*/ 1171 h 1197"/>
              <a:gd name="T6" fmla="*/ 17 w 1197"/>
              <a:gd name="T7" fmla="*/ 1129 h 1197"/>
              <a:gd name="T8" fmla="*/ 195 w 1197"/>
              <a:gd name="T9" fmla="*/ 950 h 1197"/>
              <a:gd name="T10" fmla="*/ 203 w 1197"/>
              <a:gd name="T11" fmla="*/ 942 h 1197"/>
              <a:gd name="T12" fmla="*/ 399 w 1197"/>
              <a:gd name="T13" fmla="*/ 857 h 1197"/>
              <a:gd name="T14" fmla="*/ 432 w 1197"/>
              <a:gd name="T15" fmla="*/ 857 h 1197"/>
              <a:gd name="T16" fmla="*/ 594 w 1197"/>
              <a:gd name="T17" fmla="*/ 934 h 1197"/>
              <a:gd name="T18" fmla="*/ 763 w 1197"/>
              <a:gd name="T19" fmla="*/ 764 h 1197"/>
              <a:gd name="T20" fmla="*/ 772 w 1197"/>
              <a:gd name="T21" fmla="*/ 755 h 1197"/>
              <a:gd name="T22" fmla="*/ 959 w 1197"/>
              <a:gd name="T23" fmla="*/ 662 h 1197"/>
              <a:gd name="T24" fmla="*/ 1120 w 1197"/>
              <a:gd name="T25" fmla="*/ 577 h 1197"/>
              <a:gd name="T26" fmla="*/ 1120 w 1197"/>
              <a:gd name="T27" fmla="*/ 43 h 1197"/>
              <a:gd name="T28" fmla="*/ 1162 w 1197"/>
              <a:gd name="T29" fmla="*/ 0 h 1197"/>
              <a:gd name="T30" fmla="*/ 1196 w 1197"/>
              <a:gd name="T31" fmla="*/ 43 h 1197"/>
              <a:gd name="T32" fmla="*/ 1196 w 1197"/>
              <a:gd name="T33" fmla="*/ 603 h 1197"/>
              <a:gd name="T34" fmla="*/ 1196 w 1197"/>
              <a:gd name="T35" fmla="*/ 603 h 1197"/>
              <a:gd name="T36" fmla="*/ 1196 w 1197"/>
              <a:gd name="T37" fmla="*/ 1154 h 1197"/>
              <a:gd name="T38" fmla="*/ 1162 w 1197"/>
              <a:gd name="T39" fmla="*/ 1196 h 1197"/>
              <a:gd name="T40" fmla="*/ 42 w 1197"/>
              <a:gd name="T41" fmla="*/ 1196 h 1197"/>
              <a:gd name="T42" fmla="*/ 246 w 1197"/>
              <a:gd name="T43" fmla="*/ 1010 h 1197"/>
              <a:gd name="T44" fmla="*/ 246 w 1197"/>
              <a:gd name="T45" fmla="*/ 1010 h 1197"/>
              <a:gd name="T46" fmla="*/ 127 w 1197"/>
              <a:gd name="T47" fmla="*/ 1120 h 1197"/>
              <a:gd name="T48" fmla="*/ 1120 w 1197"/>
              <a:gd name="T49" fmla="*/ 1120 h 1197"/>
              <a:gd name="T50" fmla="*/ 1120 w 1197"/>
              <a:gd name="T51" fmla="*/ 662 h 1197"/>
              <a:gd name="T52" fmla="*/ 993 w 1197"/>
              <a:gd name="T53" fmla="*/ 730 h 1197"/>
              <a:gd name="T54" fmla="*/ 993 w 1197"/>
              <a:gd name="T55" fmla="*/ 730 h 1197"/>
              <a:gd name="T56" fmla="*/ 814 w 1197"/>
              <a:gd name="T57" fmla="*/ 823 h 1197"/>
              <a:gd name="T58" fmla="*/ 628 w 1197"/>
              <a:gd name="T59" fmla="*/ 1001 h 1197"/>
              <a:gd name="T60" fmla="*/ 585 w 1197"/>
              <a:gd name="T61" fmla="*/ 1010 h 1197"/>
              <a:gd name="T62" fmla="*/ 416 w 1197"/>
              <a:gd name="T63" fmla="*/ 934 h 1197"/>
              <a:gd name="T64" fmla="*/ 246 w 1197"/>
              <a:gd name="T65" fmla="*/ 1010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97" h="1197">
                <a:moveTo>
                  <a:pt x="42" y="1196"/>
                </a:moveTo>
                <a:lnTo>
                  <a:pt x="42" y="1196"/>
                </a:lnTo>
                <a:cubicBezTo>
                  <a:pt x="25" y="1196"/>
                  <a:pt x="17" y="1188"/>
                  <a:pt x="8" y="1171"/>
                </a:cubicBezTo>
                <a:cubicBezTo>
                  <a:pt x="0" y="1154"/>
                  <a:pt x="8" y="1146"/>
                  <a:pt x="17" y="1129"/>
                </a:cubicBezTo>
                <a:cubicBezTo>
                  <a:pt x="195" y="950"/>
                  <a:pt x="195" y="950"/>
                  <a:pt x="195" y="950"/>
                </a:cubicBezTo>
                <a:cubicBezTo>
                  <a:pt x="203" y="950"/>
                  <a:pt x="203" y="950"/>
                  <a:pt x="203" y="942"/>
                </a:cubicBezTo>
                <a:cubicBezTo>
                  <a:pt x="399" y="857"/>
                  <a:pt x="399" y="857"/>
                  <a:pt x="399" y="857"/>
                </a:cubicBezTo>
                <a:cubicBezTo>
                  <a:pt x="407" y="849"/>
                  <a:pt x="424" y="849"/>
                  <a:pt x="432" y="857"/>
                </a:cubicBezTo>
                <a:cubicBezTo>
                  <a:pt x="594" y="934"/>
                  <a:pt x="594" y="934"/>
                  <a:pt x="594" y="934"/>
                </a:cubicBezTo>
                <a:cubicBezTo>
                  <a:pt x="763" y="764"/>
                  <a:pt x="763" y="764"/>
                  <a:pt x="763" y="764"/>
                </a:cubicBezTo>
                <a:cubicBezTo>
                  <a:pt x="772" y="764"/>
                  <a:pt x="772" y="755"/>
                  <a:pt x="772" y="755"/>
                </a:cubicBezTo>
                <a:cubicBezTo>
                  <a:pt x="959" y="662"/>
                  <a:pt x="959" y="662"/>
                  <a:pt x="959" y="662"/>
                </a:cubicBezTo>
                <a:cubicBezTo>
                  <a:pt x="1120" y="577"/>
                  <a:pt x="1120" y="577"/>
                  <a:pt x="1120" y="577"/>
                </a:cubicBezTo>
                <a:cubicBezTo>
                  <a:pt x="1120" y="43"/>
                  <a:pt x="1120" y="43"/>
                  <a:pt x="1120" y="43"/>
                </a:cubicBezTo>
                <a:cubicBezTo>
                  <a:pt x="1120" y="17"/>
                  <a:pt x="1137" y="0"/>
                  <a:pt x="1162" y="0"/>
                </a:cubicBezTo>
                <a:cubicBezTo>
                  <a:pt x="1179" y="0"/>
                  <a:pt x="1196" y="17"/>
                  <a:pt x="1196" y="43"/>
                </a:cubicBezTo>
                <a:cubicBezTo>
                  <a:pt x="1196" y="603"/>
                  <a:pt x="1196" y="603"/>
                  <a:pt x="1196" y="603"/>
                </a:cubicBezTo>
                <a:lnTo>
                  <a:pt x="1196" y="603"/>
                </a:lnTo>
                <a:cubicBezTo>
                  <a:pt x="1196" y="1154"/>
                  <a:pt x="1196" y="1154"/>
                  <a:pt x="1196" y="1154"/>
                </a:cubicBezTo>
                <a:cubicBezTo>
                  <a:pt x="1196" y="1180"/>
                  <a:pt x="1179" y="1196"/>
                  <a:pt x="1162" y="1196"/>
                </a:cubicBezTo>
                <a:lnTo>
                  <a:pt x="42" y="1196"/>
                </a:lnTo>
                <a:close/>
                <a:moveTo>
                  <a:pt x="246" y="1010"/>
                </a:moveTo>
                <a:lnTo>
                  <a:pt x="246" y="1010"/>
                </a:lnTo>
                <a:cubicBezTo>
                  <a:pt x="127" y="1120"/>
                  <a:pt x="127" y="1120"/>
                  <a:pt x="127" y="1120"/>
                </a:cubicBezTo>
                <a:cubicBezTo>
                  <a:pt x="1120" y="1120"/>
                  <a:pt x="1120" y="1120"/>
                  <a:pt x="1120" y="1120"/>
                </a:cubicBezTo>
                <a:cubicBezTo>
                  <a:pt x="1120" y="662"/>
                  <a:pt x="1120" y="662"/>
                  <a:pt x="1120" y="662"/>
                </a:cubicBezTo>
                <a:cubicBezTo>
                  <a:pt x="993" y="730"/>
                  <a:pt x="993" y="730"/>
                  <a:pt x="993" y="730"/>
                </a:cubicBezTo>
                <a:lnTo>
                  <a:pt x="993" y="730"/>
                </a:lnTo>
                <a:cubicBezTo>
                  <a:pt x="814" y="823"/>
                  <a:pt x="814" y="823"/>
                  <a:pt x="814" y="823"/>
                </a:cubicBezTo>
                <a:cubicBezTo>
                  <a:pt x="628" y="1001"/>
                  <a:pt x="628" y="1001"/>
                  <a:pt x="628" y="1001"/>
                </a:cubicBezTo>
                <a:cubicBezTo>
                  <a:pt x="619" y="1018"/>
                  <a:pt x="602" y="1018"/>
                  <a:pt x="585" y="1010"/>
                </a:cubicBezTo>
                <a:cubicBezTo>
                  <a:pt x="416" y="934"/>
                  <a:pt x="416" y="934"/>
                  <a:pt x="416" y="934"/>
                </a:cubicBezTo>
                <a:lnTo>
                  <a:pt x="246" y="10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0">
            <a:extLst>
              <a:ext uri="{FF2B5EF4-FFF2-40B4-BE49-F238E27FC236}">
                <a16:creationId xmlns:a16="http://schemas.microsoft.com/office/drawing/2014/main" id="{27569D41-99D6-4941-BE8A-4F070351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986" y="4512709"/>
            <a:ext cx="1110802" cy="848863"/>
          </a:xfrm>
          <a:custGeom>
            <a:avLst/>
            <a:gdLst>
              <a:gd name="T0" fmla="*/ 33 w 1010"/>
              <a:gd name="T1" fmla="*/ 772 h 773"/>
              <a:gd name="T2" fmla="*/ 33 w 1010"/>
              <a:gd name="T3" fmla="*/ 772 h 773"/>
              <a:gd name="T4" fmla="*/ 8 w 1010"/>
              <a:gd name="T5" fmla="*/ 755 h 773"/>
              <a:gd name="T6" fmla="*/ 8 w 1010"/>
              <a:gd name="T7" fmla="*/ 713 h 773"/>
              <a:gd name="T8" fmla="*/ 195 w 1010"/>
              <a:gd name="T9" fmla="*/ 433 h 773"/>
              <a:gd name="T10" fmla="*/ 203 w 1010"/>
              <a:gd name="T11" fmla="*/ 425 h 773"/>
              <a:gd name="T12" fmla="*/ 390 w 1010"/>
              <a:gd name="T13" fmla="*/ 195 h 773"/>
              <a:gd name="T14" fmla="*/ 407 w 1010"/>
              <a:gd name="T15" fmla="*/ 187 h 773"/>
              <a:gd name="T16" fmla="*/ 644 w 1010"/>
              <a:gd name="T17" fmla="*/ 136 h 773"/>
              <a:gd name="T18" fmla="*/ 763 w 1010"/>
              <a:gd name="T19" fmla="*/ 9 h 773"/>
              <a:gd name="T20" fmla="*/ 788 w 1010"/>
              <a:gd name="T21" fmla="*/ 0 h 773"/>
              <a:gd name="T22" fmla="*/ 975 w 1010"/>
              <a:gd name="T23" fmla="*/ 0 h 773"/>
              <a:gd name="T24" fmla="*/ 1009 w 1010"/>
              <a:gd name="T25" fmla="*/ 34 h 773"/>
              <a:gd name="T26" fmla="*/ 975 w 1010"/>
              <a:gd name="T27" fmla="*/ 77 h 773"/>
              <a:gd name="T28" fmla="*/ 806 w 1010"/>
              <a:gd name="T29" fmla="*/ 77 h 773"/>
              <a:gd name="T30" fmla="*/ 687 w 1010"/>
              <a:gd name="T31" fmla="*/ 195 h 773"/>
              <a:gd name="T32" fmla="*/ 670 w 1010"/>
              <a:gd name="T33" fmla="*/ 204 h 773"/>
              <a:gd name="T34" fmla="*/ 432 w 1010"/>
              <a:gd name="T35" fmla="*/ 255 h 773"/>
              <a:gd name="T36" fmla="*/ 254 w 1010"/>
              <a:gd name="T37" fmla="*/ 475 h 773"/>
              <a:gd name="T38" fmla="*/ 186 w 1010"/>
              <a:gd name="T39" fmla="*/ 577 h 773"/>
              <a:gd name="T40" fmla="*/ 271 w 1010"/>
              <a:gd name="T41" fmla="*/ 518 h 773"/>
              <a:gd name="T42" fmla="*/ 390 w 1010"/>
              <a:gd name="T43" fmla="*/ 374 h 773"/>
              <a:gd name="T44" fmla="*/ 407 w 1010"/>
              <a:gd name="T45" fmla="*/ 365 h 773"/>
              <a:gd name="T46" fmla="*/ 670 w 1010"/>
              <a:gd name="T47" fmla="*/ 323 h 773"/>
              <a:gd name="T48" fmla="*/ 678 w 1010"/>
              <a:gd name="T49" fmla="*/ 314 h 773"/>
              <a:gd name="T50" fmla="*/ 780 w 1010"/>
              <a:gd name="T51" fmla="*/ 314 h 773"/>
              <a:gd name="T52" fmla="*/ 950 w 1010"/>
              <a:gd name="T53" fmla="*/ 145 h 773"/>
              <a:gd name="T54" fmla="*/ 1000 w 1010"/>
              <a:gd name="T55" fmla="*/ 145 h 773"/>
              <a:gd name="T56" fmla="*/ 1000 w 1010"/>
              <a:gd name="T57" fmla="*/ 195 h 773"/>
              <a:gd name="T58" fmla="*/ 822 w 1010"/>
              <a:gd name="T59" fmla="*/ 382 h 773"/>
              <a:gd name="T60" fmla="*/ 797 w 1010"/>
              <a:gd name="T61" fmla="*/ 391 h 773"/>
              <a:gd name="T62" fmla="*/ 678 w 1010"/>
              <a:gd name="T63" fmla="*/ 391 h 773"/>
              <a:gd name="T64" fmla="*/ 432 w 1010"/>
              <a:gd name="T65" fmla="*/ 433 h 773"/>
              <a:gd name="T66" fmla="*/ 330 w 1010"/>
              <a:gd name="T67" fmla="*/ 560 h 773"/>
              <a:gd name="T68" fmla="*/ 322 w 1010"/>
              <a:gd name="T69" fmla="*/ 569 h 773"/>
              <a:gd name="T70" fmla="*/ 59 w 1010"/>
              <a:gd name="T71" fmla="*/ 764 h 773"/>
              <a:gd name="T72" fmla="*/ 33 w 1010"/>
              <a:gd name="T73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0" h="773">
                <a:moveTo>
                  <a:pt x="33" y="772"/>
                </a:moveTo>
                <a:lnTo>
                  <a:pt x="33" y="772"/>
                </a:lnTo>
                <a:cubicBezTo>
                  <a:pt x="25" y="772"/>
                  <a:pt x="16" y="764"/>
                  <a:pt x="8" y="755"/>
                </a:cubicBezTo>
                <a:cubicBezTo>
                  <a:pt x="0" y="747"/>
                  <a:pt x="0" y="730"/>
                  <a:pt x="8" y="713"/>
                </a:cubicBezTo>
                <a:cubicBezTo>
                  <a:pt x="195" y="433"/>
                  <a:pt x="195" y="433"/>
                  <a:pt x="195" y="433"/>
                </a:cubicBezTo>
                <a:cubicBezTo>
                  <a:pt x="195" y="433"/>
                  <a:pt x="195" y="425"/>
                  <a:pt x="203" y="425"/>
                </a:cubicBezTo>
                <a:cubicBezTo>
                  <a:pt x="390" y="195"/>
                  <a:pt x="390" y="195"/>
                  <a:pt x="390" y="195"/>
                </a:cubicBezTo>
                <a:cubicBezTo>
                  <a:pt x="390" y="187"/>
                  <a:pt x="398" y="187"/>
                  <a:pt x="407" y="187"/>
                </a:cubicBezTo>
                <a:cubicBezTo>
                  <a:pt x="644" y="136"/>
                  <a:pt x="644" y="136"/>
                  <a:pt x="644" y="136"/>
                </a:cubicBezTo>
                <a:cubicBezTo>
                  <a:pt x="763" y="9"/>
                  <a:pt x="763" y="9"/>
                  <a:pt x="763" y="9"/>
                </a:cubicBezTo>
                <a:cubicBezTo>
                  <a:pt x="772" y="9"/>
                  <a:pt x="780" y="0"/>
                  <a:pt x="788" y="0"/>
                </a:cubicBezTo>
                <a:cubicBezTo>
                  <a:pt x="975" y="0"/>
                  <a:pt x="975" y="0"/>
                  <a:pt x="975" y="0"/>
                </a:cubicBezTo>
                <a:cubicBezTo>
                  <a:pt x="992" y="0"/>
                  <a:pt x="1009" y="17"/>
                  <a:pt x="1009" y="34"/>
                </a:cubicBezTo>
                <a:cubicBezTo>
                  <a:pt x="1009" y="60"/>
                  <a:pt x="992" y="77"/>
                  <a:pt x="975" y="77"/>
                </a:cubicBezTo>
                <a:cubicBezTo>
                  <a:pt x="806" y="77"/>
                  <a:pt x="806" y="77"/>
                  <a:pt x="806" y="77"/>
                </a:cubicBezTo>
                <a:cubicBezTo>
                  <a:pt x="687" y="195"/>
                  <a:pt x="687" y="195"/>
                  <a:pt x="687" y="195"/>
                </a:cubicBezTo>
                <a:cubicBezTo>
                  <a:pt x="687" y="195"/>
                  <a:pt x="678" y="204"/>
                  <a:pt x="670" y="204"/>
                </a:cubicBezTo>
                <a:cubicBezTo>
                  <a:pt x="432" y="255"/>
                  <a:pt x="432" y="255"/>
                  <a:pt x="432" y="255"/>
                </a:cubicBezTo>
                <a:cubicBezTo>
                  <a:pt x="254" y="475"/>
                  <a:pt x="254" y="475"/>
                  <a:pt x="254" y="475"/>
                </a:cubicBezTo>
                <a:cubicBezTo>
                  <a:pt x="186" y="577"/>
                  <a:pt x="186" y="577"/>
                  <a:pt x="186" y="577"/>
                </a:cubicBezTo>
                <a:cubicBezTo>
                  <a:pt x="271" y="518"/>
                  <a:pt x="271" y="518"/>
                  <a:pt x="271" y="518"/>
                </a:cubicBezTo>
                <a:cubicBezTo>
                  <a:pt x="390" y="374"/>
                  <a:pt x="390" y="374"/>
                  <a:pt x="390" y="374"/>
                </a:cubicBezTo>
                <a:cubicBezTo>
                  <a:pt x="390" y="365"/>
                  <a:pt x="398" y="365"/>
                  <a:pt x="407" y="365"/>
                </a:cubicBezTo>
                <a:cubicBezTo>
                  <a:pt x="670" y="323"/>
                  <a:pt x="670" y="323"/>
                  <a:pt x="670" y="323"/>
                </a:cubicBezTo>
                <a:cubicBezTo>
                  <a:pt x="670" y="314"/>
                  <a:pt x="678" y="314"/>
                  <a:pt x="678" y="314"/>
                </a:cubicBezTo>
                <a:cubicBezTo>
                  <a:pt x="780" y="314"/>
                  <a:pt x="780" y="314"/>
                  <a:pt x="780" y="314"/>
                </a:cubicBezTo>
                <a:cubicBezTo>
                  <a:pt x="950" y="145"/>
                  <a:pt x="950" y="145"/>
                  <a:pt x="950" y="145"/>
                </a:cubicBezTo>
                <a:cubicBezTo>
                  <a:pt x="958" y="128"/>
                  <a:pt x="984" y="128"/>
                  <a:pt x="1000" y="145"/>
                </a:cubicBezTo>
                <a:cubicBezTo>
                  <a:pt x="1009" y="153"/>
                  <a:pt x="1009" y="179"/>
                  <a:pt x="1000" y="195"/>
                </a:cubicBezTo>
                <a:cubicBezTo>
                  <a:pt x="822" y="382"/>
                  <a:pt x="822" y="382"/>
                  <a:pt x="822" y="382"/>
                </a:cubicBezTo>
                <a:cubicBezTo>
                  <a:pt x="814" y="391"/>
                  <a:pt x="806" y="391"/>
                  <a:pt x="797" y="391"/>
                </a:cubicBezTo>
                <a:cubicBezTo>
                  <a:pt x="678" y="391"/>
                  <a:pt x="678" y="391"/>
                  <a:pt x="678" y="391"/>
                </a:cubicBezTo>
                <a:cubicBezTo>
                  <a:pt x="432" y="433"/>
                  <a:pt x="432" y="433"/>
                  <a:pt x="432" y="433"/>
                </a:cubicBezTo>
                <a:cubicBezTo>
                  <a:pt x="330" y="560"/>
                  <a:pt x="330" y="560"/>
                  <a:pt x="330" y="560"/>
                </a:cubicBezTo>
                <a:cubicBezTo>
                  <a:pt x="322" y="569"/>
                  <a:pt x="322" y="569"/>
                  <a:pt x="322" y="569"/>
                </a:cubicBezTo>
                <a:cubicBezTo>
                  <a:pt x="59" y="764"/>
                  <a:pt x="59" y="764"/>
                  <a:pt x="59" y="764"/>
                </a:cubicBezTo>
                <a:cubicBezTo>
                  <a:pt x="50" y="764"/>
                  <a:pt x="42" y="772"/>
                  <a:pt x="33" y="7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1">
            <a:extLst>
              <a:ext uri="{FF2B5EF4-FFF2-40B4-BE49-F238E27FC236}">
                <a16:creationId xmlns:a16="http://schemas.microsoft.com/office/drawing/2014/main" id="{D868E84B-894F-594E-BC59-4B897BF5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124" y="9392468"/>
            <a:ext cx="1513405" cy="281338"/>
          </a:xfrm>
          <a:custGeom>
            <a:avLst/>
            <a:gdLst>
              <a:gd name="T0" fmla="*/ 1247 w 1376"/>
              <a:gd name="T1" fmla="*/ 255 h 256"/>
              <a:gd name="T2" fmla="*/ 1247 w 1376"/>
              <a:gd name="T3" fmla="*/ 255 h 256"/>
              <a:gd name="T4" fmla="*/ 1069 w 1376"/>
              <a:gd name="T5" fmla="*/ 255 h 256"/>
              <a:gd name="T6" fmla="*/ 1035 w 1376"/>
              <a:gd name="T7" fmla="*/ 221 h 256"/>
              <a:gd name="T8" fmla="*/ 1069 w 1376"/>
              <a:gd name="T9" fmla="*/ 187 h 256"/>
              <a:gd name="T10" fmla="*/ 1247 w 1376"/>
              <a:gd name="T11" fmla="*/ 187 h 256"/>
              <a:gd name="T12" fmla="*/ 1307 w 1376"/>
              <a:gd name="T13" fmla="*/ 127 h 256"/>
              <a:gd name="T14" fmla="*/ 1247 w 1376"/>
              <a:gd name="T15" fmla="*/ 68 h 256"/>
              <a:gd name="T16" fmla="*/ 127 w 1376"/>
              <a:gd name="T17" fmla="*/ 68 h 256"/>
              <a:gd name="T18" fmla="*/ 68 w 1376"/>
              <a:gd name="T19" fmla="*/ 127 h 256"/>
              <a:gd name="T20" fmla="*/ 127 w 1376"/>
              <a:gd name="T21" fmla="*/ 187 h 256"/>
              <a:gd name="T22" fmla="*/ 306 w 1376"/>
              <a:gd name="T23" fmla="*/ 187 h 256"/>
              <a:gd name="T24" fmla="*/ 339 w 1376"/>
              <a:gd name="T25" fmla="*/ 221 h 256"/>
              <a:gd name="T26" fmla="*/ 306 w 1376"/>
              <a:gd name="T27" fmla="*/ 255 h 256"/>
              <a:gd name="T28" fmla="*/ 127 w 1376"/>
              <a:gd name="T29" fmla="*/ 255 h 256"/>
              <a:gd name="T30" fmla="*/ 0 w 1376"/>
              <a:gd name="T31" fmla="*/ 127 h 256"/>
              <a:gd name="T32" fmla="*/ 127 w 1376"/>
              <a:gd name="T33" fmla="*/ 0 h 256"/>
              <a:gd name="T34" fmla="*/ 1247 w 1376"/>
              <a:gd name="T35" fmla="*/ 0 h 256"/>
              <a:gd name="T36" fmla="*/ 1375 w 1376"/>
              <a:gd name="T37" fmla="*/ 127 h 256"/>
              <a:gd name="T38" fmla="*/ 1247 w 1376"/>
              <a:gd name="T39" fmla="*/ 2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76" h="256">
                <a:moveTo>
                  <a:pt x="1247" y="255"/>
                </a:moveTo>
                <a:lnTo>
                  <a:pt x="1247" y="255"/>
                </a:lnTo>
                <a:cubicBezTo>
                  <a:pt x="1069" y="255"/>
                  <a:pt x="1069" y="255"/>
                  <a:pt x="1069" y="255"/>
                </a:cubicBezTo>
                <a:cubicBezTo>
                  <a:pt x="1052" y="255"/>
                  <a:pt x="1035" y="246"/>
                  <a:pt x="1035" y="221"/>
                </a:cubicBezTo>
                <a:cubicBezTo>
                  <a:pt x="1035" y="204"/>
                  <a:pt x="1052" y="187"/>
                  <a:pt x="1069" y="187"/>
                </a:cubicBezTo>
                <a:cubicBezTo>
                  <a:pt x="1247" y="187"/>
                  <a:pt x="1247" y="187"/>
                  <a:pt x="1247" y="187"/>
                </a:cubicBezTo>
                <a:cubicBezTo>
                  <a:pt x="1281" y="187"/>
                  <a:pt x="1307" y="161"/>
                  <a:pt x="1307" y="127"/>
                </a:cubicBezTo>
                <a:cubicBezTo>
                  <a:pt x="1307" y="94"/>
                  <a:pt x="1281" y="68"/>
                  <a:pt x="1247" y="68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94" y="68"/>
                  <a:pt x="68" y="94"/>
                  <a:pt x="68" y="127"/>
                </a:cubicBezTo>
                <a:cubicBezTo>
                  <a:pt x="68" y="161"/>
                  <a:pt x="94" y="187"/>
                  <a:pt x="127" y="187"/>
                </a:cubicBezTo>
                <a:cubicBezTo>
                  <a:pt x="306" y="187"/>
                  <a:pt x="306" y="187"/>
                  <a:pt x="306" y="187"/>
                </a:cubicBezTo>
                <a:cubicBezTo>
                  <a:pt x="323" y="187"/>
                  <a:pt x="339" y="204"/>
                  <a:pt x="339" y="221"/>
                </a:cubicBezTo>
                <a:cubicBezTo>
                  <a:pt x="339" y="246"/>
                  <a:pt x="323" y="255"/>
                  <a:pt x="306" y="255"/>
                </a:cubicBezTo>
                <a:cubicBezTo>
                  <a:pt x="127" y="255"/>
                  <a:pt x="127" y="255"/>
                  <a:pt x="127" y="255"/>
                </a:cubicBezTo>
                <a:cubicBezTo>
                  <a:pt x="60" y="255"/>
                  <a:pt x="0" y="204"/>
                  <a:pt x="0" y="127"/>
                </a:cubicBezTo>
                <a:cubicBezTo>
                  <a:pt x="0" y="60"/>
                  <a:pt x="60" y="0"/>
                  <a:pt x="127" y="0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1324" y="0"/>
                  <a:pt x="1375" y="60"/>
                  <a:pt x="1375" y="127"/>
                </a:cubicBezTo>
                <a:cubicBezTo>
                  <a:pt x="1375" y="204"/>
                  <a:pt x="1324" y="255"/>
                  <a:pt x="1247" y="2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2">
            <a:extLst>
              <a:ext uri="{FF2B5EF4-FFF2-40B4-BE49-F238E27FC236}">
                <a16:creationId xmlns:a16="http://schemas.microsoft.com/office/drawing/2014/main" id="{C0EB319C-2601-BA42-902C-033880C2F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565" y="9504032"/>
            <a:ext cx="907071" cy="1057443"/>
          </a:xfrm>
          <a:custGeom>
            <a:avLst/>
            <a:gdLst>
              <a:gd name="T0" fmla="*/ 764 w 824"/>
              <a:gd name="T1" fmla="*/ 959 h 960"/>
              <a:gd name="T2" fmla="*/ 764 w 824"/>
              <a:gd name="T3" fmla="*/ 959 h 960"/>
              <a:gd name="T4" fmla="*/ 51 w 824"/>
              <a:gd name="T5" fmla="*/ 959 h 960"/>
              <a:gd name="T6" fmla="*/ 0 w 824"/>
              <a:gd name="T7" fmla="*/ 899 h 960"/>
              <a:gd name="T8" fmla="*/ 0 w 824"/>
              <a:gd name="T9" fmla="*/ 42 h 960"/>
              <a:gd name="T10" fmla="*/ 34 w 824"/>
              <a:gd name="T11" fmla="*/ 0 h 960"/>
              <a:gd name="T12" fmla="*/ 68 w 824"/>
              <a:gd name="T13" fmla="*/ 42 h 960"/>
              <a:gd name="T14" fmla="*/ 68 w 824"/>
              <a:gd name="T15" fmla="*/ 882 h 960"/>
              <a:gd name="T16" fmla="*/ 747 w 824"/>
              <a:gd name="T17" fmla="*/ 882 h 960"/>
              <a:gd name="T18" fmla="*/ 747 w 824"/>
              <a:gd name="T19" fmla="*/ 42 h 960"/>
              <a:gd name="T20" fmla="*/ 781 w 824"/>
              <a:gd name="T21" fmla="*/ 0 h 960"/>
              <a:gd name="T22" fmla="*/ 823 w 824"/>
              <a:gd name="T23" fmla="*/ 42 h 960"/>
              <a:gd name="T24" fmla="*/ 823 w 824"/>
              <a:gd name="T25" fmla="*/ 899 h 960"/>
              <a:gd name="T26" fmla="*/ 764 w 824"/>
              <a:gd name="T27" fmla="*/ 95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4" h="960">
                <a:moveTo>
                  <a:pt x="764" y="959"/>
                </a:moveTo>
                <a:lnTo>
                  <a:pt x="764" y="959"/>
                </a:lnTo>
                <a:cubicBezTo>
                  <a:pt x="51" y="959"/>
                  <a:pt x="51" y="959"/>
                  <a:pt x="51" y="959"/>
                </a:cubicBezTo>
                <a:cubicBezTo>
                  <a:pt x="26" y="959"/>
                  <a:pt x="0" y="933"/>
                  <a:pt x="0" y="899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9" y="0"/>
                  <a:pt x="34" y="0"/>
                </a:cubicBezTo>
                <a:cubicBezTo>
                  <a:pt x="51" y="0"/>
                  <a:pt x="68" y="17"/>
                  <a:pt x="68" y="42"/>
                </a:cubicBezTo>
                <a:cubicBezTo>
                  <a:pt x="68" y="882"/>
                  <a:pt x="68" y="882"/>
                  <a:pt x="68" y="882"/>
                </a:cubicBezTo>
                <a:cubicBezTo>
                  <a:pt x="747" y="882"/>
                  <a:pt x="747" y="882"/>
                  <a:pt x="747" y="882"/>
                </a:cubicBezTo>
                <a:cubicBezTo>
                  <a:pt x="747" y="42"/>
                  <a:pt x="747" y="42"/>
                  <a:pt x="747" y="42"/>
                </a:cubicBezTo>
                <a:cubicBezTo>
                  <a:pt x="747" y="17"/>
                  <a:pt x="764" y="0"/>
                  <a:pt x="781" y="0"/>
                </a:cubicBezTo>
                <a:cubicBezTo>
                  <a:pt x="806" y="0"/>
                  <a:pt x="823" y="17"/>
                  <a:pt x="823" y="42"/>
                </a:cubicBezTo>
                <a:cubicBezTo>
                  <a:pt x="823" y="899"/>
                  <a:pt x="823" y="899"/>
                  <a:pt x="823" y="899"/>
                </a:cubicBezTo>
                <a:cubicBezTo>
                  <a:pt x="823" y="933"/>
                  <a:pt x="798" y="959"/>
                  <a:pt x="764" y="9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3">
            <a:extLst>
              <a:ext uri="{FF2B5EF4-FFF2-40B4-BE49-F238E27FC236}">
                <a16:creationId xmlns:a16="http://schemas.microsoft.com/office/drawing/2014/main" id="{31BF22B2-C492-C845-B217-A2F990160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350" y="9504032"/>
            <a:ext cx="363801" cy="363801"/>
          </a:xfrm>
          <a:custGeom>
            <a:avLst/>
            <a:gdLst>
              <a:gd name="T0" fmla="*/ 161 w 332"/>
              <a:gd name="T1" fmla="*/ 76 h 332"/>
              <a:gd name="T2" fmla="*/ 161 w 332"/>
              <a:gd name="T3" fmla="*/ 76 h 332"/>
              <a:gd name="T4" fmla="*/ 255 w 332"/>
              <a:gd name="T5" fmla="*/ 170 h 332"/>
              <a:gd name="T6" fmla="*/ 161 w 332"/>
              <a:gd name="T7" fmla="*/ 263 h 332"/>
              <a:gd name="T8" fmla="*/ 68 w 332"/>
              <a:gd name="T9" fmla="*/ 170 h 332"/>
              <a:gd name="T10" fmla="*/ 161 w 332"/>
              <a:gd name="T11" fmla="*/ 76 h 332"/>
              <a:gd name="T12" fmla="*/ 161 w 332"/>
              <a:gd name="T13" fmla="*/ 0 h 332"/>
              <a:gd name="T14" fmla="*/ 161 w 332"/>
              <a:gd name="T15" fmla="*/ 0 h 332"/>
              <a:gd name="T16" fmla="*/ 0 w 332"/>
              <a:gd name="T17" fmla="*/ 170 h 332"/>
              <a:gd name="T18" fmla="*/ 161 w 332"/>
              <a:gd name="T19" fmla="*/ 331 h 332"/>
              <a:gd name="T20" fmla="*/ 331 w 332"/>
              <a:gd name="T21" fmla="*/ 170 h 332"/>
              <a:gd name="T22" fmla="*/ 161 w 332"/>
              <a:gd name="T23" fmla="*/ 0 h 332"/>
              <a:gd name="T24" fmla="*/ 161 w 332"/>
              <a:gd name="T25" fmla="*/ 76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" h="332">
                <a:moveTo>
                  <a:pt x="161" y="76"/>
                </a:moveTo>
                <a:lnTo>
                  <a:pt x="161" y="76"/>
                </a:lnTo>
                <a:cubicBezTo>
                  <a:pt x="212" y="76"/>
                  <a:pt x="255" y="119"/>
                  <a:pt x="255" y="170"/>
                </a:cubicBezTo>
                <a:cubicBezTo>
                  <a:pt x="255" y="221"/>
                  <a:pt x="212" y="263"/>
                  <a:pt x="161" y="263"/>
                </a:cubicBezTo>
                <a:cubicBezTo>
                  <a:pt x="110" y="263"/>
                  <a:pt x="68" y="221"/>
                  <a:pt x="68" y="170"/>
                </a:cubicBezTo>
                <a:cubicBezTo>
                  <a:pt x="68" y="119"/>
                  <a:pt x="110" y="76"/>
                  <a:pt x="161" y="76"/>
                </a:cubicBezTo>
                <a:lnTo>
                  <a:pt x="161" y="0"/>
                </a:lnTo>
                <a:lnTo>
                  <a:pt x="161" y="0"/>
                </a:lnTo>
                <a:cubicBezTo>
                  <a:pt x="68" y="0"/>
                  <a:pt x="0" y="76"/>
                  <a:pt x="0" y="170"/>
                </a:cubicBezTo>
                <a:cubicBezTo>
                  <a:pt x="0" y="263"/>
                  <a:pt x="68" y="331"/>
                  <a:pt x="161" y="331"/>
                </a:cubicBezTo>
                <a:cubicBezTo>
                  <a:pt x="255" y="331"/>
                  <a:pt x="331" y="263"/>
                  <a:pt x="331" y="170"/>
                </a:cubicBezTo>
                <a:cubicBezTo>
                  <a:pt x="331" y="76"/>
                  <a:pt x="255" y="0"/>
                  <a:pt x="161" y="0"/>
                </a:cubicBezTo>
                <a:lnTo>
                  <a:pt x="161" y="7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4">
            <a:extLst>
              <a:ext uri="{FF2B5EF4-FFF2-40B4-BE49-F238E27FC236}">
                <a16:creationId xmlns:a16="http://schemas.microsoft.com/office/drawing/2014/main" id="{F774D429-1563-9641-BDCE-E59E276F7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934" y="9504032"/>
            <a:ext cx="596632" cy="887672"/>
          </a:xfrm>
          <a:custGeom>
            <a:avLst/>
            <a:gdLst>
              <a:gd name="T0" fmla="*/ 433 w 544"/>
              <a:gd name="T1" fmla="*/ 806 h 807"/>
              <a:gd name="T2" fmla="*/ 433 w 544"/>
              <a:gd name="T3" fmla="*/ 806 h 807"/>
              <a:gd name="T4" fmla="*/ 110 w 544"/>
              <a:gd name="T5" fmla="*/ 806 h 807"/>
              <a:gd name="T6" fmla="*/ 76 w 544"/>
              <a:gd name="T7" fmla="*/ 772 h 807"/>
              <a:gd name="T8" fmla="*/ 34 w 544"/>
              <a:gd name="T9" fmla="*/ 738 h 807"/>
              <a:gd name="T10" fmla="*/ 0 w 544"/>
              <a:gd name="T11" fmla="*/ 696 h 807"/>
              <a:gd name="T12" fmla="*/ 0 w 544"/>
              <a:gd name="T13" fmla="*/ 42 h 807"/>
              <a:gd name="T14" fmla="*/ 34 w 544"/>
              <a:gd name="T15" fmla="*/ 0 h 807"/>
              <a:gd name="T16" fmla="*/ 76 w 544"/>
              <a:gd name="T17" fmla="*/ 42 h 807"/>
              <a:gd name="T18" fmla="*/ 76 w 544"/>
              <a:gd name="T19" fmla="*/ 670 h 807"/>
              <a:gd name="T20" fmla="*/ 136 w 544"/>
              <a:gd name="T21" fmla="*/ 738 h 807"/>
              <a:gd name="T22" fmla="*/ 407 w 544"/>
              <a:gd name="T23" fmla="*/ 738 h 807"/>
              <a:gd name="T24" fmla="*/ 475 w 544"/>
              <a:gd name="T25" fmla="*/ 670 h 807"/>
              <a:gd name="T26" fmla="*/ 475 w 544"/>
              <a:gd name="T27" fmla="*/ 34 h 807"/>
              <a:gd name="T28" fmla="*/ 509 w 544"/>
              <a:gd name="T29" fmla="*/ 0 h 807"/>
              <a:gd name="T30" fmla="*/ 543 w 544"/>
              <a:gd name="T31" fmla="*/ 34 h 807"/>
              <a:gd name="T32" fmla="*/ 543 w 544"/>
              <a:gd name="T33" fmla="*/ 696 h 807"/>
              <a:gd name="T34" fmla="*/ 509 w 544"/>
              <a:gd name="T35" fmla="*/ 738 h 807"/>
              <a:gd name="T36" fmla="*/ 475 w 544"/>
              <a:gd name="T37" fmla="*/ 772 h 807"/>
              <a:gd name="T38" fmla="*/ 433 w 544"/>
              <a:gd name="T39" fmla="*/ 806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4" h="807">
                <a:moveTo>
                  <a:pt x="433" y="806"/>
                </a:moveTo>
                <a:lnTo>
                  <a:pt x="433" y="806"/>
                </a:lnTo>
                <a:cubicBezTo>
                  <a:pt x="110" y="806"/>
                  <a:pt x="110" y="806"/>
                  <a:pt x="110" y="806"/>
                </a:cubicBezTo>
                <a:cubicBezTo>
                  <a:pt x="85" y="806"/>
                  <a:pt x="76" y="789"/>
                  <a:pt x="76" y="772"/>
                </a:cubicBezTo>
                <a:cubicBezTo>
                  <a:pt x="76" y="747"/>
                  <a:pt x="59" y="738"/>
                  <a:pt x="34" y="738"/>
                </a:cubicBezTo>
                <a:cubicBezTo>
                  <a:pt x="17" y="738"/>
                  <a:pt x="0" y="721"/>
                  <a:pt x="0" y="69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34" y="0"/>
                </a:cubicBezTo>
                <a:cubicBezTo>
                  <a:pt x="59" y="0"/>
                  <a:pt x="76" y="17"/>
                  <a:pt x="76" y="42"/>
                </a:cubicBezTo>
                <a:cubicBezTo>
                  <a:pt x="76" y="670"/>
                  <a:pt x="76" y="670"/>
                  <a:pt x="76" y="670"/>
                </a:cubicBezTo>
                <a:cubicBezTo>
                  <a:pt x="102" y="679"/>
                  <a:pt x="127" y="704"/>
                  <a:pt x="136" y="738"/>
                </a:cubicBezTo>
                <a:cubicBezTo>
                  <a:pt x="407" y="738"/>
                  <a:pt x="407" y="738"/>
                  <a:pt x="407" y="738"/>
                </a:cubicBezTo>
                <a:cubicBezTo>
                  <a:pt x="416" y="704"/>
                  <a:pt x="441" y="679"/>
                  <a:pt x="475" y="670"/>
                </a:cubicBezTo>
                <a:cubicBezTo>
                  <a:pt x="475" y="34"/>
                  <a:pt x="475" y="34"/>
                  <a:pt x="475" y="34"/>
                </a:cubicBezTo>
                <a:cubicBezTo>
                  <a:pt x="475" y="17"/>
                  <a:pt x="492" y="0"/>
                  <a:pt x="509" y="0"/>
                </a:cubicBezTo>
                <a:cubicBezTo>
                  <a:pt x="526" y="0"/>
                  <a:pt x="543" y="17"/>
                  <a:pt x="543" y="34"/>
                </a:cubicBezTo>
                <a:cubicBezTo>
                  <a:pt x="543" y="696"/>
                  <a:pt x="543" y="696"/>
                  <a:pt x="543" y="696"/>
                </a:cubicBezTo>
                <a:cubicBezTo>
                  <a:pt x="543" y="721"/>
                  <a:pt x="526" y="738"/>
                  <a:pt x="509" y="738"/>
                </a:cubicBezTo>
                <a:cubicBezTo>
                  <a:pt x="492" y="738"/>
                  <a:pt x="475" y="747"/>
                  <a:pt x="475" y="772"/>
                </a:cubicBezTo>
                <a:cubicBezTo>
                  <a:pt x="475" y="789"/>
                  <a:pt x="458" y="806"/>
                  <a:pt x="433" y="8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5">
            <a:extLst>
              <a:ext uri="{FF2B5EF4-FFF2-40B4-BE49-F238E27FC236}">
                <a16:creationId xmlns:a16="http://schemas.microsoft.com/office/drawing/2014/main" id="{E1FAA4CA-CE66-6741-AE0C-8A0F4F8B8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396" y="9101429"/>
            <a:ext cx="1212664" cy="1207812"/>
          </a:xfrm>
          <a:custGeom>
            <a:avLst/>
            <a:gdLst>
              <a:gd name="T0" fmla="*/ 280 w 1104"/>
              <a:gd name="T1" fmla="*/ 1095 h 1096"/>
              <a:gd name="T2" fmla="*/ 280 w 1104"/>
              <a:gd name="T3" fmla="*/ 1095 h 1096"/>
              <a:gd name="T4" fmla="*/ 254 w 1104"/>
              <a:gd name="T5" fmla="*/ 1086 h 1096"/>
              <a:gd name="T6" fmla="*/ 17 w 1104"/>
              <a:gd name="T7" fmla="*/ 840 h 1096"/>
              <a:gd name="T8" fmla="*/ 17 w 1104"/>
              <a:gd name="T9" fmla="*/ 789 h 1096"/>
              <a:gd name="T10" fmla="*/ 271 w 1104"/>
              <a:gd name="T11" fmla="*/ 492 h 1096"/>
              <a:gd name="T12" fmla="*/ 993 w 1104"/>
              <a:gd name="T13" fmla="*/ 26 h 1096"/>
              <a:gd name="T14" fmla="*/ 1052 w 1104"/>
              <a:gd name="T15" fmla="*/ 0 h 1096"/>
              <a:gd name="T16" fmla="*/ 1086 w 1104"/>
              <a:gd name="T17" fmla="*/ 9 h 1096"/>
              <a:gd name="T18" fmla="*/ 1094 w 1104"/>
              <a:gd name="T19" fmla="*/ 51 h 1096"/>
              <a:gd name="T20" fmla="*/ 1094 w 1104"/>
              <a:gd name="T21" fmla="*/ 68 h 1096"/>
              <a:gd name="T22" fmla="*/ 577 w 1104"/>
              <a:gd name="T23" fmla="*/ 857 h 1096"/>
              <a:gd name="T24" fmla="*/ 577 w 1104"/>
              <a:gd name="T25" fmla="*/ 857 h 1096"/>
              <a:gd name="T26" fmla="*/ 305 w 1104"/>
              <a:gd name="T27" fmla="*/ 1086 h 1096"/>
              <a:gd name="T28" fmla="*/ 280 w 1104"/>
              <a:gd name="T29" fmla="*/ 1095 h 1096"/>
              <a:gd name="T30" fmla="*/ 93 w 1104"/>
              <a:gd name="T31" fmla="*/ 815 h 1096"/>
              <a:gd name="T32" fmla="*/ 93 w 1104"/>
              <a:gd name="T33" fmla="*/ 815 h 1096"/>
              <a:gd name="T34" fmla="*/ 288 w 1104"/>
              <a:gd name="T35" fmla="*/ 1010 h 1096"/>
              <a:gd name="T36" fmla="*/ 535 w 1104"/>
              <a:gd name="T37" fmla="*/ 806 h 1096"/>
              <a:gd name="T38" fmla="*/ 1010 w 1104"/>
              <a:gd name="T39" fmla="*/ 93 h 1096"/>
              <a:gd name="T40" fmla="*/ 331 w 1104"/>
              <a:gd name="T41" fmla="*/ 535 h 1096"/>
              <a:gd name="T42" fmla="*/ 93 w 1104"/>
              <a:gd name="T43" fmla="*/ 815 h 1096"/>
              <a:gd name="T44" fmla="*/ 560 w 1104"/>
              <a:gd name="T45" fmla="*/ 832 h 1096"/>
              <a:gd name="T46" fmla="*/ 560 w 1104"/>
              <a:gd name="T47" fmla="*/ 832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04" h="1096">
                <a:moveTo>
                  <a:pt x="280" y="1095"/>
                </a:moveTo>
                <a:lnTo>
                  <a:pt x="280" y="1095"/>
                </a:lnTo>
                <a:cubicBezTo>
                  <a:pt x="271" y="1095"/>
                  <a:pt x="263" y="1095"/>
                  <a:pt x="254" y="1086"/>
                </a:cubicBezTo>
                <a:cubicBezTo>
                  <a:pt x="17" y="840"/>
                  <a:pt x="17" y="840"/>
                  <a:pt x="17" y="840"/>
                </a:cubicBezTo>
                <a:cubicBezTo>
                  <a:pt x="0" y="832"/>
                  <a:pt x="0" y="806"/>
                  <a:pt x="17" y="789"/>
                </a:cubicBezTo>
                <a:cubicBezTo>
                  <a:pt x="271" y="492"/>
                  <a:pt x="271" y="492"/>
                  <a:pt x="271" y="492"/>
                </a:cubicBezTo>
                <a:cubicBezTo>
                  <a:pt x="450" y="280"/>
                  <a:pt x="696" y="119"/>
                  <a:pt x="993" y="26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1060" y="0"/>
                  <a:pt x="1077" y="0"/>
                  <a:pt x="1086" y="9"/>
                </a:cubicBezTo>
                <a:cubicBezTo>
                  <a:pt x="1094" y="17"/>
                  <a:pt x="1103" y="34"/>
                  <a:pt x="1094" y="51"/>
                </a:cubicBezTo>
                <a:cubicBezTo>
                  <a:pt x="1094" y="68"/>
                  <a:pt x="1094" y="68"/>
                  <a:pt x="1094" y="68"/>
                </a:cubicBezTo>
                <a:cubicBezTo>
                  <a:pt x="1001" y="390"/>
                  <a:pt x="823" y="654"/>
                  <a:pt x="577" y="857"/>
                </a:cubicBezTo>
                <a:lnTo>
                  <a:pt x="577" y="857"/>
                </a:lnTo>
                <a:cubicBezTo>
                  <a:pt x="305" y="1086"/>
                  <a:pt x="305" y="1086"/>
                  <a:pt x="305" y="1086"/>
                </a:cubicBezTo>
                <a:cubicBezTo>
                  <a:pt x="297" y="1095"/>
                  <a:pt x="288" y="1095"/>
                  <a:pt x="280" y="1095"/>
                </a:cubicBezTo>
                <a:close/>
                <a:moveTo>
                  <a:pt x="93" y="815"/>
                </a:moveTo>
                <a:lnTo>
                  <a:pt x="93" y="815"/>
                </a:lnTo>
                <a:cubicBezTo>
                  <a:pt x="288" y="1010"/>
                  <a:pt x="288" y="1010"/>
                  <a:pt x="288" y="1010"/>
                </a:cubicBezTo>
                <a:cubicBezTo>
                  <a:pt x="535" y="806"/>
                  <a:pt x="535" y="806"/>
                  <a:pt x="535" y="806"/>
                </a:cubicBezTo>
                <a:cubicBezTo>
                  <a:pt x="755" y="620"/>
                  <a:pt x="916" y="382"/>
                  <a:pt x="1010" y="93"/>
                </a:cubicBezTo>
                <a:cubicBezTo>
                  <a:pt x="729" y="187"/>
                  <a:pt x="501" y="331"/>
                  <a:pt x="331" y="535"/>
                </a:cubicBezTo>
                <a:lnTo>
                  <a:pt x="93" y="815"/>
                </a:lnTo>
                <a:close/>
                <a:moveTo>
                  <a:pt x="560" y="832"/>
                </a:moveTo>
                <a:lnTo>
                  <a:pt x="560" y="8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6">
            <a:extLst>
              <a:ext uri="{FF2B5EF4-FFF2-40B4-BE49-F238E27FC236}">
                <a16:creationId xmlns:a16="http://schemas.microsoft.com/office/drawing/2014/main" id="{5C7AD318-49A8-0446-B211-EDDAD7F6C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928" y="10018201"/>
            <a:ext cx="354099" cy="616035"/>
          </a:xfrm>
          <a:custGeom>
            <a:avLst/>
            <a:gdLst>
              <a:gd name="T0" fmla="*/ 43 w 324"/>
              <a:gd name="T1" fmla="*/ 559 h 560"/>
              <a:gd name="T2" fmla="*/ 43 w 324"/>
              <a:gd name="T3" fmla="*/ 559 h 560"/>
              <a:gd name="T4" fmla="*/ 26 w 324"/>
              <a:gd name="T5" fmla="*/ 551 h 560"/>
              <a:gd name="T6" fmla="*/ 9 w 324"/>
              <a:gd name="T7" fmla="*/ 517 h 560"/>
              <a:gd name="T8" fmla="*/ 43 w 324"/>
              <a:gd name="T9" fmla="*/ 212 h 560"/>
              <a:gd name="T10" fmla="*/ 85 w 324"/>
              <a:gd name="T11" fmla="*/ 178 h 560"/>
              <a:gd name="T12" fmla="*/ 111 w 324"/>
              <a:gd name="T13" fmla="*/ 220 h 560"/>
              <a:gd name="T14" fmla="*/ 85 w 324"/>
              <a:gd name="T15" fmla="*/ 424 h 560"/>
              <a:gd name="T16" fmla="*/ 136 w 324"/>
              <a:gd name="T17" fmla="*/ 373 h 560"/>
              <a:gd name="T18" fmla="*/ 247 w 324"/>
              <a:gd name="T19" fmla="*/ 34 h 560"/>
              <a:gd name="T20" fmla="*/ 297 w 324"/>
              <a:gd name="T21" fmla="*/ 8 h 560"/>
              <a:gd name="T22" fmla="*/ 315 w 324"/>
              <a:gd name="T23" fmla="*/ 59 h 560"/>
              <a:gd name="T24" fmla="*/ 204 w 324"/>
              <a:gd name="T25" fmla="*/ 407 h 560"/>
              <a:gd name="T26" fmla="*/ 196 w 324"/>
              <a:gd name="T27" fmla="*/ 415 h 560"/>
              <a:gd name="T28" fmla="*/ 68 w 324"/>
              <a:gd name="T29" fmla="*/ 543 h 560"/>
              <a:gd name="T30" fmla="*/ 43 w 324"/>
              <a:gd name="T31" fmla="*/ 559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4" h="560">
                <a:moveTo>
                  <a:pt x="43" y="559"/>
                </a:moveTo>
                <a:lnTo>
                  <a:pt x="43" y="559"/>
                </a:lnTo>
                <a:cubicBezTo>
                  <a:pt x="34" y="559"/>
                  <a:pt x="34" y="559"/>
                  <a:pt x="26" y="551"/>
                </a:cubicBezTo>
                <a:cubicBezTo>
                  <a:pt x="9" y="543"/>
                  <a:pt x="0" y="534"/>
                  <a:pt x="9" y="517"/>
                </a:cubicBezTo>
                <a:cubicBezTo>
                  <a:pt x="43" y="212"/>
                  <a:pt x="43" y="212"/>
                  <a:pt x="43" y="212"/>
                </a:cubicBezTo>
                <a:cubicBezTo>
                  <a:pt x="43" y="186"/>
                  <a:pt x="60" y="178"/>
                  <a:pt x="85" y="178"/>
                </a:cubicBezTo>
                <a:cubicBezTo>
                  <a:pt x="102" y="178"/>
                  <a:pt x="119" y="195"/>
                  <a:pt x="111" y="220"/>
                </a:cubicBezTo>
                <a:cubicBezTo>
                  <a:pt x="85" y="424"/>
                  <a:pt x="85" y="424"/>
                  <a:pt x="85" y="424"/>
                </a:cubicBezTo>
                <a:cubicBezTo>
                  <a:pt x="136" y="373"/>
                  <a:pt x="136" y="373"/>
                  <a:pt x="136" y="373"/>
                </a:cubicBezTo>
                <a:cubicBezTo>
                  <a:pt x="247" y="34"/>
                  <a:pt x="247" y="34"/>
                  <a:pt x="247" y="34"/>
                </a:cubicBezTo>
                <a:cubicBezTo>
                  <a:pt x="255" y="16"/>
                  <a:pt x="272" y="0"/>
                  <a:pt x="297" y="8"/>
                </a:cubicBezTo>
                <a:cubicBezTo>
                  <a:pt x="315" y="16"/>
                  <a:pt x="323" y="34"/>
                  <a:pt x="315" y="59"/>
                </a:cubicBezTo>
                <a:cubicBezTo>
                  <a:pt x="204" y="407"/>
                  <a:pt x="204" y="407"/>
                  <a:pt x="204" y="407"/>
                </a:cubicBezTo>
                <a:lnTo>
                  <a:pt x="196" y="415"/>
                </a:lnTo>
                <a:cubicBezTo>
                  <a:pt x="68" y="543"/>
                  <a:pt x="68" y="543"/>
                  <a:pt x="68" y="543"/>
                </a:cubicBezTo>
                <a:cubicBezTo>
                  <a:pt x="60" y="551"/>
                  <a:pt x="51" y="559"/>
                  <a:pt x="43" y="5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7">
            <a:extLst>
              <a:ext uri="{FF2B5EF4-FFF2-40B4-BE49-F238E27FC236}">
                <a16:creationId xmlns:a16="http://schemas.microsoft.com/office/drawing/2014/main" id="{2A4C0901-B191-2844-AC14-2B07032F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252" y="9732014"/>
            <a:ext cx="596632" cy="344395"/>
          </a:xfrm>
          <a:custGeom>
            <a:avLst/>
            <a:gdLst>
              <a:gd name="T0" fmla="*/ 43 w 544"/>
              <a:gd name="T1" fmla="*/ 313 h 314"/>
              <a:gd name="T2" fmla="*/ 43 w 544"/>
              <a:gd name="T3" fmla="*/ 313 h 314"/>
              <a:gd name="T4" fmla="*/ 9 w 544"/>
              <a:gd name="T5" fmla="*/ 297 h 314"/>
              <a:gd name="T6" fmla="*/ 17 w 544"/>
              <a:gd name="T7" fmla="*/ 254 h 314"/>
              <a:gd name="T8" fmla="*/ 145 w 544"/>
              <a:gd name="T9" fmla="*/ 127 h 314"/>
              <a:gd name="T10" fmla="*/ 162 w 544"/>
              <a:gd name="T11" fmla="*/ 118 h 314"/>
              <a:gd name="T12" fmla="*/ 493 w 544"/>
              <a:gd name="T13" fmla="*/ 8 h 314"/>
              <a:gd name="T14" fmla="*/ 543 w 544"/>
              <a:gd name="T15" fmla="*/ 25 h 314"/>
              <a:gd name="T16" fmla="*/ 518 w 544"/>
              <a:gd name="T17" fmla="*/ 76 h 314"/>
              <a:gd name="T18" fmla="*/ 187 w 544"/>
              <a:gd name="T19" fmla="*/ 178 h 314"/>
              <a:gd name="T20" fmla="*/ 145 w 544"/>
              <a:gd name="T21" fmla="*/ 229 h 314"/>
              <a:gd name="T22" fmla="*/ 323 w 544"/>
              <a:gd name="T23" fmla="*/ 203 h 314"/>
              <a:gd name="T24" fmla="*/ 365 w 544"/>
              <a:gd name="T25" fmla="*/ 237 h 314"/>
              <a:gd name="T26" fmla="*/ 331 w 544"/>
              <a:gd name="T27" fmla="*/ 279 h 314"/>
              <a:gd name="T28" fmla="*/ 51 w 544"/>
              <a:gd name="T29" fmla="*/ 313 h 314"/>
              <a:gd name="T30" fmla="*/ 43 w 544"/>
              <a:gd name="T31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4" h="314">
                <a:moveTo>
                  <a:pt x="43" y="313"/>
                </a:moveTo>
                <a:lnTo>
                  <a:pt x="43" y="313"/>
                </a:lnTo>
                <a:cubicBezTo>
                  <a:pt x="26" y="313"/>
                  <a:pt x="17" y="305"/>
                  <a:pt x="9" y="297"/>
                </a:cubicBezTo>
                <a:cubicBezTo>
                  <a:pt x="0" y="279"/>
                  <a:pt x="9" y="263"/>
                  <a:pt x="17" y="254"/>
                </a:cubicBezTo>
                <a:cubicBezTo>
                  <a:pt x="145" y="127"/>
                  <a:pt x="145" y="127"/>
                  <a:pt x="145" y="127"/>
                </a:cubicBezTo>
                <a:cubicBezTo>
                  <a:pt x="153" y="118"/>
                  <a:pt x="153" y="118"/>
                  <a:pt x="162" y="118"/>
                </a:cubicBezTo>
                <a:cubicBezTo>
                  <a:pt x="493" y="8"/>
                  <a:pt x="493" y="8"/>
                  <a:pt x="493" y="8"/>
                </a:cubicBezTo>
                <a:cubicBezTo>
                  <a:pt x="518" y="0"/>
                  <a:pt x="535" y="8"/>
                  <a:pt x="543" y="25"/>
                </a:cubicBezTo>
                <a:cubicBezTo>
                  <a:pt x="543" y="51"/>
                  <a:pt x="535" y="67"/>
                  <a:pt x="518" y="76"/>
                </a:cubicBezTo>
                <a:cubicBezTo>
                  <a:pt x="187" y="178"/>
                  <a:pt x="187" y="178"/>
                  <a:pt x="187" y="178"/>
                </a:cubicBezTo>
                <a:cubicBezTo>
                  <a:pt x="145" y="229"/>
                  <a:pt x="145" y="229"/>
                  <a:pt x="145" y="229"/>
                </a:cubicBezTo>
                <a:cubicBezTo>
                  <a:pt x="323" y="203"/>
                  <a:pt x="323" y="203"/>
                  <a:pt x="323" y="203"/>
                </a:cubicBezTo>
                <a:cubicBezTo>
                  <a:pt x="348" y="203"/>
                  <a:pt x="365" y="220"/>
                  <a:pt x="365" y="237"/>
                </a:cubicBezTo>
                <a:cubicBezTo>
                  <a:pt x="365" y="263"/>
                  <a:pt x="357" y="279"/>
                  <a:pt x="331" y="279"/>
                </a:cubicBezTo>
                <a:cubicBezTo>
                  <a:pt x="51" y="313"/>
                  <a:pt x="51" y="313"/>
                  <a:pt x="51" y="313"/>
                </a:cubicBezTo>
                <a:cubicBezTo>
                  <a:pt x="43" y="313"/>
                  <a:pt x="43" y="313"/>
                  <a:pt x="43" y="3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8">
            <a:extLst>
              <a:ext uri="{FF2B5EF4-FFF2-40B4-BE49-F238E27FC236}">
                <a16:creationId xmlns:a16="http://schemas.microsoft.com/office/drawing/2014/main" id="{CFA002FF-BE32-6147-80F8-9F6C59025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798" y="10027903"/>
            <a:ext cx="271637" cy="271637"/>
          </a:xfrm>
          <a:custGeom>
            <a:avLst/>
            <a:gdLst>
              <a:gd name="T0" fmla="*/ 153 w 247"/>
              <a:gd name="T1" fmla="*/ 246 h 247"/>
              <a:gd name="T2" fmla="*/ 153 w 247"/>
              <a:gd name="T3" fmla="*/ 246 h 247"/>
              <a:gd name="T4" fmla="*/ 127 w 247"/>
              <a:gd name="T5" fmla="*/ 238 h 247"/>
              <a:gd name="T6" fmla="*/ 8 w 247"/>
              <a:gd name="T7" fmla="*/ 119 h 247"/>
              <a:gd name="T8" fmla="*/ 8 w 247"/>
              <a:gd name="T9" fmla="*/ 68 h 247"/>
              <a:gd name="T10" fmla="*/ 59 w 247"/>
              <a:gd name="T11" fmla="*/ 17 h 247"/>
              <a:gd name="T12" fmla="*/ 119 w 247"/>
              <a:gd name="T13" fmla="*/ 17 h 247"/>
              <a:gd name="T14" fmla="*/ 229 w 247"/>
              <a:gd name="T15" fmla="*/ 127 h 247"/>
              <a:gd name="T16" fmla="*/ 229 w 247"/>
              <a:gd name="T17" fmla="*/ 178 h 247"/>
              <a:gd name="T18" fmla="*/ 178 w 247"/>
              <a:gd name="T19" fmla="*/ 238 h 247"/>
              <a:gd name="T20" fmla="*/ 153 w 247"/>
              <a:gd name="T21" fmla="*/ 246 h 247"/>
              <a:gd name="T22" fmla="*/ 85 w 247"/>
              <a:gd name="T23" fmla="*/ 93 h 247"/>
              <a:gd name="T24" fmla="*/ 85 w 247"/>
              <a:gd name="T25" fmla="*/ 93 h 247"/>
              <a:gd name="T26" fmla="*/ 153 w 247"/>
              <a:gd name="T27" fmla="*/ 153 h 247"/>
              <a:gd name="T28" fmla="*/ 153 w 247"/>
              <a:gd name="T29" fmla="*/ 153 h 247"/>
              <a:gd name="T30" fmla="*/ 93 w 247"/>
              <a:gd name="T31" fmla="*/ 93 h 247"/>
              <a:gd name="T32" fmla="*/ 85 w 247"/>
              <a:gd name="T33" fmla="*/ 9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7" h="247">
                <a:moveTo>
                  <a:pt x="153" y="246"/>
                </a:moveTo>
                <a:lnTo>
                  <a:pt x="153" y="246"/>
                </a:lnTo>
                <a:cubicBezTo>
                  <a:pt x="144" y="246"/>
                  <a:pt x="136" y="238"/>
                  <a:pt x="127" y="238"/>
                </a:cubicBezTo>
                <a:cubicBezTo>
                  <a:pt x="8" y="119"/>
                  <a:pt x="8" y="119"/>
                  <a:pt x="8" y="119"/>
                </a:cubicBezTo>
                <a:cubicBezTo>
                  <a:pt x="0" y="102"/>
                  <a:pt x="0" y="85"/>
                  <a:pt x="8" y="68"/>
                </a:cubicBezTo>
                <a:cubicBezTo>
                  <a:pt x="59" y="17"/>
                  <a:pt x="59" y="17"/>
                  <a:pt x="59" y="17"/>
                </a:cubicBezTo>
                <a:cubicBezTo>
                  <a:pt x="76" y="0"/>
                  <a:pt x="102" y="0"/>
                  <a:pt x="119" y="17"/>
                </a:cubicBezTo>
                <a:cubicBezTo>
                  <a:pt x="229" y="127"/>
                  <a:pt x="229" y="127"/>
                  <a:pt x="229" y="127"/>
                </a:cubicBezTo>
                <a:cubicBezTo>
                  <a:pt x="246" y="144"/>
                  <a:pt x="246" y="170"/>
                  <a:pt x="229" y="178"/>
                </a:cubicBezTo>
                <a:cubicBezTo>
                  <a:pt x="178" y="238"/>
                  <a:pt x="178" y="238"/>
                  <a:pt x="178" y="238"/>
                </a:cubicBezTo>
                <a:cubicBezTo>
                  <a:pt x="169" y="238"/>
                  <a:pt x="161" y="246"/>
                  <a:pt x="153" y="246"/>
                </a:cubicBezTo>
                <a:close/>
                <a:moveTo>
                  <a:pt x="85" y="93"/>
                </a:moveTo>
                <a:lnTo>
                  <a:pt x="85" y="93"/>
                </a:lnTo>
                <a:cubicBezTo>
                  <a:pt x="153" y="153"/>
                  <a:pt x="153" y="153"/>
                  <a:pt x="153" y="153"/>
                </a:cubicBezTo>
                <a:lnTo>
                  <a:pt x="153" y="153"/>
                </a:lnTo>
                <a:cubicBezTo>
                  <a:pt x="93" y="93"/>
                  <a:pt x="93" y="93"/>
                  <a:pt x="93" y="93"/>
                </a:cubicBezTo>
                <a:lnTo>
                  <a:pt x="85" y="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9">
            <a:extLst>
              <a:ext uri="{FF2B5EF4-FFF2-40B4-BE49-F238E27FC236}">
                <a16:creationId xmlns:a16="http://schemas.microsoft.com/office/drawing/2014/main" id="{E7CAA05C-F2BA-E24C-BD90-1BFD166AA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638" y="9382767"/>
            <a:ext cx="261935" cy="242533"/>
          </a:xfrm>
          <a:custGeom>
            <a:avLst/>
            <a:gdLst>
              <a:gd name="T0" fmla="*/ 118 w 238"/>
              <a:gd name="T1" fmla="*/ 220 h 221"/>
              <a:gd name="T2" fmla="*/ 118 w 238"/>
              <a:gd name="T3" fmla="*/ 220 h 221"/>
              <a:gd name="T4" fmla="*/ 42 w 238"/>
              <a:gd name="T5" fmla="*/ 195 h 221"/>
              <a:gd name="T6" fmla="*/ 42 w 238"/>
              <a:gd name="T7" fmla="*/ 42 h 221"/>
              <a:gd name="T8" fmla="*/ 195 w 238"/>
              <a:gd name="T9" fmla="*/ 42 h 221"/>
              <a:gd name="T10" fmla="*/ 195 w 238"/>
              <a:gd name="T11" fmla="*/ 195 h 221"/>
              <a:gd name="T12" fmla="*/ 195 w 238"/>
              <a:gd name="T13" fmla="*/ 195 h 221"/>
              <a:gd name="T14" fmla="*/ 195 w 238"/>
              <a:gd name="T15" fmla="*/ 195 h 221"/>
              <a:gd name="T16" fmla="*/ 118 w 238"/>
              <a:gd name="T17" fmla="*/ 220 h 221"/>
              <a:gd name="T18" fmla="*/ 118 w 238"/>
              <a:gd name="T19" fmla="*/ 76 h 221"/>
              <a:gd name="T20" fmla="*/ 118 w 238"/>
              <a:gd name="T21" fmla="*/ 76 h 221"/>
              <a:gd name="T22" fmla="*/ 93 w 238"/>
              <a:gd name="T23" fmla="*/ 93 h 221"/>
              <a:gd name="T24" fmla="*/ 93 w 238"/>
              <a:gd name="T25" fmla="*/ 144 h 221"/>
              <a:gd name="T26" fmla="*/ 118 w 238"/>
              <a:gd name="T27" fmla="*/ 152 h 221"/>
              <a:gd name="T28" fmla="*/ 144 w 238"/>
              <a:gd name="T29" fmla="*/ 144 h 221"/>
              <a:gd name="T30" fmla="*/ 144 w 238"/>
              <a:gd name="T31" fmla="*/ 144 h 221"/>
              <a:gd name="T32" fmla="*/ 144 w 238"/>
              <a:gd name="T33" fmla="*/ 93 h 221"/>
              <a:gd name="T34" fmla="*/ 118 w 238"/>
              <a:gd name="T35" fmla="*/ 76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21">
                <a:moveTo>
                  <a:pt x="118" y="220"/>
                </a:moveTo>
                <a:lnTo>
                  <a:pt x="118" y="220"/>
                </a:lnTo>
                <a:cubicBezTo>
                  <a:pt x="93" y="220"/>
                  <a:pt x="68" y="212"/>
                  <a:pt x="42" y="195"/>
                </a:cubicBezTo>
                <a:cubicBezTo>
                  <a:pt x="0" y="152"/>
                  <a:pt x="0" y="84"/>
                  <a:pt x="42" y="42"/>
                </a:cubicBezTo>
                <a:cubicBezTo>
                  <a:pt x="85" y="0"/>
                  <a:pt x="152" y="0"/>
                  <a:pt x="195" y="42"/>
                </a:cubicBezTo>
                <a:cubicBezTo>
                  <a:pt x="237" y="84"/>
                  <a:pt x="237" y="152"/>
                  <a:pt x="195" y="195"/>
                </a:cubicBezTo>
                <a:lnTo>
                  <a:pt x="195" y="195"/>
                </a:lnTo>
                <a:lnTo>
                  <a:pt x="195" y="195"/>
                </a:lnTo>
                <a:cubicBezTo>
                  <a:pt x="178" y="212"/>
                  <a:pt x="152" y="220"/>
                  <a:pt x="118" y="220"/>
                </a:cubicBezTo>
                <a:close/>
                <a:moveTo>
                  <a:pt x="118" y="76"/>
                </a:moveTo>
                <a:lnTo>
                  <a:pt x="118" y="76"/>
                </a:lnTo>
                <a:cubicBezTo>
                  <a:pt x="110" y="76"/>
                  <a:pt x="102" y="84"/>
                  <a:pt x="93" y="93"/>
                </a:cubicBezTo>
                <a:cubicBezTo>
                  <a:pt x="85" y="102"/>
                  <a:pt x="85" y="127"/>
                  <a:pt x="93" y="144"/>
                </a:cubicBezTo>
                <a:cubicBezTo>
                  <a:pt x="102" y="144"/>
                  <a:pt x="110" y="152"/>
                  <a:pt x="118" y="152"/>
                </a:cubicBezTo>
                <a:cubicBezTo>
                  <a:pt x="127" y="152"/>
                  <a:pt x="136" y="144"/>
                  <a:pt x="144" y="144"/>
                </a:cubicBezTo>
                <a:lnTo>
                  <a:pt x="144" y="144"/>
                </a:lnTo>
                <a:cubicBezTo>
                  <a:pt x="161" y="127"/>
                  <a:pt x="161" y="102"/>
                  <a:pt x="144" y="93"/>
                </a:cubicBezTo>
                <a:cubicBezTo>
                  <a:pt x="136" y="84"/>
                  <a:pt x="127" y="76"/>
                  <a:pt x="11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0">
            <a:extLst>
              <a:ext uri="{FF2B5EF4-FFF2-40B4-BE49-F238E27FC236}">
                <a16:creationId xmlns:a16="http://schemas.microsoft.com/office/drawing/2014/main" id="{4A0F8628-069E-7F4E-B7CD-CED5BDF82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590" y="9877534"/>
            <a:ext cx="475364" cy="475364"/>
          </a:xfrm>
          <a:custGeom>
            <a:avLst/>
            <a:gdLst>
              <a:gd name="T0" fmla="*/ 42 w 434"/>
              <a:gd name="T1" fmla="*/ 433 h 434"/>
              <a:gd name="T2" fmla="*/ 42 w 434"/>
              <a:gd name="T3" fmla="*/ 433 h 434"/>
              <a:gd name="T4" fmla="*/ 17 w 434"/>
              <a:gd name="T5" fmla="*/ 416 h 434"/>
              <a:gd name="T6" fmla="*/ 17 w 434"/>
              <a:gd name="T7" fmla="*/ 365 h 434"/>
              <a:gd name="T8" fmla="*/ 365 w 434"/>
              <a:gd name="T9" fmla="*/ 17 h 434"/>
              <a:gd name="T10" fmla="*/ 416 w 434"/>
              <a:gd name="T11" fmla="*/ 17 h 434"/>
              <a:gd name="T12" fmla="*/ 416 w 434"/>
              <a:gd name="T13" fmla="*/ 68 h 434"/>
              <a:gd name="T14" fmla="*/ 68 w 434"/>
              <a:gd name="T15" fmla="*/ 416 h 434"/>
              <a:gd name="T16" fmla="*/ 42 w 434"/>
              <a:gd name="T17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4" h="434">
                <a:moveTo>
                  <a:pt x="42" y="433"/>
                </a:moveTo>
                <a:lnTo>
                  <a:pt x="42" y="433"/>
                </a:lnTo>
                <a:cubicBezTo>
                  <a:pt x="34" y="433"/>
                  <a:pt x="17" y="425"/>
                  <a:pt x="17" y="416"/>
                </a:cubicBezTo>
                <a:cubicBezTo>
                  <a:pt x="0" y="408"/>
                  <a:pt x="0" y="382"/>
                  <a:pt x="17" y="365"/>
                </a:cubicBezTo>
                <a:cubicBezTo>
                  <a:pt x="365" y="17"/>
                  <a:pt x="365" y="17"/>
                  <a:pt x="365" y="17"/>
                </a:cubicBezTo>
                <a:cubicBezTo>
                  <a:pt x="382" y="0"/>
                  <a:pt x="399" y="0"/>
                  <a:pt x="416" y="17"/>
                </a:cubicBezTo>
                <a:cubicBezTo>
                  <a:pt x="433" y="34"/>
                  <a:pt x="433" y="51"/>
                  <a:pt x="416" y="68"/>
                </a:cubicBezTo>
                <a:cubicBezTo>
                  <a:pt x="68" y="416"/>
                  <a:pt x="68" y="416"/>
                  <a:pt x="68" y="416"/>
                </a:cubicBezTo>
                <a:cubicBezTo>
                  <a:pt x="59" y="425"/>
                  <a:pt x="51" y="433"/>
                  <a:pt x="42" y="4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1">
            <a:extLst>
              <a:ext uri="{FF2B5EF4-FFF2-40B4-BE49-F238E27FC236}">
                <a16:creationId xmlns:a16="http://schemas.microsoft.com/office/drawing/2014/main" id="{6396920A-C27A-5947-9114-D4A797DBD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330" y="10178275"/>
            <a:ext cx="213429" cy="213429"/>
          </a:xfrm>
          <a:custGeom>
            <a:avLst/>
            <a:gdLst>
              <a:gd name="T0" fmla="*/ 42 w 196"/>
              <a:gd name="T1" fmla="*/ 195 h 196"/>
              <a:gd name="T2" fmla="*/ 42 w 196"/>
              <a:gd name="T3" fmla="*/ 195 h 196"/>
              <a:gd name="T4" fmla="*/ 17 w 196"/>
              <a:gd name="T5" fmla="*/ 178 h 196"/>
              <a:gd name="T6" fmla="*/ 17 w 196"/>
              <a:gd name="T7" fmla="*/ 127 h 196"/>
              <a:gd name="T8" fmla="*/ 136 w 196"/>
              <a:gd name="T9" fmla="*/ 17 h 196"/>
              <a:gd name="T10" fmla="*/ 186 w 196"/>
              <a:gd name="T11" fmla="*/ 17 h 196"/>
              <a:gd name="T12" fmla="*/ 186 w 196"/>
              <a:gd name="T13" fmla="*/ 68 h 196"/>
              <a:gd name="T14" fmla="*/ 68 w 196"/>
              <a:gd name="T15" fmla="*/ 178 h 196"/>
              <a:gd name="T16" fmla="*/ 42 w 196"/>
              <a:gd name="T17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196">
                <a:moveTo>
                  <a:pt x="42" y="195"/>
                </a:moveTo>
                <a:lnTo>
                  <a:pt x="42" y="195"/>
                </a:lnTo>
                <a:cubicBezTo>
                  <a:pt x="34" y="195"/>
                  <a:pt x="25" y="187"/>
                  <a:pt x="17" y="178"/>
                </a:cubicBezTo>
                <a:cubicBezTo>
                  <a:pt x="0" y="169"/>
                  <a:pt x="0" y="144"/>
                  <a:pt x="17" y="127"/>
                </a:cubicBezTo>
                <a:cubicBezTo>
                  <a:pt x="136" y="17"/>
                  <a:pt x="136" y="17"/>
                  <a:pt x="136" y="17"/>
                </a:cubicBezTo>
                <a:cubicBezTo>
                  <a:pt x="144" y="0"/>
                  <a:pt x="169" y="0"/>
                  <a:pt x="186" y="17"/>
                </a:cubicBezTo>
                <a:cubicBezTo>
                  <a:pt x="195" y="34"/>
                  <a:pt x="195" y="51"/>
                  <a:pt x="186" y="68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59" y="187"/>
                  <a:pt x="51" y="195"/>
                  <a:pt x="42" y="1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2">
            <a:extLst>
              <a:ext uri="{FF2B5EF4-FFF2-40B4-BE49-F238E27FC236}">
                <a16:creationId xmlns:a16="http://schemas.microsoft.com/office/drawing/2014/main" id="{D0DC167D-B356-5A4E-9671-F2643D995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494" y="10411106"/>
            <a:ext cx="300741" cy="291039"/>
          </a:xfrm>
          <a:custGeom>
            <a:avLst/>
            <a:gdLst>
              <a:gd name="T0" fmla="*/ 43 w 273"/>
              <a:gd name="T1" fmla="*/ 263 h 264"/>
              <a:gd name="T2" fmla="*/ 43 w 273"/>
              <a:gd name="T3" fmla="*/ 263 h 264"/>
              <a:gd name="T4" fmla="*/ 18 w 273"/>
              <a:gd name="T5" fmla="*/ 254 h 264"/>
              <a:gd name="T6" fmla="*/ 18 w 273"/>
              <a:gd name="T7" fmla="*/ 203 h 264"/>
              <a:gd name="T8" fmla="*/ 204 w 273"/>
              <a:gd name="T9" fmla="*/ 17 h 264"/>
              <a:gd name="T10" fmla="*/ 255 w 273"/>
              <a:gd name="T11" fmla="*/ 17 h 264"/>
              <a:gd name="T12" fmla="*/ 255 w 273"/>
              <a:gd name="T13" fmla="*/ 68 h 264"/>
              <a:gd name="T14" fmla="*/ 68 w 273"/>
              <a:gd name="T15" fmla="*/ 254 h 264"/>
              <a:gd name="T16" fmla="*/ 43 w 273"/>
              <a:gd name="T17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3" h="264">
                <a:moveTo>
                  <a:pt x="43" y="263"/>
                </a:moveTo>
                <a:lnTo>
                  <a:pt x="43" y="263"/>
                </a:lnTo>
                <a:cubicBezTo>
                  <a:pt x="34" y="263"/>
                  <a:pt x="26" y="263"/>
                  <a:pt x="18" y="254"/>
                </a:cubicBezTo>
                <a:cubicBezTo>
                  <a:pt x="0" y="237"/>
                  <a:pt x="0" y="212"/>
                  <a:pt x="18" y="203"/>
                </a:cubicBezTo>
                <a:cubicBezTo>
                  <a:pt x="204" y="17"/>
                  <a:pt x="204" y="17"/>
                  <a:pt x="204" y="17"/>
                </a:cubicBezTo>
                <a:cubicBezTo>
                  <a:pt x="221" y="0"/>
                  <a:pt x="238" y="8"/>
                  <a:pt x="255" y="17"/>
                </a:cubicBezTo>
                <a:cubicBezTo>
                  <a:pt x="272" y="34"/>
                  <a:pt x="272" y="59"/>
                  <a:pt x="255" y="6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60" y="263"/>
                  <a:pt x="52" y="263"/>
                  <a:pt x="43" y="2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3">
            <a:extLst>
              <a:ext uri="{FF2B5EF4-FFF2-40B4-BE49-F238E27FC236}">
                <a16:creationId xmlns:a16="http://schemas.microsoft.com/office/drawing/2014/main" id="{073523F1-648E-B740-9B63-3D8FA158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37" y="10585730"/>
            <a:ext cx="213429" cy="208577"/>
          </a:xfrm>
          <a:custGeom>
            <a:avLst/>
            <a:gdLst>
              <a:gd name="T0" fmla="*/ 42 w 196"/>
              <a:gd name="T1" fmla="*/ 187 h 188"/>
              <a:gd name="T2" fmla="*/ 42 w 196"/>
              <a:gd name="T3" fmla="*/ 187 h 188"/>
              <a:gd name="T4" fmla="*/ 17 w 196"/>
              <a:gd name="T5" fmla="*/ 178 h 188"/>
              <a:gd name="T6" fmla="*/ 17 w 196"/>
              <a:gd name="T7" fmla="*/ 127 h 188"/>
              <a:gd name="T8" fmla="*/ 127 w 196"/>
              <a:gd name="T9" fmla="*/ 17 h 188"/>
              <a:gd name="T10" fmla="*/ 178 w 196"/>
              <a:gd name="T11" fmla="*/ 17 h 188"/>
              <a:gd name="T12" fmla="*/ 178 w 196"/>
              <a:gd name="T13" fmla="*/ 68 h 188"/>
              <a:gd name="T14" fmla="*/ 68 w 196"/>
              <a:gd name="T15" fmla="*/ 178 h 188"/>
              <a:gd name="T16" fmla="*/ 42 w 196"/>
              <a:gd name="T17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188">
                <a:moveTo>
                  <a:pt x="42" y="187"/>
                </a:moveTo>
                <a:lnTo>
                  <a:pt x="42" y="187"/>
                </a:lnTo>
                <a:cubicBezTo>
                  <a:pt x="34" y="187"/>
                  <a:pt x="26" y="187"/>
                  <a:pt x="17" y="178"/>
                </a:cubicBezTo>
                <a:cubicBezTo>
                  <a:pt x="0" y="161"/>
                  <a:pt x="0" y="144"/>
                  <a:pt x="17" y="127"/>
                </a:cubicBezTo>
                <a:cubicBezTo>
                  <a:pt x="127" y="17"/>
                  <a:pt x="127" y="17"/>
                  <a:pt x="127" y="17"/>
                </a:cubicBezTo>
                <a:cubicBezTo>
                  <a:pt x="144" y="0"/>
                  <a:pt x="170" y="0"/>
                  <a:pt x="178" y="17"/>
                </a:cubicBezTo>
                <a:cubicBezTo>
                  <a:pt x="195" y="34"/>
                  <a:pt x="195" y="51"/>
                  <a:pt x="178" y="68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60" y="187"/>
                  <a:pt x="51" y="187"/>
                  <a:pt x="42" y="1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Google Shape;207;p7">
            <a:extLst>
              <a:ext uri="{FF2B5EF4-FFF2-40B4-BE49-F238E27FC236}">
                <a16:creationId xmlns:a16="http://schemas.microsoft.com/office/drawing/2014/main" id="{BCEBCC89-F18D-8048-9753-26F7E851B366}"/>
              </a:ext>
            </a:extLst>
          </p:cNvPr>
          <p:cNvSpPr txBox="1"/>
          <p:nvPr/>
        </p:nvSpPr>
        <p:spPr>
          <a:xfrm>
            <a:off x="16584246" y="4422446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7" name="Google Shape;208;p7">
            <a:extLst>
              <a:ext uri="{FF2B5EF4-FFF2-40B4-BE49-F238E27FC236}">
                <a16:creationId xmlns:a16="http://schemas.microsoft.com/office/drawing/2014/main" id="{716BC260-F850-5A4A-AEFB-454AED4BEDAC}"/>
              </a:ext>
            </a:extLst>
          </p:cNvPr>
          <p:cNvSpPr txBox="1"/>
          <p:nvPr/>
        </p:nvSpPr>
        <p:spPr>
          <a:xfrm>
            <a:off x="16549248" y="5980799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265;p9">
            <a:extLst>
              <a:ext uri="{FF2B5EF4-FFF2-40B4-BE49-F238E27FC236}">
                <a16:creationId xmlns:a16="http://schemas.microsoft.com/office/drawing/2014/main" id="{7C0D54F7-F1EB-EB45-8D6F-FBE6945206B8}"/>
              </a:ext>
            </a:extLst>
          </p:cNvPr>
          <p:cNvSpPr/>
          <p:nvPr/>
        </p:nvSpPr>
        <p:spPr>
          <a:xfrm>
            <a:off x="11729578" y="2544718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9" name="Google Shape;264;p9">
            <a:extLst>
              <a:ext uri="{FF2B5EF4-FFF2-40B4-BE49-F238E27FC236}">
                <a16:creationId xmlns:a16="http://schemas.microsoft.com/office/drawing/2014/main" id="{196B55A2-F810-CF44-AAFC-F2F8B112ECF9}"/>
              </a:ext>
            </a:extLst>
          </p:cNvPr>
          <p:cNvSpPr txBox="1"/>
          <p:nvPr/>
        </p:nvSpPr>
        <p:spPr>
          <a:xfrm>
            <a:off x="11764685" y="2016663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265;p9">
            <a:extLst>
              <a:ext uri="{FF2B5EF4-FFF2-40B4-BE49-F238E27FC236}">
                <a16:creationId xmlns:a16="http://schemas.microsoft.com/office/drawing/2014/main" id="{D9F29505-C070-8E40-90FB-2ED70EEF5BFF}"/>
              </a:ext>
            </a:extLst>
          </p:cNvPr>
          <p:cNvSpPr/>
          <p:nvPr/>
        </p:nvSpPr>
        <p:spPr>
          <a:xfrm>
            <a:off x="12739666" y="9682165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1" name="Google Shape;264;p9">
            <a:extLst>
              <a:ext uri="{FF2B5EF4-FFF2-40B4-BE49-F238E27FC236}">
                <a16:creationId xmlns:a16="http://schemas.microsoft.com/office/drawing/2014/main" id="{0142CDEE-C989-CA40-8DB1-5B866CD99C59}"/>
              </a:ext>
            </a:extLst>
          </p:cNvPr>
          <p:cNvSpPr txBox="1"/>
          <p:nvPr/>
        </p:nvSpPr>
        <p:spPr>
          <a:xfrm>
            <a:off x="12774773" y="9154110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265;p9">
            <a:extLst>
              <a:ext uri="{FF2B5EF4-FFF2-40B4-BE49-F238E27FC236}">
                <a16:creationId xmlns:a16="http://schemas.microsoft.com/office/drawing/2014/main" id="{67093A54-9EF3-6F4F-90EA-D63E432EEC11}"/>
              </a:ext>
            </a:extLst>
          </p:cNvPr>
          <p:cNvSpPr/>
          <p:nvPr/>
        </p:nvSpPr>
        <p:spPr>
          <a:xfrm>
            <a:off x="1718257" y="2521272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3" name="Google Shape;264;p9">
            <a:extLst>
              <a:ext uri="{FF2B5EF4-FFF2-40B4-BE49-F238E27FC236}">
                <a16:creationId xmlns:a16="http://schemas.microsoft.com/office/drawing/2014/main" id="{36F10CCC-0F5F-144E-AE19-25485D485DFC}"/>
              </a:ext>
            </a:extLst>
          </p:cNvPr>
          <p:cNvSpPr txBox="1"/>
          <p:nvPr/>
        </p:nvSpPr>
        <p:spPr>
          <a:xfrm>
            <a:off x="2958632" y="1993217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265;p9">
            <a:extLst>
              <a:ext uri="{FF2B5EF4-FFF2-40B4-BE49-F238E27FC236}">
                <a16:creationId xmlns:a16="http://schemas.microsoft.com/office/drawing/2014/main" id="{9A2331D5-CC9B-0244-BD9C-13CC0326AC0A}"/>
              </a:ext>
            </a:extLst>
          </p:cNvPr>
          <p:cNvSpPr/>
          <p:nvPr/>
        </p:nvSpPr>
        <p:spPr>
          <a:xfrm>
            <a:off x="443667" y="9706363"/>
            <a:ext cx="3477969" cy="8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5" name="Google Shape;264;p9">
            <a:extLst>
              <a:ext uri="{FF2B5EF4-FFF2-40B4-BE49-F238E27FC236}">
                <a16:creationId xmlns:a16="http://schemas.microsoft.com/office/drawing/2014/main" id="{72C0B01C-8482-444D-A299-58B528EFE5CC}"/>
              </a:ext>
            </a:extLst>
          </p:cNvPr>
          <p:cNvSpPr txBox="1"/>
          <p:nvPr/>
        </p:nvSpPr>
        <p:spPr>
          <a:xfrm>
            <a:off x="1684042" y="9178308"/>
            <a:ext cx="2259904" cy="45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3">
      <a:dk1>
        <a:srgbClr val="FEFFFF"/>
      </a:dk1>
      <a:lt1>
        <a:srgbClr val="FFFFFF"/>
      </a:lt1>
      <a:dk2>
        <a:srgbClr val="FEFFFF"/>
      </a:dk2>
      <a:lt2>
        <a:srgbClr val="353737"/>
      </a:lt2>
      <a:accent1>
        <a:srgbClr val="799EEE"/>
      </a:accent1>
      <a:accent2>
        <a:srgbClr val="00C497"/>
      </a:accent2>
      <a:accent3>
        <a:srgbClr val="4460B4"/>
      </a:accent3>
      <a:accent4>
        <a:srgbClr val="00DFBE"/>
      </a:accent4>
      <a:accent5>
        <a:srgbClr val="00A5C9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738</Words>
  <Application>Microsoft Macintosh PowerPoint</Application>
  <PresentationFormat>Personalizado</PresentationFormat>
  <Paragraphs>169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214</cp:revision>
  <dcterms:modified xsi:type="dcterms:W3CDTF">2019-07-11T16:28:47Z</dcterms:modified>
</cp:coreProperties>
</file>