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1"/>
    <p:restoredTop sz="95213"/>
  </p:normalViewPr>
  <p:slideViewPr>
    <p:cSldViewPr snapToGrid="0">
      <p:cViewPr varScale="1">
        <p:scale>
          <a:sx n="48" d="100"/>
          <a:sy n="48" d="100"/>
        </p:scale>
        <p:origin x="9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56EA9D2A-9164-BE41-AE96-C6F5A3E0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1525" y="3170866"/>
            <a:ext cx="4707446" cy="2285848"/>
          </a:xfrm>
          <a:custGeom>
            <a:avLst/>
            <a:gdLst>
              <a:gd name="T0" fmla="*/ 2375 w 4742"/>
              <a:gd name="T1" fmla="*/ 1965 h 2300"/>
              <a:gd name="T2" fmla="*/ 2375 w 4742"/>
              <a:gd name="T3" fmla="*/ 1965 h 2300"/>
              <a:gd name="T4" fmla="*/ 3387 w 4742"/>
              <a:gd name="T5" fmla="*/ 2199 h 2300"/>
              <a:gd name="T6" fmla="*/ 3963 w 4742"/>
              <a:gd name="T7" fmla="*/ 2049 h 2300"/>
              <a:gd name="T8" fmla="*/ 4574 w 4742"/>
              <a:gd name="T9" fmla="*/ 1213 h 2300"/>
              <a:gd name="T10" fmla="*/ 4423 w 4742"/>
              <a:gd name="T11" fmla="*/ 527 h 2300"/>
              <a:gd name="T12" fmla="*/ 2375 w 4742"/>
              <a:gd name="T13" fmla="*/ 0 h 2300"/>
              <a:gd name="T14" fmla="*/ 318 w 4742"/>
              <a:gd name="T15" fmla="*/ 527 h 2300"/>
              <a:gd name="T16" fmla="*/ 168 w 4742"/>
              <a:gd name="T17" fmla="*/ 1213 h 2300"/>
              <a:gd name="T18" fmla="*/ 778 w 4742"/>
              <a:gd name="T19" fmla="*/ 2049 h 2300"/>
              <a:gd name="T20" fmla="*/ 1355 w 4742"/>
              <a:gd name="T21" fmla="*/ 2199 h 2300"/>
              <a:gd name="T22" fmla="*/ 2375 w 4742"/>
              <a:gd name="T23" fmla="*/ 1965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42" h="2300">
                <a:moveTo>
                  <a:pt x="2375" y="1965"/>
                </a:moveTo>
                <a:lnTo>
                  <a:pt x="2375" y="1965"/>
                </a:lnTo>
                <a:cubicBezTo>
                  <a:pt x="2735" y="1965"/>
                  <a:pt x="3077" y="2049"/>
                  <a:pt x="3387" y="2199"/>
                </a:cubicBezTo>
                <a:cubicBezTo>
                  <a:pt x="3587" y="2299"/>
                  <a:pt x="3830" y="2232"/>
                  <a:pt x="3963" y="2049"/>
                </a:cubicBezTo>
                <a:cubicBezTo>
                  <a:pt x="4574" y="1213"/>
                  <a:pt x="4574" y="1213"/>
                  <a:pt x="4574" y="1213"/>
                </a:cubicBezTo>
                <a:cubicBezTo>
                  <a:pt x="4741" y="987"/>
                  <a:pt x="4666" y="661"/>
                  <a:pt x="4423" y="527"/>
                </a:cubicBezTo>
                <a:cubicBezTo>
                  <a:pt x="3813" y="193"/>
                  <a:pt x="3119" y="0"/>
                  <a:pt x="2375" y="0"/>
                </a:cubicBezTo>
                <a:cubicBezTo>
                  <a:pt x="1631" y="0"/>
                  <a:pt x="929" y="193"/>
                  <a:pt x="318" y="527"/>
                </a:cubicBezTo>
                <a:cubicBezTo>
                  <a:pt x="76" y="661"/>
                  <a:pt x="0" y="987"/>
                  <a:pt x="168" y="1213"/>
                </a:cubicBezTo>
                <a:cubicBezTo>
                  <a:pt x="778" y="2049"/>
                  <a:pt x="778" y="2049"/>
                  <a:pt x="778" y="2049"/>
                </a:cubicBezTo>
                <a:cubicBezTo>
                  <a:pt x="912" y="2232"/>
                  <a:pt x="1154" y="2299"/>
                  <a:pt x="1355" y="2199"/>
                </a:cubicBezTo>
                <a:cubicBezTo>
                  <a:pt x="1664" y="2049"/>
                  <a:pt x="2007" y="1965"/>
                  <a:pt x="2375" y="1965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7D919BF5-1CC5-E144-9B16-C301E6E9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4821" y="4116734"/>
            <a:ext cx="2763162" cy="4510389"/>
          </a:xfrm>
          <a:custGeom>
            <a:avLst/>
            <a:gdLst>
              <a:gd name="T0" fmla="*/ 1955 w 2784"/>
              <a:gd name="T1" fmla="*/ 3294 h 4540"/>
              <a:gd name="T2" fmla="*/ 1955 w 2784"/>
              <a:gd name="T3" fmla="*/ 3294 h 4540"/>
              <a:gd name="T4" fmla="*/ 2607 w 2784"/>
              <a:gd name="T5" fmla="*/ 1698 h 4540"/>
              <a:gd name="T6" fmla="*/ 2649 w 2784"/>
              <a:gd name="T7" fmla="*/ 1104 h 4540"/>
              <a:gd name="T8" fmla="*/ 2039 w 2784"/>
              <a:gd name="T9" fmla="*/ 260 h 4540"/>
              <a:gd name="T10" fmla="*/ 1346 w 2784"/>
              <a:gd name="T11" fmla="*/ 193 h 4540"/>
              <a:gd name="T12" fmla="*/ 0 w 2784"/>
              <a:gd name="T13" fmla="*/ 3294 h 4540"/>
              <a:gd name="T14" fmla="*/ 75 w 2784"/>
              <a:gd name="T15" fmla="*/ 4096 h 4540"/>
              <a:gd name="T16" fmla="*/ 677 w 2784"/>
              <a:gd name="T17" fmla="*/ 4447 h 4540"/>
              <a:gd name="T18" fmla="*/ 1663 w 2784"/>
              <a:gd name="T19" fmla="*/ 4130 h 4540"/>
              <a:gd name="T20" fmla="*/ 1980 w 2784"/>
              <a:gd name="T21" fmla="*/ 3619 h 4540"/>
              <a:gd name="T22" fmla="*/ 1955 w 2784"/>
              <a:gd name="T23" fmla="*/ 3294 h 4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4" h="4540">
                <a:moveTo>
                  <a:pt x="1955" y="3294"/>
                </a:moveTo>
                <a:lnTo>
                  <a:pt x="1955" y="3294"/>
                </a:lnTo>
                <a:cubicBezTo>
                  <a:pt x="1955" y="2667"/>
                  <a:pt x="2206" y="2107"/>
                  <a:pt x="2607" y="1698"/>
                </a:cubicBezTo>
                <a:cubicBezTo>
                  <a:pt x="2766" y="1539"/>
                  <a:pt x="2783" y="1279"/>
                  <a:pt x="2649" y="1104"/>
                </a:cubicBezTo>
                <a:cubicBezTo>
                  <a:pt x="2039" y="260"/>
                  <a:pt x="2039" y="260"/>
                  <a:pt x="2039" y="260"/>
                </a:cubicBezTo>
                <a:cubicBezTo>
                  <a:pt x="1871" y="34"/>
                  <a:pt x="1545" y="0"/>
                  <a:pt x="1346" y="193"/>
                </a:cubicBezTo>
                <a:cubicBezTo>
                  <a:pt x="518" y="962"/>
                  <a:pt x="0" y="2066"/>
                  <a:pt x="0" y="3294"/>
                </a:cubicBezTo>
                <a:cubicBezTo>
                  <a:pt x="0" y="3569"/>
                  <a:pt x="25" y="3837"/>
                  <a:pt x="75" y="4096"/>
                </a:cubicBezTo>
                <a:cubicBezTo>
                  <a:pt x="125" y="4372"/>
                  <a:pt x="409" y="4539"/>
                  <a:pt x="677" y="4447"/>
                </a:cubicBezTo>
                <a:cubicBezTo>
                  <a:pt x="1663" y="4130"/>
                  <a:pt x="1663" y="4130"/>
                  <a:pt x="1663" y="4130"/>
                </a:cubicBezTo>
                <a:cubicBezTo>
                  <a:pt x="1880" y="4054"/>
                  <a:pt x="2014" y="3845"/>
                  <a:pt x="1980" y="3619"/>
                </a:cubicBezTo>
                <a:cubicBezTo>
                  <a:pt x="1964" y="3511"/>
                  <a:pt x="1955" y="3402"/>
                  <a:pt x="1955" y="3294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D8FD982D-0217-414C-96E2-71A4A1D0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6893" y="4116734"/>
            <a:ext cx="2767540" cy="4510389"/>
          </a:xfrm>
          <a:custGeom>
            <a:avLst/>
            <a:gdLst>
              <a:gd name="T0" fmla="*/ 744 w 2785"/>
              <a:gd name="T1" fmla="*/ 260 h 4540"/>
              <a:gd name="T2" fmla="*/ 744 w 2785"/>
              <a:gd name="T3" fmla="*/ 260 h 4540"/>
              <a:gd name="T4" fmla="*/ 133 w 2785"/>
              <a:gd name="T5" fmla="*/ 1104 h 4540"/>
              <a:gd name="T6" fmla="*/ 175 w 2785"/>
              <a:gd name="T7" fmla="*/ 1698 h 4540"/>
              <a:gd name="T8" fmla="*/ 827 w 2785"/>
              <a:gd name="T9" fmla="*/ 3294 h 4540"/>
              <a:gd name="T10" fmla="*/ 802 w 2785"/>
              <a:gd name="T11" fmla="*/ 3619 h 4540"/>
              <a:gd name="T12" fmla="*/ 1120 w 2785"/>
              <a:gd name="T13" fmla="*/ 4130 h 4540"/>
              <a:gd name="T14" fmla="*/ 2107 w 2785"/>
              <a:gd name="T15" fmla="*/ 4447 h 4540"/>
              <a:gd name="T16" fmla="*/ 2709 w 2785"/>
              <a:gd name="T17" fmla="*/ 4096 h 4540"/>
              <a:gd name="T18" fmla="*/ 2784 w 2785"/>
              <a:gd name="T19" fmla="*/ 3294 h 4540"/>
              <a:gd name="T20" fmla="*/ 1438 w 2785"/>
              <a:gd name="T21" fmla="*/ 193 h 4540"/>
              <a:gd name="T22" fmla="*/ 744 w 2785"/>
              <a:gd name="T23" fmla="*/ 260 h 4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5" h="4540">
                <a:moveTo>
                  <a:pt x="744" y="260"/>
                </a:moveTo>
                <a:lnTo>
                  <a:pt x="744" y="260"/>
                </a:lnTo>
                <a:cubicBezTo>
                  <a:pt x="133" y="1104"/>
                  <a:pt x="133" y="1104"/>
                  <a:pt x="133" y="1104"/>
                </a:cubicBezTo>
                <a:cubicBezTo>
                  <a:pt x="0" y="1279"/>
                  <a:pt x="17" y="1539"/>
                  <a:pt x="175" y="1698"/>
                </a:cubicBezTo>
                <a:cubicBezTo>
                  <a:pt x="576" y="2107"/>
                  <a:pt x="827" y="2667"/>
                  <a:pt x="827" y="3294"/>
                </a:cubicBezTo>
                <a:cubicBezTo>
                  <a:pt x="827" y="3402"/>
                  <a:pt x="819" y="3511"/>
                  <a:pt x="802" y="3619"/>
                </a:cubicBezTo>
                <a:cubicBezTo>
                  <a:pt x="769" y="3845"/>
                  <a:pt x="903" y="4054"/>
                  <a:pt x="1120" y="4130"/>
                </a:cubicBezTo>
                <a:cubicBezTo>
                  <a:pt x="2107" y="4447"/>
                  <a:pt x="2107" y="4447"/>
                  <a:pt x="2107" y="4447"/>
                </a:cubicBezTo>
                <a:cubicBezTo>
                  <a:pt x="2374" y="4539"/>
                  <a:pt x="2659" y="4372"/>
                  <a:pt x="2709" y="4096"/>
                </a:cubicBezTo>
                <a:cubicBezTo>
                  <a:pt x="2759" y="3837"/>
                  <a:pt x="2784" y="3569"/>
                  <a:pt x="2784" y="3294"/>
                </a:cubicBezTo>
                <a:cubicBezTo>
                  <a:pt x="2784" y="2066"/>
                  <a:pt x="2266" y="962"/>
                  <a:pt x="1438" y="193"/>
                </a:cubicBezTo>
                <a:cubicBezTo>
                  <a:pt x="1237" y="0"/>
                  <a:pt x="911" y="34"/>
                  <a:pt x="744" y="26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DB482BAD-2931-BF41-8FD2-5F4A2E1CE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817" y="8141054"/>
            <a:ext cx="3936736" cy="3463802"/>
          </a:xfrm>
          <a:custGeom>
            <a:avLst/>
            <a:gdLst>
              <a:gd name="T0" fmla="*/ 0 w 3964"/>
              <a:gd name="T1" fmla="*/ 1948 h 3488"/>
              <a:gd name="T2" fmla="*/ 0 w 3964"/>
              <a:gd name="T3" fmla="*/ 1948 h 3488"/>
              <a:gd name="T4" fmla="*/ 0 w 3964"/>
              <a:gd name="T5" fmla="*/ 2985 h 3488"/>
              <a:gd name="T6" fmla="*/ 518 w 3964"/>
              <a:gd name="T7" fmla="*/ 3453 h 3488"/>
              <a:gd name="T8" fmla="*/ 3846 w 3964"/>
              <a:gd name="T9" fmla="*/ 1037 h 3488"/>
              <a:gd name="T10" fmla="*/ 3562 w 3964"/>
              <a:gd name="T11" fmla="*/ 393 h 3488"/>
              <a:gd name="T12" fmla="*/ 2575 w 3964"/>
              <a:gd name="T13" fmla="*/ 76 h 3488"/>
              <a:gd name="T14" fmla="*/ 2015 w 3964"/>
              <a:gd name="T15" fmla="*/ 301 h 3488"/>
              <a:gd name="T16" fmla="*/ 384 w 3964"/>
              <a:gd name="T17" fmla="*/ 1488 h 3488"/>
              <a:gd name="T18" fmla="*/ 0 w 3964"/>
              <a:gd name="T19" fmla="*/ 1948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64" h="3488">
                <a:moveTo>
                  <a:pt x="0" y="1948"/>
                </a:moveTo>
                <a:lnTo>
                  <a:pt x="0" y="1948"/>
                </a:lnTo>
                <a:cubicBezTo>
                  <a:pt x="0" y="2985"/>
                  <a:pt x="0" y="2985"/>
                  <a:pt x="0" y="2985"/>
                </a:cubicBezTo>
                <a:cubicBezTo>
                  <a:pt x="0" y="3269"/>
                  <a:pt x="242" y="3487"/>
                  <a:pt x="518" y="3453"/>
                </a:cubicBezTo>
                <a:cubicBezTo>
                  <a:pt x="1998" y="3269"/>
                  <a:pt x="3236" y="2333"/>
                  <a:pt x="3846" y="1037"/>
                </a:cubicBezTo>
                <a:cubicBezTo>
                  <a:pt x="3963" y="778"/>
                  <a:pt x="3829" y="485"/>
                  <a:pt x="3562" y="393"/>
                </a:cubicBezTo>
                <a:cubicBezTo>
                  <a:pt x="2575" y="76"/>
                  <a:pt x="2575" y="76"/>
                  <a:pt x="2575" y="76"/>
                </a:cubicBezTo>
                <a:cubicBezTo>
                  <a:pt x="2358" y="0"/>
                  <a:pt x="2124" y="100"/>
                  <a:pt x="2015" y="301"/>
                </a:cubicBezTo>
                <a:cubicBezTo>
                  <a:pt x="1689" y="920"/>
                  <a:pt x="1095" y="1363"/>
                  <a:pt x="384" y="1488"/>
                </a:cubicBezTo>
                <a:cubicBezTo>
                  <a:pt x="159" y="1530"/>
                  <a:pt x="0" y="1723"/>
                  <a:pt x="0" y="1948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60C9214A-4007-D540-8829-CBEEA0020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320" y="8141054"/>
            <a:ext cx="3945497" cy="3463802"/>
          </a:xfrm>
          <a:custGeom>
            <a:avLst/>
            <a:gdLst>
              <a:gd name="T0" fmla="*/ 1388 w 3972"/>
              <a:gd name="T1" fmla="*/ 76 h 3488"/>
              <a:gd name="T2" fmla="*/ 1388 w 3972"/>
              <a:gd name="T3" fmla="*/ 76 h 3488"/>
              <a:gd name="T4" fmla="*/ 402 w 3972"/>
              <a:gd name="T5" fmla="*/ 393 h 3488"/>
              <a:gd name="T6" fmla="*/ 126 w 3972"/>
              <a:gd name="T7" fmla="*/ 1037 h 3488"/>
              <a:gd name="T8" fmla="*/ 3444 w 3972"/>
              <a:gd name="T9" fmla="*/ 3453 h 3488"/>
              <a:gd name="T10" fmla="*/ 3971 w 3972"/>
              <a:gd name="T11" fmla="*/ 2985 h 3488"/>
              <a:gd name="T12" fmla="*/ 3971 w 3972"/>
              <a:gd name="T13" fmla="*/ 1948 h 3488"/>
              <a:gd name="T14" fmla="*/ 3578 w 3972"/>
              <a:gd name="T15" fmla="*/ 1488 h 3488"/>
              <a:gd name="T16" fmla="*/ 1948 w 3972"/>
              <a:gd name="T17" fmla="*/ 301 h 3488"/>
              <a:gd name="T18" fmla="*/ 1388 w 3972"/>
              <a:gd name="T19" fmla="*/ 76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72" h="3488">
                <a:moveTo>
                  <a:pt x="1388" y="76"/>
                </a:moveTo>
                <a:lnTo>
                  <a:pt x="1388" y="76"/>
                </a:lnTo>
                <a:cubicBezTo>
                  <a:pt x="402" y="393"/>
                  <a:pt x="402" y="393"/>
                  <a:pt x="402" y="393"/>
                </a:cubicBezTo>
                <a:cubicBezTo>
                  <a:pt x="134" y="485"/>
                  <a:pt x="0" y="778"/>
                  <a:pt x="126" y="1037"/>
                </a:cubicBezTo>
                <a:cubicBezTo>
                  <a:pt x="728" y="2333"/>
                  <a:pt x="1973" y="3269"/>
                  <a:pt x="3444" y="3453"/>
                </a:cubicBezTo>
                <a:cubicBezTo>
                  <a:pt x="3720" y="3487"/>
                  <a:pt x="3971" y="3269"/>
                  <a:pt x="3971" y="2985"/>
                </a:cubicBezTo>
                <a:cubicBezTo>
                  <a:pt x="3971" y="1948"/>
                  <a:pt x="3971" y="1948"/>
                  <a:pt x="3971" y="1948"/>
                </a:cubicBezTo>
                <a:cubicBezTo>
                  <a:pt x="3971" y="1723"/>
                  <a:pt x="3804" y="1530"/>
                  <a:pt x="3578" y="1488"/>
                </a:cubicBezTo>
                <a:cubicBezTo>
                  <a:pt x="2867" y="1363"/>
                  <a:pt x="2274" y="920"/>
                  <a:pt x="1948" y="301"/>
                </a:cubicBezTo>
                <a:cubicBezTo>
                  <a:pt x="1839" y="100"/>
                  <a:pt x="1605" y="0"/>
                  <a:pt x="1388" y="76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BB235157-0907-104F-A361-AA557442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3424" y="9594888"/>
            <a:ext cx="350321" cy="564892"/>
          </a:xfrm>
          <a:custGeom>
            <a:avLst/>
            <a:gdLst>
              <a:gd name="T0" fmla="*/ 159 w 352"/>
              <a:gd name="T1" fmla="*/ 569 h 570"/>
              <a:gd name="T2" fmla="*/ 159 w 352"/>
              <a:gd name="T3" fmla="*/ 569 h 570"/>
              <a:gd name="T4" fmla="*/ 25 w 352"/>
              <a:gd name="T5" fmla="*/ 544 h 570"/>
              <a:gd name="T6" fmla="*/ 9 w 352"/>
              <a:gd name="T7" fmla="*/ 494 h 570"/>
              <a:gd name="T8" fmla="*/ 59 w 352"/>
              <a:gd name="T9" fmla="*/ 477 h 570"/>
              <a:gd name="T10" fmla="*/ 243 w 352"/>
              <a:gd name="T11" fmla="*/ 477 h 570"/>
              <a:gd name="T12" fmla="*/ 276 w 352"/>
              <a:gd name="T13" fmla="*/ 410 h 570"/>
              <a:gd name="T14" fmla="*/ 159 w 352"/>
              <a:gd name="T15" fmla="*/ 318 h 570"/>
              <a:gd name="T16" fmla="*/ 59 w 352"/>
              <a:gd name="T17" fmla="*/ 268 h 570"/>
              <a:gd name="T18" fmla="*/ 9 w 352"/>
              <a:gd name="T19" fmla="*/ 167 h 570"/>
              <a:gd name="T20" fmla="*/ 75 w 352"/>
              <a:gd name="T21" fmla="*/ 42 h 570"/>
              <a:gd name="T22" fmla="*/ 326 w 352"/>
              <a:gd name="T23" fmla="*/ 34 h 570"/>
              <a:gd name="T24" fmla="*/ 343 w 352"/>
              <a:gd name="T25" fmla="*/ 84 h 570"/>
              <a:gd name="T26" fmla="*/ 301 w 352"/>
              <a:gd name="T27" fmla="*/ 101 h 570"/>
              <a:gd name="T28" fmla="*/ 109 w 352"/>
              <a:gd name="T29" fmla="*/ 101 h 570"/>
              <a:gd name="T30" fmla="*/ 75 w 352"/>
              <a:gd name="T31" fmla="*/ 167 h 570"/>
              <a:gd name="T32" fmla="*/ 192 w 352"/>
              <a:gd name="T33" fmla="*/ 260 h 570"/>
              <a:gd name="T34" fmla="*/ 293 w 352"/>
              <a:gd name="T35" fmla="*/ 318 h 570"/>
              <a:gd name="T36" fmla="*/ 351 w 352"/>
              <a:gd name="T37" fmla="*/ 410 h 570"/>
              <a:gd name="T38" fmla="*/ 284 w 352"/>
              <a:gd name="T39" fmla="*/ 535 h 570"/>
              <a:gd name="T40" fmla="*/ 159 w 352"/>
              <a:gd name="T41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2" h="570">
                <a:moveTo>
                  <a:pt x="159" y="569"/>
                </a:moveTo>
                <a:lnTo>
                  <a:pt x="159" y="569"/>
                </a:lnTo>
                <a:cubicBezTo>
                  <a:pt x="117" y="569"/>
                  <a:pt x="75" y="561"/>
                  <a:pt x="25" y="544"/>
                </a:cubicBezTo>
                <a:cubicBezTo>
                  <a:pt x="9" y="535"/>
                  <a:pt x="0" y="510"/>
                  <a:pt x="9" y="494"/>
                </a:cubicBezTo>
                <a:cubicBezTo>
                  <a:pt x="17" y="477"/>
                  <a:pt x="34" y="468"/>
                  <a:pt x="59" y="477"/>
                </a:cubicBezTo>
                <a:cubicBezTo>
                  <a:pt x="125" y="502"/>
                  <a:pt x="201" y="510"/>
                  <a:pt x="243" y="477"/>
                </a:cubicBezTo>
                <a:cubicBezTo>
                  <a:pt x="267" y="460"/>
                  <a:pt x="276" y="443"/>
                  <a:pt x="276" y="410"/>
                </a:cubicBezTo>
                <a:cubicBezTo>
                  <a:pt x="276" y="376"/>
                  <a:pt x="217" y="352"/>
                  <a:pt x="159" y="318"/>
                </a:cubicBezTo>
                <a:cubicBezTo>
                  <a:pt x="125" y="301"/>
                  <a:pt x="92" y="285"/>
                  <a:pt x="59" y="268"/>
                </a:cubicBezTo>
                <a:cubicBezTo>
                  <a:pt x="25" y="234"/>
                  <a:pt x="9" y="201"/>
                  <a:pt x="9" y="167"/>
                </a:cubicBezTo>
                <a:cubicBezTo>
                  <a:pt x="9" y="117"/>
                  <a:pt x="34" y="67"/>
                  <a:pt x="75" y="42"/>
                </a:cubicBezTo>
                <a:cubicBezTo>
                  <a:pt x="134" y="0"/>
                  <a:pt x="234" y="0"/>
                  <a:pt x="326" y="34"/>
                </a:cubicBezTo>
                <a:cubicBezTo>
                  <a:pt x="343" y="42"/>
                  <a:pt x="351" y="67"/>
                  <a:pt x="343" y="84"/>
                </a:cubicBezTo>
                <a:cubicBezTo>
                  <a:pt x="335" y="101"/>
                  <a:pt x="318" y="109"/>
                  <a:pt x="301" y="101"/>
                </a:cubicBezTo>
                <a:cubicBezTo>
                  <a:pt x="226" y="75"/>
                  <a:pt x="159" y="75"/>
                  <a:pt x="109" y="101"/>
                </a:cubicBezTo>
                <a:cubicBezTo>
                  <a:pt x="92" y="117"/>
                  <a:pt x="75" y="142"/>
                  <a:pt x="75" y="167"/>
                </a:cubicBezTo>
                <a:cubicBezTo>
                  <a:pt x="75" y="201"/>
                  <a:pt x="134" y="234"/>
                  <a:pt x="192" y="260"/>
                </a:cubicBezTo>
                <a:cubicBezTo>
                  <a:pt x="226" y="276"/>
                  <a:pt x="267" y="293"/>
                  <a:pt x="293" y="318"/>
                </a:cubicBezTo>
                <a:cubicBezTo>
                  <a:pt x="326" y="343"/>
                  <a:pt x="351" y="376"/>
                  <a:pt x="351" y="410"/>
                </a:cubicBezTo>
                <a:cubicBezTo>
                  <a:pt x="351" y="468"/>
                  <a:pt x="326" y="510"/>
                  <a:pt x="284" y="535"/>
                </a:cubicBezTo>
                <a:cubicBezTo>
                  <a:pt x="251" y="561"/>
                  <a:pt x="209" y="569"/>
                  <a:pt x="159" y="5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7">
            <a:extLst>
              <a:ext uri="{FF2B5EF4-FFF2-40B4-BE49-F238E27FC236}">
                <a16:creationId xmlns:a16="http://schemas.microsoft.com/office/drawing/2014/main" id="{8F1D916F-5D4E-E942-A4AE-D485FBBB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3553" y="9463517"/>
            <a:ext cx="65684" cy="126990"/>
          </a:xfrm>
          <a:custGeom>
            <a:avLst/>
            <a:gdLst>
              <a:gd name="T0" fmla="*/ 34 w 68"/>
              <a:gd name="T1" fmla="*/ 125 h 126"/>
              <a:gd name="T2" fmla="*/ 34 w 68"/>
              <a:gd name="T3" fmla="*/ 125 h 126"/>
              <a:gd name="T4" fmla="*/ 0 w 68"/>
              <a:gd name="T5" fmla="*/ 92 h 126"/>
              <a:gd name="T6" fmla="*/ 0 w 68"/>
              <a:gd name="T7" fmla="*/ 41 h 126"/>
              <a:gd name="T8" fmla="*/ 34 w 68"/>
              <a:gd name="T9" fmla="*/ 0 h 126"/>
              <a:gd name="T10" fmla="*/ 67 w 68"/>
              <a:gd name="T11" fmla="*/ 41 h 126"/>
              <a:gd name="T12" fmla="*/ 67 w 68"/>
              <a:gd name="T13" fmla="*/ 92 h 126"/>
              <a:gd name="T14" fmla="*/ 34 w 68"/>
              <a:gd name="T15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126">
                <a:moveTo>
                  <a:pt x="34" y="125"/>
                </a:moveTo>
                <a:lnTo>
                  <a:pt x="34" y="125"/>
                </a:lnTo>
                <a:cubicBezTo>
                  <a:pt x="17" y="125"/>
                  <a:pt x="0" y="108"/>
                  <a:pt x="0" y="92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17" y="0"/>
                  <a:pt x="34" y="0"/>
                </a:cubicBezTo>
                <a:cubicBezTo>
                  <a:pt x="50" y="0"/>
                  <a:pt x="67" y="16"/>
                  <a:pt x="67" y="41"/>
                </a:cubicBezTo>
                <a:cubicBezTo>
                  <a:pt x="67" y="92"/>
                  <a:pt x="67" y="92"/>
                  <a:pt x="67" y="92"/>
                </a:cubicBezTo>
                <a:cubicBezTo>
                  <a:pt x="67" y="108"/>
                  <a:pt x="50" y="125"/>
                  <a:pt x="34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8">
            <a:extLst>
              <a:ext uri="{FF2B5EF4-FFF2-40B4-BE49-F238E27FC236}">
                <a16:creationId xmlns:a16="http://schemas.microsoft.com/office/drawing/2014/main" id="{72F0AF71-54E4-D54E-8CBB-B0362B912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3553" y="10177296"/>
            <a:ext cx="65684" cy="126993"/>
          </a:xfrm>
          <a:custGeom>
            <a:avLst/>
            <a:gdLst>
              <a:gd name="T0" fmla="*/ 34 w 68"/>
              <a:gd name="T1" fmla="*/ 125 h 126"/>
              <a:gd name="T2" fmla="*/ 34 w 68"/>
              <a:gd name="T3" fmla="*/ 125 h 126"/>
              <a:gd name="T4" fmla="*/ 0 w 68"/>
              <a:gd name="T5" fmla="*/ 83 h 126"/>
              <a:gd name="T6" fmla="*/ 0 w 68"/>
              <a:gd name="T7" fmla="*/ 33 h 126"/>
              <a:gd name="T8" fmla="*/ 34 w 68"/>
              <a:gd name="T9" fmla="*/ 0 h 126"/>
              <a:gd name="T10" fmla="*/ 67 w 68"/>
              <a:gd name="T11" fmla="*/ 33 h 126"/>
              <a:gd name="T12" fmla="*/ 67 w 68"/>
              <a:gd name="T13" fmla="*/ 83 h 126"/>
              <a:gd name="T14" fmla="*/ 34 w 68"/>
              <a:gd name="T15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126">
                <a:moveTo>
                  <a:pt x="34" y="125"/>
                </a:moveTo>
                <a:lnTo>
                  <a:pt x="34" y="125"/>
                </a:lnTo>
                <a:cubicBezTo>
                  <a:pt x="17" y="125"/>
                  <a:pt x="0" y="108"/>
                  <a:pt x="0" y="8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17" y="0"/>
                  <a:pt x="34" y="0"/>
                </a:cubicBezTo>
                <a:cubicBezTo>
                  <a:pt x="50" y="0"/>
                  <a:pt x="67" y="16"/>
                  <a:pt x="67" y="33"/>
                </a:cubicBezTo>
                <a:cubicBezTo>
                  <a:pt x="67" y="83"/>
                  <a:pt x="67" y="83"/>
                  <a:pt x="67" y="83"/>
                </a:cubicBezTo>
                <a:cubicBezTo>
                  <a:pt x="67" y="108"/>
                  <a:pt x="50" y="125"/>
                  <a:pt x="34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9">
            <a:extLst>
              <a:ext uri="{FF2B5EF4-FFF2-40B4-BE49-F238E27FC236}">
                <a16:creationId xmlns:a16="http://schemas.microsoft.com/office/drawing/2014/main" id="{EBB3F7CF-0C0F-0142-9EB3-11F490EF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4812" y="6091673"/>
            <a:ext cx="1068481" cy="556134"/>
          </a:xfrm>
          <a:custGeom>
            <a:avLst/>
            <a:gdLst>
              <a:gd name="T0" fmla="*/ 1036 w 1078"/>
              <a:gd name="T1" fmla="*/ 560 h 561"/>
              <a:gd name="T2" fmla="*/ 1036 w 1078"/>
              <a:gd name="T3" fmla="*/ 560 h 561"/>
              <a:gd name="T4" fmla="*/ 42 w 1078"/>
              <a:gd name="T5" fmla="*/ 560 h 561"/>
              <a:gd name="T6" fmla="*/ 0 w 1078"/>
              <a:gd name="T7" fmla="*/ 519 h 561"/>
              <a:gd name="T8" fmla="*/ 0 w 1078"/>
              <a:gd name="T9" fmla="*/ 34 h 561"/>
              <a:gd name="T10" fmla="*/ 42 w 1078"/>
              <a:gd name="T11" fmla="*/ 0 h 561"/>
              <a:gd name="T12" fmla="*/ 1036 w 1078"/>
              <a:gd name="T13" fmla="*/ 0 h 561"/>
              <a:gd name="T14" fmla="*/ 1077 w 1078"/>
              <a:gd name="T15" fmla="*/ 34 h 561"/>
              <a:gd name="T16" fmla="*/ 1077 w 1078"/>
              <a:gd name="T17" fmla="*/ 519 h 561"/>
              <a:gd name="T18" fmla="*/ 1036 w 1078"/>
              <a:gd name="T19" fmla="*/ 560 h 561"/>
              <a:gd name="T20" fmla="*/ 50 w 1078"/>
              <a:gd name="T21" fmla="*/ 510 h 561"/>
              <a:gd name="T22" fmla="*/ 50 w 1078"/>
              <a:gd name="T23" fmla="*/ 510 h 561"/>
              <a:gd name="T24" fmla="*/ 1027 w 1078"/>
              <a:gd name="T25" fmla="*/ 510 h 561"/>
              <a:gd name="T26" fmla="*/ 1027 w 1078"/>
              <a:gd name="T27" fmla="*/ 50 h 561"/>
              <a:gd name="T28" fmla="*/ 50 w 1078"/>
              <a:gd name="T29" fmla="*/ 50 h 561"/>
              <a:gd name="T30" fmla="*/ 50 w 1078"/>
              <a:gd name="T31" fmla="*/ 510 h 561"/>
              <a:gd name="T32" fmla="*/ 1036 w 1078"/>
              <a:gd name="T33" fmla="*/ 50 h 561"/>
              <a:gd name="T34" fmla="*/ 1036 w 1078"/>
              <a:gd name="T35" fmla="*/ 5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8" h="561">
                <a:moveTo>
                  <a:pt x="1036" y="560"/>
                </a:moveTo>
                <a:lnTo>
                  <a:pt x="1036" y="560"/>
                </a:lnTo>
                <a:cubicBezTo>
                  <a:pt x="42" y="560"/>
                  <a:pt x="42" y="560"/>
                  <a:pt x="42" y="560"/>
                </a:cubicBezTo>
                <a:cubicBezTo>
                  <a:pt x="17" y="560"/>
                  <a:pt x="0" y="544"/>
                  <a:pt x="0" y="51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2" y="0"/>
                </a:cubicBezTo>
                <a:cubicBezTo>
                  <a:pt x="1036" y="0"/>
                  <a:pt x="1036" y="0"/>
                  <a:pt x="1036" y="0"/>
                </a:cubicBezTo>
                <a:cubicBezTo>
                  <a:pt x="1052" y="0"/>
                  <a:pt x="1077" y="17"/>
                  <a:pt x="1077" y="34"/>
                </a:cubicBezTo>
                <a:cubicBezTo>
                  <a:pt x="1077" y="519"/>
                  <a:pt x="1077" y="519"/>
                  <a:pt x="1077" y="519"/>
                </a:cubicBezTo>
                <a:cubicBezTo>
                  <a:pt x="1077" y="544"/>
                  <a:pt x="1052" y="560"/>
                  <a:pt x="1036" y="560"/>
                </a:cubicBezTo>
                <a:close/>
                <a:moveTo>
                  <a:pt x="50" y="510"/>
                </a:moveTo>
                <a:lnTo>
                  <a:pt x="50" y="510"/>
                </a:lnTo>
                <a:cubicBezTo>
                  <a:pt x="1027" y="510"/>
                  <a:pt x="1027" y="510"/>
                  <a:pt x="1027" y="510"/>
                </a:cubicBezTo>
                <a:cubicBezTo>
                  <a:pt x="1027" y="50"/>
                  <a:pt x="1027" y="50"/>
                  <a:pt x="1027" y="50"/>
                </a:cubicBezTo>
                <a:cubicBezTo>
                  <a:pt x="50" y="50"/>
                  <a:pt x="50" y="50"/>
                  <a:pt x="50" y="50"/>
                </a:cubicBezTo>
                <a:lnTo>
                  <a:pt x="50" y="510"/>
                </a:lnTo>
                <a:close/>
                <a:moveTo>
                  <a:pt x="1036" y="50"/>
                </a:moveTo>
                <a:lnTo>
                  <a:pt x="1036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B5A611AA-B600-994A-87A5-28F71FD4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9575" y="6258076"/>
            <a:ext cx="223331" cy="223329"/>
          </a:xfrm>
          <a:custGeom>
            <a:avLst/>
            <a:gdLst>
              <a:gd name="T0" fmla="*/ 109 w 227"/>
              <a:gd name="T1" fmla="*/ 50 h 226"/>
              <a:gd name="T2" fmla="*/ 109 w 227"/>
              <a:gd name="T3" fmla="*/ 50 h 226"/>
              <a:gd name="T4" fmla="*/ 176 w 227"/>
              <a:gd name="T5" fmla="*/ 108 h 226"/>
              <a:gd name="T6" fmla="*/ 109 w 227"/>
              <a:gd name="T7" fmla="*/ 175 h 226"/>
              <a:gd name="T8" fmla="*/ 50 w 227"/>
              <a:gd name="T9" fmla="*/ 108 h 226"/>
              <a:gd name="T10" fmla="*/ 109 w 227"/>
              <a:gd name="T11" fmla="*/ 50 h 226"/>
              <a:gd name="T12" fmla="*/ 109 w 227"/>
              <a:gd name="T13" fmla="*/ 0 h 226"/>
              <a:gd name="T14" fmla="*/ 109 w 227"/>
              <a:gd name="T15" fmla="*/ 0 h 226"/>
              <a:gd name="T16" fmla="*/ 0 w 227"/>
              <a:gd name="T17" fmla="*/ 108 h 226"/>
              <a:gd name="T18" fmla="*/ 109 w 227"/>
              <a:gd name="T19" fmla="*/ 225 h 226"/>
              <a:gd name="T20" fmla="*/ 226 w 227"/>
              <a:gd name="T21" fmla="*/ 108 h 226"/>
              <a:gd name="T22" fmla="*/ 109 w 227"/>
              <a:gd name="T23" fmla="*/ 0 h 226"/>
              <a:gd name="T24" fmla="*/ 109 w 227"/>
              <a:gd name="T25" fmla="*/ 5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226">
                <a:moveTo>
                  <a:pt x="109" y="50"/>
                </a:moveTo>
                <a:lnTo>
                  <a:pt x="109" y="50"/>
                </a:lnTo>
                <a:cubicBezTo>
                  <a:pt x="142" y="50"/>
                  <a:pt x="176" y="75"/>
                  <a:pt x="176" y="108"/>
                </a:cubicBezTo>
                <a:cubicBezTo>
                  <a:pt x="176" y="150"/>
                  <a:pt x="142" y="175"/>
                  <a:pt x="109" y="175"/>
                </a:cubicBezTo>
                <a:cubicBezTo>
                  <a:pt x="75" y="175"/>
                  <a:pt x="50" y="150"/>
                  <a:pt x="50" y="108"/>
                </a:cubicBezTo>
                <a:cubicBezTo>
                  <a:pt x="50" y="75"/>
                  <a:pt x="75" y="50"/>
                  <a:pt x="109" y="50"/>
                </a:cubicBezTo>
                <a:lnTo>
                  <a:pt x="109" y="0"/>
                </a:lnTo>
                <a:lnTo>
                  <a:pt x="109" y="0"/>
                </a:lnTo>
                <a:cubicBezTo>
                  <a:pt x="50" y="0"/>
                  <a:pt x="0" y="50"/>
                  <a:pt x="0" y="108"/>
                </a:cubicBezTo>
                <a:cubicBezTo>
                  <a:pt x="0" y="175"/>
                  <a:pt x="50" y="225"/>
                  <a:pt x="109" y="225"/>
                </a:cubicBezTo>
                <a:cubicBezTo>
                  <a:pt x="176" y="225"/>
                  <a:pt x="226" y="175"/>
                  <a:pt x="226" y="108"/>
                </a:cubicBezTo>
                <a:cubicBezTo>
                  <a:pt x="226" y="50"/>
                  <a:pt x="176" y="0"/>
                  <a:pt x="109" y="0"/>
                </a:cubicBezTo>
                <a:lnTo>
                  <a:pt x="109" y="5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99224FDB-F946-EE48-9789-65E7B7BF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254" y="6161737"/>
            <a:ext cx="915216" cy="424763"/>
          </a:xfrm>
          <a:custGeom>
            <a:avLst/>
            <a:gdLst>
              <a:gd name="T0" fmla="*/ 818 w 920"/>
              <a:gd name="T1" fmla="*/ 50 h 427"/>
              <a:gd name="T2" fmla="*/ 818 w 920"/>
              <a:gd name="T3" fmla="*/ 50 h 427"/>
              <a:gd name="T4" fmla="*/ 869 w 920"/>
              <a:gd name="T5" fmla="*/ 101 h 427"/>
              <a:gd name="T6" fmla="*/ 869 w 920"/>
              <a:gd name="T7" fmla="*/ 326 h 427"/>
              <a:gd name="T8" fmla="*/ 818 w 920"/>
              <a:gd name="T9" fmla="*/ 376 h 427"/>
              <a:gd name="T10" fmla="*/ 92 w 920"/>
              <a:gd name="T11" fmla="*/ 376 h 427"/>
              <a:gd name="T12" fmla="*/ 50 w 920"/>
              <a:gd name="T13" fmla="*/ 326 h 427"/>
              <a:gd name="T14" fmla="*/ 50 w 920"/>
              <a:gd name="T15" fmla="*/ 101 h 427"/>
              <a:gd name="T16" fmla="*/ 92 w 920"/>
              <a:gd name="T17" fmla="*/ 50 h 427"/>
              <a:gd name="T18" fmla="*/ 818 w 920"/>
              <a:gd name="T19" fmla="*/ 50 h 427"/>
              <a:gd name="T20" fmla="*/ 818 w 920"/>
              <a:gd name="T21" fmla="*/ 0 h 427"/>
              <a:gd name="T22" fmla="*/ 818 w 920"/>
              <a:gd name="T23" fmla="*/ 0 h 427"/>
              <a:gd name="T24" fmla="*/ 92 w 920"/>
              <a:gd name="T25" fmla="*/ 0 h 427"/>
              <a:gd name="T26" fmla="*/ 50 w 920"/>
              <a:gd name="T27" fmla="*/ 50 h 427"/>
              <a:gd name="T28" fmla="*/ 0 w 920"/>
              <a:gd name="T29" fmla="*/ 101 h 427"/>
              <a:gd name="T30" fmla="*/ 0 w 920"/>
              <a:gd name="T31" fmla="*/ 326 h 427"/>
              <a:gd name="T32" fmla="*/ 50 w 920"/>
              <a:gd name="T33" fmla="*/ 376 h 427"/>
              <a:gd name="T34" fmla="*/ 92 w 920"/>
              <a:gd name="T35" fmla="*/ 426 h 427"/>
              <a:gd name="T36" fmla="*/ 818 w 920"/>
              <a:gd name="T37" fmla="*/ 426 h 427"/>
              <a:gd name="T38" fmla="*/ 869 w 920"/>
              <a:gd name="T39" fmla="*/ 376 h 427"/>
              <a:gd name="T40" fmla="*/ 919 w 920"/>
              <a:gd name="T41" fmla="*/ 326 h 427"/>
              <a:gd name="T42" fmla="*/ 919 w 920"/>
              <a:gd name="T43" fmla="*/ 101 h 427"/>
              <a:gd name="T44" fmla="*/ 869 w 920"/>
              <a:gd name="T45" fmla="*/ 50 h 427"/>
              <a:gd name="T46" fmla="*/ 818 w 920"/>
              <a:gd name="T47" fmla="*/ 0 h 427"/>
              <a:gd name="T48" fmla="*/ 818 w 920"/>
              <a:gd name="T49" fmla="*/ 5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20" h="427">
                <a:moveTo>
                  <a:pt x="818" y="50"/>
                </a:moveTo>
                <a:lnTo>
                  <a:pt x="818" y="50"/>
                </a:lnTo>
                <a:cubicBezTo>
                  <a:pt x="818" y="75"/>
                  <a:pt x="844" y="101"/>
                  <a:pt x="869" y="101"/>
                </a:cubicBezTo>
                <a:cubicBezTo>
                  <a:pt x="869" y="326"/>
                  <a:pt x="869" y="326"/>
                  <a:pt x="869" y="326"/>
                </a:cubicBezTo>
                <a:cubicBezTo>
                  <a:pt x="844" y="326"/>
                  <a:pt x="818" y="351"/>
                  <a:pt x="818" y="376"/>
                </a:cubicBezTo>
                <a:cubicBezTo>
                  <a:pt x="92" y="376"/>
                  <a:pt x="92" y="376"/>
                  <a:pt x="92" y="376"/>
                </a:cubicBezTo>
                <a:cubicBezTo>
                  <a:pt x="92" y="351"/>
                  <a:pt x="75" y="326"/>
                  <a:pt x="50" y="326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75" y="101"/>
                  <a:pt x="92" y="75"/>
                  <a:pt x="92" y="50"/>
                </a:cubicBezTo>
                <a:cubicBezTo>
                  <a:pt x="818" y="50"/>
                  <a:pt x="818" y="50"/>
                  <a:pt x="818" y="50"/>
                </a:cubicBezTo>
                <a:lnTo>
                  <a:pt x="818" y="0"/>
                </a:lnTo>
                <a:lnTo>
                  <a:pt x="818" y="0"/>
                </a:lnTo>
                <a:cubicBezTo>
                  <a:pt x="92" y="0"/>
                  <a:pt x="92" y="0"/>
                  <a:pt x="92" y="0"/>
                </a:cubicBezTo>
                <a:cubicBezTo>
                  <a:pt x="67" y="0"/>
                  <a:pt x="50" y="25"/>
                  <a:pt x="50" y="50"/>
                </a:cubicBezTo>
                <a:cubicBezTo>
                  <a:pt x="17" y="50"/>
                  <a:pt x="0" y="75"/>
                  <a:pt x="0" y="101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51"/>
                  <a:pt x="17" y="376"/>
                  <a:pt x="50" y="376"/>
                </a:cubicBezTo>
                <a:cubicBezTo>
                  <a:pt x="50" y="402"/>
                  <a:pt x="67" y="426"/>
                  <a:pt x="92" y="426"/>
                </a:cubicBezTo>
                <a:cubicBezTo>
                  <a:pt x="818" y="426"/>
                  <a:pt x="818" y="426"/>
                  <a:pt x="818" y="426"/>
                </a:cubicBezTo>
                <a:cubicBezTo>
                  <a:pt x="852" y="426"/>
                  <a:pt x="869" y="402"/>
                  <a:pt x="869" y="376"/>
                </a:cubicBezTo>
                <a:cubicBezTo>
                  <a:pt x="902" y="376"/>
                  <a:pt x="919" y="351"/>
                  <a:pt x="919" y="326"/>
                </a:cubicBezTo>
                <a:cubicBezTo>
                  <a:pt x="919" y="101"/>
                  <a:pt x="919" y="101"/>
                  <a:pt x="919" y="101"/>
                </a:cubicBezTo>
                <a:cubicBezTo>
                  <a:pt x="919" y="75"/>
                  <a:pt x="902" y="50"/>
                  <a:pt x="869" y="50"/>
                </a:cubicBezTo>
                <a:cubicBezTo>
                  <a:pt x="869" y="25"/>
                  <a:pt x="852" y="0"/>
                  <a:pt x="818" y="0"/>
                </a:cubicBezTo>
                <a:lnTo>
                  <a:pt x="818" y="5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A8E39ECE-B07A-EA44-B39B-16C8A603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0792" y="6087293"/>
            <a:ext cx="398489" cy="573653"/>
          </a:xfrm>
          <a:custGeom>
            <a:avLst/>
            <a:gdLst>
              <a:gd name="T0" fmla="*/ 293 w 402"/>
              <a:gd name="T1" fmla="*/ 577 h 578"/>
              <a:gd name="T2" fmla="*/ 293 w 402"/>
              <a:gd name="T3" fmla="*/ 577 h 578"/>
              <a:gd name="T4" fmla="*/ 0 w 402"/>
              <a:gd name="T5" fmla="*/ 284 h 578"/>
              <a:gd name="T6" fmla="*/ 293 w 402"/>
              <a:gd name="T7" fmla="*/ 0 h 578"/>
              <a:gd name="T8" fmla="*/ 368 w 402"/>
              <a:gd name="T9" fmla="*/ 8 h 578"/>
              <a:gd name="T10" fmla="*/ 393 w 402"/>
              <a:gd name="T11" fmla="*/ 50 h 578"/>
              <a:gd name="T12" fmla="*/ 351 w 402"/>
              <a:gd name="T13" fmla="*/ 75 h 578"/>
              <a:gd name="T14" fmla="*/ 293 w 402"/>
              <a:gd name="T15" fmla="*/ 67 h 578"/>
              <a:gd name="T16" fmla="*/ 75 w 402"/>
              <a:gd name="T17" fmla="*/ 284 h 578"/>
              <a:gd name="T18" fmla="*/ 293 w 402"/>
              <a:gd name="T19" fmla="*/ 510 h 578"/>
              <a:gd name="T20" fmla="*/ 351 w 402"/>
              <a:gd name="T21" fmla="*/ 501 h 578"/>
              <a:gd name="T22" fmla="*/ 393 w 402"/>
              <a:gd name="T23" fmla="*/ 527 h 578"/>
              <a:gd name="T24" fmla="*/ 368 w 402"/>
              <a:gd name="T25" fmla="*/ 568 h 578"/>
              <a:gd name="T26" fmla="*/ 293 w 402"/>
              <a:gd name="T27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2" h="578">
                <a:moveTo>
                  <a:pt x="293" y="577"/>
                </a:moveTo>
                <a:lnTo>
                  <a:pt x="293" y="577"/>
                </a:lnTo>
                <a:cubicBezTo>
                  <a:pt x="134" y="577"/>
                  <a:pt x="0" y="451"/>
                  <a:pt x="0" y="284"/>
                </a:cubicBezTo>
                <a:cubicBezTo>
                  <a:pt x="0" y="125"/>
                  <a:pt x="134" y="0"/>
                  <a:pt x="293" y="0"/>
                </a:cubicBezTo>
                <a:cubicBezTo>
                  <a:pt x="318" y="0"/>
                  <a:pt x="343" y="0"/>
                  <a:pt x="368" y="8"/>
                </a:cubicBezTo>
                <a:cubicBezTo>
                  <a:pt x="393" y="8"/>
                  <a:pt x="401" y="33"/>
                  <a:pt x="393" y="50"/>
                </a:cubicBezTo>
                <a:cubicBezTo>
                  <a:pt x="393" y="67"/>
                  <a:pt x="368" y="84"/>
                  <a:pt x="351" y="75"/>
                </a:cubicBezTo>
                <a:cubicBezTo>
                  <a:pt x="335" y="67"/>
                  <a:pt x="318" y="67"/>
                  <a:pt x="293" y="67"/>
                </a:cubicBezTo>
                <a:cubicBezTo>
                  <a:pt x="176" y="67"/>
                  <a:pt x="75" y="167"/>
                  <a:pt x="75" y="284"/>
                </a:cubicBezTo>
                <a:cubicBezTo>
                  <a:pt x="75" y="409"/>
                  <a:pt x="176" y="510"/>
                  <a:pt x="293" y="510"/>
                </a:cubicBezTo>
                <a:cubicBezTo>
                  <a:pt x="318" y="510"/>
                  <a:pt x="335" y="510"/>
                  <a:pt x="351" y="501"/>
                </a:cubicBezTo>
                <a:cubicBezTo>
                  <a:pt x="368" y="493"/>
                  <a:pt x="393" y="510"/>
                  <a:pt x="393" y="527"/>
                </a:cubicBezTo>
                <a:cubicBezTo>
                  <a:pt x="401" y="543"/>
                  <a:pt x="385" y="568"/>
                  <a:pt x="368" y="568"/>
                </a:cubicBezTo>
                <a:cubicBezTo>
                  <a:pt x="343" y="577"/>
                  <a:pt x="318" y="577"/>
                  <a:pt x="293" y="5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3">
            <a:extLst>
              <a:ext uri="{FF2B5EF4-FFF2-40B4-BE49-F238E27FC236}">
                <a16:creationId xmlns:a16="http://schemas.microsoft.com/office/drawing/2014/main" id="{D0F45803-AB71-0340-BA7A-B2FB0351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8179" y="6266834"/>
            <a:ext cx="324047" cy="74442"/>
          </a:xfrm>
          <a:custGeom>
            <a:avLst/>
            <a:gdLst>
              <a:gd name="T0" fmla="*/ 292 w 327"/>
              <a:gd name="T1" fmla="*/ 75 h 76"/>
              <a:gd name="T2" fmla="*/ 292 w 327"/>
              <a:gd name="T3" fmla="*/ 75 h 76"/>
              <a:gd name="T4" fmla="*/ 42 w 327"/>
              <a:gd name="T5" fmla="*/ 75 h 76"/>
              <a:gd name="T6" fmla="*/ 0 w 327"/>
              <a:gd name="T7" fmla="*/ 33 h 76"/>
              <a:gd name="T8" fmla="*/ 42 w 327"/>
              <a:gd name="T9" fmla="*/ 0 h 76"/>
              <a:gd name="T10" fmla="*/ 292 w 327"/>
              <a:gd name="T11" fmla="*/ 0 h 76"/>
              <a:gd name="T12" fmla="*/ 326 w 327"/>
              <a:gd name="T13" fmla="*/ 33 h 76"/>
              <a:gd name="T14" fmla="*/ 292 w 327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76">
                <a:moveTo>
                  <a:pt x="292" y="75"/>
                </a:moveTo>
                <a:lnTo>
                  <a:pt x="292" y="75"/>
                </a:lnTo>
                <a:cubicBezTo>
                  <a:pt x="42" y="75"/>
                  <a:pt x="42" y="75"/>
                  <a:pt x="42" y="75"/>
                </a:cubicBezTo>
                <a:cubicBezTo>
                  <a:pt x="16" y="75"/>
                  <a:pt x="0" y="58"/>
                  <a:pt x="0" y="33"/>
                </a:cubicBezTo>
                <a:cubicBezTo>
                  <a:pt x="0" y="16"/>
                  <a:pt x="16" y="0"/>
                  <a:pt x="4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9" y="0"/>
                  <a:pt x="326" y="16"/>
                  <a:pt x="326" y="33"/>
                </a:cubicBezTo>
                <a:cubicBezTo>
                  <a:pt x="326" y="58"/>
                  <a:pt x="309" y="75"/>
                  <a:pt x="292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4">
            <a:extLst>
              <a:ext uri="{FF2B5EF4-FFF2-40B4-BE49-F238E27FC236}">
                <a16:creationId xmlns:a16="http://schemas.microsoft.com/office/drawing/2014/main" id="{C80611C8-978B-D94B-90AE-C6DA8D792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8179" y="6402582"/>
            <a:ext cx="324047" cy="65687"/>
          </a:xfrm>
          <a:custGeom>
            <a:avLst/>
            <a:gdLst>
              <a:gd name="T0" fmla="*/ 292 w 327"/>
              <a:gd name="T1" fmla="*/ 66 h 67"/>
              <a:gd name="T2" fmla="*/ 292 w 327"/>
              <a:gd name="T3" fmla="*/ 66 h 67"/>
              <a:gd name="T4" fmla="*/ 42 w 327"/>
              <a:gd name="T5" fmla="*/ 66 h 67"/>
              <a:gd name="T6" fmla="*/ 0 w 327"/>
              <a:gd name="T7" fmla="*/ 33 h 67"/>
              <a:gd name="T8" fmla="*/ 42 w 327"/>
              <a:gd name="T9" fmla="*/ 0 h 67"/>
              <a:gd name="T10" fmla="*/ 292 w 327"/>
              <a:gd name="T11" fmla="*/ 0 h 67"/>
              <a:gd name="T12" fmla="*/ 326 w 327"/>
              <a:gd name="T13" fmla="*/ 33 h 67"/>
              <a:gd name="T14" fmla="*/ 292 w 327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67">
                <a:moveTo>
                  <a:pt x="292" y="66"/>
                </a:moveTo>
                <a:lnTo>
                  <a:pt x="292" y="66"/>
                </a:lnTo>
                <a:cubicBezTo>
                  <a:pt x="42" y="66"/>
                  <a:pt x="42" y="66"/>
                  <a:pt x="42" y="66"/>
                </a:cubicBezTo>
                <a:cubicBezTo>
                  <a:pt x="16" y="66"/>
                  <a:pt x="0" y="50"/>
                  <a:pt x="0" y="33"/>
                </a:cubicBezTo>
                <a:cubicBezTo>
                  <a:pt x="0" y="16"/>
                  <a:pt x="16" y="0"/>
                  <a:pt x="4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9" y="0"/>
                  <a:pt x="326" y="16"/>
                  <a:pt x="326" y="33"/>
                </a:cubicBezTo>
                <a:cubicBezTo>
                  <a:pt x="326" y="50"/>
                  <a:pt x="309" y="66"/>
                  <a:pt x="292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5">
            <a:extLst>
              <a:ext uri="{FF2B5EF4-FFF2-40B4-BE49-F238E27FC236}">
                <a16:creationId xmlns:a16="http://schemas.microsoft.com/office/drawing/2014/main" id="{61939D46-1937-7C47-80FA-1A51CD3F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443" y="9656194"/>
            <a:ext cx="284638" cy="284635"/>
          </a:xfrm>
          <a:custGeom>
            <a:avLst/>
            <a:gdLst>
              <a:gd name="T0" fmla="*/ 243 w 286"/>
              <a:gd name="T1" fmla="*/ 284 h 285"/>
              <a:gd name="T2" fmla="*/ 243 w 286"/>
              <a:gd name="T3" fmla="*/ 284 h 285"/>
              <a:gd name="T4" fmla="*/ 218 w 286"/>
              <a:gd name="T5" fmla="*/ 267 h 285"/>
              <a:gd name="T6" fmla="*/ 17 w 286"/>
              <a:gd name="T7" fmla="*/ 67 h 285"/>
              <a:gd name="T8" fmla="*/ 17 w 286"/>
              <a:gd name="T9" fmla="*/ 16 h 285"/>
              <a:gd name="T10" fmla="*/ 67 w 286"/>
              <a:gd name="T11" fmla="*/ 16 h 285"/>
              <a:gd name="T12" fmla="*/ 268 w 286"/>
              <a:gd name="T13" fmla="*/ 217 h 285"/>
              <a:gd name="T14" fmla="*/ 268 w 286"/>
              <a:gd name="T15" fmla="*/ 267 h 285"/>
              <a:gd name="T16" fmla="*/ 243 w 286"/>
              <a:gd name="T17" fmla="*/ 28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6" h="285">
                <a:moveTo>
                  <a:pt x="243" y="284"/>
                </a:moveTo>
                <a:lnTo>
                  <a:pt x="243" y="284"/>
                </a:lnTo>
                <a:cubicBezTo>
                  <a:pt x="234" y="284"/>
                  <a:pt x="226" y="276"/>
                  <a:pt x="218" y="267"/>
                </a:cubicBezTo>
                <a:cubicBezTo>
                  <a:pt x="17" y="67"/>
                  <a:pt x="17" y="67"/>
                  <a:pt x="17" y="67"/>
                </a:cubicBezTo>
                <a:cubicBezTo>
                  <a:pt x="0" y="50"/>
                  <a:pt x="0" y="33"/>
                  <a:pt x="17" y="16"/>
                </a:cubicBezTo>
                <a:cubicBezTo>
                  <a:pt x="25" y="0"/>
                  <a:pt x="51" y="0"/>
                  <a:pt x="67" y="16"/>
                </a:cubicBezTo>
                <a:cubicBezTo>
                  <a:pt x="268" y="217"/>
                  <a:pt x="268" y="217"/>
                  <a:pt x="268" y="217"/>
                </a:cubicBezTo>
                <a:cubicBezTo>
                  <a:pt x="285" y="234"/>
                  <a:pt x="285" y="259"/>
                  <a:pt x="268" y="267"/>
                </a:cubicBezTo>
                <a:cubicBezTo>
                  <a:pt x="260" y="276"/>
                  <a:pt x="251" y="284"/>
                  <a:pt x="243" y="2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6">
            <a:extLst>
              <a:ext uri="{FF2B5EF4-FFF2-40B4-BE49-F238E27FC236}">
                <a16:creationId xmlns:a16="http://schemas.microsoft.com/office/drawing/2014/main" id="{7C1C2A5B-76B7-A54D-915B-70618F45D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259" y="9660572"/>
            <a:ext cx="275877" cy="275880"/>
          </a:xfrm>
          <a:custGeom>
            <a:avLst/>
            <a:gdLst>
              <a:gd name="T0" fmla="*/ 33 w 276"/>
              <a:gd name="T1" fmla="*/ 276 h 277"/>
              <a:gd name="T2" fmla="*/ 33 w 276"/>
              <a:gd name="T3" fmla="*/ 276 h 277"/>
              <a:gd name="T4" fmla="*/ 8 w 276"/>
              <a:gd name="T5" fmla="*/ 259 h 277"/>
              <a:gd name="T6" fmla="*/ 8 w 276"/>
              <a:gd name="T7" fmla="*/ 209 h 277"/>
              <a:gd name="T8" fmla="*/ 208 w 276"/>
              <a:gd name="T9" fmla="*/ 8 h 277"/>
              <a:gd name="T10" fmla="*/ 259 w 276"/>
              <a:gd name="T11" fmla="*/ 8 h 277"/>
              <a:gd name="T12" fmla="*/ 259 w 276"/>
              <a:gd name="T13" fmla="*/ 59 h 277"/>
              <a:gd name="T14" fmla="*/ 58 w 276"/>
              <a:gd name="T15" fmla="*/ 259 h 277"/>
              <a:gd name="T16" fmla="*/ 33 w 276"/>
              <a:gd name="T17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6" h="277">
                <a:moveTo>
                  <a:pt x="33" y="276"/>
                </a:moveTo>
                <a:lnTo>
                  <a:pt x="33" y="276"/>
                </a:lnTo>
                <a:cubicBezTo>
                  <a:pt x="24" y="276"/>
                  <a:pt x="16" y="268"/>
                  <a:pt x="8" y="259"/>
                </a:cubicBezTo>
                <a:cubicBezTo>
                  <a:pt x="0" y="251"/>
                  <a:pt x="0" y="226"/>
                  <a:pt x="8" y="209"/>
                </a:cubicBezTo>
                <a:cubicBezTo>
                  <a:pt x="208" y="8"/>
                  <a:pt x="208" y="8"/>
                  <a:pt x="208" y="8"/>
                </a:cubicBezTo>
                <a:cubicBezTo>
                  <a:pt x="225" y="0"/>
                  <a:pt x="250" y="0"/>
                  <a:pt x="259" y="8"/>
                </a:cubicBezTo>
                <a:cubicBezTo>
                  <a:pt x="275" y="25"/>
                  <a:pt x="275" y="50"/>
                  <a:pt x="259" y="59"/>
                </a:cubicBezTo>
                <a:cubicBezTo>
                  <a:pt x="58" y="259"/>
                  <a:pt x="58" y="259"/>
                  <a:pt x="58" y="259"/>
                </a:cubicBezTo>
                <a:cubicBezTo>
                  <a:pt x="50" y="268"/>
                  <a:pt x="41" y="276"/>
                  <a:pt x="33" y="2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7">
            <a:extLst>
              <a:ext uri="{FF2B5EF4-FFF2-40B4-BE49-F238E27FC236}">
                <a16:creationId xmlns:a16="http://schemas.microsoft.com/office/drawing/2014/main" id="{1BFD96DE-5E05-C14B-9CA0-DBC7A7474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259" y="9862007"/>
            <a:ext cx="65684" cy="372218"/>
          </a:xfrm>
          <a:custGeom>
            <a:avLst/>
            <a:gdLst>
              <a:gd name="T0" fmla="*/ 33 w 67"/>
              <a:gd name="T1" fmla="*/ 376 h 377"/>
              <a:gd name="T2" fmla="*/ 33 w 67"/>
              <a:gd name="T3" fmla="*/ 376 h 377"/>
              <a:gd name="T4" fmla="*/ 0 w 67"/>
              <a:gd name="T5" fmla="*/ 343 h 377"/>
              <a:gd name="T6" fmla="*/ 0 w 67"/>
              <a:gd name="T7" fmla="*/ 33 h 377"/>
              <a:gd name="T8" fmla="*/ 33 w 67"/>
              <a:gd name="T9" fmla="*/ 0 h 377"/>
              <a:gd name="T10" fmla="*/ 33 w 67"/>
              <a:gd name="T11" fmla="*/ 0 h 377"/>
              <a:gd name="T12" fmla="*/ 66 w 67"/>
              <a:gd name="T13" fmla="*/ 33 h 377"/>
              <a:gd name="T14" fmla="*/ 66 w 67"/>
              <a:gd name="T15" fmla="*/ 343 h 377"/>
              <a:gd name="T16" fmla="*/ 33 w 67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377">
                <a:moveTo>
                  <a:pt x="33" y="376"/>
                </a:moveTo>
                <a:lnTo>
                  <a:pt x="33" y="376"/>
                </a:lnTo>
                <a:cubicBezTo>
                  <a:pt x="16" y="376"/>
                  <a:pt x="0" y="359"/>
                  <a:pt x="0" y="34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6" y="0"/>
                  <a:pt x="33" y="0"/>
                </a:cubicBezTo>
                <a:lnTo>
                  <a:pt x="33" y="0"/>
                </a:lnTo>
                <a:cubicBezTo>
                  <a:pt x="50" y="0"/>
                  <a:pt x="66" y="17"/>
                  <a:pt x="66" y="33"/>
                </a:cubicBezTo>
                <a:cubicBezTo>
                  <a:pt x="66" y="343"/>
                  <a:pt x="66" y="343"/>
                  <a:pt x="66" y="343"/>
                </a:cubicBezTo>
                <a:cubicBezTo>
                  <a:pt x="66" y="359"/>
                  <a:pt x="50" y="376"/>
                  <a:pt x="33" y="3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8">
            <a:extLst>
              <a:ext uri="{FF2B5EF4-FFF2-40B4-BE49-F238E27FC236}">
                <a16:creationId xmlns:a16="http://schemas.microsoft.com/office/drawing/2014/main" id="{F0D7B416-5712-904D-9375-C4C220679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540" y="9962726"/>
            <a:ext cx="275880" cy="74442"/>
          </a:xfrm>
          <a:custGeom>
            <a:avLst/>
            <a:gdLst>
              <a:gd name="T0" fmla="*/ 234 w 277"/>
              <a:gd name="T1" fmla="*/ 75 h 76"/>
              <a:gd name="T2" fmla="*/ 234 w 277"/>
              <a:gd name="T3" fmla="*/ 75 h 76"/>
              <a:gd name="T4" fmla="*/ 34 w 277"/>
              <a:gd name="T5" fmla="*/ 75 h 76"/>
              <a:gd name="T6" fmla="*/ 0 w 277"/>
              <a:gd name="T7" fmla="*/ 34 h 76"/>
              <a:gd name="T8" fmla="*/ 34 w 277"/>
              <a:gd name="T9" fmla="*/ 0 h 76"/>
              <a:gd name="T10" fmla="*/ 234 w 277"/>
              <a:gd name="T11" fmla="*/ 0 h 76"/>
              <a:gd name="T12" fmla="*/ 276 w 277"/>
              <a:gd name="T13" fmla="*/ 34 h 76"/>
              <a:gd name="T14" fmla="*/ 234 w 277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76">
                <a:moveTo>
                  <a:pt x="234" y="75"/>
                </a:moveTo>
                <a:lnTo>
                  <a:pt x="234" y="75"/>
                </a:lnTo>
                <a:cubicBezTo>
                  <a:pt x="34" y="75"/>
                  <a:pt x="34" y="75"/>
                  <a:pt x="34" y="75"/>
                </a:cubicBezTo>
                <a:cubicBezTo>
                  <a:pt x="17" y="75"/>
                  <a:pt x="0" y="59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9" y="0"/>
                  <a:pt x="276" y="17"/>
                  <a:pt x="276" y="34"/>
                </a:cubicBezTo>
                <a:cubicBezTo>
                  <a:pt x="276" y="59"/>
                  <a:pt x="259" y="75"/>
                  <a:pt x="234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9">
            <a:extLst>
              <a:ext uri="{FF2B5EF4-FFF2-40B4-BE49-F238E27FC236}">
                <a16:creationId xmlns:a16="http://schemas.microsoft.com/office/drawing/2014/main" id="{0D25669B-51F8-544D-A3B5-CAF3E7D9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540" y="10067822"/>
            <a:ext cx="275880" cy="65684"/>
          </a:xfrm>
          <a:custGeom>
            <a:avLst/>
            <a:gdLst>
              <a:gd name="T0" fmla="*/ 234 w 277"/>
              <a:gd name="T1" fmla="*/ 67 h 68"/>
              <a:gd name="T2" fmla="*/ 234 w 277"/>
              <a:gd name="T3" fmla="*/ 67 h 68"/>
              <a:gd name="T4" fmla="*/ 34 w 277"/>
              <a:gd name="T5" fmla="*/ 67 h 68"/>
              <a:gd name="T6" fmla="*/ 0 w 277"/>
              <a:gd name="T7" fmla="*/ 33 h 68"/>
              <a:gd name="T8" fmla="*/ 34 w 277"/>
              <a:gd name="T9" fmla="*/ 0 h 68"/>
              <a:gd name="T10" fmla="*/ 234 w 277"/>
              <a:gd name="T11" fmla="*/ 0 h 68"/>
              <a:gd name="T12" fmla="*/ 276 w 277"/>
              <a:gd name="T13" fmla="*/ 33 h 68"/>
              <a:gd name="T14" fmla="*/ 234 w 277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68">
                <a:moveTo>
                  <a:pt x="234" y="67"/>
                </a:moveTo>
                <a:lnTo>
                  <a:pt x="234" y="67"/>
                </a:lnTo>
                <a:cubicBezTo>
                  <a:pt x="34" y="67"/>
                  <a:pt x="34" y="67"/>
                  <a:pt x="34" y="67"/>
                </a:cubicBezTo>
                <a:cubicBezTo>
                  <a:pt x="17" y="67"/>
                  <a:pt x="0" y="50"/>
                  <a:pt x="0" y="33"/>
                </a:cubicBezTo>
                <a:cubicBezTo>
                  <a:pt x="0" y="8"/>
                  <a:pt x="17" y="0"/>
                  <a:pt x="34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9" y="0"/>
                  <a:pt x="276" y="8"/>
                  <a:pt x="276" y="33"/>
                </a:cubicBezTo>
                <a:cubicBezTo>
                  <a:pt x="276" y="50"/>
                  <a:pt x="259" y="67"/>
                  <a:pt x="234" y="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0">
            <a:extLst>
              <a:ext uri="{FF2B5EF4-FFF2-40B4-BE49-F238E27FC236}">
                <a16:creationId xmlns:a16="http://schemas.microsoft.com/office/drawing/2014/main" id="{C8CE9A84-541D-9E42-BAAC-261733C71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7179" y="3893406"/>
            <a:ext cx="582411" cy="582408"/>
          </a:xfrm>
          <a:custGeom>
            <a:avLst/>
            <a:gdLst>
              <a:gd name="T0" fmla="*/ 41 w 586"/>
              <a:gd name="T1" fmla="*/ 585 h 586"/>
              <a:gd name="T2" fmla="*/ 41 w 586"/>
              <a:gd name="T3" fmla="*/ 585 h 586"/>
              <a:gd name="T4" fmla="*/ 16 w 586"/>
              <a:gd name="T5" fmla="*/ 568 h 586"/>
              <a:gd name="T6" fmla="*/ 16 w 586"/>
              <a:gd name="T7" fmla="*/ 518 h 586"/>
              <a:gd name="T8" fmla="*/ 526 w 586"/>
              <a:gd name="T9" fmla="*/ 8 h 586"/>
              <a:gd name="T10" fmla="*/ 577 w 586"/>
              <a:gd name="T11" fmla="*/ 8 h 586"/>
              <a:gd name="T12" fmla="*/ 577 w 586"/>
              <a:gd name="T13" fmla="*/ 58 h 586"/>
              <a:gd name="T14" fmla="*/ 66 w 586"/>
              <a:gd name="T15" fmla="*/ 568 h 586"/>
              <a:gd name="T16" fmla="*/ 41 w 586"/>
              <a:gd name="T17" fmla="*/ 58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6">
                <a:moveTo>
                  <a:pt x="41" y="585"/>
                </a:moveTo>
                <a:lnTo>
                  <a:pt x="41" y="585"/>
                </a:lnTo>
                <a:cubicBezTo>
                  <a:pt x="33" y="585"/>
                  <a:pt x="25" y="577"/>
                  <a:pt x="16" y="568"/>
                </a:cubicBezTo>
                <a:cubicBezTo>
                  <a:pt x="0" y="560"/>
                  <a:pt x="0" y="535"/>
                  <a:pt x="16" y="518"/>
                </a:cubicBezTo>
                <a:cubicBezTo>
                  <a:pt x="526" y="8"/>
                  <a:pt x="526" y="8"/>
                  <a:pt x="526" y="8"/>
                </a:cubicBezTo>
                <a:cubicBezTo>
                  <a:pt x="535" y="0"/>
                  <a:pt x="560" y="0"/>
                  <a:pt x="577" y="8"/>
                </a:cubicBezTo>
                <a:cubicBezTo>
                  <a:pt x="585" y="25"/>
                  <a:pt x="585" y="50"/>
                  <a:pt x="577" y="58"/>
                </a:cubicBezTo>
                <a:cubicBezTo>
                  <a:pt x="66" y="568"/>
                  <a:pt x="66" y="568"/>
                  <a:pt x="66" y="568"/>
                </a:cubicBezTo>
                <a:cubicBezTo>
                  <a:pt x="58" y="577"/>
                  <a:pt x="50" y="585"/>
                  <a:pt x="41" y="5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1">
            <a:extLst>
              <a:ext uri="{FF2B5EF4-FFF2-40B4-BE49-F238E27FC236}">
                <a16:creationId xmlns:a16="http://schemas.microsoft.com/office/drawing/2014/main" id="{F7F46F9F-A52D-C943-9811-0F68211E5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8421" y="3884648"/>
            <a:ext cx="223331" cy="223329"/>
          </a:xfrm>
          <a:custGeom>
            <a:avLst/>
            <a:gdLst>
              <a:gd name="T0" fmla="*/ 117 w 227"/>
              <a:gd name="T1" fmla="*/ 42 h 227"/>
              <a:gd name="T2" fmla="*/ 117 w 227"/>
              <a:gd name="T3" fmla="*/ 42 h 227"/>
              <a:gd name="T4" fmla="*/ 176 w 227"/>
              <a:gd name="T5" fmla="*/ 109 h 227"/>
              <a:gd name="T6" fmla="*/ 117 w 227"/>
              <a:gd name="T7" fmla="*/ 176 h 227"/>
              <a:gd name="T8" fmla="*/ 50 w 227"/>
              <a:gd name="T9" fmla="*/ 109 h 227"/>
              <a:gd name="T10" fmla="*/ 117 w 227"/>
              <a:gd name="T11" fmla="*/ 42 h 227"/>
              <a:gd name="T12" fmla="*/ 117 w 227"/>
              <a:gd name="T13" fmla="*/ 0 h 227"/>
              <a:gd name="T14" fmla="*/ 117 w 227"/>
              <a:gd name="T15" fmla="*/ 0 h 227"/>
              <a:gd name="T16" fmla="*/ 0 w 227"/>
              <a:gd name="T17" fmla="*/ 109 h 227"/>
              <a:gd name="T18" fmla="*/ 117 w 227"/>
              <a:gd name="T19" fmla="*/ 226 h 227"/>
              <a:gd name="T20" fmla="*/ 226 w 227"/>
              <a:gd name="T21" fmla="*/ 109 h 227"/>
              <a:gd name="T22" fmla="*/ 117 w 227"/>
              <a:gd name="T23" fmla="*/ 0 h 227"/>
              <a:gd name="T24" fmla="*/ 117 w 227"/>
              <a:gd name="T25" fmla="*/ 42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227">
                <a:moveTo>
                  <a:pt x="117" y="42"/>
                </a:moveTo>
                <a:lnTo>
                  <a:pt x="117" y="42"/>
                </a:lnTo>
                <a:cubicBezTo>
                  <a:pt x="151" y="42"/>
                  <a:pt x="176" y="75"/>
                  <a:pt x="176" y="109"/>
                </a:cubicBezTo>
                <a:cubicBezTo>
                  <a:pt x="176" y="142"/>
                  <a:pt x="151" y="176"/>
                  <a:pt x="117" y="176"/>
                </a:cubicBezTo>
                <a:cubicBezTo>
                  <a:pt x="84" y="176"/>
                  <a:pt x="50" y="142"/>
                  <a:pt x="50" y="109"/>
                </a:cubicBezTo>
                <a:cubicBezTo>
                  <a:pt x="50" y="75"/>
                  <a:pt x="84" y="42"/>
                  <a:pt x="117" y="42"/>
                </a:cubicBezTo>
                <a:lnTo>
                  <a:pt x="117" y="0"/>
                </a:lnTo>
                <a:lnTo>
                  <a:pt x="117" y="0"/>
                </a:lnTo>
                <a:cubicBezTo>
                  <a:pt x="50" y="0"/>
                  <a:pt x="0" y="51"/>
                  <a:pt x="0" y="109"/>
                </a:cubicBezTo>
                <a:cubicBezTo>
                  <a:pt x="0" y="168"/>
                  <a:pt x="50" y="226"/>
                  <a:pt x="117" y="226"/>
                </a:cubicBezTo>
                <a:cubicBezTo>
                  <a:pt x="176" y="226"/>
                  <a:pt x="226" y="168"/>
                  <a:pt x="226" y="109"/>
                </a:cubicBezTo>
                <a:cubicBezTo>
                  <a:pt x="226" y="51"/>
                  <a:pt x="176" y="0"/>
                  <a:pt x="117" y="0"/>
                </a:cubicBezTo>
                <a:lnTo>
                  <a:pt x="117" y="4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2">
            <a:extLst>
              <a:ext uri="{FF2B5EF4-FFF2-40B4-BE49-F238E27FC236}">
                <a16:creationId xmlns:a16="http://schemas.microsoft.com/office/drawing/2014/main" id="{7B288E91-BD3A-EB47-B75F-D499D01D4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9397" y="4256863"/>
            <a:ext cx="223329" cy="223331"/>
          </a:xfrm>
          <a:custGeom>
            <a:avLst/>
            <a:gdLst>
              <a:gd name="T0" fmla="*/ 109 w 227"/>
              <a:gd name="T1" fmla="*/ 51 h 227"/>
              <a:gd name="T2" fmla="*/ 109 w 227"/>
              <a:gd name="T3" fmla="*/ 51 h 227"/>
              <a:gd name="T4" fmla="*/ 176 w 227"/>
              <a:gd name="T5" fmla="*/ 118 h 227"/>
              <a:gd name="T6" fmla="*/ 109 w 227"/>
              <a:gd name="T7" fmla="*/ 176 h 227"/>
              <a:gd name="T8" fmla="*/ 50 w 227"/>
              <a:gd name="T9" fmla="*/ 118 h 227"/>
              <a:gd name="T10" fmla="*/ 109 w 227"/>
              <a:gd name="T11" fmla="*/ 51 h 227"/>
              <a:gd name="T12" fmla="*/ 109 w 227"/>
              <a:gd name="T13" fmla="*/ 0 h 227"/>
              <a:gd name="T14" fmla="*/ 109 w 227"/>
              <a:gd name="T15" fmla="*/ 0 h 227"/>
              <a:gd name="T16" fmla="*/ 0 w 227"/>
              <a:gd name="T17" fmla="*/ 118 h 227"/>
              <a:gd name="T18" fmla="*/ 109 w 227"/>
              <a:gd name="T19" fmla="*/ 226 h 227"/>
              <a:gd name="T20" fmla="*/ 226 w 227"/>
              <a:gd name="T21" fmla="*/ 118 h 227"/>
              <a:gd name="T22" fmla="*/ 109 w 227"/>
              <a:gd name="T23" fmla="*/ 0 h 227"/>
              <a:gd name="T24" fmla="*/ 109 w 227"/>
              <a:gd name="T25" fmla="*/ 51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227">
                <a:moveTo>
                  <a:pt x="109" y="51"/>
                </a:moveTo>
                <a:lnTo>
                  <a:pt x="109" y="51"/>
                </a:lnTo>
                <a:cubicBezTo>
                  <a:pt x="150" y="51"/>
                  <a:pt x="176" y="84"/>
                  <a:pt x="176" y="118"/>
                </a:cubicBezTo>
                <a:cubicBezTo>
                  <a:pt x="176" y="151"/>
                  <a:pt x="150" y="176"/>
                  <a:pt x="109" y="176"/>
                </a:cubicBezTo>
                <a:cubicBezTo>
                  <a:pt x="75" y="176"/>
                  <a:pt x="50" y="151"/>
                  <a:pt x="50" y="118"/>
                </a:cubicBezTo>
                <a:cubicBezTo>
                  <a:pt x="50" y="84"/>
                  <a:pt x="75" y="51"/>
                  <a:pt x="109" y="51"/>
                </a:cubicBezTo>
                <a:lnTo>
                  <a:pt x="109" y="0"/>
                </a:lnTo>
                <a:lnTo>
                  <a:pt x="109" y="0"/>
                </a:lnTo>
                <a:cubicBezTo>
                  <a:pt x="50" y="0"/>
                  <a:pt x="0" y="51"/>
                  <a:pt x="0" y="118"/>
                </a:cubicBezTo>
                <a:cubicBezTo>
                  <a:pt x="0" y="176"/>
                  <a:pt x="50" y="226"/>
                  <a:pt x="109" y="226"/>
                </a:cubicBezTo>
                <a:cubicBezTo>
                  <a:pt x="176" y="226"/>
                  <a:pt x="226" y="176"/>
                  <a:pt x="226" y="118"/>
                </a:cubicBezTo>
                <a:cubicBezTo>
                  <a:pt x="226" y="51"/>
                  <a:pt x="176" y="0"/>
                  <a:pt x="109" y="0"/>
                </a:cubicBezTo>
                <a:lnTo>
                  <a:pt x="109" y="5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Google Shape;207;p7">
            <a:extLst>
              <a:ext uri="{FF2B5EF4-FFF2-40B4-BE49-F238E27FC236}">
                <a16:creationId xmlns:a16="http://schemas.microsoft.com/office/drawing/2014/main" id="{FE5BB4A6-DE20-0742-A80B-CF353A2AAFB5}"/>
              </a:ext>
            </a:extLst>
          </p:cNvPr>
          <p:cNvSpPr txBox="1"/>
          <p:nvPr/>
        </p:nvSpPr>
        <p:spPr>
          <a:xfrm>
            <a:off x="1422218" y="4107977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4" name="Google Shape;208;p7">
            <a:extLst>
              <a:ext uri="{FF2B5EF4-FFF2-40B4-BE49-F238E27FC236}">
                <a16:creationId xmlns:a16="http://schemas.microsoft.com/office/drawing/2014/main" id="{92B3B16F-0C27-F44E-9A1E-AACA61E8A9A0}"/>
              </a:ext>
            </a:extLst>
          </p:cNvPr>
          <p:cNvSpPr txBox="1"/>
          <p:nvPr/>
        </p:nvSpPr>
        <p:spPr>
          <a:xfrm>
            <a:off x="1387220" y="5666330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264;p9">
            <a:extLst>
              <a:ext uri="{FF2B5EF4-FFF2-40B4-BE49-F238E27FC236}">
                <a16:creationId xmlns:a16="http://schemas.microsoft.com/office/drawing/2014/main" id="{FE941F9B-7DC4-A24B-9BA3-9AD7ABC92CAB}"/>
              </a:ext>
            </a:extLst>
          </p:cNvPr>
          <p:cNvSpPr txBox="1"/>
          <p:nvPr/>
        </p:nvSpPr>
        <p:spPr>
          <a:xfrm>
            <a:off x="20499184" y="5558629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265;p9">
            <a:extLst>
              <a:ext uri="{FF2B5EF4-FFF2-40B4-BE49-F238E27FC236}">
                <a16:creationId xmlns:a16="http://schemas.microsoft.com/office/drawing/2014/main" id="{A0F41DB9-A5C2-2241-901C-66372B9A3FFA}"/>
              </a:ext>
            </a:extLst>
          </p:cNvPr>
          <p:cNvSpPr/>
          <p:nvPr/>
        </p:nvSpPr>
        <p:spPr>
          <a:xfrm>
            <a:off x="20495342" y="6025986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7" name="Google Shape;264;p9">
            <a:extLst>
              <a:ext uri="{FF2B5EF4-FFF2-40B4-BE49-F238E27FC236}">
                <a16:creationId xmlns:a16="http://schemas.microsoft.com/office/drawing/2014/main" id="{1049C74B-BC83-1E46-9750-8145CF2B3A87}"/>
              </a:ext>
            </a:extLst>
          </p:cNvPr>
          <p:cNvSpPr txBox="1"/>
          <p:nvPr/>
        </p:nvSpPr>
        <p:spPr>
          <a:xfrm>
            <a:off x="18656858" y="1079715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265;p9">
            <a:extLst>
              <a:ext uri="{FF2B5EF4-FFF2-40B4-BE49-F238E27FC236}">
                <a16:creationId xmlns:a16="http://schemas.microsoft.com/office/drawing/2014/main" id="{4AA277DE-858E-1A4C-8966-67D1A025DC42}"/>
              </a:ext>
            </a:extLst>
          </p:cNvPr>
          <p:cNvSpPr/>
          <p:nvPr/>
        </p:nvSpPr>
        <p:spPr>
          <a:xfrm>
            <a:off x="18653016" y="1126451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9" name="Google Shape;264;p9">
            <a:extLst>
              <a:ext uri="{FF2B5EF4-FFF2-40B4-BE49-F238E27FC236}">
                <a16:creationId xmlns:a16="http://schemas.microsoft.com/office/drawing/2014/main" id="{EF4ED18C-BDBA-2C4B-8448-CA5B4AD80A98}"/>
              </a:ext>
            </a:extLst>
          </p:cNvPr>
          <p:cNvSpPr txBox="1"/>
          <p:nvPr/>
        </p:nvSpPr>
        <p:spPr>
          <a:xfrm>
            <a:off x="15153210" y="179305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265;p9">
            <a:extLst>
              <a:ext uri="{FF2B5EF4-FFF2-40B4-BE49-F238E27FC236}">
                <a16:creationId xmlns:a16="http://schemas.microsoft.com/office/drawing/2014/main" id="{11C11A0D-EB0C-B44D-ABA3-B3D6DC2B9385}"/>
              </a:ext>
            </a:extLst>
          </p:cNvPr>
          <p:cNvSpPr/>
          <p:nvPr/>
        </p:nvSpPr>
        <p:spPr>
          <a:xfrm>
            <a:off x="14795099" y="2237787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63" name="Google Shape;270;p9">
            <a:extLst>
              <a:ext uri="{FF2B5EF4-FFF2-40B4-BE49-F238E27FC236}">
                <a16:creationId xmlns:a16="http://schemas.microsoft.com/office/drawing/2014/main" id="{38D61B7F-C6F1-7947-B402-5C4DA1DD6306}"/>
              </a:ext>
            </a:extLst>
          </p:cNvPr>
          <p:cNvSpPr txBox="1"/>
          <p:nvPr/>
        </p:nvSpPr>
        <p:spPr>
          <a:xfrm>
            <a:off x="9799794" y="5516678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271;p9">
            <a:extLst>
              <a:ext uri="{FF2B5EF4-FFF2-40B4-BE49-F238E27FC236}">
                <a16:creationId xmlns:a16="http://schemas.microsoft.com/office/drawing/2014/main" id="{08B48047-89A5-9D4E-A70B-CD5FF222EB1B}"/>
              </a:ext>
            </a:extLst>
          </p:cNvPr>
          <p:cNvSpPr/>
          <p:nvPr/>
        </p:nvSpPr>
        <p:spPr>
          <a:xfrm>
            <a:off x="9024824" y="6033022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65" name="Google Shape;270;p9">
            <a:extLst>
              <a:ext uri="{FF2B5EF4-FFF2-40B4-BE49-F238E27FC236}">
                <a16:creationId xmlns:a16="http://schemas.microsoft.com/office/drawing/2014/main" id="{7EB62F01-0B86-BD48-8517-263D423C272C}"/>
              </a:ext>
            </a:extLst>
          </p:cNvPr>
          <p:cNvSpPr txBox="1"/>
          <p:nvPr/>
        </p:nvSpPr>
        <p:spPr>
          <a:xfrm>
            <a:off x="11281029" y="10802477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271;p9">
            <a:extLst>
              <a:ext uri="{FF2B5EF4-FFF2-40B4-BE49-F238E27FC236}">
                <a16:creationId xmlns:a16="http://schemas.microsoft.com/office/drawing/2014/main" id="{81E65686-5174-514B-89A9-3A9D0EA8257C}"/>
              </a:ext>
            </a:extLst>
          </p:cNvPr>
          <p:cNvSpPr/>
          <p:nvPr/>
        </p:nvSpPr>
        <p:spPr>
          <a:xfrm>
            <a:off x="10506059" y="11318821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Freeform 281">
            <a:extLst>
              <a:ext uri="{FF2B5EF4-FFF2-40B4-BE49-F238E27FC236}">
                <a16:creationId xmlns:a16="http://schemas.microsoft.com/office/drawing/2014/main" id="{8618847E-3FD3-814A-90E7-08128E58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3745" y="3181695"/>
            <a:ext cx="4879501" cy="5439953"/>
          </a:xfrm>
          <a:custGeom>
            <a:avLst/>
            <a:gdLst>
              <a:gd name="T0" fmla="*/ 4709 w 4838"/>
              <a:gd name="T1" fmla="*/ 3578 h 5392"/>
              <a:gd name="T2" fmla="*/ 4709 w 4838"/>
              <a:gd name="T3" fmla="*/ 3578 h 5392"/>
              <a:gd name="T4" fmla="*/ 2819 w 4838"/>
              <a:gd name="T5" fmla="*/ 315 h 5392"/>
              <a:gd name="T6" fmla="*/ 2009 w 4838"/>
              <a:gd name="T7" fmla="*/ 315 h 5392"/>
              <a:gd name="T8" fmla="*/ 128 w 4838"/>
              <a:gd name="T9" fmla="*/ 3578 h 5392"/>
              <a:gd name="T10" fmla="*/ 299 w 4838"/>
              <a:gd name="T11" fmla="*/ 4215 h 5392"/>
              <a:gd name="T12" fmla="*/ 2180 w 4838"/>
              <a:gd name="T13" fmla="*/ 5305 h 5392"/>
              <a:gd name="T14" fmla="*/ 2648 w 4838"/>
              <a:gd name="T15" fmla="*/ 5305 h 5392"/>
              <a:gd name="T16" fmla="*/ 4531 w 4838"/>
              <a:gd name="T17" fmla="*/ 4215 h 5392"/>
              <a:gd name="T18" fmla="*/ 4709 w 4838"/>
              <a:gd name="T19" fmla="*/ 3578 h 5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38" h="5392">
                <a:moveTo>
                  <a:pt x="4709" y="3578"/>
                </a:moveTo>
                <a:lnTo>
                  <a:pt x="4709" y="3578"/>
                </a:lnTo>
                <a:cubicBezTo>
                  <a:pt x="2819" y="315"/>
                  <a:pt x="2819" y="315"/>
                  <a:pt x="2819" y="315"/>
                </a:cubicBezTo>
                <a:cubicBezTo>
                  <a:pt x="2640" y="0"/>
                  <a:pt x="2188" y="0"/>
                  <a:pt x="2009" y="315"/>
                </a:cubicBezTo>
                <a:cubicBezTo>
                  <a:pt x="128" y="3578"/>
                  <a:pt x="128" y="3578"/>
                  <a:pt x="128" y="3578"/>
                </a:cubicBezTo>
                <a:cubicBezTo>
                  <a:pt x="0" y="3806"/>
                  <a:pt x="77" y="4088"/>
                  <a:pt x="299" y="4215"/>
                </a:cubicBezTo>
                <a:cubicBezTo>
                  <a:pt x="2180" y="5305"/>
                  <a:pt x="2180" y="5305"/>
                  <a:pt x="2180" y="5305"/>
                </a:cubicBezTo>
                <a:cubicBezTo>
                  <a:pt x="2325" y="5391"/>
                  <a:pt x="2503" y="5391"/>
                  <a:pt x="2648" y="5305"/>
                </a:cubicBezTo>
                <a:cubicBezTo>
                  <a:pt x="4531" y="4215"/>
                  <a:pt x="4531" y="4215"/>
                  <a:pt x="4531" y="4215"/>
                </a:cubicBezTo>
                <a:cubicBezTo>
                  <a:pt x="4761" y="4088"/>
                  <a:pt x="4837" y="3806"/>
                  <a:pt x="4709" y="357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82">
            <a:extLst>
              <a:ext uri="{FF2B5EF4-FFF2-40B4-BE49-F238E27FC236}">
                <a16:creationId xmlns:a16="http://schemas.microsoft.com/office/drawing/2014/main" id="{63325352-BC45-F14E-9AC0-986E8BAF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271" y="7305029"/>
            <a:ext cx="5208655" cy="4897290"/>
          </a:xfrm>
          <a:custGeom>
            <a:avLst/>
            <a:gdLst>
              <a:gd name="T0" fmla="*/ 2113 w 5163"/>
              <a:gd name="T1" fmla="*/ 127 h 4855"/>
              <a:gd name="T2" fmla="*/ 2113 w 5163"/>
              <a:gd name="T3" fmla="*/ 127 h 4855"/>
              <a:gd name="T4" fmla="*/ 230 w 5163"/>
              <a:gd name="T5" fmla="*/ 1217 h 4855"/>
              <a:gd name="T6" fmla="*/ 0 w 5163"/>
              <a:gd name="T7" fmla="*/ 1626 h 4855"/>
              <a:gd name="T8" fmla="*/ 0 w 5163"/>
              <a:gd name="T9" fmla="*/ 4386 h 4855"/>
              <a:gd name="T10" fmla="*/ 469 w 5163"/>
              <a:gd name="T11" fmla="*/ 4854 h 4855"/>
              <a:gd name="T12" fmla="*/ 4574 w 5163"/>
              <a:gd name="T13" fmla="*/ 4854 h 4855"/>
              <a:gd name="T14" fmla="*/ 4983 w 5163"/>
              <a:gd name="T15" fmla="*/ 4156 h 4855"/>
              <a:gd name="T16" fmla="*/ 2751 w 5163"/>
              <a:gd name="T17" fmla="*/ 297 h 4855"/>
              <a:gd name="T18" fmla="*/ 2113 w 5163"/>
              <a:gd name="T19" fmla="*/ 127 h 4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3" h="4855">
                <a:moveTo>
                  <a:pt x="2113" y="127"/>
                </a:moveTo>
                <a:lnTo>
                  <a:pt x="2113" y="127"/>
                </a:lnTo>
                <a:cubicBezTo>
                  <a:pt x="230" y="1217"/>
                  <a:pt x="230" y="1217"/>
                  <a:pt x="230" y="1217"/>
                </a:cubicBezTo>
                <a:cubicBezTo>
                  <a:pt x="85" y="1303"/>
                  <a:pt x="0" y="1456"/>
                  <a:pt x="0" y="1626"/>
                </a:cubicBezTo>
                <a:cubicBezTo>
                  <a:pt x="0" y="4386"/>
                  <a:pt x="0" y="4386"/>
                  <a:pt x="0" y="4386"/>
                </a:cubicBezTo>
                <a:cubicBezTo>
                  <a:pt x="0" y="4650"/>
                  <a:pt x="205" y="4854"/>
                  <a:pt x="469" y="4854"/>
                </a:cubicBezTo>
                <a:cubicBezTo>
                  <a:pt x="4574" y="4854"/>
                  <a:pt x="4574" y="4854"/>
                  <a:pt x="4574" y="4854"/>
                </a:cubicBezTo>
                <a:cubicBezTo>
                  <a:pt x="4932" y="4854"/>
                  <a:pt x="5162" y="4462"/>
                  <a:pt x="4983" y="4156"/>
                </a:cubicBezTo>
                <a:cubicBezTo>
                  <a:pt x="2751" y="297"/>
                  <a:pt x="2751" y="297"/>
                  <a:pt x="2751" y="297"/>
                </a:cubicBezTo>
                <a:cubicBezTo>
                  <a:pt x="2624" y="76"/>
                  <a:pt x="2343" y="0"/>
                  <a:pt x="2113" y="12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83">
            <a:extLst>
              <a:ext uri="{FF2B5EF4-FFF2-40B4-BE49-F238E27FC236}">
                <a16:creationId xmlns:a16="http://schemas.microsoft.com/office/drawing/2014/main" id="{8A159323-09D5-5E48-812D-08CD0C536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065" y="7305029"/>
            <a:ext cx="5204206" cy="4897290"/>
          </a:xfrm>
          <a:custGeom>
            <a:avLst/>
            <a:gdLst>
              <a:gd name="T0" fmla="*/ 2402 w 5161"/>
              <a:gd name="T1" fmla="*/ 297 h 4855"/>
              <a:gd name="T2" fmla="*/ 2402 w 5161"/>
              <a:gd name="T3" fmla="*/ 297 h 4855"/>
              <a:gd name="T4" fmla="*/ 179 w 5161"/>
              <a:gd name="T5" fmla="*/ 4156 h 4855"/>
              <a:gd name="T6" fmla="*/ 579 w 5161"/>
              <a:gd name="T7" fmla="*/ 4854 h 4855"/>
              <a:gd name="T8" fmla="*/ 4692 w 5161"/>
              <a:gd name="T9" fmla="*/ 4854 h 4855"/>
              <a:gd name="T10" fmla="*/ 5160 w 5161"/>
              <a:gd name="T11" fmla="*/ 4386 h 4855"/>
              <a:gd name="T12" fmla="*/ 5160 w 5161"/>
              <a:gd name="T13" fmla="*/ 1626 h 4855"/>
              <a:gd name="T14" fmla="*/ 4922 w 5161"/>
              <a:gd name="T15" fmla="*/ 1217 h 4855"/>
              <a:gd name="T16" fmla="*/ 3041 w 5161"/>
              <a:gd name="T17" fmla="*/ 127 h 4855"/>
              <a:gd name="T18" fmla="*/ 2402 w 5161"/>
              <a:gd name="T19" fmla="*/ 297 h 4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1" h="4855">
                <a:moveTo>
                  <a:pt x="2402" y="297"/>
                </a:moveTo>
                <a:lnTo>
                  <a:pt x="2402" y="297"/>
                </a:lnTo>
                <a:cubicBezTo>
                  <a:pt x="179" y="4156"/>
                  <a:pt x="179" y="4156"/>
                  <a:pt x="179" y="4156"/>
                </a:cubicBezTo>
                <a:cubicBezTo>
                  <a:pt x="0" y="4462"/>
                  <a:pt x="221" y="4854"/>
                  <a:pt x="579" y="4854"/>
                </a:cubicBezTo>
                <a:cubicBezTo>
                  <a:pt x="4692" y="4854"/>
                  <a:pt x="4692" y="4854"/>
                  <a:pt x="4692" y="4854"/>
                </a:cubicBezTo>
                <a:cubicBezTo>
                  <a:pt x="4947" y="4854"/>
                  <a:pt x="5160" y="4650"/>
                  <a:pt x="5160" y="4386"/>
                </a:cubicBezTo>
                <a:cubicBezTo>
                  <a:pt x="5160" y="1626"/>
                  <a:pt x="5160" y="1626"/>
                  <a:pt x="5160" y="1626"/>
                </a:cubicBezTo>
                <a:cubicBezTo>
                  <a:pt x="5160" y="1456"/>
                  <a:pt x="5067" y="1303"/>
                  <a:pt x="4922" y="1217"/>
                </a:cubicBezTo>
                <a:cubicBezTo>
                  <a:pt x="3041" y="127"/>
                  <a:pt x="3041" y="127"/>
                  <a:pt x="3041" y="127"/>
                </a:cubicBezTo>
                <a:cubicBezTo>
                  <a:pt x="2819" y="0"/>
                  <a:pt x="2529" y="76"/>
                  <a:pt x="2402" y="29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84">
            <a:extLst>
              <a:ext uri="{FF2B5EF4-FFF2-40B4-BE49-F238E27FC236}">
                <a16:creationId xmlns:a16="http://schemas.microsoft.com/office/drawing/2014/main" id="{7C6B25C4-FA0F-804C-A4A6-FF326D60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801" y="5516917"/>
            <a:ext cx="1716943" cy="1307724"/>
          </a:xfrm>
          <a:custGeom>
            <a:avLst/>
            <a:gdLst>
              <a:gd name="T0" fmla="*/ 1584 w 1704"/>
              <a:gd name="T1" fmla="*/ 1295 h 1296"/>
              <a:gd name="T2" fmla="*/ 1584 w 1704"/>
              <a:gd name="T3" fmla="*/ 1295 h 1296"/>
              <a:gd name="T4" fmla="*/ 119 w 1704"/>
              <a:gd name="T5" fmla="*/ 1295 h 1296"/>
              <a:gd name="T6" fmla="*/ 0 w 1704"/>
              <a:gd name="T7" fmla="*/ 1175 h 1296"/>
              <a:gd name="T8" fmla="*/ 0 w 1704"/>
              <a:gd name="T9" fmla="*/ 119 h 1296"/>
              <a:gd name="T10" fmla="*/ 119 w 1704"/>
              <a:gd name="T11" fmla="*/ 0 h 1296"/>
              <a:gd name="T12" fmla="*/ 1584 w 1704"/>
              <a:gd name="T13" fmla="*/ 0 h 1296"/>
              <a:gd name="T14" fmla="*/ 1703 w 1704"/>
              <a:gd name="T15" fmla="*/ 119 h 1296"/>
              <a:gd name="T16" fmla="*/ 1703 w 1704"/>
              <a:gd name="T17" fmla="*/ 1175 h 1296"/>
              <a:gd name="T18" fmla="*/ 1584 w 1704"/>
              <a:gd name="T19" fmla="*/ 1295 h 1296"/>
              <a:gd name="T20" fmla="*/ 119 w 1704"/>
              <a:gd name="T21" fmla="*/ 77 h 1296"/>
              <a:gd name="T22" fmla="*/ 119 w 1704"/>
              <a:gd name="T23" fmla="*/ 77 h 1296"/>
              <a:gd name="T24" fmla="*/ 76 w 1704"/>
              <a:gd name="T25" fmla="*/ 119 h 1296"/>
              <a:gd name="T26" fmla="*/ 76 w 1704"/>
              <a:gd name="T27" fmla="*/ 1175 h 1296"/>
              <a:gd name="T28" fmla="*/ 119 w 1704"/>
              <a:gd name="T29" fmla="*/ 1209 h 1296"/>
              <a:gd name="T30" fmla="*/ 1584 w 1704"/>
              <a:gd name="T31" fmla="*/ 1209 h 1296"/>
              <a:gd name="T32" fmla="*/ 1618 w 1704"/>
              <a:gd name="T33" fmla="*/ 1175 h 1296"/>
              <a:gd name="T34" fmla="*/ 1618 w 1704"/>
              <a:gd name="T35" fmla="*/ 119 h 1296"/>
              <a:gd name="T36" fmla="*/ 1584 w 1704"/>
              <a:gd name="T37" fmla="*/ 77 h 1296"/>
              <a:gd name="T38" fmla="*/ 119 w 1704"/>
              <a:gd name="T39" fmla="*/ 77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04" h="1296">
                <a:moveTo>
                  <a:pt x="1584" y="1295"/>
                </a:moveTo>
                <a:lnTo>
                  <a:pt x="1584" y="1295"/>
                </a:lnTo>
                <a:cubicBezTo>
                  <a:pt x="119" y="1295"/>
                  <a:pt x="119" y="1295"/>
                  <a:pt x="119" y="1295"/>
                </a:cubicBezTo>
                <a:cubicBezTo>
                  <a:pt x="51" y="1295"/>
                  <a:pt x="0" y="1235"/>
                  <a:pt x="0" y="1175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1"/>
                  <a:pt x="51" y="0"/>
                  <a:pt x="119" y="0"/>
                </a:cubicBezTo>
                <a:cubicBezTo>
                  <a:pt x="1584" y="0"/>
                  <a:pt x="1584" y="0"/>
                  <a:pt x="1584" y="0"/>
                </a:cubicBezTo>
                <a:cubicBezTo>
                  <a:pt x="1643" y="0"/>
                  <a:pt x="1703" y="51"/>
                  <a:pt x="1703" y="119"/>
                </a:cubicBezTo>
                <a:cubicBezTo>
                  <a:pt x="1703" y="1175"/>
                  <a:pt x="1703" y="1175"/>
                  <a:pt x="1703" y="1175"/>
                </a:cubicBezTo>
                <a:cubicBezTo>
                  <a:pt x="1703" y="1235"/>
                  <a:pt x="1643" y="1295"/>
                  <a:pt x="1584" y="1295"/>
                </a:cubicBezTo>
                <a:close/>
                <a:moveTo>
                  <a:pt x="119" y="77"/>
                </a:moveTo>
                <a:lnTo>
                  <a:pt x="119" y="77"/>
                </a:lnTo>
                <a:cubicBezTo>
                  <a:pt x="93" y="77"/>
                  <a:pt x="76" y="93"/>
                  <a:pt x="76" y="119"/>
                </a:cubicBezTo>
                <a:cubicBezTo>
                  <a:pt x="76" y="1175"/>
                  <a:pt x="76" y="1175"/>
                  <a:pt x="76" y="1175"/>
                </a:cubicBezTo>
                <a:cubicBezTo>
                  <a:pt x="76" y="1192"/>
                  <a:pt x="93" y="1209"/>
                  <a:pt x="119" y="1209"/>
                </a:cubicBezTo>
                <a:cubicBezTo>
                  <a:pt x="1584" y="1209"/>
                  <a:pt x="1584" y="1209"/>
                  <a:pt x="1584" y="1209"/>
                </a:cubicBezTo>
                <a:cubicBezTo>
                  <a:pt x="1601" y="1209"/>
                  <a:pt x="1618" y="1192"/>
                  <a:pt x="1618" y="1175"/>
                </a:cubicBezTo>
                <a:cubicBezTo>
                  <a:pt x="1618" y="119"/>
                  <a:pt x="1618" y="119"/>
                  <a:pt x="1618" y="119"/>
                </a:cubicBezTo>
                <a:cubicBezTo>
                  <a:pt x="1618" y="93"/>
                  <a:pt x="1601" y="77"/>
                  <a:pt x="1584" y="77"/>
                </a:cubicBezTo>
                <a:lnTo>
                  <a:pt x="119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85">
            <a:extLst>
              <a:ext uri="{FF2B5EF4-FFF2-40B4-BE49-F238E27FC236}">
                <a16:creationId xmlns:a16="http://schemas.microsoft.com/office/drawing/2014/main" id="{6ED35CCB-E9D2-414D-BDD9-02440266C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801" y="5725974"/>
            <a:ext cx="1712494" cy="80065"/>
          </a:xfrm>
          <a:custGeom>
            <a:avLst/>
            <a:gdLst>
              <a:gd name="T0" fmla="*/ 1661 w 1696"/>
              <a:gd name="T1" fmla="*/ 77 h 78"/>
              <a:gd name="T2" fmla="*/ 1661 w 1696"/>
              <a:gd name="T3" fmla="*/ 77 h 78"/>
              <a:gd name="T4" fmla="*/ 34 w 1696"/>
              <a:gd name="T5" fmla="*/ 77 h 78"/>
              <a:gd name="T6" fmla="*/ 0 w 1696"/>
              <a:gd name="T7" fmla="*/ 34 h 78"/>
              <a:gd name="T8" fmla="*/ 34 w 1696"/>
              <a:gd name="T9" fmla="*/ 0 h 78"/>
              <a:gd name="T10" fmla="*/ 1661 w 1696"/>
              <a:gd name="T11" fmla="*/ 0 h 78"/>
              <a:gd name="T12" fmla="*/ 1695 w 1696"/>
              <a:gd name="T13" fmla="*/ 34 h 78"/>
              <a:gd name="T14" fmla="*/ 1661 w 1696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6" h="78">
                <a:moveTo>
                  <a:pt x="1661" y="77"/>
                </a:moveTo>
                <a:lnTo>
                  <a:pt x="1661" y="77"/>
                </a:lnTo>
                <a:cubicBezTo>
                  <a:pt x="34" y="77"/>
                  <a:pt x="34" y="77"/>
                  <a:pt x="34" y="77"/>
                </a:cubicBezTo>
                <a:cubicBezTo>
                  <a:pt x="16" y="77"/>
                  <a:pt x="0" y="60"/>
                  <a:pt x="0" y="34"/>
                </a:cubicBezTo>
                <a:cubicBezTo>
                  <a:pt x="0" y="17"/>
                  <a:pt x="16" y="0"/>
                  <a:pt x="34" y="0"/>
                </a:cubicBezTo>
                <a:cubicBezTo>
                  <a:pt x="1661" y="0"/>
                  <a:pt x="1661" y="0"/>
                  <a:pt x="1661" y="0"/>
                </a:cubicBezTo>
                <a:cubicBezTo>
                  <a:pt x="1677" y="0"/>
                  <a:pt x="1695" y="17"/>
                  <a:pt x="1695" y="34"/>
                </a:cubicBezTo>
                <a:cubicBezTo>
                  <a:pt x="1695" y="60"/>
                  <a:pt x="1677" y="77"/>
                  <a:pt x="1661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86">
            <a:extLst>
              <a:ext uri="{FF2B5EF4-FFF2-40B4-BE49-F238E27FC236}">
                <a16:creationId xmlns:a16="http://schemas.microsoft.com/office/drawing/2014/main" id="{157D837B-9438-1B41-8AC9-E2CF0F849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801" y="5921688"/>
            <a:ext cx="1712494" cy="80065"/>
          </a:xfrm>
          <a:custGeom>
            <a:avLst/>
            <a:gdLst>
              <a:gd name="T0" fmla="*/ 1661 w 1696"/>
              <a:gd name="T1" fmla="*/ 77 h 78"/>
              <a:gd name="T2" fmla="*/ 1661 w 1696"/>
              <a:gd name="T3" fmla="*/ 77 h 78"/>
              <a:gd name="T4" fmla="*/ 34 w 1696"/>
              <a:gd name="T5" fmla="*/ 77 h 78"/>
              <a:gd name="T6" fmla="*/ 0 w 1696"/>
              <a:gd name="T7" fmla="*/ 43 h 78"/>
              <a:gd name="T8" fmla="*/ 34 w 1696"/>
              <a:gd name="T9" fmla="*/ 0 h 78"/>
              <a:gd name="T10" fmla="*/ 1661 w 1696"/>
              <a:gd name="T11" fmla="*/ 0 h 78"/>
              <a:gd name="T12" fmla="*/ 1695 w 1696"/>
              <a:gd name="T13" fmla="*/ 43 h 78"/>
              <a:gd name="T14" fmla="*/ 1661 w 1696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6" h="78">
                <a:moveTo>
                  <a:pt x="1661" y="77"/>
                </a:moveTo>
                <a:lnTo>
                  <a:pt x="1661" y="77"/>
                </a:lnTo>
                <a:cubicBezTo>
                  <a:pt x="34" y="77"/>
                  <a:pt x="34" y="77"/>
                  <a:pt x="34" y="77"/>
                </a:cubicBezTo>
                <a:cubicBezTo>
                  <a:pt x="16" y="77"/>
                  <a:pt x="0" y="60"/>
                  <a:pt x="0" y="43"/>
                </a:cubicBezTo>
                <a:cubicBezTo>
                  <a:pt x="0" y="17"/>
                  <a:pt x="16" y="0"/>
                  <a:pt x="34" y="0"/>
                </a:cubicBezTo>
                <a:cubicBezTo>
                  <a:pt x="1661" y="0"/>
                  <a:pt x="1661" y="0"/>
                  <a:pt x="1661" y="0"/>
                </a:cubicBezTo>
                <a:cubicBezTo>
                  <a:pt x="1677" y="0"/>
                  <a:pt x="1695" y="17"/>
                  <a:pt x="1695" y="43"/>
                </a:cubicBezTo>
                <a:cubicBezTo>
                  <a:pt x="1695" y="60"/>
                  <a:pt x="1677" y="77"/>
                  <a:pt x="1661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87">
            <a:extLst>
              <a:ext uri="{FF2B5EF4-FFF2-40B4-BE49-F238E27FC236}">
                <a16:creationId xmlns:a16="http://schemas.microsoft.com/office/drawing/2014/main" id="{C3E5649B-31A9-1E4F-919E-9141B58B5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153" y="6335357"/>
            <a:ext cx="378085" cy="284675"/>
          </a:xfrm>
          <a:custGeom>
            <a:avLst/>
            <a:gdLst>
              <a:gd name="T0" fmla="*/ 341 w 376"/>
              <a:gd name="T1" fmla="*/ 281 h 282"/>
              <a:gd name="T2" fmla="*/ 341 w 376"/>
              <a:gd name="T3" fmla="*/ 281 h 282"/>
              <a:gd name="T4" fmla="*/ 34 w 376"/>
              <a:gd name="T5" fmla="*/ 281 h 282"/>
              <a:gd name="T6" fmla="*/ 0 w 376"/>
              <a:gd name="T7" fmla="*/ 238 h 282"/>
              <a:gd name="T8" fmla="*/ 0 w 376"/>
              <a:gd name="T9" fmla="*/ 43 h 282"/>
              <a:gd name="T10" fmla="*/ 34 w 376"/>
              <a:gd name="T11" fmla="*/ 0 h 282"/>
              <a:gd name="T12" fmla="*/ 341 w 376"/>
              <a:gd name="T13" fmla="*/ 0 h 282"/>
              <a:gd name="T14" fmla="*/ 375 w 376"/>
              <a:gd name="T15" fmla="*/ 43 h 282"/>
              <a:gd name="T16" fmla="*/ 375 w 376"/>
              <a:gd name="T17" fmla="*/ 238 h 282"/>
              <a:gd name="T18" fmla="*/ 341 w 376"/>
              <a:gd name="T19" fmla="*/ 281 h 282"/>
              <a:gd name="T20" fmla="*/ 77 w 376"/>
              <a:gd name="T21" fmla="*/ 204 h 282"/>
              <a:gd name="T22" fmla="*/ 77 w 376"/>
              <a:gd name="T23" fmla="*/ 204 h 282"/>
              <a:gd name="T24" fmla="*/ 298 w 376"/>
              <a:gd name="T25" fmla="*/ 204 h 282"/>
              <a:gd name="T26" fmla="*/ 298 w 376"/>
              <a:gd name="T27" fmla="*/ 77 h 282"/>
              <a:gd name="T28" fmla="*/ 77 w 376"/>
              <a:gd name="T29" fmla="*/ 77 h 282"/>
              <a:gd name="T30" fmla="*/ 77 w 376"/>
              <a:gd name="T31" fmla="*/ 204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6" h="282">
                <a:moveTo>
                  <a:pt x="341" y="281"/>
                </a:moveTo>
                <a:lnTo>
                  <a:pt x="341" y="281"/>
                </a:lnTo>
                <a:cubicBezTo>
                  <a:pt x="34" y="281"/>
                  <a:pt x="34" y="281"/>
                  <a:pt x="34" y="281"/>
                </a:cubicBezTo>
                <a:cubicBezTo>
                  <a:pt x="17" y="281"/>
                  <a:pt x="0" y="264"/>
                  <a:pt x="0" y="23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34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58" y="0"/>
                  <a:pt x="375" y="17"/>
                  <a:pt x="375" y="43"/>
                </a:cubicBezTo>
                <a:cubicBezTo>
                  <a:pt x="375" y="238"/>
                  <a:pt x="375" y="238"/>
                  <a:pt x="375" y="238"/>
                </a:cubicBezTo>
                <a:cubicBezTo>
                  <a:pt x="375" y="264"/>
                  <a:pt x="358" y="281"/>
                  <a:pt x="341" y="281"/>
                </a:cubicBezTo>
                <a:close/>
                <a:moveTo>
                  <a:pt x="77" y="204"/>
                </a:moveTo>
                <a:lnTo>
                  <a:pt x="77" y="204"/>
                </a:lnTo>
                <a:cubicBezTo>
                  <a:pt x="298" y="204"/>
                  <a:pt x="298" y="204"/>
                  <a:pt x="298" y="204"/>
                </a:cubicBezTo>
                <a:cubicBezTo>
                  <a:pt x="298" y="77"/>
                  <a:pt x="298" y="77"/>
                  <a:pt x="298" y="77"/>
                </a:cubicBezTo>
                <a:cubicBezTo>
                  <a:pt x="77" y="77"/>
                  <a:pt x="77" y="77"/>
                  <a:pt x="77" y="77"/>
                </a:cubicBezTo>
                <a:lnTo>
                  <a:pt x="77" y="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88">
            <a:extLst>
              <a:ext uri="{FF2B5EF4-FFF2-40B4-BE49-F238E27FC236}">
                <a16:creationId xmlns:a16="http://schemas.microsoft.com/office/drawing/2014/main" id="{6CA3BF08-4D44-264C-ACC7-DE51848F5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7411" y="6335357"/>
            <a:ext cx="284675" cy="80065"/>
          </a:xfrm>
          <a:custGeom>
            <a:avLst/>
            <a:gdLst>
              <a:gd name="T0" fmla="*/ 247 w 282"/>
              <a:gd name="T1" fmla="*/ 77 h 78"/>
              <a:gd name="T2" fmla="*/ 247 w 282"/>
              <a:gd name="T3" fmla="*/ 77 h 78"/>
              <a:gd name="T4" fmla="*/ 43 w 282"/>
              <a:gd name="T5" fmla="*/ 77 h 78"/>
              <a:gd name="T6" fmla="*/ 0 w 282"/>
              <a:gd name="T7" fmla="*/ 43 h 78"/>
              <a:gd name="T8" fmla="*/ 43 w 282"/>
              <a:gd name="T9" fmla="*/ 0 h 78"/>
              <a:gd name="T10" fmla="*/ 247 w 282"/>
              <a:gd name="T11" fmla="*/ 0 h 78"/>
              <a:gd name="T12" fmla="*/ 281 w 282"/>
              <a:gd name="T13" fmla="*/ 43 h 78"/>
              <a:gd name="T14" fmla="*/ 247 w 282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2" h="78">
                <a:moveTo>
                  <a:pt x="247" y="77"/>
                </a:moveTo>
                <a:lnTo>
                  <a:pt x="247" y="77"/>
                </a:lnTo>
                <a:cubicBezTo>
                  <a:pt x="43" y="77"/>
                  <a:pt x="43" y="77"/>
                  <a:pt x="43" y="77"/>
                </a:cubicBezTo>
                <a:cubicBezTo>
                  <a:pt x="17" y="77"/>
                  <a:pt x="0" y="60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64" y="0"/>
                  <a:pt x="281" y="17"/>
                  <a:pt x="281" y="43"/>
                </a:cubicBezTo>
                <a:cubicBezTo>
                  <a:pt x="281" y="60"/>
                  <a:pt x="264" y="77"/>
                  <a:pt x="247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89">
            <a:extLst>
              <a:ext uri="{FF2B5EF4-FFF2-40B4-BE49-F238E27FC236}">
                <a16:creationId xmlns:a16="http://schemas.microsoft.com/office/drawing/2014/main" id="{8F470671-02FB-BB47-A9F0-D700A52C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7411" y="6539966"/>
            <a:ext cx="489284" cy="80065"/>
          </a:xfrm>
          <a:custGeom>
            <a:avLst/>
            <a:gdLst>
              <a:gd name="T0" fmla="*/ 443 w 486"/>
              <a:gd name="T1" fmla="*/ 77 h 78"/>
              <a:gd name="T2" fmla="*/ 443 w 486"/>
              <a:gd name="T3" fmla="*/ 77 h 78"/>
              <a:gd name="T4" fmla="*/ 43 w 486"/>
              <a:gd name="T5" fmla="*/ 77 h 78"/>
              <a:gd name="T6" fmla="*/ 0 w 486"/>
              <a:gd name="T7" fmla="*/ 34 h 78"/>
              <a:gd name="T8" fmla="*/ 43 w 486"/>
              <a:gd name="T9" fmla="*/ 0 h 78"/>
              <a:gd name="T10" fmla="*/ 443 w 486"/>
              <a:gd name="T11" fmla="*/ 0 h 78"/>
              <a:gd name="T12" fmla="*/ 485 w 486"/>
              <a:gd name="T13" fmla="*/ 34 h 78"/>
              <a:gd name="T14" fmla="*/ 443 w 486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" h="78">
                <a:moveTo>
                  <a:pt x="443" y="77"/>
                </a:moveTo>
                <a:lnTo>
                  <a:pt x="443" y="77"/>
                </a:lnTo>
                <a:cubicBezTo>
                  <a:pt x="43" y="77"/>
                  <a:pt x="43" y="77"/>
                  <a:pt x="43" y="77"/>
                </a:cubicBezTo>
                <a:cubicBezTo>
                  <a:pt x="17" y="77"/>
                  <a:pt x="0" y="60"/>
                  <a:pt x="0" y="34"/>
                </a:cubicBezTo>
                <a:cubicBezTo>
                  <a:pt x="0" y="17"/>
                  <a:pt x="17" y="0"/>
                  <a:pt x="43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69" y="0"/>
                  <a:pt x="485" y="17"/>
                  <a:pt x="485" y="34"/>
                </a:cubicBezTo>
                <a:cubicBezTo>
                  <a:pt x="485" y="60"/>
                  <a:pt x="469" y="77"/>
                  <a:pt x="443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90">
            <a:extLst>
              <a:ext uri="{FF2B5EF4-FFF2-40B4-BE49-F238E27FC236}">
                <a16:creationId xmlns:a16="http://schemas.microsoft.com/office/drawing/2014/main" id="{8CBC4B7D-A6EE-E34C-A0BC-A28714D05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677" y="9742555"/>
            <a:ext cx="1632429" cy="1005257"/>
          </a:xfrm>
          <a:custGeom>
            <a:avLst/>
            <a:gdLst>
              <a:gd name="T0" fmla="*/ 1567 w 1620"/>
              <a:gd name="T1" fmla="*/ 997 h 998"/>
              <a:gd name="T2" fmla="*/ 1567 w 1620"/>
              <a:gd name="T3" fmla="*/ 997 h 998"/>
              <a:gd name="T4" fmla="*/ 43 w 1620"/>
              <a:gd name="T5" fmla="*/ 997 h 998"/>
              <a:gd name="T6" fmla="*/ 0 w 1620"/>
              <a:gd name="T7" fmla="*/ 954 h 998"/>
              <a:gd name="T8" fmla="*/ 0 w 1620"/>
              <a:gd name="T9" fmla="*/ 51 h 998"/>
              <a:gd name="T10" fmla="*/ 43 w 1620"/>
              <a:gd name="T11" fmla="*/ 0 h 998"/>
              <a:gd name="T12" fmla="*/ 1567 w 1620"/>
              <a:gd name="T13" fmla="*/ 0 h 998"/>
              <a:gd name="T14" fmla="*/ 1619 w 1620"/>
              <a:gd name="T15" fmla="*/ 51 h 998"/>
              <a:gd name="T16" fmla="*/ 1619 w 1620"/>
              <a:gd name="T17" fmla="*/ 954 h 998"/>
              <a:gd name="T18" fmla="*/ 1567 w 1620"/>
              <a:gd name="T19" fmla="*/ 997 h 998"/>
              <a:gd name="T20" fmla="*/ 60 w 1620"/>
              <a:gd name="T21" fmla="*/ 937 h 998"/>
              <a:gd name="T22" fmla="*/ 60 w 1620"/>
              <a:gd name="T23" fmla="*/ 937 h 998"/>
              <a:gd name="T24" fmla="*/ 1559 w 1620"/>
              <a:gd name="T25" fmla="*/ 937 h 998"/>
              <a:gd name="T26" fmla="*/ 1559 w 1620"/>
              <a:gd name="T27" fmla="*/ 69 h 998"/>
              <a:gd name="T28" fmla="*/ 60 w 1620"/>
              <a:gd name="T29" fmla="*/ 69 h 998"/>
              <a:gd name="T30" fmla="*/ 60 w 1620"/>
              <a:gd name="T31" fmla="*/ 937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0" h="998">
                <a:moveTo>
                  <a:pt x="1567" y="997"/>
                </a:moveTo>
                <a:lnTo>
                  <a:pt x="1567" y="997"/>
                </a:lnTo>
                <a:cubicBezTo>
                  <a:pt x="43" y="997"/>
                  <a:pt x="43" y="997"/>
                  <a:pt x="43" y="997"/>
                </a:cubicBezTo>
                <a:cubicBezTo>
                  <a:pt x="17" y="997"/>
                  <a:pt x="0" y="980"/>
                  <a:pt x="0" y="954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6"/>
                  <a:pt x="17" y="0"/>
                  <a:pt x="43" y="0"/>
                </a:cubicBezTo>
                <a:cubicBezTo>
                  <a:pt x="1567" y="0"/>
                  <a:pt x="1567" y="0"/>
                  <a:pt x="1567" y="0"/>
                </a:cubicBezTo>
                <a:cubicBezTo>
                  <a:pt x="1601" y="0"/>
                  <a:pt x="1619" y="26"/>
                  <a:pt x="1619" y="51"/>
                </a:cubicBezTo>
                <a:cubicBezTo>
                  <a:pt x="1619" y="954"/>
                  <a:pt x="1619" y="954"/>
                  <a:pt x="1619" y="954"/>
                </a:cubicBezTo>
                <a:cubicBezTo>
                  <a:pt x="1619" y="980"/>
                  <a:pt x="1601" y="997"/>
                  <a:pt x="1567" y="997"/>
                </a:cubicBezTo>
                <a:close/>
                <a:moveTo>
                  <a:pt x="60" y="937"/>
                </a:moveTo>
                <a:lnTo>
                  <a:pt x="60" y="937"/>
                </a:lnTo>
                <a:cubicBezTo>
                  <a:pt x="1559" y="937"/>
                  <a:pt x="1559" y="937"/>
                  <a:pt x="1559" y="937"/>
                </a:cubicBezTo>
                <a:cubicBezTo>
                  <a:pt x="1559" y="69"/>
                  <a:pt x="1559" y="69"/>
                  <a:pt x="1559" y="69"/>
                </a:cubicBezTo>
                <a:cubicBezTo>
                  <a:pt x="60" y="69"/>
                  <a:pt x="60" y="69"/>
                  <a:pt x="60" y="69"/>
                </a:cubicBezTo>
                <a:lnTo>
                  <a:pt x="60" y="9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91">
            <a:extLst>
              <a:ext uri="{FF2B5EF4-FFF2-40B4-BE49-F238E27FC236}">
                <a16:creationId xmlns:a16="http://schemas.microsoft.com/office/drawing/2014/main" id="{A956D286-A8AF-DB46-BE9A-5B5AC0E1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357" y="9907131"/>
            <a:ext cx="693894" cy="62273"/>
          </a:xfrm>
          <a:custGeom>
            <a:avLst/>
            <a:gdLst>
              <a:gd name="T0" fmla="*/ 655 w 690"/>
              <a:gd name="T1" fmla="*/ 60 h 61"/>
              <a:gd name="T2" fmla="*/ 655 w 690"/>
              <a:gd name="T3" fmla="*/ 60 h 61"/>
              <a:gd name="T4" fmla="*/ 34 w 690"/>
              <a:gd name="T5" fmla="*/ 60 h 61"/>
              <a:gd name="T6" fmla="*/ 0 w 690"/>
              <a:gd name="T7" fmla="*/ 26 h 61"/>
              <a:gd name="T8" fmla="*/ 34 w 690"/>
              <a:gd name="T9" fmla="*/ 0 h 61"/>
              <a:gd name="T10" fmla="*/ 655 w 690"/>
              <a:gd name="T11" fmla="*/ 0 h 61"/>
              <a:gd name="T12" fmla="*/ 689 w 690"/>
              <a:gd name="T13" fmla="*/ 26 h 61"/>
              <a:gd name="T14" fmla="*/ 655 w 690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0" h="61">
                <a:moveTo>
                  <a:pt x="655" y="60"/>
                </a:moveTo>
                <a:lnTo>
                  <a:pt x="655" y="60"/>
                </a:lnTo>
                <a:cubicBezTo>
                  <a:pt x="34" y="60"/>
                  <a:pt x="34" y="60"/>
                  <a:pt x="34" y="60"/>
                </a:cubicBezTo>
                <a:cubicBezTo>
                  <a:pt x="16" y="60"/>
                  <a:pt x="0" y="43"/>
                  <a:pt x="0" y="26"/>
                </a:cubicBezTo>
                <a:cubicBezTo>
                  <a:pt x="0" y="9"/>
                  <a:pt x="16" y="0"/>
                  <a:pt x="34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672" y="0"/>
                  <a:pt x="689" y="9"/>
                  <a:pt x="689" y="26"/>
                </a:cubicBezTo>
                <a:cubicBezTo>
                  <a:pt x="689" y="43"/>
                  <a:pt x="672" y="60"/>
                  <a:pt x="655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92">
            <a:extLst>
              <a:ext uri="{FF2B5EF4-FFF2-40B4-BE49-F238E27FC236}">
                <a16:creationId xmlns:a16="http://schemas.microsoft.com/office/drawing/2014/main" id="{549EDD84-2FD4-AE46-A002-535672930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357" y="10062814"/>
            <a:ext cx="533765" cy="62273"/>
          </a:xfrm>
          <a:custGeom>
            <a:avLst/>
            <a:gdLst>
              <a:gd name="T0" fmla="*/ 493 w 528"/>
              <a:gd name="T1" fmla="*/ 60 h 61"/>
              <a:gd name="T2" fmla="*/ 493 w 528"/>
              <a:gd name="T3" fmla="*/ 60 h 61"/>
              <a:gd name="T4" fmla="*/ 34 w 528"/>
              <a:gd name="T5" fmla="*/ 60 h 61"/>
              <a:gd name="T6" fmla="*/ 0 w 528"/>
              <a:gd name="T7" fmla="*/ 26 h 61"/>
              <a:gd name="T8" fmla="*/ 34 w 528"/>
              <a:gd name="T9" fmla="*/ 0 h 61"/>
              <a:gd name="T10" fmla="*/ 493 w 528"/>
              <a:gd name="T11" fmla="*/ 0 h 61"/>
              <a:gd name="T12" fmla="*/ 527 w 528"/>
              <a:gd name="T13" fmla="*/ 26 h 61"/>
              <a:gd name="T14" fmla="*/ 493 w 528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8" h="61">
                <a:moveTo>
                  <a:pt x="493" y="60"/>
                </a:moveTo>
                <a:lnTo>
                  <a:pt x="493" y="60"/>
                </a:lnTo>
                <a:cubicBezTo>
                  <a:pt x="34" y="60"/>
                  <a:pt x="34" y="60"/>
                  <a:pt x="34" y="60"/>
                </a:cubicBezTo>
                <a:cubicBezTo>
                  <a:pt x="16" y="60"/>
                  <a:pt x="0" y="43"/>
                  <a:pt x="0" y="26"/>
                </a:cubicBezTo>
                <a:cubicBezTo>
                  <a:pt x="0" y="9"/>
                  <a:pt x="16" y="0"/>
                  <a:pt x="34" y="0"/>
                </a:cubicBezTo>
                <a:cubicBezTo>
                  <a:pt x="493" y="0"/>
                  <a:pt x="493" y="0"/>
                  <a:pt x="493" y="0"/>
                </a:cubicBezTo>
                <a:cubicBezTo>
                  <a:pt x="511" y="0"/>
                  <a:pt x="527" y="9"/>
                  <a:pt x="527" y="26"/>
                </a:cubicBezTo>
                <a:cubicBezTo>
                  <a:pt x="527" y="43"/>
                  <a:pt x="511" y="60"/>
                  <a:pt x="493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93">
            <a:extLst>
              <a:ext uri="{FF2B5EF4-FFF2-40B4-BE49-F238E27FC236}">
                <a16:creationId xmlns:a16="http://schemas.microsoft.com/office/drawing/2014/main" id="{8F4B9BD0-5512-F144-86AF-5DECF4DB5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9154" y="10534306"/>
            <a:ext cx="62273" cy="62273"/>
          </a:xfrm>
          <a:custGeom>
            <a:avLst/>
            <a:gdLst>
              <a:gd name="T0" fmla="*/ 34 w 60"/>
              <a:gd name="T1" fmla="*/ 59 h 60"/>
              <a:gd name="T2" fmla="*/ 34 w 60"/>
              <a:gd name="T3" fmla="*/ 59 h 60"/>
              <a:gd name="T4" fmla="*/ 34 w 60"/>
              <a:gd name="T5" fmla="*/ 59 h 60"/>
              <a:gd name="T6" fmla="*/ 0 w 60"/>
              <a:gd name="T7" fmla="*/ 34 h 60"/>
              <a:gd name="T8" fmla="*/ 34 w 60"/>
              <a:gd name="T9" fmla="*/ 0 h 60"/>
              <a:gd name="T10" fmla="*/ 34 w 60"/>
              <a:gd name="T11" fmla="*/ 0 h 60"/>
              <a:gd name="T12" fmla="*/ 59 w 60"/>
              <a:gd name="T13" fmla="*/ 34 h 60"/>
              <a:gd name="T14" fmla="*/ 34 w 60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34" y="59"/>
                </a:moveTo>
                <a:lnTo>
                  <a:pt x="34" y="59"/>
                </a:lnTo>
                <a:lnTo>
                  <a:pt x="34" y="59"/>
                </a:lnTo>
                <a:cubicBezTo>
                  <a:pt x="17" y="59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59" y="17"/>
                  <a:pt x="59" y="34"/>
                </a:cubicBezTo>
                <a:cubicBezTo>
                  <a:pt x="59" y="51"/>
                  <a:pt x="51" y="59"/>
                  <a:pt x="34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94">
            <a:extLst>
              <a:ext uri="{FF2B5EF4-FFF2-40B4-BE49-F238E27FC236}">
                <a16:creationId xmlns:a16="http://schemas.microsoft.com/office/drawing/2014/main" id="{43241B89-A8D1-8346-9C2A-A66FA0FC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1069" y="10534306"/>
            <a:ext cx="346947" cy="62273"/>
          </a:xfrm>
          <a:custGeom>
            <a:avLst/>
            <a:gdLst>
              <a:gd name="T0" fmla="*/ 315 w 342"/>
              <a:gd name="T1" fmla="*/ 59 h 60"/>
              <a:gd name="T2" fmla="*/ 315 w 342"/>
              <a:gd name="T3" fmla="*/ 59 h 60"/>
              <a:gd name="T4" fmla="*/ 315 w 342"/>
              <a:gd name="T5" fmla="*/ 59 h 60"/>
              <a:gd name="T6" fmla="*/ 281 w 342"/>
              <a:gd name="T7" fmla="*/ 34 h 60"/>
              <a:gd name="T8" fmla="*/ 315 w 342"/>
              <a:gd name="T9" fmla="*/ 0 h 60"/>
              <a:gd name="T10" fmla="*/ 315 w 342"/>
              <a:gd name="T11" fmla="*/ 0 h 60"/>
              <a:gd name="T12" fmla="*/ 341 w 342"/>
              <a:gd name="T13" fmla="*/ 34 h 60"/>
              <a:gd name="T14" fmla="*/ 315 w 342"/>
              <a:gd name="T15" fmla="*/ 59 h 60"/>
              <a:gd name="T16" fmla="*/ 221 w 342"/>
              <a:gd name="T17" fmla="*/ 59 h 60"/>
              <a:gd name="T18" fmla="*/ 221 w 342"/>
              <a:gd name="T19" fmla="*/ 59 h 60"/>
              <a:gd name="T20" fmla="*/ 221 w 342"/>
              <a:gd name="T21" fmla="*/ 59 h 60"/>
              <a:gd name="T22" fmla="*/ 187 w 342"/>
              <a:gd name="T23" fmla="*/ 34 h 60"/>
              <a:gd name="T24" fmla="*/ 221 w 342"/>
              <a:gd name="T25" fmla="*/ 0 h 60"/>
              <a:gd name="T26" fmla="*/ 221 w 342"/>
              <a:gd name="T27" fmla="*/ 0 h 60"/>
              <a:gd name="T28" fmla="*/ 247 w 342"/>
              <a:gd name="T29" fmla="*/ 34 h 60"/>
              <a:gd name="T30" fmla="*/ 221 w 342"/>
              <a:gd name="T31" fmla="*/ 59 h 60"/>
              <a:gd name="T32" fmla="*/ 127 w 342"/>
              <a:gd name="T33" fmla="*/ 59 h 60"/>
              <a:gd name="T34" fmla="*/ 127 w 342"/>
              <a:gd name="T35" fmla="*/ 59 h 60"/>
              <a:gd name="T36" fmla="*/ 127 w 342"/>
              <a:gd name="T37" fmla="*/ 59 h 60"/>
              <a:gd name="T38" fmla="*/ 93 w 342"/>
              <a:gd name="T39" fmla="*/ 34 h 60"/>
              <a:gd name="T40" fmla="*/ 127 w 342"/>
              <a:gd name="T41" fmla="*/ 0 h 60"/>
              <a:gd name="T42" fmla="*/ 127 w 342"/>
              <a:gd name="T43" fmla="*/ 0 h 60"/>
              <a:gd name="T44" fmla="*/ 153 w 342"/>
              <a:gd name="T45" fmla="*/ 34 h 60"/>
              <a:gd name="T46" fmla="*/ 127 w 342"/>
              <a:gd name="T47" fmla="*/ 59 h 60"/>
              <a:gd name="T48" fmla="*/ 34 w 342"/>
              <a:gd name="T49" fmla="*/ 59 h 60"/>
              <a:gd name="T50" fmla="*/ 34 w 342"/>
              <a:gd name="T51" fmla="*/ 59 h 60"/>
              <a:gd name="T52" fmla="*/ 34 w 342"/>
              <a:gd name="T53" fmla="*/ 59 h 60"/>
              <a:gd name="T54" fmla="*/ 0 w 342"/>
              <a:gd name="T55" fmla="*/ 34 h 60"/>
              <a:gd name="T56" fmla="*/ 34 w 342"/>
              <a:gd name="T57" fmla="*/ 0 h 60"/>
              <a:gd name="T58" fmla="*/ 34 w 342"/>
              <a:gd name="T59" fmla="*/ 0 h 60"/>
              <a:gd name="T60" fmla="*/ 68 w 342"/>
              <a:gd name="T61" fmla="*/ 34 h 60"/>
              <a:gd name="T62" fmla="*/ 34 w 342"/>
              <a:gd name="T63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42" h="60">
                <a:moveTo>
                  <a:pt x="315" y="59"/>
                </a:moveTo>
                <a:lnTo>
                  <a:pt x="315" y="59"/>
                </a:lnTo>
                <a:lnTo>
                  <a:pt x="315" y="59"/>
                </a:lnTo>
                <a:cubicBezTo>
                  <a:pt x="298" y="59"/>
                  <a:pt x="281" y="51"/>
                  <a:pt x="281" y="34"/>
                </a:cubicBezTo>
                <a:cubicBezTo>
                  <a:pt x="281" y="17"/>
                  <a:pt x="298" y="0"/>
                  <a:pt x="315" y="0"/>
                </a:cubicBezTo>
                <a:lnTo>
                  <a:pt x="315" y="0"/>
                </a:lnTo>
                <a:cubicBezTo>
                  <a:pt x="332" y="0"/>
                  <a:pt x="341" y="17"/>
                  <a:pt x="341" y="34"/>
                </a:cubicBezTo>
                <a:cubicBezTo>
                  <a:pt x="341" y="51"/>
                  <a:pt x="332" y="59"/>
                  <a:pt x="315" y="59"/>
                </a:cubicBezTo>
                <a:close/>
                <a:moveTo>
                  <a:pt x="221" y="59"/>
                </a:moveTo>
                <a:lnTo>
                  <a:pt x="221" y="59"/>
                </a:lnTo>
                <a:lnTo>
                  <a:pt x="221" y="59"/>
                </a:lnTo>
                <a:cubicBezTo>
                  <a:pt x="204" y="59"/>
                  <a:pt x="187" y="51"/>
                  <a:pt x="187" y="34"/>
                </a:cubicBezTo>
                <a:cubicBezTo>
                  <a:pt x="187" y="17"/>
                  <a:pt x="204" y="0"/>
                  <a:pt x="221" y="0"/>
                </a:cubicBezTo>
                <a:lnTo>
                  <a:pt x="221" y="0"/>
                </a:lnTo>
                <a:cubicBezTo>
                  <a:pt x="238" y="0"/>
                  <a:pt x="247" y="17"/>
                  <a:pt x="247" y="34"/>
                </a:cubicBezTo>
                <a:cubicBezTo>
                  <a:pt x="247" y="51"/>
                  <a:pt x="238" y="59"/>
                  <a:pt x="221" y="59"/>
                </a:cubicBezTo>
                <a:close/>
                <a:moveTo>
                  <a:pt x="127" y="59"/>
                </a:moveTo>
                <a:lnTo>
                  <a:pt x="127" y="59"/>
                </a:lnTo>
                <a:lnTo>
                  <a:pt x="127" y="59"/>
                </a:lnTo>
                <a:cubicBezTo>
                  <a:pt x="111" y="59"/>
                  <a:pt x="93" y="51"/>
                  <a:pt x="93" y="34"/>
                </a:cubicBezTo>
                <a:cubicBezTo>
                  <a:pt x="93" y="17"/>
                  <a:pt x="111" y="0"/>
                  <a:pt x="127" y="0"/>
                </a:cubicBezTo>
                <a:lnTo>
                  <a:pt x="127" y="0"/>
                </a:lnTo>
                <a:cubicBezTo>
                  <a:pt x="145" y="0"/>
                  <a:pt x="153" y="17"/>
                  <a:pt x="153" y="34"/>
                </a:cubicBezTo>
                <a:cubicBezTo>
                  <a:pt x="153" y="51"/>
                  <a:pt x="145" y="59"/>
                  <a:pt x="127" y="59"/>
                </a:cubicBezTo>
                <a:close/>
                <a:moveTo>
                  <a:pt x="34" y="59"/>
                </a:moveTo>
                <a:lnTo>
                  <a:pt x="34" y="59"/>
                </a:lnTo>
                <a:lnTo>
                  <a:pt x="34" y="59"/>
                </a:lnTo>
                <a:cubicBezTo>
                  <a:pt x="17" y="59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8" y="17"/>
                  <a:pt x="68" y="34"/>
                </a:cubicBezTo>
                <a:cubicBezTo>
                  <a:pt x="68" y="51"/>
                  <a:pt x="51" y="59"/>
                  <a:pt x="34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95">
            <a:extLst>
              <a:ext uri="{FF2B5EF4-FFF2-40B4-BE49-F238E27FC236}">
                <a16:creationId xmlns:a16="http://schemas.microsoft.com/office/drawing/2014/main" id="{E19B97D6-1343-1B4E-BB2F-7361B4F5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7662" y="10534306"/>
            <a:ext cx="71169" cy="62273"/>
          </a:xfrm>
          <a:custGeom>
            <a:avLst/>
            <a:gdLst>
              <a:gd name="T0" fmla="*/ 34 w 69"/>
              <a:gd name="T1" fmla="*/ 59 h 60"/>
              <a:gd name="T2" fmla="*/ 34 w 69"/>
              <a:gd name="T3" fmla="*/ 59 h 60"/>
              <a:gd name="T4" fmla="*/ 34 w 69"/>
              <a:gd name="T5" fmla="*/ 59 h 60"/>
              <a:gd name="T6" fmla="*/ 0 w 69"/>
              <a:gd name="T7" fmla="*/ 34 h 60"/>
              <a:gd name="T8" fmla="*/ 34 w 69"/>
              <a:gd name="T9" fmla="*/ 0 h 60"/>
              <a:gd name="T10" fmla="*/ 34 w 69"/>
              <a:gd name="T11" fmla="*/ 0 h 60"/>
              <a:gd name="T12" fmla="*/ 68 w 69"/>
              <a:gd name="T13" fmla="*/ 34 h 60"/>
              <a:gd name="T14" fmla="*/ 34 w 69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60">
                <a:moveTo>
                  <a:pt x="34" y="59"/>
                </a:moveTo>
                <a:lnTo>
                  <a:pt x="34" y="59"/>
                </a:lnTo>
                <a:lnTo>
                  <a:pt x="34" y="59"/>
                </a:lnTo>
                <a:cubicBezTo>
                  <a:pt x="17" y="59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8" y="17"/>
                  <a:pt x="68" y="34"/>
                </a:cubicBezTo>
                <a:cubicBezTo>
                  <a:pt x="68" y="51"/>
                  <a:pt x="51" y="59"/>
                  <a:pt x="34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96">
            <a:extLst>
              <a:ext uri="{FF2B5EF4-FFF2-40B4-BE49-F238E27FC236}">
                <a16:creationId xmlns:a16="http://schemas.microsoft.com/office/drawing/2014/main" id="{EDB7F28E-2CF2-F948-B0B3-78CD6150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8766" y="10369727"/>
            <a:ext cx="542661" cy="62273"/>
          </a:xfrm>
          <a:custGeom>
            <a:avLst/>
            <a:gdLst>
              <a:gd name="T0" fmla="*/ 511 w 537"/>
              <a:gd name="T1" fmla="*/ 60 h 61"/>
              <a:gd name="T2" fmla="*/ 511 w 537"/>
              <a:gd name="T3" fmla="*/ 60 h 61"/>
              <a:gd name="T4" fmla="*/ 34 w 537"/>
              <a:gd name="T5" fmla="*/ 60 h 61"/>
              <a:gd name="T6" fmla="*/ 0 w 537"/>
              <a:gd name="T7" fmla="*/ 34 h 61"/>
              <a:gd name="T8" fmla="*/ 34 w 537"/>
              <a:gd name="T9" fmla="*/ 0 h 61"/>
              <a:gd name="T10" fmla="*/ 511 w 537"/>
              <a:gd name="T11" fmla="*/ 0 h 61"/>
              <a:gd name="T12" fmla="*/ 536 w 537"/>
              <a:gd name="T13" fmla="*/ 34 h 61"/>
              <a:gd name="T14" fmla="*/ 511 w 537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7" h="61">
                <a:moveTo>
                  <a:pt x="511" y="60"/>
                </a:moveTo>
                <a:lnTo>
                  <a:pt x="511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28" y="0"/>
                  <a:pt x="536" y="17"/>
                  <a:pt x="536" y="34"/>
                </a:cubicBezTo>
                <a:cubicBezTo>
                  <a:pt x="536" y="51"/>
                  <a:pt x="528" y="60"/>
                  <a:pt x="511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97">
            <a:extLst>
              <a:ext uri="{FF2B5EF4-FFF2-40B4-BE49-F238E27FC236}">
                <a16:creationId xmlns:a16="http://schemas.microsoft.com/office/drawing/2014/main" id="{C70269C1-8820-1541-96DF-DA73B8CE0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357" y="10369727"/>
            <a:ext cx="302467" cy="217955"/>
          </a:xfrm>
          <a:custGeom>
            <a:avLst/>
            <a:gdLst>
              <a:gd name="T0" fmla="*/ 264 w 299"/>
              <a:gd name="T1" fmla="*/ 213 h 214"/>
              <a:gd name="T2" fmla="*/ 264 w 299"/>
              <a:gd name="T3" fmla="*/ 213 h 214"/>
              <a:gd name="T4" fmla="*/ 34 w 299"/>
              <a:gd name="T5" fmla="*/ 213 h 214"/>
              <a:gd name="T6" fmla="*/ 0 w 299"/>
              <a:gd name="T7" fmla="*/ 187 h 214"/>
              <a:gd name="T8" fmla="*/ 0 w 299"/>
              <a:gd name="T9" fmla="*/ 34 h 214"/>
              <a:gd name="T10" fmla="*/ 34 w 299"/>
              <a:gd name="T11" fmla="*/ 0 h 214"/>
              <a:gd name="T12" fmla="*/ 264 w 299"/>
              <a:gd name="T13" fmla="*/ 0 h 214"/>
              <a:gd name="T14" fmla="*/ 298 w 299"/>
              <a:gd name="T15" fmla="*/ 34 h 214"/>
              <a:gd name="T16" fmla="*/ 298 w 299"/>
              <a:gd name="T17" fmla="*/ 187 h 214"/>
              <a:gd name="T18" fmla="*/ 264 w 299"/>
              <a:gd name="T19" fmla="*/ 213 h 214"/>
              <a:gd name="T20" fmla="*/ 59 w 299"/>
              <a:gd name="T21" fmla="*/ 153 h 214"/>
              <a:gd name="T22" fmla="*/ 59 w 299"/>
              <a:gd name="T23" fmla="*/ 153 h 214"/>
              <a:gd name="T24" fmla="*/ 238 w 299"/>
              <a:gd name="T25" fmla="*/ 153 h 214"/>
              <a:gd name="T26" fmla="*/ 238 w 299"/>
              <a:gd name="T27" fmla="*/ 60 h 214"/>
              <a:gd name="T28" fmla="*/ 59 w 299"/>
              <a:gd name="T29" fmla="*/ 60 h 214"/>
              <a:gd name="T30" fmla="*/ 59 w 299"/>
              <a:gd name="T31" fmla="*/ 15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9" h="214">
                <a:moveTo>
                  <a:pt x="264" y="213"/>
                </a:moveTo>
                <a:lnTo>
                  <a:pt x="264" y="213"/>
                </a:lnTo>
                <a:cubicBezTo>
                  <a:pt x="34" y="213"/>
                  <a:pt x="34" y="213"/>
                  <a:pt x="34" y="213"/>
                </a:cubicBezTo>
                <a:cubicBezTo>
                  <a:pt x="16" y="213"/>
                  <a:pt x="0" y="204"/>
                  <a:pt x="0" y="18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6" y="0"/>
                  <a:pt x="34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81" y="0"/>
                  <a:pt x="298" y="17"/>
                  <a:pt x="298" y="34"/>
                </a:cubicBezTo>
                <a:cubicBezTo>
                  <a:pt x="298" y="187"/>
                  <a:pt x="298" y="187"/>
                  <a:pt x="298" y="187"/>
                </a:cubicBezTo>
                <a:cubicBezTo>
                  <a:pt x="298" y="204"/>
                  <a:pt x="281" y="213"/>
                  <a:pt x="264" y="213"/>
                </a:cubicBezTo>
                <a:close/>
                <a:moveTo>
                  <a:pt x="59" y="153"/>
                </a:moveTo>
                <a:lnTo>
                  <a:pt x="59" y="153"/>
                </a:lnTo>
                <a:cubicBezTo>
                  <a:pt x="238" y="153"/>
                  <a:pt x="238" y="153"/>
                  <a:pt x="238" y="153"/>
                </a:cubicBezTo>
                <a:cubicBezTo>
                  <a:pt x="238" y="60"/>
                  <a:pt x="238" y="60"/>
                  <a:pt x="238" y="60"/>
                </a:cubicBezTo>
                <a:cubicBezTo>
                  <a:pt x="59" y="60"/>
                  <a:pt x="59" y="60"/>
                  <a:pt x="59" y="60"/>
                </a:cubicBezTo>
                <a:lnTo>
                  <a:pt x="59" y="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98">
            <a:extLst>
              <a:ext uri="{FF2B5EF4-FFF2-40B4-BE49-F238E27FC236}">
                <a16:creationId xmlns:a16="http://schemas.microsoft.com/office/drawing/2014/main" id="{CAF0432E-FD1C-7A41-A354-DEF197D00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9024" y="9907131"/>
            <a:ext cx="222402" cy="62273"/>
          </a:xfrm>
          <a:custGeom>
            <a:avLst/>
            <a:gdLst>
              <a:gd name="T0" fmla="*/ 196 w 222"/>
              <a:gd name="T1" fmla="*/ 60 h 61"/>
              <a:gd name="T2" fmla="*/ 196 w 222"/>
              <a:gd name="T3" fmla="*/ 60 h 61"/>
              <a:gd name="T4" fmla="*/ 34 w 222"/>
              <a:gd name="T5" fmla="*/ 60 h 61"/>
              <a:gd name="T6" fmla="*/ 0 w 222"/>
              <a:gd name="T7" fmla="*/ 26 h 61"/>
              <a:gd name="T8" fmla="*/ 34 w 222"/>
              <a:gd name="T9" fmla="*/ 0 h 61"/>
              <a:gd name="T10" fmla="*/ 196 w 222"/>
              <a:gd name="T11" fmla="*/ 0 h 61"/>
              <a:gd name="T12" fmla="*/ 221 w 222"/>
              <a:gd name="T13" fmla="*/ 26 h 61"/>
              <a:gd name="T14" fmla="*/ 196 w 222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2" h="61">
                <a:moveTo>
                  <a:pt x="196" y="60"/>
                </a:moveTo>
                <a:lnTo>
                  <a:pt x="196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43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13" y="0"/>
                  <a:pt x="221" y="9"/>
                  <a:pt x="221" y="26"/>
                </a:cubicBezTo>
                <a:cubicBezTo>
                  <a:pt x="221" y="43"/>
                  <a:pt x="213" y="60"/>
                  <a:pt x="196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99">
            <a:extLst>
              <a:ext uri="{FF2B5EF4-FFF2-40B4-BE49-F238E27FC236}">
                <a16:creationId xmlns:a16="http://schemas.microsoft.com/office/drawing/2014/main" id="{EA008126-D2C8-3B47-B38C-1870B383B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352" y="9720313"/>
            <a:ext cx="1307724" cy="1298827"/>
          </a:xfrm>
          <a:custGeom>
            <a:avLst/>
            <a:gdLst>
              <a:gd name="T0" fmla="*/ 648 w 1295"/>
              <a:gd name="T1" fmla="*/ 1286 h 1287"/>
              <a:gd name="T2" fmla="*/ 648 w 1295"/>
              <a:gd name="T3" fmla="*/ 1286 h 1287"/>
              <a:gd name="T4" fmla="*/ 196 w 1295"/>
              <a:gd name="T5" fmla="*/ 1098 h 1287"/>
              <a:gd name="T6" fmla="*/ 0 w 1295"/>
              <a:gd name="T7" fmla="*/ 647 h 1287"/>
              <a:gd name="T8" fmla="*/ 196 w 1295"/>
              <a:gd name="T9" fmla="*/ 187 h 1287"/>
              <a:gd name="T10" fmla="*/ 648 w 1295"/>
              <a:gd name="T11" fmla="*/ 0 h 1287"/>
              <a:gd name="T12" fmla="*/ 1107 w 1295"/>
              <a:gd name="T13" fmla="*/ 187 h 1287"/>
              <a:gd name="T14" fmla="*/ 1294 w 1295"/>
              <a:gd name="T15" fmla="*/ 647 h 1287"/>
              <a:gd name="T16" fmla="*/ 1107 w 1295"/>
              <a:gd name="T17" fmla="*/ 1098 h 1287"/>
              <a:gd name="T18" fmla="*/ 648 w 1295"/>
              <a:gd name="T19" fmla="*/ 1286 h 1287"/>
              <a:gd name="T20" fmla="*/ 648 w 1295"/>
              <a:gd name="T21" fmla="*/ 76 h 1287"/>
              <a:gd name="T22" fmla="*/ 648 w 1295"/>
              <a:gd name="T23" fmla="*/ 76 h 1287"/>
              <a:gd name="T24" fmla="*/ 85 w 1295"/>
              <a:gd name="T25" fmla="*/ 647 h 1287"/>
              <a:gd name="T26" fmla="*/ 648 w 1295"/>
              <a:gd name="T27" fmla="*/ 1209 h 1287"/>
              <a:gd name="T28" fmla="*/ 1217 w 1295"/>
              <a:gd name="T29" fmla="*/ 647 h 1287"/>
              <a:gd name="T30" fmla="*/ 648 w 1295"/>
              <a:gd name="T31" fmla="*/ 7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5" h="1287">
                <a:moveTo>
                  <a:pt x="648" y="1286"/>
                </a:moveTo>
                <a:lnTo>
                  <a:pt x="648" y="1286"/>
                </a:lnTo>
                <a:cubicBezTo>
                  <a:pt x="477" y="1286"/>
                  <a:pt x="315" y="1218"/>
                  <a:pt x="196" y="1098"/>
                </a:cubicBezTo>
                <a:cubicBezTo>
                  <a:pt x="68" y="979"/>
                  <a:pt x="0" y="817"/>
                  <a:pt x="0" y="647"/>
                </a:cubicBezTo>
                <a:cubicBezTo>
                  <a:pt x="0" y="468"/>
                  <a:pt x="68" y="306"/>
                  <a:pt x="196" y="187"/>
                </a:cubicBezTo>
                <a:cubicBezTo>
                  <a:pt x="315" y="68"/>
                  <a:pt x="477" y="0"/>
                  <a:pt x="648" y="0"/>
                </a:cubicBezTo>
                <a:cubicBezTo>
                  <a:pt x="818" y="0"/>
                  <a:pt x="980" y="68"/>
                  <a:pt x="1107" y="187"/>
                </a:cubicBezTo>
                <a:cubicBezTo>
                  <a:pt x="1226" y="306"/>
                  <a:pt x="1294" y="468"/>
                  <a:pt x="1294" y="647"/>
                </a:cubicBezTo>
                <a:cubicBezTo>
                  <a:pt x="1294" y="817"/>
                  <a:pt x="1226" y="979"/>
                  <a:pt x="1107" y="1098"/>
                </a:cubicBezTo>
                <a:cubicBezTo>
                  <a:pt x="980" y="1218"/>
                  <a:pt x="818" y="1286"/>
                  <a:pt x="648" y="1286"/>
                </a:cubicBezTo>
                <a:close/>
                <a:moveTo>
                  <a:pt x="648" y="76"/>
                </a:moveTo>
                <a:lnTo>
                  <a:pt x="648" y="76"/>
                </a:lnTo>
                <a:cubicBezTo>
                  <a:pt x="332" y="76"/>
                  <a:pt x="85" y="332"/>
                  <a:pt x="85" y="647"/>
                </a:cubicBezTo>
                <a:cubicBezTo>
                  <a:pt x="85" y="954"/>
                  <a:pt x="332" y="1209"/>
                  <a:pt x="648" y="1209"/>
                </a:cubicBezTo>
                <a:cubicBezTo>
                  <a:pt x="963" y="1209"/>
                  <a:pt x="1217" y="954"/>
                  <a:pt x="1217" y="647"/>
                </a:cubicBezTo>
                <a:cubicBezTo>
                  <a:pt x="1217" y="332"/>
                  <a:pt x="963" y="76"/>
                  <a:pt x="648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00">
            <a:extLst>
              <a:ext uri="{FF2B5EF4-FFF2-40B4-BE49-F238E27FC236}">
                <a16:creationId xmlns:a16="http://schemas.microsoft.com/office/drawing/2014/main" id="{5E04E4FC-D0CC-8146-B477-C1DF3EC06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3585" y="9871546"/>
            <a:ext cx="996361" cy="996361"/>
          </a:xfrm>
          <a:custGeom>
            <a:avLst/>
            <a:gdLst>
              <a:gd name="T0" fmla="*/ 495 w 988"/>
              <a:gd name="T1" fmla="*/ 988 h 989"/>
              <a:gd name="T2" fmla="*/ 495 w 988"/>
              <a:gd name="T3" fmla="*/ 988 h 989"/>
              <a:gd name="T4" fmla="*/ 0 w 988"/>
              <a:gd name="T5" fmla="*/ 494 h 989"/>
              <a:gd name="T6" fmla="*/ 495 w 988"/>
              <a:gd name="T7" fmla="*/ 0 h 989"/>
              <a:gd name="T8" fmla="*/ 987 w 988"/>
              <a:gd name="T9" fmla="*/ 494 h 989"/>
              <a:gd name="T10" fmla="*/ 495 w 988"/>
              <a:gd name="T11" fmla="*/ 988 h 989"/>
              <a:gd name="T12" fmla="*/ 495 w 988"/>
              <a:gd name="T13" fmla="*/ 77 h 989"/>
              <a:gd name="T14" fmla="*/ 495 w 988"/>
              <a:gd name="T15" fmla="*/ 77 h 989"/>
              <a:gd name="T16" fmla="*/ 86 w 988"/>
              <a:gd name="T17" fmla="*/ 494 h 989"/>
              <a:gd name="T18" fmla="*/ 495 w 988"/>
              <a:gd name="T19" fmla="*/ 903 h 989"/>
              <a:gd name="T20" fmla="*/ 912 w 988"/>
              <a:gd name="T21" fmla="*/ 494 h 989"/>
              <a:gd name="T22" fmla="*/ 495 w 988"/>
              <a:gd name="T23" fmla="*/ 77 h 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8" h="989">
                <a:moveTo>
                  <a:pt x="495" y="988"/>
                </a:moveTo>
                <a:lnTo>
                  <a:pt x="495" y="988"/>
                </a:lnTo>
                <a:cubicBezTo>
                  <a:pt x="222" y="988"/>
                  <a:pt x="0" y="767"/>
                  <a:pt x="0" y="494"/>
                </a:cubicBezTo>
                <a:cubicBezTo>
                  <a:pt x="0" y="222"/>
                  <a:pt x="222" y="0"/>
                  <a:pt x="495" y="0"/>
                </a:cubicBezTo>
                <a:cubicBezTo>
                  <a:pt x="767" y="0"/>
                  <a:pt x="987" y="222"/>
                  <a:pt x="987" y="494"/>
                </a:cubicBezTo>
                <a:cubicBezTo>
                  <a:pt x="987" y="767"/>
                  <a:pt x="767" y="988"/>
                  <a:pt x="495" y="988"/>
                </a:cubicBezTo>
                <a:close/>
                <a:moveTo>
                  <a:pt x="495" y="77"/>
                </a:moveTo>
                <a:lnTo>
                  <a:pt x="495" y="77"/>
                </a:lnTo>
                <a:cubicBezTo>
                  <a:pt x="265" y="77"/>
                  <a:pt x="86" y="264"/>
                  <a:pt x="86" y="494"/>
                </a:cubicBezTo>
                <a:cubicBezTo>
                  <a:pt x="86" y="724"/>
                  <a:pt x="265" y="903"/>
                  <a:pt x="495" y="903"/>
                </a:cubicBezTo>
                <a:cubicBezTo>
                  <a:pt x="724" y="903"/>
                  <a:pt x="912" y="724"/>
                  <a:pt x="912" y="494"/>
                </a:cubicBezTo>
                <a:cubicBezTo>
                  <a:pt x="912" y="264"/>
                  <a:pt x="724" y="77"/>
                  <a:pt x="495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01">
            <a:extLst>
              <a:ext uri="{FF2B5EF4-FFF2-40B4-BE49-F238E27FC236}">
                <a16:creationId xmlns:a16="http://schemas.microsoft.com/office/drawing/2014/main" id="{796F1424-B64A-E84D-88FD-E985241ED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9428" y="10111741"/>
            <a:ext cx="293571" cy="489284"/>
          </a:xfrm>
          <a:custGeom>
            <a:avLst/>
            <a:gdLst>
              <a:gd name="T0" fmla="*/ 136 w 290"/>
              <a:gd name="T1" fmla="*/ 486 h 487"/>
              <a:gd name="T2" fmla="*/ 136 w 290"/>
              <a:gd name="T3" fmla="*/ 486 h 487"/>
              <a:gd name="T4" fmla="*/ 17 w 290"/>
              <a:gd name="T5" fmla="*/ 460 h 487"/>
              <a:gd name="T6" fmla="*/ 0 w 290"/>
              <a:gd name="T7" fmla="*/ 426 h 487"/>
              <a:gd name="T8" fmla="*/ 42 w 290"/>
              <a:gd name="T9" fmla="*/ 409 h 487"/>
              <a:gd name="T10" fmla="*/ 204 w 290"/>
              <a:gd name="T11" fmla="*/ 409 h 487"/>
              <a:gd name="T12" fmla="*/ 230 w 290"/>
              <a:gd name="T13" fmla="*/ 358 h 487"/>
              <a:gd name="T14" fmla="*/ 127 w 290"/>
              <a:gd name="T15" fmla="*/ 273 h 487"/>
              <a:gd name="T16" fmla="*/ 51 w 290"/>
              <a:gd name="T17" fmla="*/ 230 h 487"/>
              <a:gd name="T18" fmla="*/ 0 w 290"/>
              <a:gd name="T19" fmla="*/ 145 h 487"/>
              <a:gd name="T20" fmla="*/ 59 w 290"/>
              <a:gd name="T21" fmla="*/ 43 h 487"/>
              <a:gd name="T22" fmla="*/ 272 w 290"/>
              <a:gd name="T23" fmla="*/ 34 h 487"/>
              <a:gd name="T24" fmla="*/ 289 w 290"/>
              <a:gd name="T25" fmla="*/ 77 h 487"/>
              <a:gd name="T26" fmla="*/ 247 w 290"/>
              <a:gd name="T27" fmla="*/ 94 h 487"/>
              <a:gd name="T28" fmla="*/ 93 w 290"/>
              <a:gd name="T29" fmla="*/ 94 h 487"/>
              <a:gd name="T30" fmla="*/ 59 w 290"/>
              <a:gd name="T31" fmla="*/ 145 h 487"/>
              <a:gd name="T32" fmla="*/ 161 w 290"/>
              <a:gd name="T33" fmla="*/ 222 h 487"/>
              <a:gd name="T34" fmla="*/ 247 w 290"/>
              <a:gd name="T35" fmla="*/ 273 h 487"/>
              <a:gd name="T36" fmla="*/ 289 w 290"/>
              <a:gd name="T37" fmla="*/ 358 h 487"/>
              <a:gd name="T38" fmla="*/ 238 w 290"/>
              <a:gd name="T39" fmla="*/ 460 h 487"/>
              <a:gd name="T40" fmla="*/ 136 w 290"/>
              <a:gd name="T41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0" h="487">
                <a:moveTo>
                  <a:pt x="136" y="486"/>
                </a:moveTo>
                <a:lnTo>
                  <a:pt x="136" y="486"/>
                </a:lnTo>
                <a:cubicBezTo>
                  <a:pt x="93" y="486"/>
                  <a:pt x="59" y="477"/>
                  <a:pt x="17" y="460"/>
                </a:cubicBezTo>
                <a:cubicBezTo>
                  <a:pt x="0" y="452"/>
                  <a:pt x="0" y="435"/>
                  <a:pt x="0" y="426"/>
                </a:cubicBezTo>
                <a:cubicBezTo>
                  <a:pt x="8" y="409"/>
                  <a:pt x="25" y="401"/>
                  <a:pt x="42" y="409"/>
                </a:cubicBezTo>
                <a:cubicBezTo>
                  <a:pt x="102" y="435"/>
                  <a:pt x="161" y="435"/>
                  <a:pt x="204" y="409"/>
                </a:cubicBezTo>
                <a:cubicBezTo>
                  <a:pt x="221" y="401"/>
                  <a:pt x="230" y="375"/>
                  <a:pt x="230" y="358"/>
                </a:cubicBezTo>
                <a:cubicBezTo>
                  <a:pt x="230" y="324"/>
                  <a:pt x="179" y="299"/>
                  <a:pt x="127" y="273"/>
                </a:cubicBezTo>
                <a:cubicBezTo>
                  <a:pt x="102" y="264"/>
                  <a:pt x="68" y="248"/>
                  <a:pt x="51" y="230"/>
                </a:cubicBezTo>
                <a:cubicBezTo>
                  <a:pt x="17" y="205"/>
                  <a:pt x="0" y="179"/>
                  <a:pt x="0" y="145"/>
                </a:cubicBezTo>
                <a:cubicBezTo>
                  <a:pt x="0" y="103"/>
                  <a:pt x="17" y="69"/>
                  <a:pt x="59" y="43"/>
                </a:cubicBezTo>
                <a:cubicBezTo>
                  <a:pt x="111" y="9"/>
                  <a:pt x="196" y="0"/>
                  <a:pt x="272" y="34"/>
                </a:cubicBezTo>
                <a:cubicBezTo>
                  <a:pt x="289" y="43"/>
                  <a:pt x="289" y="60"/>
                  <a:pt x="289" y="77"/>
                </a:cubicBezTo>
                <a:cubicBezTo>
                  <a:pt x="281" y="94"/>
                  <a:pt x="264" y="94"/>
                  <a:pt x="247" y="94"/>
                </a:cubicBezTo>
                <a:cubicBezTo>
                  <a:pt x="187" y="69"/>
                  <a:pt x="127" y="69"/>
                  <a:pt x="93" y="94"/>
                </a:cubicBezTo>
                <a:cubicBezTo>
                  <a:pt x="68" y="103"/>
                  <a:pt x="59" y="120"/>
                  <a:pt x="59" y="145"/>
                </a:cubicBezTo>
                <a:cubicBezTo>
                  <a:pt x="59" y="171"/>
                  <a:pt x="111" y="196"/>
                  <a:pt x="161" y="222"/>
                </a:cubicBezTo>
                <a:cubicBezTo>
                  <a:pt x="187" y="239"/>
                  <a:pt x="221" y="256"/>
                  <a:pt x="247" y="273"/>
                </a:cubicBezTo>
                <a:cubicBezTo>
                  <a:pt x="272" y="299"/>
                  <a:pt x="289" y="324"/>
                  <a:pt x="289" y="358"/>
                </a:cubicBezTo>
                <a:cubicBezTo>
                  <a:pt x="289" y="401"/>
                  <a:pt x="272" y="435"/>
                  <a:pt x="238" y="460"/>
                </a:cubicBezTo>
                <a:cubicBezTo>
                  <a:pt x="204" y="477"/>
                  <a:pt x="170" y="486"/>
                  <a:pt x="136" y="4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02">
            <a:extLst>
              <a:ext uri="{FF2B5EF4-FFF2-40B4-BE49-F238E27FC236}">
                <a16:creationId xmlns:a16="http://schemas.microsoft.com/office/drawing/2014/main" id="{AF5696CA-D723-7A44-8CFC-7D2A1D8C2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0628" y="10009437"/>
            <a:ext cx="71169" cy="102304"/>
          </a:xfrm>
          <a:custGeom>
            <a:avLst/>
            <a:gdLst>
              <a:gd name="T0" fmla="*/ 34 w 69"/>
              <a:gd name="T1" fmla="*/ 102 h 103"/>
              <a:gd name="T2" fmla="*/ 34 w 69"/>
              <a:gd name="T3" fmla="*/ 102 h 103"/>
              <a:gd name="T4" fmla="*/ 0 w 69"/>
              <a:gd name="T5" fmla="*/ 77 h 103"/>
              <a:gd name="T6" fmla="*/ 0 w 69"/>
              <a:gd name="T7" fmla="*/ 26 h 103"/>
              <a:gd name="T8" fmla="*/ 34 w 69"/>
              <a:gd name="T9" fmla="*/ 0 h 103"/>
              <a:gd name="T10" fmla="*/ 68 w 69"/>
              <a:gd name="T11" fmla="*/ 26 h 103"/>
              <a:gd name="T12" fmla="*/ 68 w 69"/>
              <a:gd name="T13" fmla="*/ 77 h 103"/>
              <a:gd name="T14" fmla="*/ 34 w 69"/>
              <a:gd name="T1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03">
                <a:moveTo>
                  <a:pt x="34" y="102"/>
                </a:moveTo>
                <a:lnTo>
                  <a:pt x="34" y="102"/>
                </a:lnTo>
                <a:cubicBezTo>
                  <a:pt x="16" y="102"/>
                  <a:pt x="0" y="86"/>
                  <a:pt x="0" y="7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6" y="0"/>
                  <a:pt x="34" y="0"/>
                </a:cubicBezTo>
                <a:cubicBezTo>
                  <a:pt x="50" y="0"/>
                  <a:pt x="68" y="9"/>
                  <a:pt x="68" y="26"/>
                </a:cubicBezTo>
                <a:cubicBezTo>
                  <a:pt x="68" y="77"/>
                  <a:pt x="68" y="77"/>
                  <a:pt x="68" y="77"/>
                </a:cubicBezTo>
                <a:cubicBezTo>
                  <a:pt x="68" y="86"/>
                  <a:pt x="50" y="102"/>
                  <a:pt x="34" y="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03">
            <a:extLst>
              <a:ext uri="{FF2B5EF4-FFF2-40B4-BE49-F238E27FC236}">
                <a16:creationId xmlns:a16="http://schemas.microsoft.com/office/drawing/2014/main" id="{EC3D74FB-C5DF-4148-AC93-6AB61EF74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0628" y="10614370"/>
            <a:ext cx="71169" cy="111200"/>
          </a:xfrm>
          <a:custGeom>
            <a:avLst/>
            <a:gdLst>
              <a:gd name="T0" fmla="*/ 34 w 69"/>
              <a:gd name="T1" fmla="*/ 110 h 111"/>
              <a:gd name="T2" fmla="*/ 34 w 69"/>
              <a:gd name="T3" fmla="*/ 110 h 111"/>
              <a:gd name="T4" fmla="*/ 0 w 69"/>
              <a:gd name="T5" fmla="*/ 76 h 111"/>
              <a:gd name="T6" fmla="*/ 0 w 69"/>
              <a:gd name="T7" fmla="*/ 34 h 111"/>
              <a:gd name="T8" fmla="*/ 34 w 69"/>
              <a:gd name="T9" fmla="*/ 0 h 111"/>
              <a:gd name="T10" fmla="*/ 68 w 69"/>
              <a:gd name="T11" fmla="*/ 34 h 111"/>
              <a:gd name="T12" fmla="*/ 68 w 69"/>
              <a:gd name="T13" fmla="*/ 76 h 111"/>
              <a:gd name="T14" fmla="*/ 34 w 69"/>
              <a:gd name="T1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11">
                <a:moveTo>
                  <a:pt x="34" y="110"/>
                </a:moveTo>
                <a:lnTo>
                  <a:pt x="34" y="110"/>
                </a:lnTo>
                <a:cubicBezTo>
                  <a:pt x="16" y="110"/>
                  <a:pt x="0" y="93"/>
                  <a:pt x="0" y="7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6"/>
                  <a:pt x="16" y="0"/>
                  <a:pt x="34" y="0"/>
                </a:cubicBezTo>
                <a:cubicBezTo>
                  <a:pt x="50" y="0"/>
                  <a:pt x="68" y="16"/>
                  <a:pt x="68" y="34"/>
                </a:cubicBezTo>
                <a:cubicBezTo>
                  <a:pt x="68" y="76"/>
                  <a:pt x="68" y="76"/>
                  <a:pt x="68" y="76"/>
                </a:cubicBezTo>
                <a:cubicBezTo>
                  <a:pt x="68" y="93"/>
                  <a:pt x="50" y="110"/>
                  <a:pt x="34" y="1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Google Shape;207;p7">
            <a:extLst>
              <a:ext uri="{FF2B5EF4-FFF2-40B4-BE49-F238E27FC236}">
                <a16:creationId xmlns:a16="http://schemas.microsoft.com/office/drawing/2014/main" id="{383849CA-CAF7-E54C-BACB-4F3974FF841B}"/>
              </a:ext>
            </a:extLst>
          </p:cNvPr>
          <p:cNvSpPr txBox="1"/>
          <p:nvPr/>
        </p:nvSpPr>
        <p:spPr>
          <a:xfrm>
            <a:off x="1621570" y="1438277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2" name="Google Shape;208;p7">
            <a:extLst>
              <a:ext uri="{FF2B5EF4-FFF2-40B4-BE49-F238E27FC236}">
                <a16:creationId xmlns:a16="http://schemas.microsoft.com/office/drawing/2014/main" id="{D479CF35-CA30-C544-ACBF-76A31F732459}"/>
              </a:ext>
            </a:extLst>
          </p:cNvPr>
          <p:cNvSpPr txBox="1"/>
          <p:nvPr/>
        </p:nvSpPr>
        <p:spPr>
          <a:xfrm>
            <a:off x="1586572" y="2996630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264;p9">
            <a:extLst>
              <a:ext uri="{FF2B5EF4-FFF2-40B4-BE49-F238E27FC236}">
                <a16:creationId xmlns:a16="http://schemas.microsoft.com/office/drawing/2014/main" id="{03E35A94-5C6C-BC47-8EE3-F3E4EE53CC1E}"/>
              </a:ext>
            </a:extLst>
          </p:cNvPr>
          <p:cNvSpPr txBox="1"/>
          <p:nvPr/>
        </p:nvSpPr>
        <p:spPr>
          <a:xfrm>
            <a:off x="12935084" y="1867158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265;p9">
            <a:extLst>
              <a:ext uri="{FF2B5EF4-FFF2-40B4-BE49-F238E27FC236}">
                <a16:creationId xmlns:a16="http://schemas.microsoft.com/office/drawing/2014/main" id="{B1D85042-25A1-D240-B31B-01775DD26771}"/>
              </a:ext>
            </a:extLst>
          </p:cNvPr>
          <p:cNvSpPr/>
          <p:nvPr/>
        </p:nvSpPr>
        <p:spPr>
          <a:xfrm>
            <a:off x="12576973" y="2311894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5" name="Google Shape;264;p9">
            <a:extLst>
              <a:ext uri="{FF2B5EF4-FFF2-40B4-BE49-F238E27FC236}">
                <a16:creationId xmlns:a16="http://schemas.microsoft.com/office/drawing/2014/main" id="{D1997282-BA9C-CF46-925C-9A56736BD9CA}"/>
              </a:ext>
            </a:extLst>
          </p:cNvPr>
          <p:cNvSpPr txBox="1"/>
          <p:nvPr/>
        </p:nvSpPr>
        <p:spPr>
          <a:xfrm>
            <a:off x="18648374" y="9445894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265;p9">
            <a:extLst>
              <a:ext uri="{FF2B5EF4-FFF2-40B4-BE49-F238E27FC236}">
                <a16:creationId xmlns:a16="http://schemas.microsoft.com/office/drawing/2014/main" id="{68A1D49F-28DC-BE46-AA81-4ED015D99FE8}"/>
              </a:ext>
            </a:extLst>
          </p:cNvPr>
          <p:cNvSpPr/>
          <p:nvPr/>
        </p:nvSpPr>
        <p:spPr>
          <a:xfrm>
            <a:off x="18644532" y="9913251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7" name="Google Shape;270;p9">
            <a:extLst>
              <a:ext uri="{FF2B5EF4-FFF2-40B4-BE49-F238E27FC236}">
                <a16:creationId xmlns:a16="http://schemas.microsoft.com/office/drawing/2014/main" id="{6208B788-862E-ED44-A619-616FD7DA5E96}"/>
              </a:ext>
            </a:extLst>
          </p:cNvPr>
          <p:cNvSpPr txBox="1"/>
          <p:nvPr/>
        </p:nvSpPr>
        <p:spPr>
          <a:xfrm>
            <a:off x="7199681" y="9455723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271;p9">
            <a:extLst>
              <a:ext uri="{FF2B5EF4-FFF2-40B4-BE49-F238E27FC236}">
                <a16:creationId xmlns:a16="http://schemas.microsoft.com/office/drawing/2014/main" id="{A37CE00B-CDB7-2C4A-A43F-3CC861C70B17}"/>
              </a:ext>
            </a:extLst>
          </p:cNvPr>
          <p:cNvSpPr/>
          <p:nvPr/>
        </p:nvSpPr>
        <p:spPr>
          <a:xfrm>
            <a:off x="6424711" y="9972067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Freeform 318">
            <a:extLst>
              <a:ext uri="{FF2B5EF4-FFF2-40B4-BE49-F238E27FC236}">
                <a16:creationId xmlns:a16="http://schemas.microsoft.com/office/drawing/2014/main" id="{96AB93F8-5994-6448-84C9-DB3B8529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119" y="7418227"/>
            <a:ext cx="4985798" cy="4990299"/>
          </a:xfrm>
          <a:custGeom>
            <a:avLst/>
            <a:gdLst>
              <a:gd name="T0" fmla="*/ 4887 w 4888"/>
              <a:gd name="T1" fmla="*/ 0 h 4889"/>
              <a:gd name="T2" fmla="*/ 4887 w 4888"/>
              <a:gd name="T3" fmla="*/ 4888 h 4889"/>
              <a:gd name="T4" fmla="*/ 0 w 4888"/>
              <a:gd name="T5" fmla="*/ 4888 h 4889"/>
              <a:gd name="T6" fmla="*/ 4887 w 4888"/>
              <a:gd name="T7" fmla="*/ 0 h 4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8" h="4889">
                <a:moveTo>
                  <a:pt x="4887" y="0"/>
                </a:moveTo>
                <a:lnTo>
                  <a:pt x="4887" y="4888"/>
                </a:lnTo>
                <a:lnTo>
                  <a:pt x="0" y="4888"/>
                </a:lnTo>
                <a:lnTo>
                  <a:pt x="488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19">
            <a:extLst>
              <a:ext uri="{FF2B5EF4-FFF2-40B4-BE49-F238E27FC236}">
                <a16:creationId xmlns:a16="http://schemas.microsoft.com/office/drawing/2014/main" id="{7FAE9A80-79C2-6347-BA48-5FDFB2CA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734" y="7418227"/>
            <a:ext cx="4990299" cy="4990299"/>
          </a:xfrm>
          <a:custGeom>
            <a:avLst/>
            <a:gdLst>
              <a:gd name="T0" fmla="*/ 0 w 4889"/>
              <a:gd name="T1" fmla="*/ 0 h 4889"/>
              <a:gd name="T2" fmla="*/ 0 w 4889"/>
              <a:gd name="T3" fmla="*/ 4888 h 4889"/>
              <a:gd name="T4" fmla="*/ 4888 w 4889"/>
              <a:gd name="T5" fmla="*/ 4888 h 4889"/>
              <a:gd name="T6" fmla="*/ 0 w 4889"/>
              <a:gd name="T7" fmla="*/ 0 h 4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9" h="4889">
                <a:moveTo>
                  <a:pt x="0" y="0"/>
                </a:moveTo>
                <a:lnTo>
                  <a:pt x="0" y="4888"/>
                </a:lnTo>
                <a:lnTo>
                  <a:pt x="4888" y="488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0">
            <a:extLst>
              <a:ext uri="{FF2B5EF4-FFF2-40B4-BE49-F238E27FC236}">
                <a16:creationId xmlns:a16="http://schemas.microsoft.com/office/drawing/2014/main" id="{70D98F66-26A7-B443-843E-B720EAFA3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734" y="4137861"/>
            <a:ext cx="4990299" cy="4985798"/>
          </a:xfrm>
          <a:custGeom>
            <a:avLst/>
            <a:gdLst>
              <a:gd name="T0" fmla="*/ 0 w 4889"/>
              <a:gd name="T1" fmla="*/ 4887 h 4888"/>
              <a:gd name="T2" fmla="*/ 0 w 4889"/>
              <a:gd name="T3" fmla="*/ 0 h 4888"/>
              <a:gd name="T4" fmla="*/ 4888 w 4889"/>
              <a:gd name="T5" fmla="*/ 0 h 4888"/>
              <a:gd name="T6" fmla="*/ 0 w 4889"/>
              <a:gd name="T7" fmla="*/ 4887 h 4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9" h="4888">
                <a:moveTo>
                  <a:pt x="0" y="4887"/>
                </a:moveTo>
                <a:lnTo>
                  <a:pt x="0" y="0"/>
                </a:lnTo>
                <a:lnTo>
                  <a:pt x="4888" y="0"/>
                </a:lnTo>
                <a:lnTo>
                  <a:pt x="0" y="488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1">
            <a:extLst>
              <a:ext uri="{FF2B5EF4-FFF2-40B4-BE49-F238E27FC236}">
                <a16:creationId xmlns:a16="http://schemas.microsoft.com/office/drawing/2014/main" id="{AE869D85-55D8-2F48-80A7-B6CDE6A30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119" y="4137861"/>
            <a:ext cx="4985798" cy="4985798"/>
          </a:xfrm>
          <a:custGeom>
            <a:avLst/>
            <a:gdLst>
              <a:gd name="T0" fmla="*/ 4887 w 4888"/>
              <a:gd name="T1" fmla="*/ 4887 h 4888"/>
              <a:gd name="T2" fmla="*/ 4887 w 4888"/>
              <a:gd name="T3" fmla="*/ 0 h 4888"/>
              <a:gd name="T4" fmla="*/ 0 w 4888"/>
              <a:gd name="T5" fmla="*/ 0 h 4888"/>
              <a:gd name="T6" fmla="*/ 4887 w 4888"/>
              <a:gd name="T7" fmla="*/ 4887 h 4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8" h="4888">
                <a:moveTo>
                  <a:pt x="4887" y="4887"/>
                </a:moveTo>
                <a:lnTo>
                  <a:pt x="4887" y="0"/>
                </a:lnTo>
                <a:lnTo>
                  <a:pt x="0" y="0"/>
                </a:lnTo>
                <a:lnTo>
                  <a:pt x="4887" y="488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2">
            <a:extLst>
              <a:ext uri="{FF2B5EF4-FFF2-40B4-BE49-F238E27FC236}">
                <a16:creationId xmlns:a16="http://schemas.microsoft.com/office/drawing/2014/main" id="{052BD62B-321D-8C46-8676-BBEAD88EB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010" y="4857832"/>
            <a:ext cx="1606434" cy="1309446"/>
          </a:xfrm>
          <a:custGeom>
            <a:avLst/>
            <a:gdLst>
              <a:gd name="T0" fmla="*/ 1211 w 1574"/>
              <a:gd name="T1" fmla="*/ 1283 h 1284"/>
              <a:gd name="T2" fmla="*/ 1084 w 1574"/>
              <a:gd name="T3" fmla="*/ 1184 h 1284"/>
              <a:gd name="T4" fmla="*/ 1058 w 1574"/>
              <a:gd name="T5" fmla="*/ 1030 h 1284"/>
              <a:gd name="T6" fmla="*/ 831 w 1574"/>
              <a:gd name="T7" fmla="*/ 1048 h 1284"/>
              <a:gd name="T8" fmla="*/ 633 w 1574"/>
              <a:gd name="T9" fmla="*/ 1156 h 1284"/>
              <a:gd name="T10" fmla="*/ 389 w 1574"/>
              <a:gd name="T11" fmla="*/ 1184 h 1284"/>
              <a:gd name="T12" fmla="*/ 271 w 1574"/>
              <a:gd name="T13" fmla="*/ 867 h 1284"/>
              <a:gd name="T14" fmla="*/ 72 w 1574"/>
              <a:gd name="T15" fmla="*/ 759 h 1284"/>
              <a:gd name="T16" fmla="*/ 0 w 1574"/>
              <a:gd name="T17" fmla="*/ 660 h 1284"/>
              <a:gd name="T18" fmla="*/ 72 w 1574"/>
              <a:gd name="T19" fmla="*/ 434 h 1284"/>
              <a:gd name="T20" fmla="*/ 271 w 1574"/>
              <a:gd name="T21" fmla="*/ 226 h 1284"/>
              <a:gd name="T22" fmla="*/ 181 w 1574"/>
              <a:gd name="T23" fmla="*/ 36 h 1284"/>
              <a:gd name="T24" fmla="*/ 479 w 1574"/>
              <a:gd name="T25" fmla="*/ 63 h 1284"/>
              <a:gd name="T26" fmla="*/ 831 w 1574"/>
              <a:gd name="T27" fmla="*/ 72 h 1284"/>
              <a:gd name="T28" fmla="*/ 1573 w 1574"/>
              <a:gd name="T29" fmla="*/ 587 h 1284"/>
              <a:gd name="T30" fmla="*/ 1455 w 1574"/>
              <a:gd name="T31" fmla="*/ 858 h 1284"/>
              <a:gd name="T32" fmla="*/ 1347 w 1574"/>
              <a:gd name="T33" fmla="*/ 1093 h 1284"/>
              <a:gd name="T34" fmla="*/ 1211 w 1574"/>
              <a:gd name="T35" fmla="*/ 1283 h 1284"/>
              <a:gd name="T36" fmla="*/ 1166 w 1574"/>
              <a:gd name="T37" fmla="*/ 1166 h 1284"/>
              <a:gd name="T38" fmla="*/ 1256 w 1574"/>
              <a:gd name="T39" fmla="*/ 1147 h 1284"/>
              <a:gd name="T40" fmla="*/ 1283 w 1574"/>
              <a:gd name="T41" fmla="*/ 994 h 1284"/>
              <a:gd name="T42" fmla="*/ 1419 w 1574"/>
              <a:gd name="T43" fmla="*/ 768 h 1284"/>
              <a:gd name="T44" fmla="*/ 1301 w 1574"/>
              <a:gd name="T45" fmla="*/ 289 h 1284"/>
              <a:gd name="T46" fmla="*/ 750 w 1574"/>
              <a:gd name="T47" fmla="*/ 163 h 1284"/>
              <a:gd name="T48" fmla="*/ 452 w 1574"/>
              <a:gd name="T49" fmla="*/ 144 h 1284"/>
              <a:gd name="T50" fmla="*/ 362 w 1574"/>
              <a:gd name="T51" fmla="*/ 208 h 1284"/>
              <a:gd name="T52" fmla="*/ 353 w 1574"/>
              <a:gd name="T53" fmla="*/ 262 h 1284"/>
              <a:gd name="T54" fmla="*/ 82 w 1574"/>
              <a:gd name="T55" fmla="*/ 515 h 1284"/>
              <a:gd name="T56" fmla="*/ 82 w 1574"/>
              <a:gd name="T57" fmla="*/ 669 h 1284"/>
              <a:gd name="T58" fmla="*/ 109 w 1574"/>
              <a:gd name="T59" fmla="*/ 678 h 1284"/>
              <a:gd name="T60" fmla="*/ 299 w 1574"/>
              <a:gd name="T61" fmla="*/ 786 h 1284"/>
              <a:gd name="T62" fmla="*/ 470 w 1574"/>
              <a:gd name="T63" fmla="*/ 1166 h 1284"/>
              <a:gd name="T64" fmla="*/ 552 w 1574"/>
              <a:gd name="T65" fmla="*/ 1156 h 1284"/>
              <a:gd name="T66" fmla="*/ 569 w 1574"/>
              <a:gd name="T67" fmla="*/ 940 h 1284"/>
              <a:gd name="T68" fmla="*/ 831 w 1574"/>
              <a:gd name="T69" fmla="*/ 958 h 1284"/>
              <a:gd name="T70" fmla="*/ 1094 w 1574"/>
              <a:gd name="T71" fmla="*/ 949 h 1284"/>
              <a:gd name="T72" fmla="*/ 1157 w 1574"/>
              <a:gd name="T73" fmla="*/ 1057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74" h="1284">
                <a:moveTo>
                  <a:pt x="1211" y="1283"/>
                </a:moveTo>
                <a:lnTo>
                  <a:pt x="1211" y="1283"/>
                </a:lnTo>
                <a:cubicBezTo>
                  <a:pt x="1157" y="1283"/>
                  <a:pt x="1103" y="1247"/>
                  <a:pt x="1084" y="1184"/>
                </a:cubicBezTo>
                <a:lnTo>
                  <a:pt x="1084" y="1184"/>
                </a:lnTo>
                <a:cubicBezTo>
                  <a:pt x="1067" y="1066"/>
                  <a:pt x="1067" y="1066"/>
                  <a:pt x="1067" y="1066"/>
                </a:cubicBezTo>
                <a:cubicBezTo>
                  <a:pt x="1067" y="1057"/>
                  <a:pt x="1067" y="1039"/>
                  <a:pt x="1058" y="1030"/>
                </a:cubicBezTo>
                <a:cubicBezTo>
                  <a:pt x="1048" y="1021"/>
                  <a:pt x="1048" y="1021"/>
                  <a:pt x="1048" y="1021"/>
                </a:cubicBezTo>
                <a:cubicBezTo>
                  <a:pt x="976" y="1039"/>
                  <a:pt x="904" y="1048"/>
                  <a:pt x="831" y="1048"/>
                </a:cubicBezTo>
                <a:cubicBezTo>
                  <a:pt x="768" y="1048"/>
                  <a:pt x="696" y="1039"/>
                  <a:pt x="633" y="1030"/>
                </a:cubicBezTo>
                <a:cubicBezTo>
                  <a:pt x="633" y="1156"/>
                  <a:pt x="633" y="1156"/>
                  <a:pt x="633" y="1156"/>
                </a:cubicBezTo>
                <a:cubicBezTo>
                  <a:pt x="633" y="1220"/>
                  <a:pt x="578" y="1283"/>
                  <a:pt x="515" y="1283"/>
                </a:cubicBezTo>
                <a:cubicBezTo>
                  <a:pt x="452" y="1283"/>
                  <a:pt x="407" y="1238"/>
                  <a:pt x="389" y="1184"/>
                </a:cubicBezTo>
                <a:cubicBezTo>
                  <a:pt x="325" y="894"/>
                  <a:pt x="325" y="894"/>
                  <a:pt x="325" y="894"/>
                </a:cubicBezTo>
                <a:cubicBezTo>
                  <a:pt x="316" y="885"/>
                  <a:pt x="289" y="876"/>
                  <a:pt x="271" y="867"/>
                </a:cubicBezTo>
                <a:cubicBezTo>
                  <a:pt x="235" y="858"/>
                  <a:pt x="199" y="849"/>
                  <a:pt x="172" y="822"/>
                </a:cubicBezTo>
                <a:cubicBezTo>
                  <a:pt x="145" y="786"/>
                  <a:pt x="109" y="768"/>
                  <a:pt x="72" y="759"/>
                </a:cubicBezTo>
                <a:cubicBezTo>
                  <a:pt x="63" y="750"/>
                  <a:pt x="54" y="750"/>
                  <a:pt x="46" y="741"/>
                </a:cubicBezTo>
                <a:cubicBezTo>
                  <a:pt x="18" y="732"/>
                  <a:pt x="0" y="696"/>
                  <a:pt x="0" y="660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470"/>
                  <a:pt x="36" y="434"/>
                  <a:pt x="72" y="434"/>
                </a:cubicBezTo>
                <a:cubicBezTo>
                  <a:pt x="100" y="425"/>
                  <a:pt x="118" y="407"/>
                  <a:pt x="154" y="361"/>
                </a:cubicBezTo>
                <a:cubicBezTo>
                  <a:pt x="181" y="325"/>
                  <a:pt x="217" y="271"/>
                  <a:pt x="271" y="226"/>
                </a:cubicBezTo>
                <a:cubicBezTo>
                  <a:pt x="181" y="118"/>
                  <a:pt x="181" y="118"/>
                  <a:pt x="181" y="118"/>
                </a:cubicBezTo>
                <a:cubicBezTo>
                  <a:pt x="163" y="90"/>
                  <a:pt x="163" y="63"/>
                  <a:pt x="181" y="36"/>
                </a:cubicBezTo>
                <a:cubicBezTo>
                  <a:pt x="199" y="9"/>
                  <a:pt x="226" y="0"/>
                  <a:pt x="253" y="9"/>
                </a:cubicBezTo>
                <a:cubicBezTo>
                  <a:pt x="325" y="18"/>
                  <a:pt x="452" y="54"/>
                  <a:pt x="479" y="63"/>
                </a:cubicBezTo>
                <a:cubicBezTo>
                  <a:pt x="524" y="81"/>
                  <a:pt x="660" y="81"/>
                  <a:pt x="741" y="81"/>
                </a:cubicBezTo>
                <a:cubicBezTo>
                  <a:pt x="768" y="81"/>
                  <a:pt x="804" y="72"/>
                  <a:pt x="831" y="72"/>
                </a:cubicBezTo>
                <a:cubicBezTo>
                  <a:pt x="1030" y="72"/>
                  <a:pt x="1211" y="126"/>
                  <a:pt x="1347" y="217"/>
                </a:cubicBezTo>
                <a:cubicBezTo>
                  <a:pt x="1491" y="316"/>
                  <a:pt x="1573" y="443"/>
                  <a:pt x="1573" y="587"/>
                </a:cubicBezTo>
                <a:cubicBezTo>
                  <a:pt x="1573" y="669"/>
                  <a:pt x="1545" y="750"/>
                  <a:pt x="1491" y="822"/>
                </a:cubicBezTo>
                <a:cubicBezTo>
                  <a:pt x="1473" y="831"/>
                  <a:pt x="1464" y="849"/>
                  <a:pt x="1455" y="858"/>
                </a:cubicBezTo>
                <a:cubicBezTo>
                  <a:pt x="1410" y="913"/>
                  <a:pt x="1383" y="949"/>
                  <a:pt x="1365" y="1012"/>
                </a:cubicBezTo>
                <a:cubicBezTo>
                  <a:pt x="1356" y="1039"/>
                  <a:pt x="1356" y="1066"/>
                  <a:pt x="1347" y="1093"/>
                </a:cubicBezTo>
                <a:cubicBezTo>
                  <a:pt x="1347" y="1102"/>
                  <a:pt x="1347" y="1120"/>
                  <a:pt x="1347" y="1156"/>
                </a:cubicBezTo>
                <a:cubicBezTo>
                  <a:pt x="1337" y="1220"/>
                  <a:pt x="1283" y="1283"/>
                  <a:pt x="1211" y="1283"/>
                </a:cubicBezTo>
                <a:close/>
                <a:moveTo>
                  <a:pt x="1166" y="1166"/>
                </a:moveTo>
                <a:lnTo>
                  <a:pt x="1166" y="1166"/>
                </a:lnTo>
                <a:cubicBezTo>
                  <a:pt x="1175" y="1184"/>
                  <a:pt x="1193" y="1192"/>
                  <a:pt x="1211" y="1192"/>
                </a:cubicBezTo>
                <a:cubicBezTo>
                  <a:pt x="1238" y="1192"/>
                  <a:pt x="1256" y="1175"/>
                  <a:pt x="1256" y="1147"/>
                </a:cubicBezTo>
                <a:cubicBezTo>
                  <a:pt x="1256" y="1120"/>
                  <a:pt x="1265" y="1102"/>
                  <a:pt x="1265" y="1084"/>
                </a:cubicBezTo>
                <a:cubicBezTo>
                  <a:pt x="1274" y="1048"/>
                  <a:pt x="1274" y="1021"/>
                  <a:pt x="1283" y="994"/>
                </a:cubicBezTo>
                <a:cubicBezTo>
                  <a:pt x="1311" y="913"/>
                  <a:pt x="1347" y="858"/>
                  <a:pt x="1392" y="804"/>
                </a:cubicBezTo>
                <a:cubicBezTo>
                  <a:pt x="1401" y="795"/>
                  <a:pt x="1410" y="777"/>
                  <a:pt x="1419" y="768"/>
                </a:cubicBezTo>
                <a:cubicBezTo>
                  <a:pt x="1464" y="714"/>
                  <a:pt x="1482" y="650"/>
                  <a:pt x="1482" y="587"/>
                </a:cubicBezTo>
                <a:cubicBezTo>
                  <a:pt x="1482" y="470"/>
                  <a:pt x="1419" y="371"/>
                  <a:pt x="1301" y="289"/>
                </a:cubicBezTo>
                <a:cubicBezTo>
                  <a:pt x="1175" y="208"/>
                  <a:pt x="1012" y="163"/>
                  <a:pt x="831" y="163"/>
                </a:cubicBezTo>
                <a:cubicBezTo>
                  <a:pt x="804" y="163"/>
                  <a:pt x="777" y="163"/>
                  <a:pt x="750" y="163"/>
                </a:cubicBezTo>
                <a:lnTo>
                  <a:pt x="741" y="163"/>
                </a:lnTo>
                <a:cubicBezTo>
                  <a:pt x="723" y="163"/>
                  <a:pt x="524" y="172"/>
                  <a:pt x="452" y="144"/>
                </a:cubicBezTo>
                <a:cubicBezTo>
                  <a:pt x="425" y="135"/>
                  <a:pt x="344" y="108"/>
                  <a:pt x="280" y="99"/>
                </a:cubicBezTo>
                <a:cubicBezTo>
                  <a:pt x="362" y="208"/>
                  <a:pt x="362" y="208"/>
                  <a:pt x="362" y="208"/>
                </a:cubicBezTo>
                <a:cubicBezTo>
                  <a:pt x="371" y="208"/>
                  <a:pt x="371" y="226"/>
                  <a:pt x="371" y="235"/>
                </a:cubicBezTo>
                <a:cubicBezTo>
                  <a:pt x="371" y="244"/>
                  <a:pt x="362" y="253"/>
                  <a:pt x="353" y="262"/>
                </a:cubicBezTo>
                <a:cubicBezTo>
                  <a:pt x="289" y="316"/>
                  <a:pt x="253" y="361"/>
                  <a:pt x="217" y="407"/>
                </a:cubicBezTo>
                <a:cubicBezTo>
                  <a:pt x="181" y="461"/>
                  <a:pt x="154" y="506"/>
                  <a:pt x="82" y="515"/>
                </a:cubicBezTo>
                <a:lnTo>
                  <a:pt x="82" y="515"/>
                </a:lnTo>
                <a:cubicBezTo>
                  <a:pt x="82" y="669"/>
                  <a:pt x="82" y="669"/>
                  <a:pt x="82" y="669"/>
                </a:cubicBezTo>
                <a:lnTo>
                  <a:pt x="82" y="669"/>
                </a:lnTo>
                <a:cubicBezTo>
                  <a:pt x="91" y="669"/>
                  <a:pt x="100" y="678"/>
                  <a:pt x="109" y="678"/>
                </a:cubicBezTo>
                <a:cubicBezTo>
                  <a:pt x="145" y="696"/>
                  <a:pt x="190" y="714"/>
                  <a:pt x="235" y="768"/>
                </a:cubicBezTo>
                <a:cubicBezTo>
                  <a:pt x="244" y="777"/>
                  <a:pt x="271" y="786"/>
                  <a:pt x="299" y="786"/>
                </a:cubicBezTo>
                <a:cubicBezTo>
                  <a:pt x="344" y="804"/>
                  <a:pt x="398" y="822"/>
                  <a:pt x="407" y="876"/>
                </a:cubicBezTo>
                <a:cubicBezTo>
                  <a:pt x="470" y="1166"/>
                  <a:pt x="470" y="1166"/>
                  <a:pt x="470" y="1166"/>
                </a:cubicBezTo>
                <a:cubicBezTo>
                  <a:pt x="479" y="1184"/>
                  <a:pt x="488" y="1192"/>
                  <a:pt x="515" y="1192"/>
                </a:cubicBezTo>
                <a:cubicBezTo>
                  <a:pt x="533" y="1192"/>
                  <a:pt x="552" y="1175"/>
                  <a:pt x="552" y="1156"/>
                </a:cubicBezTo>
                <a:cubicBezTo>
                  <a:pt x="552" y="976"/>
                  <a:pt x="552" y="976"/>
                  <a:pt x="552" y="976"/>
                </a:cubicBezTo>
                <a:cubicBezTo>
                  <a:pt x="552" y="967"/>
                  <a:pt x="560" y="949"/>
                  <a:pt x="569" y="940"/>
                </a:cubicBezTo>
                <a:cubicBezTo>
                  <a:pt x="578" y="931"/>
                  <a:pt x="588" y="931"/>
                  <a:pt x="606" y="931"/>
                </a:cubicBezTo>
                <a:cubicBezTo>
                  <a:pt x="678" y="949"/>
                  <a:pt x="750" y="958"/>
                  <a:pt x="831" y="958"/>
                </a:cubicBezTo>
                <a:cubicBezTo>
                  <a:pt x="913" y="958"/>
                  <a:pt x="985" y="958"/>
                  <a:pt x="1058" y="940"/>
                </a:cubicBezTo>
                <a:cubicBezTo>
                  <a:pt x="1067" y="931"/>
                  <a:pt x="1084" y="940"/>
                  <a:pt x="1094" y="949"/>
                </a:cubicBezTo>
                <a:cubicBezTo>
                  <a:pt x="1121" y="976"/>
                  <a:pt x="1121" y="976"/>
                  <a:pt x="1121" y="976"/>
                </a:cubicBezTo>
                <a:cubicBezTo>
                  <a:pt x="1139" y="994"/>
                  <a:pt x="1148" y="1030"/>
                  <a:pt x="1157" y="1057"/>
                </a:cubicBezTo>
                <a:lnTo>
                  <a:pt x="1166" y="11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3">
            <a:extLst>
              <a:ext uri="{FF2B5EF4-FFF2-40B4-BE49-F238E27FC236}">
                <a16:creationId xmlns:a16="http://schemas.microsoft.com/office/drawing/2014/main" id="{27E84368-EC29-A347-A0A2-5391B9E1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6950" y="5078321"/>
            <a:ext cx="368985" cy="251990"/>
          </a:xfrm>
          <a:custGeom>
            <a:avLst/>
            <a:gdLst>
              <a:gd name="T0" fmla="*/ 36 w 362"/>
              <a:gd name="T1" fmla="*/ 244 h 245"/>
              <a:gd name="T2" fmla="*/ 36 w 362"/>
              <a:gd name="T3" fmla="*/ 244 h 245"/>
              <a:gd name="T4" fmla="*/ 9 w 362"/>
              <a:gd name="T5" fmla="*/ 226 h 245"/>
              <a:gd name="T6" fmla="*/ 27 w 362"/>
              <a:gd name="T7" fmla="*/ 190 h 245"/>
              <a:gd name="T8" fmla="*/ 27 w 362"/>
              <a:gd name="T9" fmla="*/ 190 h 245"/>
              <a:gd name="T10" fmla="*/ 127 w 362"/>
              <a:gd name="T11" fmla="*/ 154 h 245"/>
              <a:gd name="T12" fmla="*/ 99 w 362"/>
              <a:gd name="T13" fmla="*/ 126 h 245"/>
              <a:gd name="T14" fmla="*/ 90 w 362"/>
              <a:gd name="T15" fmla="*/ 54 h 245"/>
              <a:gd name="T16" fmla="*/ 172 w 362"/>
              <a:gd name="T17" fmla="*/ 0 h 245"/>
              <a:gd name="T18" fmla="*/ 235 w 362"/>
              <a:gd name="T19" fmla="*/ 45 h 245"/>
              <a:gd name="T20" fmla="*/ 235 w 362"/>
              <a:gd name="T21" fmla="*/ 117 h 245"/>
              <a:gd name="T22" fmla="*/ 325 w 362"/>
              <a:gd name="T23" fmla="*/ 108 h 245"/>
              <a:gd name="T24" fmla="*/ 352 w 362"/>
              <a:gd name="T25" fmla="*/ 126 h 245"/>
              <a:gd name="T26" fmla="*/ 334 w 362"/>
              <a:gd name="T27" fmla="*/ 154 h 245"/>
              <a:gd name="T28" fmla="*/ 235 w 362"/>
              <a:gd name="T29" fmla="*/ 171 h 245"/>
              <a:gd name="T30" fmla="*/ 190 w 362"/>
              <a:gd name="T31" fmla="*/ 171 h 245"/>
              <a:gd name="T32" fmla="*/ 118 w 362"/>
              <a:gd name="T33" fmla="*/ 217 h 245"/>
              <a:gd name="T34" fmla="*/ 36 w 362"/>
              <a:gd name="T35" fmla="*/ 244 h 245"/>
              <a:gd name="T36" fmla="*/ 163 w 362"/>
              <a:gd name="T37" fmla="*/ 54 h 245"/>
              <a:gd name="T38" fmla="*/ 163 w 362"/>
              <a:gd name="T39" fmla="*/ 54 h 245"/>
              <a:gd name="T40" fmla="*/ 163 w 362"/>
              <a:gd name="T41" fmla="*/ 54 h 245"/>
              <a:gd name="T42" fmla="*/ 135 w 362"/>
              <a:gd name="T43" fmla="*/ 72 h 245"/>
              <a:gd name="T44" fmla="*/ 135 w 362"/>
              <a:gd name="T45" fmla="*/ 99 h 245"/>
              <a:gd name="T46" fmla="*/ 172 w 362"/>
              <a:gd name="T47" fmla="*/ 108 h 245"/>
              <a:gd name="T48" fmla="*/ 181 w 362"/>
              <a:gd name="T49" fmla="*/ 99 h 245"/>
              <a:gd name="T50" fmla="*/ 190 w 362"/>
              <a:gd name="T51" fmla="*/ 63 h 245"/>
              <a:gd name="T52" fmla="*/ 163 w 362"/>
              <a:gd name="T53" fmla="*/ 54 h 245"/>
              <a:gd name="T54" fmla="*/ 190 w 362"/>
              <a:gd name="T55" fmla="*/ 63 h 245"/>
              <a:gd name="T56" fmla="*/ 190 w 362"/>
              <a:gd name="T57" fmla="*/ 63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62" h="245">
                <a:moveTo>
                  <a:pt x="36" y="244"/>
                </a:moveTo>
                <a:lnTo>
                  <a:pt x="36" y="244"/>
                </a:lnTo>
                <a:cubicBezTo>
                  <a:pt x="18" y="244"/>
                  <a:pt x="9" y="235"/>
                  <a:pt x="9" y="226"/>
                </a:cubicBezTo>
                <a:cubicBezTo>
                  <a:pt x="0" y="208"/>
                  <a:pt x="9" y="199"/>
                  <a:pt x="27" y="190"/>
                </a:cubicBezTo>
                <a:lnTo>
                  <a:pt x="27" y="190"/>
                </a:lnTo>
                <a:cubicBezTo>
                  <a:pt x="45" y="190"/>
                  <a:pt x="90" y="171"/>
                  <a:pt x="127" y="154"/>
                </a:cubicBezTo>
                <a:cubicBezTo>
                  <a:pt x="108" y="144"/>
                  <a:pt x="99" y="135"/>
                  <a:pt x="99" y="126"/>
                </a:cubicBezTo>
                <a:cubicBezTo>
                  <a:pt x="81" y="117"/>
                  <a:pt x="72" y="90"/>
                  <a:pt x="90" y="54"/>
                </a:cubicBezTo>
                <a:cubicBezTo>
                  <a:pt x="108" y="18"/>
                  <a:pt x="135" y="0"/>
                  <a:pt x="172" y="0"/>
                </a:cubicBezTo>
                <a:cubicBezTo>
                  <a:pt x="208" y="0"/>
                  <a:pt x="235" y="27"/>
                  <a:pt x="235" y="45"/>
                </a:cubicBezTo>
                <a:cubicBezTo>
                  <a:pt x="244" y="72"/>
                  <a:pt x="244" y="90"/>
                  <a:pt x="235" y="117"/>
                </a:cubicBezTo>
                <a:cubicBezTo>
                  <a:pt x="262" y="117"/>
                  <a:pt x="298" y="108"/>
                  <a:pt x="325" y="108"/>
                </a:cubicBezTo>
                <a:cubicBezTo>
                  <a:pt x="334" y="99"/>
                  <a:pt x="352" y="108"/>
                  <a:pt x="352" y="126"/>
                </a:cubicBezTo>
                <a:cubicBezTo>
                  <a:pt x="361" y="135"/>
                  <a:pt x="352" y="154"/>
                  <a:pt x="334" y="154"/>
                </a:cubicBezTo>
                <a:cubicBezTo>
                  <a:pt x="334" y="154"/>
                  <a:pt x="289" y="162"/>
                  <a:pt x="235" y="171"/>
                </a:cubicBezTo>
                <a:cubicBezTo>
                  <a:pt x="226" y="171"/>
                  <a:pt x="208" y="171"/>
                  <a:pt x="190" y="171"/>
                </a:cubicBezTo>
                <a:cubicBezTo>
                  <a:pt x="172" y="180"/>
                  <a:pt x="144" y="199"/>
                  <a:pt x="118" y="217"/>
                </a:cubicBezTo>
                <a:cubicBezTo>
                  <a:pt x="81" y="235"/>
                  <a:pt x="45" y="244"/>
                  <a:pt x="36" y="244"/>
                </a:cubicBezTo>
                <a:close/>
                <a:moveTo>
                  <a:pt x="163" y="54"/>
                </a:moveTo>
                <a:lnTo>
                  <a:pt x="163" y="54"/>
                </a:lnTo>
                <a:lnTo>
                  <a:pt x="163" y="54"/>
                </a:lnTo>
                <a:cubicBezTo>
                  <a:pt x="154" y="54"/>
                  <a:pt x="144" y="63"/>
                  <a:pt x="135" y="72"/>
                </a:cubicBezTo>
                <a:cubicBezTo>
                  <a:pt x="135" y="81"/>
                  <a:pt x="135" y="90"/>
                  <a:pt x="135" y="99"/>
                </a:cubicBezTo>
                <a:cubicBezTo>
                  <a:pt x="144" y="108"/>
                  <a:pt x="154" y="108"/>
                  <a:pt x="172" y="108"/>
                </a:cubicBezTo>
                <a:cubicBezTo>
                  <a:pt x="181" y="108"/>
                  <a:pt x="181" y="99"/>
                  <a:pt x="181" y="99"/>
                </a:cubicBezTo>
                <a:cubicBezTo>
                  <a:pt x="190" y="90"/>
                  <a:pt x="190" y="72"/>
                  <a:pt x="190" y="63"/>
                </a:cubicBezTo>
                <a:cubicBezTo>
                  <a:pt x="181" y="63"/>
                  <a:pt x="172" y="54"/>
                  <a:pt x="163" y="54"/>
                </a:cubicBezTo>
                <a:close/>
                <a:moveTo>
                  <a:pt x="190" y="63"/>
                </a:moveTo>
                <a:lnTo>
                  <a:pt x="190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4">
            <a:extLst>
              <a:ext uri="{FF2B5EF4-FFF2-40B4-BE49-F238E27FC236}">
                <a16:creationId xmlns:a16="http://schemas.microsoft.com/office/drawing/2014/main" id="{685A8FD2-829C-CA48-81C6-0108B62E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997" y="5280815"/>
            <a:ext cx="94495" cy="94495"/>
          </a:xfrm>
          <a:custGeom>
            <a:avLst/>
            <a:gdLst>
              <a:gd name="T0" fmla="*/ 0 w 92"/>
              <a:gd name="T1" fmla="*/ 45 h 91"/>
              <a:gd name="T2" fmla="*/ 0 w 92"/>
              <a:gd name="T3" fmla="*/ 45 h 91"/>
              <a:gd name="T4" fmla="*/ 46 w 92"/>
              <a:gd name="T5" fmla="*/ 0 h 91"/>
              <a:gd name="T6" fmla="*/ 91 w 92"/>
              <a:gd name="T7" fmla="*/ 45 h 91"/>
              <a:gd name="T8" fmla="*/ 46 w 92"/>
              <a:gd name="T9" fmla="*/ 90 h 91"/>
              <a:gd name="T10" fmla="*/ 0 w 92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19" y="0"/>
                  <a:pt x="46" y="0"/>
                </a:cubicBezTo>
                <a:cubicBezTo>
                  <a:pt x="73" y="0"/>
                  <a:pt x="91" y="18"/>
                  <a:pt x="91" y="45"/>
                </a:cubicBezTo>
                <a:cubicBezTo>
                  <a:pt x="91" y="63"/>
                  <a:pt x="73" y="90"/>
                  <a:pt x="46" y="90"/>
                </a:cubicBezTo>
                <a:cubicBezTo>
                  <a:pt x="19" y="90"/>
                  <a:pt x="0" y="63"/>
                  <a:pt x="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5">
            <a:extLst>
              <a:ext uri="{FF2B5EF4-FFF2-40B4-BE49-F238E27FC236}">
                <a16:creationId xmlns:a16="http://schemas.microsoft.com/office/drawing/2014/main" id="{B0370C2F-281D-2744-B90A-FA279175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0981" y="5105320"/>
            <a:ext cx="404984" cy="121496"/>
          </a:xfrm>
          <a:custGeom>
            <a:avLst/>
            <a:gdLst>
              <a:gd name="T0" fmla="*/ 343 w 399"/>
              <a:gd name="T1" fmla="*/ 117 h 118"/>
              <a:gd name="T2" fmla="*/ 343 w 399"/>
              <a:gd name="T3" fmla="*/ 117 h 118"/>
              <a:gd name="T4" fmla="*/ 334 w 399"/>
              <a:gd name="T5" fmla="*/ 117 h 118"/>
              <a:gd name="T6" fmla="*/ 181 w 399"/>
              <a:gd name="T7" fmla="*/ 81 h 118"/>
              <a:gd name="T8" fmla="*/ 54 w 399"/>
              <a:gd name="T9" fmla="*/ 90 h 118"/>
              <a:gd name="T10" fmla="*/ 0 w 399"/>
              <a:gd name="T11" fmla="*/ 54 h 118"/>
              <a:gd name="T12" fmla="*/ 36 w 399"/>
              <a:gd name="T13" fmla="*/ 9 h 118"/>
              <a:gd name="T14" fmla="*/ 190 w 399"/>
              <a:gd name="T15" fmla="*/ 0 h 118"/>
              <a:gd name="T16" fmla="*/ 362 w 399"/>
              <a:gd name="T17" fmla="*/ 36 h 118"/>
              <a:gd name="T18" fmla="*/ 389 w 399"/>
              <a:gd name="T19" fmla="*/ 90 h 118"/>
              <a:gd name="T20" fmla="*/ 343 w 399"/>
              <a:gd name="T2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9" h="118">
                <a:moveTo>
                  <a:pt x="343" y="117"/>
                </a:moveTo>
                <a:lnTo>
                  <a:pt x="343" y="117"/>
                </a:lnTo>
                <a:lnTo>
                  <a:pt x="334" y="117"/>
                </a:lnTo>
                <a:cubicBezTo>
                  <a:pt x="280" y="99"/>
                  <a:pt x="244" y="90"/>
                  <a:pt x="181" y="81"/>
                </a:cubicBezTo>
                <a:cubicBezTo>
                  <a:pt x="154" y="81"/>
                  <a:pt x="81" y="81"/>
                  <a:pt x="54" y="90"/>
                </a:cubicBezTo>
                <a:cubicBezTo>
                  <a:pt x="27" y="90"/>
                  <a:pt x="9" y="81"/>
                  <a:pt x="0" y="54"/>
                </a:cubicBezTo>
                <a:cubicBezTo>
                  <a:pt x="0" y="36"/>
                  <a:pt x="18" y="9"/>
                  <a:pt x="36" y="9"/>
                </a:cubicBezTo>
                <a:cubicBezTo>
                  <a:pt x="72" y="0"/>
                  <a:pt x="154" y="0"/>
                  <a:pt x="190" y="0"/>
                </a:cubicBezTo>
                <a:cubicBezTo>
                  <a:pt x="253" y="9"/>
                  <a:pt x="298" y="18"/>
                  <a:pt x="362" y="36"/>
                </a:cubicBezTo>
                <a:cubicBezTo>
                  <a:pt x="379" y="45"/>
                  <a:pt x="398" y="72"/>
                  <a:pt x="389" y="90"/>
                </a:cubicBezTo>
                <a:cubicBezTo>
                  <a:pt x="379" y="108"/>
                  <a:pt x="362" y="117"/>
                  <a:pt x="343" y="1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6">
            <a:extLst>
              <a:ext uri="{FF2B5EF4-FFF2-40B4-BE49-F238E27FC236}">
                <a16:creationId xmlns:a16="http://schemas.microsoft.com/office/drawing/2014/main" id="{3E550E25-9F57-954F-B110-427E316DC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4000" y="10064119"/>
            <a:ext cx="1394943" cy="1606436"/>
          </a:xfrm>
          <a:custGeom>
            <a:avLst/>
            <a:gdLst>
              <a:gd name="T0" fmla="*/ 678 w 1366"/>
              <a:gd name="T1" fmla="*/ 1572 h 1573"/>
              <a:gd name="T2" fmla="*/ 678 w 1366"/>
              <a:gd name="T3" fmla="*/ 1572 h 1573"/>
              <a:gd name="T4" fmla="*/ 660 w 1366"/>
              <a:gd name="T5" fmla="*/ 1563 h 1573"/>
              <a:gd name="T6" fmla="*/ 280 w 1366"/>
              <a:gd name="T7" fmla="*/ 1274 h 1573"/>
              <a:gd name="T8" fmla="*/ 0 w 1366"/>
              <a:gd name="T9" fmla="*/ 334 h 1573"/>
              <a:gd name="T10" fmla="*/ 36 w 1366"/>
              <a:gd name="T11" fmla="*/ 244 h 1573"/>
              <a:gd name="T12" fmla="*/ 118 w 1366"/>
              <a:gd name="T13" fmla="*/ 199 h 1573"/>
              <a:gd name="T14" fmla="*/ 606 w 1366"/>
              <a:gd name="T15" fmla="*/ 27 h 1573"/>
              <a:gd name="T16" fmla="*/ 759 w 1366"/>
              <a:gd name="T17" fmla="*/ 27 h 1573"/>
              <a:gd name="T18" fmla="*/ 1247 w 1366"/>
              <a:gd name="T19" fmla="*/ 199 h 1573"/>
              <a:gd name="T20" fmla="*/ 1329 w 1366"/>
              <a:gd name="T21" fmla="*/ 244 h 1573"/>
              <a:gd name="T22" fmla="*/ 1355 w 1366"/>
              <a:gd name="T23" fmla="*/ 334 h 1573"/>
              <a:gd name="T24" fmla="*/ 1076 w 1366"/>
              <a:gd name="T25" fmla="*/ 1274 h 1573"/>
              <a:gd name="T26" fmla="*/ 696 w 1366"/>
              <a:gd name="T27" fmla="*/ 1563 h 1573"/>
              <a:gd name="T28" fmla="*/ 678 w 1366"/>
              <a:gd name="T29" fmla="*/ 1572 h 1573"/>
              <a:gd name="T30" fmla="*/ 660 w 1366"/>
              <a:gd name="T31" fmla="*/ 1491 h 1573"/>
              <a:gd name="T32" fmla="*/ 660 w 1366"/>
              <a:gd name="T33" fmla="*/ 1491 h 1573"/>
              <a:gd name="T34" fmla="*/ 687 w 1366"/>
              <a:gd name="T35" fmla="*/ 90 h 1573"/>
              <a:gd name="T36" fmla="*/ 687 w 1366"/>
              <a:gd name="T37" fmla="*/ 90 h 1573"/>
              <a:gd name="T38" fmla="*/ 660 w 1366"/>
              <a:gd name="T39" fmla="*/ 99 h 1573"/>
              <a:gd name="T40" fmla="*/ 127 w 1366"/>
              <a:gd name="T41" fmla="*/ 280 h 1573"/>
              <a:gd name="T42" fmla="*/ 100 w 1366"/>
              <a:gd name="T43" fmla="*/ 298 h 1573"/>
              <a:gd name="T44" fmla="*/ 90 w 1366"/>
              <a:gd name="T45" fmla="*/ 334 h 1573"/>
              <a:gd name="T46" fmla="*/ 353 w 1366"/>
              <a:gd name="T47" fmla="*/ 1229 h 1573"/>
              <a:gd name="T48" fmla="*/ 678 w 1366"/>
              <a:gd name="T49" fmla="*/ 1482 h 1573"/>
              <a:gd name="T50" fmla="*/ 1012 w 1366"/>
              <a:gd name="T51" fmla="*/ 1229 h 1573"/>
              <a:gd name="T52" fmla="*/ 1274 w 1366"/>
              <a:gd name="T53" fmla="*/ 325 h 1573"/>
              <a:gd name="T54" fmla="*/ 1265 w 1366"/>
              <a:gd name="T55" fmla="*/ 298 h 1573"/>
              <a:gd name="T56" fmla="*/ 1238 w 1366"/>
              <a:gd name="T57" fmla="*/ 280 h 1573"/>
              <a:gd name="T58" fmla="*/ 705 w 1366"/>
              <a:gd name="T59" fmla="*/ 99 h 1573"/>
              <a:gd name="T60" fmla="*/ 687 w 1366"/>
              <a:gd name="T61" fmla="*/ 9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66" h="1573">
                <a:moveTo>
                  <a:pt x="678" y="1572"/>
                </a:moveTo>
                <a:lnTo>
                  <a:pt x="678" y="1572"/>
                </a:lnTo>
                <a:cubicBezTo>
                  <a:pt x="678" y="1572"/>
                  <a:pt x="669" y="1572"/>
                  <a:pt x="660" y="1563"/>
                </a:cubicBezTo>
                <a:cubicBezTo>
                  <a:pt x="651" y="1563"/>
                  <a:pt x="398" y="1446"/>
                  <a:pt x="280" y="1274"/>
                </a:cubicBezTo>
                <a:cubicBezTo>
                  <a:pt x="90" y="985"/>
                  <a:pt x="18" y="524"/>
                  <a:pt x="0" y="334"/>
                </a:cubicBezTo>
                <a:cubicBezTo>
                  <a:pt x="0" y="307"/>
                  <a:pt x="9" y="271"/>
                  <a:pt x="36" y="244"/>
                </a:cubicBezTo>
                <a:cubicBezTo>
                  <a:pt x="54" y="217"/>
                  <a:pt x="81" y="199"/>
                  <a:pt x="118" y="199"/>
                </a:cubicBezTo>
                <a:cubicBezTo>
                  <a:pt x="371" y="181"/>
                  <a:pt x="533" y="90"/>
                  <a:pt x="606" y="27"/>
                </a:cubicBezTo>
                <a:cubicBezTo>
                  <a:pt x="651" y="0"/>
                  <a:pt x="714" y="0"/>
                  <a:pt x="759" y="27"/>
                </a:cubicBezTo>
                <a:cubicBezTo>
                  <a:pt x="832" y="90"/>
                  <a:pt x="994" y="181"/>
                  <a:pt x="1247" y="199"/>
                </a:cubicBezTo>
                <a:cubicBezTo>
                  <a:pt x="1274" y="199"/>
                  <a:pt x="1310" y="217"/>
                  <a:pt x="1329" y="244"/>
                </a:cubicBezTo>
                <a:cubicBezTo>
                  <a:pt x="1355" y="271"/>
                  <a:pt x="1365" y="298"/>
                  <a:pt x="1355" y="334"/>
                </a:cubicBezTo>
                <a:cubicBezTo>
                  <a:pt x="1338" y="524"/>
                  <a:pt x="1274" y="985"/>
                  <a:pt x="1076" y="1274"/>
                </a:cubicBezTo>
                <a:cubicBezTo>
                  <a:pt x="967" y="1446"/>
                  <a:pt x="714" y="1563"/>
                  <a:pt x="696" y="1563"/>
                </a:cubicBezTo>
                <a:cubicBezTo>
                  <a:pt x="696" y="1572"/>
                  <a:pt x="687" y="1572"/>
                  <a:pt x="678" y="1572"/>
                </a:cubicBezTo>
                <a:close/>
                <a:moveTo>
                  <a:pt x="660" y="1491"/>
                </a:moveTo>
                <a:lnTo>
                  <a:pt x="660" y="1491"/>
                </a:lnTo>
                <a:close/>
                <a:moveTo>
                  <a:pt x="687" y="90"/>
                </a:moveTo>
                <a:lnTo>
                  <a:pt x="687" y="90"/>
                </a:lnTo>
                <a:cubicBezTo>
                  <a:pt x="678" y="90"/>
                  <a:pt x="669" y="90"/>
                  <a:pt x="660" y="99"/>
                </a:cubicBezTo>
                <a:cubicBezTo>
                  <a:pt x="578" y="162"/>
                  <a:pt x="398" y="262"/>
                  <a:pt x="127" y="280"/>
                </a:cubicBezTo>
                <a:cubicBezTo>
                  <a:pt x="118" y="289"/>
                  <a:pt x="100" y="289"/>
                  <a:pt x="100" y="298"/>
                </a:cubicBezTo>
                <a:cubicBezTo>
                  <a:pt x="90" y="307"/>
                  <a:pt x="81" y="316"/>
                  <a:pt x="90" y="334"/>
                </a:cubicBezTo>
                <a:cubicBezTo>
                  <a:pt x="109" y="506"/>
                  <a:pt x="163" y="949"/>
                  <a:pt x="353" y="1229"/>
                </a:cubicBezTo>
                <a:cubicBezTo>
                  <a:pt x="443" y="1355"/>
                  <a:pt x="624" y="1455"/>
                  <a:pt x="678" y="1482"/>
                </a:cubicBezTo>
                <a:cubicBezTo>
                  <a:pt x="741" y="1455"/>
                  <a:pt x="922" y="1355"/>
                  <a:pt x="1012" y="1229"/>
                </a:cubicBezTo>
                <a:cubicBezTo>
                  <a:pt x="1193" y="949"/>
                  <a:pt x="1256" y="506"/>
                  <a:pt x="1274" y="325"/>
                </a:cubicBezTo>
                <a:cubicBezTo>
                  <a:pt x="1274" y="316"/>
                  <a:pt x="1274" y="307"/>
                  <a:pt x="1265" y="298"/>
                </a:cubicBezTo>
                <a:cubicBezTo>
                  <a:pt x="1256" y="289"/>
                  <a:pt x="1247" y="280"/>
                  <a:pt x="1238" y="280"/>
                </a:cubicBezTo>
                <a:cubicBezTo>
                  <a:pt x="967" y="262"/>
                  <a:pt x="786" y="162"/>
                  <a:pt x="705" y="99"/>
                </a:cubicBezTo>
                <a:cubicBezTo>
                  <a:pt x="696" y="90"/>
                  <a:pt x="696" y="90"/>
                  <a:pt x="687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7">
            <a:extLst>
              <a:ext uri="{FF2B5EF4-FFF2-40B4-BE49-F238E27FC236}">
                <a16:creationId xmlns:a16="http://schemas.microsoft.com/office/drawing/2014/main" id="{C1098D89-0158-534C-A4BA-7514AF566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983" y="10833590"/>
            <a:ext cx="526477" cy="377985"/>
          </a:xfrm>
          <a:custGeom>
            <a:avLst/>
            <a:gdLst>
              <a:gd name="T0" fmla="*/ 443 w 516"/>
              <a:gd name="T1" fmla="*/ 370 h 371"/>
              <a:gd name="T2" fmla="*/ 443 w 516"/>
              <a:gd name="T3" fmla="*/ 370 h 371"/>
              <a:gd name="T4" fmla="*/ 63 w 516"/>
              <a:gd name="T5" fmla="*/ 370 h 371"/>
              <a:gd name="T6" fmla="*/ 0 w 516"/>
              <a:gd name="T7" fmla="*/ 298 h 371"/>
              <a:gd name="T8" fmla="*/ 0 w 516"/>
              <a:gd name="T9" fmla="*/ 63 h 371"/>
              <a:gd name="T10" fmla="*/ 63 w 516"/>
              <a:gd name="T11" fmla="*/ 0 h 371"/>
              <a:gd name="T12" fmla="*/ 443 w 516"/>
              <a:gd name="T13" fmla="*/ 0 h 371"/>
              <a:gd name="T14" fmla="*/ 515 w 516"/>
              <a:gd name="T15" fmla="*/ 63 h 371"/>
              <a:gd name="T16" fmla="*/ 515 w 516"/>
              <a:gd name="T17" fmla="*/ 298 h 371"/>
              <a:gd name="T18" fmla="*/ 443 w 516"/>
              <a:gd name="T19" fmla="*/ 370 h 371"/>
              <a:gd name="T20" fmla="*/ 81 w 516"/>
              <a:gd name="T21" fmla="*/ 280 h 371"/>
              <a:gd name="T22" fmla="*/ 81 w 516"/>
              <a:gd name="T23" fmla="*/ 280 h 371"/>
              <a:gd name="T24" fmla="*/ 424 w 516"/>
              <a:gd name="T25" fmla="*/ 280 h 371"/>
              <a:gd name="T26" fmla="*/ 424 w 516"/>
              <a:gd name="T27" fmla="*/ 81 h 371"/>
              <a:gd name="T28" fmla="*/ 81 w 516"/>
              <a:gd name="T29" fmla="*/ 81 h 371"/>
              <a:gd name="T30" fmla="*/ 81 w 516"/>
              <a:gd name="T31" fmla="*/ 28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6" h="371">
                <a:moveTo>
                  <a:pt x="443" y="370"/>
                </a:moveTo>
                <a:lnTo>
                  <a:pt x="443" y="370"/>
                </a:lnTo>
                <a:cubicBezTo>
                  <a:pt x="63" y="370"/>
                  <a:pt x="63" y="370"/>
                  <a:pt x="63" y="370"/>
                </a:cubicBezTo>
                <a:cubicBezTo>
                  <a:pt x="27" y="370"/>
                  <a:pt x="0" y="334"/>
                  <a:pt x="0" y="29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79" y="0"/>
                  <a:pt x="515" y="27"/>
                  <a:pt x="515" y="63"/>
                </a:cubicBezTo>
                <a:cubicBezTo>
                  <a:pt x="515" y="298"/>
                  <a:pt x="515" y="298"/>
                  <a:pt x="515" y="298"/>
                </a:cubicBezTo>
                <a:cubicBezTo>
                  <a:pt x="515" y="334"/>
                  <a:pt x="479" y="370"/>
                  <a:pt x="443" y="370"/>
                </a:cubicBezTo>
                <a:close/>
                <a:moveTo>
                  <a:pt x="81" y="280"/>
                </a:moveTo>
                <a:lnTo>
                  <a:pt x="81" y="280"/>
                </a:lnTo>
                <a:cubicBezTo>
                  <a:pt x="424" y="280"/>
                  <a:pt x="424" y="280"/>
                  <a:pt x="424" y="280"/>
                </a:cubicBezTo>
                <a:cubicBezTo>
                  <a:pt x="424" y="81"/>
                  <a:pt x="424" y="81"/>
                  <a:pt x="424" y="81"/>
                </a:cubicBezTo>
                <a:cubicBezTo>
                  <a:pt x="81" y="81"/>
                  <a:pt x="81" y="81"/>
                  <a:pt x="81" y="81"/>
                </a:cubicBezTo>
                <a:lnTo>
                  <a:pt x="81" y="2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8">
            <a:extLst>
              <a:ext uri="{FF2B5EF4-FFF2-40B4-BE49-F238E27FC236}">
                <a16:creationId xmlns:a16="http://schemas.microsoft.com/office/drawing/2014/main" id="{4B31190D-90B3-E94A-B99C-D18DEC4B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1981" y="10536602"/>
            <a:ext cx="445481" cy="377985"/>
          </a:xfrm>
          <a:custGeom>
            <a:avLst/>
            <a:gdLst>
              <a:gd name="T0" fmla="*/ 398 w 435"/>
              <a:gd name="T1" fmla="*/ 370 h 371"/>
              <a:gd name="T2" fmla="*/ 398 w 435"/>
              <a:gd name="T3" fmla="*/ 370 h 371"/>
              <a:gd name="T4" fmla="*/ 352 w 435"/>
              <a:gd name="T5" fmla="*/ 325 h 371"/>
              <a:gd name="T6" fmla="*/ 352 w 435"/>
              <a:gd name="T7" fmla="*/ 216 h 371"/>
              <a:gd name="T8" fmla="*/ 217 w 435"/>
              <a:gd name="T9" fmla="*/ 81 h 371"/>
              <a:gd name="T10" fmla="*/ 90 w 435"/>
              <a:gd name="T11" fmla="*/ 216 h 371"/>
              <a:gd name="T12" fmla="*/ 90 w 435"/>
              <a:gd name="T13" fmla="*/ 325 h 371"/>
              <a:gd name="T14" fmla="*/ 45 w 435"/>
              <a:gd name="T15" fmla="*/ 370 h 371"/>
              <a:gd name="T16" fmla="*/ 45 w 435"/>
              <a:gd name="T17" fmla="*/ 370 h 371"/>
              <a:gd name="T18" fmla="*/ 9 w 435"/>
              <a:gd name="T19" fmla="*/ 325 h 371"/>
              <a:gd name="T20" fmla="*/ 0 w 435"/>
              <a:gd name="T21" fmla="*/ 216 h 371"/>
              <a:gd name="T22" fmla="*/ 217 w 435"/>
              <a:gd name="T23" fmla="*/ 0 h 371"/>
              <a:gd name="T24" fmla="*/ 434 w 435"/>
              <a:gd name="T25" fmla="*/ 216 h 371"/>
              <a:gd name="T26" fmla="*/ 434 w 435"/>
              <a:gd name="T27" fmla="*/ 325 h 371"/>
              <a:gd name="T28" fmla="*/ 398 w 435"/>
              <a:gd name="T2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5" h="371">
                <a:moveTo>
                  <a:pt x="398" y="370"/>
                </a:moveTo>
                <a:lnTo>
                  <a:pt x="398" y="370"/>
                </a:lnTo>
                <a:cubicBezTo>
                  <a:pt x="371" y="370"/>
                  <a:pt x="352" y="352"/>
                  <a:pt x="352" y="325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2" y="144"/>
                  <a:pt x="289" y="81"/>
                  <a:pt x="217" y="81"/>
                </a:cubicBezTo>
                <a:cubicBezTo>
                  <a:pt x="145" y="81"/>
                  <a:pt x="90" y="144"/>
                  <a:pt x="90" y="216"/>
                </a:cubicBezTo>
                <a:cubicBezTo>
                  <a:pt x="90" y="325"/>
                  <a:pt x="90" y="325"/>
                  <a:pt x="90" y="325"/>
                </a:cubicBezTo>
                <a:cubicBezTo>
                  <a:pt x="90" y="352"/>
                  <a:pt x="72" y="370"/>
                  <a:pt x="45" y="370"/>
                </a:cubicBezTo>
                <a:lnTo>
                  <a:pt x="45" y="370"/>
                </a:lnTo>
                <a:cubicBezTo>
                  <a:pt x="27" y="370"/>
                  <a:pt x="9" y="352"/>
                  <a:pt x="9" y="325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9"/>
                  <a:pt x="99" y="0"/>
                  <a:pt x="217" y="0"/>
                </a:cubicBezTo>
                <a:cubicBezTo>
                  <a:pt x="343" y="0"/>
                  <a:pt x="434" y="99"/>
                  <a:pt x="434" y="216"/>
                </a:cubicBezTo>
                <a:cubicBezTo>
                  <a:pt x="434" y="325"/>
                  <a:pt x="434" y="325"/>
                  <a:pt x="434" y="325"/>
                </a:cubicBezTo>
                <a:cubicBezTo>
                  <a:pt x="434" y="352"/>
                  <a:pt x="416" y="370"/>
                  <a:pt x="398" y="3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29">
            <a:extLst>
              <a:ext uri="{FF2B5EF4-FFF2-40B4-BE49-F238E27FC236}">
                <a16:creationId xmlns:a16="http://schemas.microsoft.com/office/drawing/2014/main" id="{7007FA01-375D-C54A-9B00-A51F58DBD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211" y="11643557"/>
            <a:ext cx="1511939" cy="103494"/>
          </a:xfrm>
          <a:custGeom>
            <a:avLst/>
            <a:gdLst>
              <a:gd name="T0" fmla="*/ 1437 w 1483"/>
              <a:gd name="T1" fmla="*/ 99 h 100"/>
              <a:gd name="T2" fmla="*/ 1437 w 1483"/>
              <a:gd name="T3" fmla="*/ 99 h 100"/>
              <a:gd name="T4" fmla="*/ 54 w 1483"/>
              <a:gd name="T5" fmla="*/ 99 h 100"/>
              <a:gd name="T6" fmla="*/ 0 w 1483"/>
              <a:gd name="T7" fmla="*/ 54 h 100"/>
              <a:gd name="T8" fmla="*/ 54 w 1483"/>
              <a:gd name="T9" fmla="*/ 0 h 100"/>
              <a:gd name="T10" fmla="*/ 1437 w 1483"/>
              <a:gd name="T11" fmla="*/ 0 h 100"/>
              <a:gd name="T12" fmla="*/ 1482 w 1483"/>
              <a:gd name="T13" fmla="*/ 54 h 100"/>
              <a:gd name="T14" fmla="*/ 1437 w 1483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3" h="100">
                <a:moveTo>
                  <a:pt x="1437" y="99"/>
                </a:moveTo>
                <a:lnTo>
                  <a:pt x="1437" y="99"/>
                </a:lnTo>
                <a:cubicBezTo>
                  <a:pt x="54" y="99"/>
                  <a:pt x="54" y="99"/>
                  <a:pt x="54" y="99"/>
                </a:cubicBezTo>
                <a:cubicBezTo>
                  <a:pt x="27" y="99"/>
                  <a:pt x="0" y="81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1437" y="0"/>
                  <a:pt x="1437" y="0"/>
                  <a:pt x="1437" y="0"/>
                </a:cubicBezTo>
                <a:cubicBezTo>
                  <a:pt x="1464" y="0"/>
                  <a:pt x="1482" y="27"/>
                  <a:pt x="1482" y="54"/>
                </a:cubicBezTo>
                <a:cubicBezTo>
                  <a:pt x="1482" y="81"/>
                  <a:pt x="1464" y="99"/>
                  <a:pt x="1437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0">
            <a:extLst>
              <a:ext uri="{FF2B5EF4-FFF2-40B4-BE49-F238E27FC236}">
                <a16:creationId xmlns:a16="http://schemas.microsoft.com/office/drawing/2014/main" id="{DF9AFB16-D6F8-DA43-AFFB-28CFF18A7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702" y="11468063"/>
            <a:ext cx="1160953" cy="103497"/>
          </a:xfrm>
          <a:custGeom>
            <a:avLst/>
            <a:gdLst>
              <a:gd name="T0" fmla="*/ 1084 w 1139"/>
              <a:gd name="T1" fmla="*/ 99 h 100"/>
              <a:gd name="T2" fmla="*/ 1084 w 1139"/>
              <a:gd name="T3" fmla="*/ 99 h 100"/>
              <a:gd name="T4" fmla="*/ 45 w 1139"/>
              <a:gd name="T5" fmla="*/ 99 h 100"/>
              <a:gd name="T6" fmla="*/ 0 w 1139"/>
              <a:gd name="T7" fmla="*/ 45 h 100"/>
              <a:gd name="T8" fmla="*/ 45 w 1139"/>
              <a:gd name="T9" fmla="*/ 0 h 100"/>
              <a:gd name="T10" fmla="*/ 1084 w 1139"/>
              <a:gd name="T11" fmla="*/ 0 h 100"/>
              <a:gd name="T12" fmla="*/ 1138 w 1139"/>
              <a:gd name="T13" fmla="*/ 45 h 100"/>
              <a:gd name="T14" fmla="*/ 1084 w 1139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9" h="100">
                <a:moveTo>
                  <a:pt x="1084" y="99"/>
                </a:moveTo>
                <a:lnTo>
                  <a:pt x="1084" y="99"/>
                </a:lnTo>
                <a:cubicBezTo>
                  <a:pt x="45" y="99"/>
                  <a:pt x="45" y="99"/>
                  <a:pt x="45" y="99"/>
                </a:cubicBezTo>
                <a:cubicBezTo>
                  <a:pt x="18" y="99"/>
                  <a:pt x="0" y="73"/>
                  <a:pt x="0" y="45"/>
                </a:cubicBezTo>
                <a:cubicBezTo>
                  <a:pt x="0" y="27"/>
                  <a:pt x="18" y="0"/>
                  <a:pt x="45" y="0"/>
                </a:cubicBezTo>
                <a:cubicBezTo>
                  <a:pt x="1084" y="0"/>
                  <a:pt x="1084" y="0"/>
                  <a:pt x="1084" y="0"/>
                </a:cubicBezTo>
                <a:cubicBezTo>
                  <a:pt x="1111" y="0"/>
                  <a:pt x="1138" y="27"/>
                  <a:pt x="1138" y="45"/>
                </a:cubicBezTo>
                <a:cubicBezTo>
                  <a:pt x="1138" y="73"/>
                  <a:pt x="1111" y="99"/>
                  <a:pt x="1084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1">
            <a:extLst>
              <a:ext uri="{FF2B5EF4-FFF2-40B4-BE49-F238E27FC236}">
                <a16:creationId xmlns:a16="http://schemas.microsoft.com/office/drawing/2014/main" id="{B5789CE6-F5E9-CF48-A092-9C67F15D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702" y="10581600"/>
            <a:ext cx="1160953" cy="103494"/>
          </a:xfrm>
          <a:custGeom>
            <a:avLst/>
            <a:gdLst>
              <a:gd name="T0" fmla="*/ 1084 w 1139"/>
              <a:gd name="T1" fmla="*/ 99 h 100"/>
              <a:gd name="T2" fmla="*/ 1084 w 1139"/>
              <a:gd name="T3" fmla="*/ 99 h 100"/>
              <a:gd name="T4" fmla="*/ 45 w 1139"/>
              <a:gd name="T5" fmla="*/ 99 h 100"/>
              <a:gd name="T6" fmla="*/ 0 w 1139"/>
              <a:gd name="T7" fmla="*/ 45 h 100"/>
              <a:gd name="T8" fmla="*/ 45 w 1139"/>
              <a:gd name="T9" fmla="*/ 0 h 100"/>
              <a:gd name="T10" fmla="*/ 1084 w 1139"/>
              <a:gd name="T11" fmla="*/ 0 h 100"/>
              <a:gd name="T12" fmla="*/ 1138 w 1139"/>
              <a:gd name="T13" fmla="*/ 45 h 100"/>
              <a:gd name="T14" fmla="*/ 1084 w 1139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9" h="100">
                <a:moveTo>
                  <a:pt x="1084" y="99"/>
                </a:moveTo>
                <a:lnTo>
                  <a:pt x="1084" y="99"/>
                </a:lnTo>
                <a:cubicBezTo>
                  <a:pt x="45" y="99"/>
                  <a:pt x="45" y="99"/>
                  <a:pt x="45" y="99"/>
                </a:cubicBezTo>
                <a:cubicBezTo>
                  <a:pt x="18" y="99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084" y="0"/>
                  <a:pt x="1084" y="0"/>
                  <a:pt x="1084" y="0"/>
                </a:cubicBezTo>
                <a:cubicBezTo>
                  <a:pt x="1111" y="0"/>
                  <a:pt x="1138" y="18"/>
                  <a:pt x="1138" y="45"/>
                </a:cubicBezTo>
                <a:cubicBezTo>
                  <a:pt x="1138" y="72"/>
                  <a:pt x="1111" y="99"/>
                  <a:pt x="1084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2">
            <a:extLst>
              <a:ext uri="{FF2B5EF4-FFF2-40B4-BE49-F238E27FC236}">
                <a16:creationId xmlns:a16="http://schemas.microsoft.com/office/drawing/2014/main" id="{CB016417-B81D-BE49-A975-3C4FCF63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197" y="10757091"/>
            <a:ext cx="103494" cy="638974"/>
          </a:xfrm>
          <a:custGeom>
            <a:avLst/>
            <a:gdLst>
              <a:gd name="T0" fmla="*/ 46 w 101"/>
              <a:gd name="T1" fmla="*/ 624 h 625"/>
              <a:gd name="T2" fmla="*/ 46 w 101"/>
              <a:gd name="T3" fmla="*/ 624 h 625"/>
              <a:gd name="T4" fmla="*/ 46 w 101"/>
              <a:gd name="T5" fmla="*/ 624 h 625"/>
              <a:gd name="T6" fmla="*/ 0 w 101"/>
              <a:gd name="T7" fmla="*/ 570 h 625"/>
              <a:gd name="T8" fmla="*/ 0 w 101"/>
              <a:gd name="T9" fmla="*/ 55 h 625"/>
              <a:gd name="T10" fmla="*/ 46 w 101"/>
              <a:gd name="T11" fmla="*/ 0 h 625"/>
              <a:gd name="T12" fmla="*/ 46 w 101"/>
              <a:gd name="T13" fmla="*/ 0 h 625"/>
              <a:gd name="T14" fmla="*/ 100 w 101"/>
              <a:gd name="T15" fmla="*/ 55 h 625"/>
              <a:gd name="T16" fmla="*/ 100 w 101"/>
              <a:gd name="T17" fmla="*/ 570 h 625"/>
              <a:gd name="T18" fmla="*/ 46 w 101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625">
                <a:moveTo>
                  <a:pt x="46" y="624"/>
                </a:moveTo>
                <a:lnTo>
                  <a:pt x="46" y="624"/>
                </a:lnTo>
                <a:lnTo>
                  <a:pt x="46" y="624"/>
                </a:lnTo>
                <a:cubicBezTo>
                  <a:pt x="18" y="624"/>
                  <a:pt x="0" y="597"/>
                  <a:pt x="0" y="570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18" y="0"/>
                  <a:pt x="46" y="0"/>
                </a:cubicBezTo>
                <a:lnTo>
                  <a:pt x="46" y="0"/>
                </a:lnTo>
                <a:cubicBezTo>
                  <a:pt x="72" y="0"/>
                  <a:pt x="100" y="28"/>
                  <a:pt x="100" y="55"/>
                </a:cubicBezTo>
                <a:cubicBezTo>
                  <a:pt x="100" y="570"/>
                  <a:pt x="100" y="570"/>
                  <a:pt x="100" y="570"/>
                </a:cubicBezTo>
                <a:cubicBezTo>
                  <a:pt x="100" y="597"/>
                  <a:pt x="72" y="624"/>
                  <a:pt x="46" y="6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3">
            <a:extLst>
              <a:ext uri="{FF2B5EF4-FFF2-40B4-BE49-F238E27FC236}">
                <a16:creationId xmlns:a16="http://schemas.microsoft.com/office/drawing/2014/main" id="{42C0BD59-F2D4-5244-8289-2B33D003A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182" y="10757091"/>
            <a:ext cx="103494" cy="638974"/>
          </a:xfrm>
          <a:custGeom>
            <a:avLst/>
            <a:gdLst>
              <a:gd name="T0" fmla="*/ 54 w 100"/>
              <a:gd name="T1" fmla="*/ 624 h 625"/>
              <a:gd name="T2" fmla="*/ 54 w 100"/>
              <a:gd name="T3" fmla="*/ 624 h 625"/>
              <a:gd name="T4" fmla="*/ 54 w 100"/>
              <a:gd name="T5" fmla="*/ 624 h 625"/>
              <a:gd name="T6" fmla="*/ 0 w 100"/>
              <a:gd name="T7" fmla="*/ 579 h 625"/>
              <a:gd name="T8" fmla="*/ 0 w 100"/>
              <a:gd name="T9" fmla="*/ 55 h 625"/>
              <a:gd name="T10" fmla="*/ 54 w 100"/>
              <a:gd name="T11" fmla="*/ 0 h 625"/>
              <a:gd name="T12" fmla="*/ 54 w 100"/>
              <a:gd name="T13" fmla="*/ 0 h 625"/>
              <a:gd name="T14" fmla="*/ 99 w 100"/>
              <a:gd name="T15" fmla="*/ 55 h 625"/>
              <a:gd name="T16" fmla="*/ 99 w 100"/>
              <a:gd name="T17" fmla="*/ 579 h 625"/>
              <a:gd name="T18" fmla="*/ 54 w 100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625">
                <a:moveTo>
                  <a:pt x="54" y="624"/>
                </a:moveTo>
                <a:lnTo>
                  <a:pt x="54" y="624"/>
                </a:lnTo>
                <a:lnTo>
                  <a:pt x="54" y="624"/>
                </a:lnTo>
                <a:cubicBezTo>
                  <a:pt x="27" y="624"/>
                  <a:pt x="0" y="597"/>
                  <a:pt x="0" y="57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27" y="0"/>
                  <a:pt x="54" y="0"/>
                </a:cubicBezTo>
                <a:lnTo>
                  <a:pt x="54" y="0"/>
                </a:lnTo>
                <a:cubicBezTo>
                  <a:pt x="81" y="0"/>
                  <a:pt x="99" y="28"/>
                  <a:pt x="99" y="55"/>
                </a:cubicBezTo>
                <a:cubicBezTo>
                  <a:pt x="99" y="579"/>
                  <a:pt x="99" y="579"/>
                  <a:pt x="99" y="579"/>
                </a:cubicBezTo>
                <a:cubicBezTo>
                  <a:pt x="99" y="597"/>
                  <a:pt x="72" y="624"/>
                  <a:pt x="54" y="6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4">
            <a:extLst>
              <a:ext uri="{FF2B5EF4-FFF2-40B4-BE49-F238E27FC236}">
                <a16:creationId xmlns:a16="http://schemas.microsoft.com/office/drawing/2014/main" id="{E5EFA543-62D5-DD4C-9BB4-F736E7673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168" y="10757091"/>
            <a:ext cx="103494" cy="638974"/>
          </a:xfrm>
          <a:custGeom>
            <a:avLst/>
            <a:gdLst>
              <a:gd name="T0" fmla="*/ 45 w 100"/>
              <a:gd name="T1" fmla="*/ 624 h 625"/>
              <a:gd name="T2" fmla="*/ 45 w 100"/>
              <a:gd name="T3" fmla="*/ 624 h 625"/>
              <a:gd name="T4" fmla="*/ 45 w 100"/>
              <a:gd name="T5" fmla="*/ 624 h 625"/>
              <a:gd name="T6" fmla="*/ 0 w 100"/>
              <a:gd name="T7" fmla="*/ 579 h 625"/>
              <a:gd name="T8" fmla="*/ 0 w 100"/>
              <a:gd name="T9" fmla="*/ 55 h 625"/>
              <a:gd name="T10" fmla="*/ 45 w 100"/>
              <a:gd name="T11" fmla="*/ 0 h 625"/>
              <a:gd name="T12" fmla="*/ 45 w 100"/>
              <a:gd name="T13" fmla="*/ 0 h 625"/>
              <a:gd name="T14" fmla="*/ 99 w 100"/>
              <a:gd name="T15" fmla="*/ 55 h 625"/>
              <a:gd name="T16" fmla="*/ 99 w 100"/>
              <a:gd name="T17" fmla="*/ 579 h 625"/>
              <a:gd name="T18" fmla="*/ 45 w 100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625">
                <a:moveTo>
                  <a:pt x="45" y="624"/>
                </a:moveTo>
                <a:lnTo>
                  <a:pt x="45" y="624"/>
                </a:lnTo>
                <a:lnTo>
                  <a:pt x="45" y="624"/>
                </a:lnTo>
                <a:cubicBezTo>
                  <a:pt x="18" y="624"/>
                  <a:pt x="0" y="606"/>
                  <a:pt x="0" y="57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18" y="0"/>
                  <a:pt x="45" y="0"/>
                </a:cubicBezTo>
                <a:lnTo>
                  <a:pt x="45" y="0"/>
                </a:lnTo>
                <a:cubicBezTo>
                  <a:pt x="72" y="0"/>
                  <a:pt x="99" y="28"/>
                  <a:pt x="99" y="55"/>
                </a:cubicBezTo>
                <a:cubicBezTo>
                  <a:pt x="99" y="579"/>
                  <a:pt x="99" y="579"/>
                  <a:pt x="99" y="579"/>
                </a:cubicBezTo>
                <a:cubicBezTo>
                  <a:pt x="99" y="606"/>
                  <a:pt x="72" y="624"/>
                  <a:pt x="45" y="6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5">
            <a:extLst>
              <a:ext uri="{FF2B5EF4-FFF2-40B4-BE49-F238E27FC236}">
                <a16:creationId xmlns:a16="http://schemas.microsoft.com/office/drawing/2014/main" id="{A9C87401-154E-4B4B-BDE7-D8757B222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211" y="10280111"/>
            <a:ext cx="1529938" cy="314987"/>
          </a:xfrm>
          <a:custGeom>
            <a:avLst/>
            <a:gdLst>
              <a:gd name="T0" fmla="*/ 54 w 1501"/>
              <a:gd name="T1" fmla="*/ 307 h 308"/>
              <a:gd name="T2" fmla="*/ 54 w 1501"/>
              <a:gd name="T3" fmla="*/ 307 h 308"/>
              <a:gd name="T4" fmla="*/ 9 w 1501"/>
              <a:gd name="T5" fmla="*/ 271 h 308"/>
              <a:gd name="T6" fmla="*/ 36 w 1501"/>
              <a:gd name="T7" fmla="*/ 207 h 308"/>
              <a:gd name="T8" fmla="*/ 741 w 1501"/>
              <a:gd name="T9" fmla="*/ 0 h 308"/>
              <a:gd name="T10" fmla="*/ 768 w 1501"/>
              <a:gd name="T11" fmla="*/ 0 h 308"/>
              <a:gd name="T12" fmla="*/ 1455 w 1501"/>
              <a:gd name="T13" fmla="*/ 207 h 308"/>
              <a:gd name="T14" fmla="*/ 1491 w 1501"/>
              <a:gd name="T15" fmla="*/ 271 h 308"/>
              <a:gd name="T16" fmla="*/ 1428 w 1501"/>
              <a:gd name="T17" fmla="*/ 298 h 308"/>
              <a:gd name="T18" fmla="*/ 750 w 1501"/>
              <a:gd name="T19" fmla="*/ 99 h 308"/>
              <a:gd name="T20" fmla="*/ 72 w 1501"/>
              <a:gd name="T21" fmla="*/ 307 h 308"/>
              <a:gd name="T22" fmla="*/ 54 w 1501"/>
              <a:gd name="T23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1" h="308">
                <a:moveTo>
                  <a:pt x="54" y="307"/>
                </a:moveTo>
                <a:lnTo>
                  <a:pt x="54" y="307"/>
                </a:lnTo>
                <a:cubicBezTo>
                  <a:pt x="36" y="307"/>
                  <a:pt x="18" y="289"/>
                  <a:pt x="9" y="271"/>
                </a:cubicBezTo>
                <a:cubicBezTo>
                  <a:pt x="0" y="244"/>
                  <a:pt x="18" y="216"/>
                  <a:pt x="36" y="207"/>
                </a:cubicBezTo>
                <a:cubicBezTo>
                  <a:pt x="741" y="0"/>
                  <a:pt x="741" y="0"/>
                  <a:pt x="741" y="0"/>
                </a:cubicBezTo>
                <a:cubicBezTo>
                  <a:pt x="750" y="0"/>
                  <a:pt x="759" y="0"/>
                  <a:pt x="768" y="0"/>
                </a:cubicBezTo>
                <a:cubicBezTo>
                  <a:pt x="1455" y="207"/>
                  <a:pt x="1455" y="207"/>
                  <a:pt x="1455" y="207"/>
                </a:cubicBezTo>
                <a:cubicBezTo>
                  <a:pt x="1482" y="216"/>
                  <a:pt x="1500" y="244"/>
                  <a:pt x="1491" y="271"/>
                </a:cubicBezTo>
                <a:cubicBezTo>
                  <a:pt x="1482" y="289"/>
                  <a:pt x="1455" y="307"/>
                  <a:pt x="1428" y="298"/>
                </a:cubicBezTo>
                <a:cubicBezTo>
                  <a:pt x="750" y="99"/>
                  <a:pt x="750" y="99"/>
                  <a:pt x="750" y="99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63" y="307"/>
                  <a:pt x="54" y="307"/>
                  <a:pt x="54" y="3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6">
            <a:extLst>
              <a:ext uri="{FF2B5EF4-FFF2-40B4-BE49-F238E27FC236}">
                <a16:creationId xmlns:a16="http://schemas.microsoft.com/office/drawing/2014/main" id="{DFD610D6-1C4C-ED41-9E37-770BEB0FE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702" y="5154820"/>
            <a:ext cx="1133954" cy="1372443"/>
          </a:xfrm>
          <a:custGeom>
            <a:avLst/>
            <a:gdLst>
              <a:gd name="T0" fmla="*/ 560 w 1112"/>
              <a:gd name="T1" fmla="*/ 1346 h 1347"/>
              <a:gd name="T2" fmla="*/ 560 w 1112"/>
              <a:gd name="T3" fmla="*/ 1346 h 1347"/>
              <a:gd name="T4" fmla="*/ 0 w 1112"/>
              <a:gd name="T5" fmla="*/ 786 h 1347"/>
              <a:gd name="T6" fmla="*/ 72 w 1112"/>
              <a:gd name="T7" fmla="*/ 434 h 1347"/>
              <a:gd name="T8" fmla="*/ 262 w 1112"/>
              <a:gd name="T9" fmla="*/ 72 h 1347"/>
              <a:gd name="T10" fmla="*/ 298 w 1112"/>
              <a:gd name="T11" fmla="*/ 18 h 1347"/>
              <a:gd name="T12" fmla="*/ 361 w 1112"/>
              <a:gd name="T13" fmla="*/ 18 h 1347"/>
              <a:gd name="T14" fmla="*/ 361 w 1112"/>
              <a:gd name="T15" fmla="*/ 82 h 1347"/>
              <a:gd name="T16" fmla="*/ 325 w 1112"/>
              <a:gd name="T17" fmla="*/ 118 h 1347"/>
              <a:gd name="T18" fmla="*/ 153 w 1112"/>
              <a:gd name="T19" fmla="*/ 461 h 1347"/>
              <a:gd name="T20" fmla="*/ 81 w 1112"/>
              <a:gd name="T21" fmla="*/ 786 h 1347"/>
              <a:gd name="T22" fmla="*/ 560 w 1112"/>
              <a:gd name="T23" fmla="*/ 1265 h 1347"/>
              <a:gd name="T24" fmla="*/ 1030 w 1112"/>
              <a:gd name="T25" fmla="*/ 786 h 1347"/>
              <a:gd name="T26" fmla="*/ 967 w 1112"/>
              <a:gd name="T27" fmla="*/ 461 h 1347"/>
              <a:gd name="T28" fmla="*/ 786 w 1112"/>
              <a:gd name="T29" fmla="*/ 118 h 1347"/>
              <a:gd name="T30" fmla="*/ 759 w 1112"/>
              <a:gd name="T31" fmla="*/ 82 h 1347"/>
              <a:gd name="T32" fmla="*/ 759 w 1112"/>
              <a:gd name="T33" fmla="*/ 18 h 1347"/>
              <a:gd name="T34" fmla="*/ 813 w 1112"/>
              <a:gd name="T35" fmla="*/ 27 h 1347"/>
              <a:gd name="T36" fmla="*/ 858 w 1112"/>
              <a:gd name="T37" fmla="*/ 63 h 1347"/>
              <a:gd name="T38" fmla="*/ 1039 w 1112"/>
              <a:gd name="T39" fmla="*/ 434 h 1347"/>
              <a:gd name="T40" fmla="*/ 1111 w 1112"/>
              <a:gd name="T41" fmla="*/ 786 h 1347"/>
              <a:gd name="T42" fmla="*/ 560 w 1112"/>
              <a:gd name="T43" fmla="*/ 1346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12" h="1347">
                <a:moveTo>
                  <a:pt x="560" y="1346"/>
                </a:moveTo>
                <a:lnTo>
                  <a:pt x="560" y="1346"/>
                </a:lnTo>
                <a:cubicBezTo>
                  <a:pt x="253" y="1346"/>
                  <a:pt x="0" y="1093"/>
                  <a:pt x="0" y="786"/>
                </a:cubicBezTo>
                <a:cubicBezTo>
                  <a:pt x="0" y="696"/>
                  <a:pt x="27" y="560"/>
                  <a:pt x="72" y="434"/>
                </a:cubicBezTo>
                <a:cubicBezTo>
                  <a:pt x="117" y="289"/>
                  <a:pt x="189" y="163"/>
                  <a:pt x="262" y="72"/>
                </a:cubicBezTo>
                <a:cubicBezTo>
                  <a:pt x="271" y="54"/>
                  <a:pt x="289" y="36"/>
                  <a:pt x="298" y="18"/>
                </a:cubicBezTo>
                <a:cubicBezTo>
                  <a:pt x="316" y="0"/>
                  <a:pt x="343" y="0"/>
                  <a:pt x="361" y="18"/>
                </a:cubicBezTo>
                <a:cubicBezTo>
                  <a:pt x="370" y="36"/>
                  <a:pt x="379" y="63"/>
                  <a:pt x="361" y="82"/>
                </a:cubicBezTo>
                <a:cubicBezTo>
                  <a:pt x="352" y="90"/>
                  <a:pt x="334" y="108"/>
                  <a:pt x="325" y="118"/>
                </a:cubicBezTo>
                <a:cubicBezTo>
                  <a:pt x="262" y="208"/>
                  <a:pt x="198" y="325"/>
                  <a:pt x="153" y="461"/>
                </a:cubicBezTo>
                <a:cubicBezTo>
                  <a:pt x="108" y="578"/>
                  <a:pt x="81" y="705"/>
                  <a:pt x="81" y="786"/>
                </a:cubicBezTo>
                <a:cubicBezTo>
                  <a:pt x="81" y="1048"/>
                  <a:pt x="298" y="1265"/>
                  <a:pt x="560" y="1265"/>
                </a:cubicBezTo>
                <a:cubicBezTo>
                  <a:pt x="822" y="1265"/>
                  <a:pt x="1030" y="1048"/>
                  <a:pt x="1030" y="786"/>
                </a:cubicBezTo>
                <a:cubicBezTo>
                  <a:pt x="1030" y="705"/>
                  <a:pt x="1003" y="578"/>
                  <a:pt x="967" y="461"/>
                </a:cubicBezTo>
                <a:cubicBezTo>
                  <a:pt x="921" y="325"/>
                  <a:pt x="858" y="208"/>
                  <a:pt x="786" y="118"/>
                </a:cubicBezTo>
                <a:cubicBezTo>
                  <a:pt x="777" y="108"/>
                  <a:pt x="768" y="90"/>
                  <a:pt x="759" y="82"/>
                </a:cubicBezTo>
                <a:cubicBezTo>
                  <a:pt x="740" y="63"/>
                  <a:pt x="740" y="36"/>
                  <a:pt x="759" y="18"/>
                </a:cubicBezTo>
                <a:cubicBezTo>
                  <a:pt x="777" y="0"/>
                  <a:pt x="804" y="9"/>
                  <a:pt x="813" y="27"/>
                </a:cubicBezTo>
                <a:cubicBezTo>
                  <a:pt x="831" y="36"/>
                  <a:pt x="840" y="54"/>
                  <a:pt x="858" y="63"/>
                </a:cubicBezTo>
                <a:cubicBezTo>
                  <a:pt x="930" y="163"/>
                  <a:pt x="994" y="289"/>
                  <a:pt x="1039" y="434"/>
                </a:cubicBezTo>
                <a:cubicBezTo>
                  <a:pt x="1084" y="560"/>
                  <a:pt x="1111" y="696"/>
                  <a:pt x="1111" y="786"/>
                </a:cubicBezTo>
                <a:cubicBezTo>
                  <a:pt x="1111" y="1093"/>
                  <a:pt x="867" y="1346"/>
                  <a:pt x="560" y="13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7">
            <a:extLst>
              <a:ext uri="{FF2B5EF4-FFF2-40B4-BE49-F238E27FC236}">
                <a16:creationId xmlns:a16="http://schemas.microsoft.com/office/drawing/2014/main" id="{4082C31B-0F13-9243-9EBF-9EC16EEE3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194" y="4682337"/>
            <a:ext cx="692972" cy="350986"/>
          </a:xfrm>
          <a:custGeom>
            <a:avLst/>
            <a:gdLst>
              <a:gd name="T0" fmla="*/ 551 w 678"/>
              <a:gd name="T1" fmla="*/ 344 h 345"/>
              <a:gd name="T2" fmla="*/ 551 w 678"/>
              <a:gd name="T3" fmla="*/ 344 h 345"/>
              <a:gd name="T4" fmla="*/ 533 w 678"/>
              <a:gd name="T5" fmla="*/ 344 h 345"/>
              <a:gd name="T6" fmla="*/ 515 w 678"/>
              <a:gd name="T7" fmla="*/ 280 h 345"/>
              <a:gd name="T8" fmla="*/ 587 w 678"/>
              <a:gd name="T9" fmla="*/ 118 h 345"/>
              <a:gd name="T10" fmla="*/ 587 w 678"/>
              <a:gd name="T11" fmla="*/ 100 h 345"/>
              <a:gd name="T12" fmla="*/ 569 w 678"/>
              <a:gd name="T13" fmla="*/ 82 h 345"/>
              <a:gd name="T14" fmla="*/ 117 w 678"/>
              <a:gd name="T15" fmla="*/ 82 h 345"/>
              <a:gd name="T16" fmla="*/ 90 w 678"/>
              <a:gd name="T17" fmla="*/ 100 h 345"/>
              <a:gd name="T18" fmla="*/ 90 w 678"/>
              <a:gd name="T19" fmla="*/ 118 h 345"/>
              <a:gd name="T20" fmla="*/ 171 w 678"/>
              <a:gd name="T21" fmla="*/ 280 h 345"/>
              <a:gd name="T22" fmla="*/ 153 w 678"/>
              <a:gd name="T23" fmla="*/ 335 h 345"/>
              <a:gd name="T24" fmla="*/ 90 w 678"/>
              <a:gd name="T25" fmla="*/ 316 h 345"/>
              <a:gd name="T26" fmla="*/ 17 w 678"/>
              <a:gd name="T27" fmla="*/ 154 h 345"/>
              <a:gd name="T28" fmla="*/ 17 w 678"/>
              <a:gd name="T29" fmla="*/ 54 h 345"/>
              <a:gd name="T30" fmla="*/ 117 w 678"/>
              <a:gd name="T31" fmla="*/ 0 h 345"/>
              <a:gd name="T32" fmla="*/ 569 w 678"/>
              <a:gd name="T33" fmla="*/ 0 h 345"/>
              <a:gd name="T34" fmla="*/ 659 w 678"/>
              <a:gd name="T35" fmla="*/ 54 h 345"/>
              <a:gd name="T36" fmla="*/ 668 w 678"/>
              <a:gd name="T37" fmla="*/ 154 h 345"/>
              <a:gd name="T38" fmla="*/ 587 w 678"/>
              <a:gd name="T39" fmla="*/ 326 h 345"/>
              <a:gd name="T40" fmla="*/ 551 w 678"/>
              <a:gd name="T41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8" h="345">
                <a:moveTo>
                  <a:pt x="551" y="344"/>
                </a:moveTo>
                <a:lnTo>
                  <a:pt x="551" y="344"/>
                </a:lnTo>
                <a:cubicBezTo>
                  <a:pt x="542" y="344"/>
                  <a:pt x="533" y="344"/>
                  <a:pt x="533" y="344"/>
                </a:cubicBezTo>
                <a:cubicBezTo>
                  <a:pt x="506" y="335"/>
                  <a:pt x="497" y="307"/>
                  <a:pt x="515" y="280"/>
                </a:cubicBezTo>
                <a:cubicBezTo>
                  <a:pt x="587" y="118"/>
                  <a:pt x="587" y="118"/>
                  <a:pt x="587" y="118"/>
                </a:cubicBezTo>
                <a:cubicBezTo>
                  <a:pt x="596" y="109"/>
                  <a:pt x="587" y="100"/>
                  <a:pt x="587" y="100"/>
                </a:cubicBezTo>
                <a:cubicBezTo>
                  <a:pt x="587" y="91"/>
                  <a:pt x="578" y="82"/>
                  <a:pt x="569" y="82"/>
                </a:cubicBezTo>
                <a:cubicBezTo>
                  <a:pt x="117" y="82"/>
                  <a:pt x="117" y="82"/>
                  <a:pt x="117" y="82"/>
                </a:cubicBezTo>
                <a:cubicBezTo>
                  <a:pt x="99" y="82"/>
                  <a:pt x="90" y="91"/>
                  <a:pt x="90" y="100"/>
                </a:cubicBezTo>
                <a:cubicBezTo>
                  <a:pt x="90" y="100"/>
                  <a:pt x="81" y="109"/>
                  <a:pt x="90" y="118"/>
                </a:cubicBezTo>
                <a:cubicBezTo>
                  <a:pt x="171" y="280"/>
                  <a:pt x="171" y="280"/>
                  <a:pt x="171" y="280"/>
                </a:cubicBezTo>
                <a:cubicBezTo>
                  <a:pt x="180" y="298"/>
                  <a:pt x="171" y="326"/>
                  <a:pt x="153" y="335"/>
                </a:cubicBezTo>
                <a:cubicBezTo>
                  <a:pt x="126" y="344"/>
                  <a:pt x="99" y="335"/>
                  <a:pt x="90" y="316"/>
                </a:cubicBezTo>
                <a:cubicBezTo>
                  <a:pt x="17" y="154"/>
                  <a:pt x="17" y="154"/>
                  <a:pt x="17" y="154"/>
                </a:cubicBezTo>
                <a:cubicBezTo>
                  <a:pt x="0" y="127"/>
                  <a:pt x="0" y="82"/>
                  <a:pt x="17" y="54"/>
                </a:cubicBezTo>
                <a:cubicBezTo>
                  <a:pt x="45" y="18"/>
                  <a:pt x="72" y="0"/>
                  <a:pt x="117" y="0"/>
                </a:cubicBezTo>
                <a:cubicBezTo>
                  <a:pt x="569" y="0"/>
                  <a:pt x="569" y="0"/>
                  <a:pt x="569" y="0"/>
                </a:cubicBezTo>
                <a:cubicBezTo>
                  <a:pt x="605" y="0"/>
                  <a:pt x="641" y="18"/>
                  <a:pt x="659" y="54"/>
                </a:cubicBezTo>
                <a:cubicBezTo>
                  <a:pt x="677" y="82"/>
                  <a:pt x="677" y="127"/>
                  <a:pt x="668" y="154"/>
                </a:cubicBezTo>
                <a:cubicBezTo>
                  <a:pt x="587" y="326"/>
                  <a:pt x="587" y="326"/>
                  <a:pt x="587" y="326"/>
                </a:cubicBezTo>
                <a:cubicBezTo>
                  <a:pt x="578" y="335"/>
                  <a:pt x="560" y="344"/>
                  <a:pt x="551" y="3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8">
            <a:extLst>
              <a:ext uri="{FF2B5EF4-FFF2-40B4-BE49-F238E27FC236}">
                <a16:creationId xmlns:a16="http://schemas.microsoft.com/office/drawing/2014/main" id="{6DBD7891-9E02-DD45-9277-432E190E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688" y="5078321"/>
            <a:ext cx="436484" cy="85498"/>
          </a:xfrm>
          <a:custGeom>
            <a:avLst/>
            <a:gdLst>
              <a:gd name="T0" fmla="*/ 389 w 426"/>
              <a:gd name="T1" fmla="*/ 81 h 82"/>
              <a:gd name="T2" fmla="*/ 389 w 426"/>
              <a:gd name="T3" fmla="*/ 81 h 82"/>
              <a:gd name="T4" fmla="*/ 45 w 426"/>
              <a:gd name="T5" fmla="*/ 81 h 82"/>
              <a:gd name="T6" fmla="*/ 0 w 426"/>
              <a:gd name="T7" fmla="*/ 45 h 82"/>
              <a:gd name="T8" fmla="*/ 45 w 426"/>
              <a:gd name="T9" fmla="*/ 0 h 82"/>
              <a:gd name="T10" fmla="*/ 389 w 426"/>
              <a:gd name="T11" fmla="*/ 0 h 82"/>
              <a:gd name="T12" fmla="*/ 425 w 426"/>
              <a:gd name="T13" fmla="*/ 45 h 82"/>
              <a:gd name="T14" fmla="*/ 389 w 426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6" h="82">
                <a:moveTo>
                  <a:pt x="389" y="81"/>
                </a:moveTo>
                <a:lnTo>
                  <a:pt x="389" y="81"/>
                </a:lnTo>
                <a:cubicBezTo>
                  <a:pt x="45" y="81"/>
                  <a:pt x="45" y="81"/>
                  <a:pt x="45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07" y="0"/>
                  <a:pt x="425" y="18"/>
                  <a:pt x="425" y="45"/>
                </a:cubicBezTo>
                <a:cubicBezTo>
                  <a:pt x="425" y="63"/>
                  <a:pt x="407" y="81"/>
                  <a:pt x="389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9">
            <a:extLst>
              <a:ext uri="{FF2B5EF4-FFF2-40B4-BE49-F238E27FC236}">
                <a16:creationId xmlns:a16="http://schemas.microsoft.com/office/drawing/2014/main" id="{4F803CEB-FC2F-EF4A-8554-2ADE36BCD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685" y="5604801"/>
            <a:ext cx="287988" cy="472479"/>
          </a:xfrm>
          <a:custGeom>
            <a:avLst/>
            <a:gdLst>
              <a:gd name="T0" fmla="*/ 136 w 281"/>
              <a:gd name="T1" fmla="*/ 460 h 461"/>
              <a:gd name="T2" fmla="*/ 136 w 281"/>
              <a:gd name="T3" fmla="*/ 460 h 461"/>
              <a:gd name="T4" fmla="*/ 27 w 281"/>
              <a:gd name="T5" fmla="*/ 434 h 461"/>
              <a:gd name="T6" fmla="*/ 9 w 281"/>
              <a:gd name="T7" fmla="*/ 397 h 461"/>
              <a:gd name="T8" fmla="*/ 46 w 281"/>
              <a:gd name="T9" fmla="*/ 379 h 461"/>
              <a:gd name="T10" fmla="*/ 199 w 281"/>
              <a:gd name="T11" fmla="*/ 388 h 461"/>
              <a:gd name="T12" fmla="*/ 226 w 281"/>
              <a:gd name="T13" fmla="*/ 334 h 461"/>
              <a:gd name="T14" fmla="*/ 127 w 281"/>
              <a:gd name="T15" fmla="*/ 262 h 461"/>
              <a:gd name="T16" fmla="*/ 55 w 281"/>
              <a:gd name="T17" fmla="*/ 217 h 461"/>
              <a:gd name="T18" fmla="*/ 9 w 281"/>
              <a:gd name="T19" fmla="*/ 135 h 461"/>
              <a:gd name="T20" fmla="*/ 64 w 281"/>
              <a:gd name="T21" fmla="*/ 36 h 461"/>
              <a:gd name="T22" fmla="*/ 262 w 281"/>
              <a:gd name="T23" fmla="*/ 36 h 461"/>
              <a:gd name="T24" fmla="*/ 271 w 281"/>
              <a:gd name="T25" fmla="*/ 72 h 461"/>
              <a:gd name="T26" fmla="*/ 235 w 281"/>
              <a:gd name="T27" fmla="*/ 90 h 461"/>
              <a:gd name="T28" fmla="*/ 91 w 281"/>
              <a:gd name="T29" fmla="*/ 81 h 461"/>
              <a:gd name="T30" fmla="*/ 64 w 281"/>
              <a:gd name="T31" fmla="*/ 135 h 461"/>
              <a:gd name="T32" fmla="*/ 154 w 281"/>
              <a:gd name="T33" fmla="*/ 208 h 461"/>
              <a:gd name="T34" fmla="*/ 235 w 281"/>
              <a:gd name="T35" fmla="*/ 253 h 461"/>
              <a:gd name="T36" fmla="*/ 280 w 281"/>
              <a:gd name="T37" fmla="*/ 334 h 461"/>
              <a:gd name="T38" fmla="*/ 226 w 281"/>
              <a:gd name="T39" fmla="*/ 434 h 461"/>
              <a:gd name="T40" fmla="*/ 136 w 281"/>
              <a:gd name="T41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1" h="461">
                <a:moveTo>
                  <a:pt x="136" y="460"/>
                </a:moveTo>
                <a:lnTo>
                  <a:pt x="136" y="460"/>
                </a:lnTo>
                <a:cubicBezTo>
                  <a:pt x="100" y="460"/>
                  <a:pt x="64" y="452"/>
                  <a:pt x="27" y="434"/>
                </a:cubicBezTo>
                <a:cubicBezTo>
                  <a:pt x="9" y="424"/>
                  <a:pt x="0" y="406"/>
                  <a:pt x="9" y="397"/>
                </a:cubicBezTo>
                <a:cubicBezTo>
                  <a:pt x="18" y="379"/>
                  <a:pt x="36" y="379"/>
                  <a:pt x="46" y="379"/>
                </a:cubicBezTo>
                <a:cubicBezTo>
                  <a:pt x="100" y="406"/>
                  <a:pt x="163" y="406"/>
                  <a:pt x="199" y="388"/>
                </a:cubicBezTo>
                <a:cubicBezTo>
                  <a:pt x="217" y="370"/>
                  <a:pt x="226" y="352"/>
                  <a:pt x="226" y="334"/>
                </a:cubicBezTo>
                <a:cubicBezTo>
                  <a:pt x="226" y="307"/>
                  <a:pt x="172" y="280"/>
                  <a:pt x="127" y="262"/>
                </a:cubicBezTo>
                <a:cubicBezTo>
                  <a:pt x="100" y="244"/>
                  <a:pt x="72" y="235"/>
                  <a:pt x="55" y="217"/>
                </a:cubicBezTo>
                <a:cubicBezTo>
                  <a:pt x="18" y="190"/>
                  <a:pt x="9" y="162"/>
                  <a:pt x="9" y="135"/>
                </a:cubicBezTo>
                <a:cubicBezTo>
                  <a:pt x="9" y="99"/>
                  <a:pt x="27" y="63"/>
                  <a:pt x="64" y="36"/>
                </a:cubicBezTo>
                <a:cubicBezTo>
                  <a:pt x="109" y="9"/>
                  <a:pt x="190" y="0"/>
                  <a:pt x="262" y="36"/>
                </a:cubicBezTo>
                <a:cubicBezTo>
                  <a:pt x="271" y="36"/>
                  <a:pt x="280" y="54"/>
                  <a:pt x="271" y="72"/>
                </a:cubicBezTo>
                <a:cubicBezTo>
                  <a:pt x="271" y="81"/>
                  <a:pt x="253" y="90"/>
                  <a:pt x="235" y="90"/>
                </a:cubicBezTo>
                <a:cubicBezTo>
                  <a:pt x="181" y="63"/>
                  <a:pt x="127" y="63"/>
                  <a:pt x="91" y="81"/>
                </a:cubicBezTo>
                <a:cubicBezTo>
                  <a:pt x="72" y="99"/>
                  <a:pt x="64" y="117"/>
                  <a:pt x="64" y="135"/>
                </a:cubicBezTo>
                <a:cubicBezTo>
                  <a:pt x="64" y="162"/>
                  <a:pt x="109" y="190"/>
                  <a:pt x="154" y="208"/>
                </a:cubicBezTo>
                <a:cubicBezTo>
                  <a:pt x="181" y="226"/>
                  <a:pt x="208" y="235"/>
                  <a:pt x="235" y="253"/>
                </a:cubicBezTo>
                <a:cubicBezTo>
                  <a:pt x="262" y="280"/>
                  <a:pt x="280" y="307"/>
                  <a:pt x="280" y="334"/>
                </a:cubicBezTo>
                <a:cubicBezTo>
                  <a:pt x="280" y="370"/>
                  <a:pt x="262" y="406"/>
                  <a:pt x="226" y="434"/>
                </a:cubicBezTo>
                <a:cubicBezTo>
                  <a:pt x="199" y="452"/>
                  <a:pt x="172" y="460"/>
                  <a:pt x="136" y="4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0">
            <a:extLst>
              <a:ext uri="{FF2B5EF4-FFF2-40B4-BE49-F238E27FC236}">
                <a16:creationId xmlns:a16="http://schemas.microsoft.com/office/drawing/2014/main" id="{3EB221C8-1EB4-D149-BE4E-B20D809B8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181" y="5501304"/>
            <a:ext cx="53998" cy="103497"/>
          </a:xfrm>
          <a:custGeom>
            <a:avLst/>
            <a:gdLst>
              <a:gd name="T0" fmla="*/ 27 w 55"/>
              <a:gd name="T1" fmla="*/ 100 h 101"/>
              <a:gd name="T2" fmla="*/ 27 w 55"/>
              <a:gd name="T3" fmla="*/ 100 h 101"/>
              <a:gd name="T4" fmla="*/ 0 w 55"/>
              <a:gd name="T5" fmla="*/ 73 h 101"/>
              <a:gd name="T6" fmla="*/ 0 w 55"/>
              <a:gd name="T7" fmla="*/ 28 h 101"/>
              <a:gd name="T8" fmla="*/ 27 w 55"/>
              <a:gd name="T9" fmla="*/ 0 h 101"/>
              <a:gd name="T10" fmla="*/ 54 w 55"/>
              <a:gd name="T11" fmla="*/ 28 h 101"/>
              <a:gd name="T12" fmla="*/ 54 w 55"/>
              <a:gd name="T13" fmla="*/ 73 h 101"/>
              <a:gd name="T14" fmla="*/ 27 w 55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01">
                <a:moveTo>
                  <a:pt x="27" y="100"/>
                </a:moveTo>
                <a:lnTo>
                  <a:pt x="27" y="100"/>
                </a:lnTo>
                <a:cubicBezTo>
                  <a:pt x="9" y="100"/>
                  <a:pt x="0" y="91"/>
                  <a:pt x="0" y="7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54" y="18"/>
                  <a:pt x="54" y="28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91"/>
                  <a:pt x="36" y="100"/>
                  <a:pt x="27" y="1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1">
            <a:extLst>
              <a:ext uri="{FF2B5EF4-FFF2-40B4-BE49-F238E27FC236}">
                <a16:creationId xmlns:a16="http://schemas.microsoft.com/office/drawing/2014/main" id="{6EBF217B-D3E9-3541-B147-B057A463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181" y="6086281"/>
            <a:ext cx="53998" cy="103497"/>
          </a:xfrm>
          <a:custGeom>
            <a:avLst/>
            <a:gdLst>
              <a:gd name="T0" fmla="*/ 27 w 55"/>
              <a:gd name="T1" fmla="*/ 99 h 100"/>
              <a:gd name="T2" fmla="*/ 27 w 55"/>
              <a:gd name="T3" fmla="*/ 99 h 100"/>
              <a:gd name="T4" fmla="*/ 0 w 55"/>
              <a:gd name="T5" fmla="*/ 72 h 100"/>
              <a:gd name="T6" fmla="*/ 0 w 55"/>
              <a:gd name="T7" fmla="*/ 27 h 100"/>
              <a:gd name="T8" fmla="*/ 27 w 55"/>
              <a:gd name="T9" fmla="*/ 0 h 100"/>
              <a:gd name="T10" fmla="*/ 54 w 55"/>
              <a:gd name="T11" fmla="*/ 27 h 100"/>
              <a:gd name="T12" fmla="*/ 54 w 55"/>
              <a:gd name="T13" fmla="*/ 72 h 100"/>
              <a:gd name="T14" fmla="*/ 27 w 55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00">
                <a:moveTo>
                  <a:pt x="27" y="99"/>
                </a:moveTo>
                <a:lnTo>
                  <a:pt x="27" y="99"/>
                </a:lnTo>
                <a:cubicBezTo>
                  <a:pt x="9" y="99"/>
                  <a:pt x="0" y="81"/>
                  <a:pt x="0" y="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72"/>
                  <a:pt x="54" y="72"/>
                  <a:pt x="54" y="72"/>
                </a:cubicBezTo>
                <a:cubicBezTo>
                  <a:pt x="54" y="81"/>
                  <a:pt x="36" y="99"/>
                  <a:pt x="27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Google Shape;207;p7">
            <a:extLst>
              <a:ext uri="{FF2B5EF4-FFF2-40B4-BE49-F238E27FC236}">
                <a16:creationId xmlns:a16="http://schemas.microsoft.com/office/drawing/2014/main" id="{189BF379-18A1-FE4F-8C8C-7DD32569C1D9}"/>
              </a:ext>
            </a:extLst>
          </p:cNvPr>
          <p:cNvSpPr txBox="1"/>
          <p:nvPr/>
        </p:nvSpPr>
        <p:spPr>
          <a:xfrm>
            <a:off x="9650711" y="523525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8" name="Google Shape;208;p7">
            <a:extLst>
              <a:ext uri="{FF2B5EF4-FFF2-40B4-BE49-F238E27FC236}">
                <a16:creationId xmlns:a16="http://schemas.microsoft.com/office/drawing/2014/main" id="{714F77B8-9CDE-D54C-A5D2-3084FB745625}"/>
              </a:ext>
            </a:extLst>
          </p:cNvPr>
          <p:cNvSpPr txBox="1"/>
          <p:nvPr/>
        </p:nvSpPr>
        <p:spPr>
          <a:xfrm>
            <a:off x="2451398" y="18870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264;p9">
            <a:extLst>
              <a:ext uri="{FF2B5EF4-FFF2-40B4-BE49-F238E27FC236}">
                <a16:creationId xmlns:a16="http://schemas.microsoft.com/office/drawing/2014/main" id="{77412E5D-1635-914F-B82D-8E267EE8037A}"/>
              </a:ext>
            </a:extLst>
          </p:cNvPr>
          <p:cNvSpPr txBox="1"/>
          <p:nvPr/>
        </p:nvSpPr>
        <p:spPr>
          <a:xfrm>
            <a:off x="16795583" y="1013902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265;p9">
            <a:extLst>
              <a:ext uri="{FF2B5EF4-FFF2-40B4-BE49-F238E27FC236}">
                <a16:creationId xmlns:a16="http://schemas.microsoft.com/office/drawing/2014/main" id="{423DFE53-61DE-7F4B-84B0-AC6BD0520258}"/>
              </a:ext>
            </a:extLst>
          </p:cNvPr>
          <p:cNvSpPr/>
          <p:nvPr/>
        </p:nvSpPr>
        <p:spPr>
          <a:xfrm>
            <a:off x="16791741" y="1064370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1" name="Google Shape;264;p9">
            <a:extLst>
              <a:ext uri="{FF2B5EF4-FFF2-40B4-BE49-F238E27FC236}">
                <a16:creationId xmlns:a16="http://schemas.microsoft.com/office/drawing/2014/main" id="{562C3B46-26FB-B74B-80B9-5F7A9AFFF9BC}"/>
              </a:ext>
            </a:extLst>
          </p:cNvPr>
          <p:cNvSpPr txBox="1"/>
          <p:nvPr/>
        </p:nvSpPr>
        <p:spPr>
          <a:xfrm>
            <a:off x="16814244" y="564042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265;p9">
            <a:extLst>
              <a:ext uri="{FF2B5EF4-FFF2-40B4-BE49-F238E27FC236}">
                <a16:creationId xmlns:a16="http://schemas.microsoft.com/office/drawing/2014/main" id="{69596620-E8CE-7043-BEAB-50577E5B6CDB}"/>
              </a:ext>
            </a:extLst>
          </p:cNvPr>
          <p:cNvSpPr/>
          <p:nvPr/>
        </p:nvSpPr>
        <p:spPr>
          <a:xfrm>
            <a:off x="16810402" y="614510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3" name="Google Shape;270;p9">
            <a:extLst>
              <a:ext uri="{FF2B5EF4-FFF2-40B4-BE49-F238E27FC236}">
                <a16:creationId xmlns:a16="http://schemas.microsoft.com/office/drawing/2014/main" id="{26D0E1E9-167E-1240-AE72-FD3352C90290}"/>
              </a:ext>
            </a:extLst>
          </p:cNvPr>
          <p:cNvSpPr txBox="1"/>
          <p:nvPr/>
        </p:nvSpPr>
        <p:spPr>
          <a:xfrm>
            <a:off x="5163105" y="10171742"/>
            <a:ext cx="2288913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271;p9">
            <a:extLst>
              <a:ext uri="{FF2B5EF4-FFF2-40B4-BE49-F238E27FC236}">
                <a16:creationId xmlns:a16="http://schemas.microsoft.com/office/drawing/2014/main" id="{B4BF510C-FBF3-A74B-9F46-708193F2DB17}"/>
              </a:ext>
            </a:extLst>
          </p:cNvPr>
          <p:cNvSpPr/>
          <p:nvPr/>
        </p:nvSpPr>
        <p:spPr>
          <a:xfrm>
            <a:off x="3750164" y="10688086"/>
            <a:ext cx="3705852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5" name="Google Shape;270;p9">
            <a:extLst>
              <a:ext uri="{FF2B5EF4-FFF2-40B4-BE49-F238E27FC236}">
                <a16:creationId xmlns:a16="http://schemas.microsoft.com/office/drawing/2014/main" id="{A65E96C5-08F3-1C4B-9C2B-0F9D305A8C16}"/>
              </a:ext>
            </a:extLst>
          </p:cNvPr>
          <p:cNvSpPr txBox="1"/>
          <p:nvPr/>
        </p:nvSpPr>
        <p:spPr>
          <a:xfrm>
            <a:off x="5163105" y="5636105"/>
            <a:ext cx="2288913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271;p9">
            <a:extLst>
              <a:ext uri="{FF2B5EF4-FFF2-40B4-BE49-F238E27FC236}">
                <a16:creationId xmlns:a16="http://schemas.microsoft.com/office/drawing/2014/main" id="{DC8B4E13-8D5A-7242-9B10-19D5CC3D4812}"/>
              </a:ext>
            </a:extLst>
          </p:cNvPr>
          <p:cNvSpPr/>
          <p:nvPr/>
        </p:nvSpPr>
        <p:spPr>
          <a:xfrm>
            <a:off x="3750164" y="6152449"/>
            <a:ext cx="3705852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reeform 161">
            <a:extLst>
              <a:ext uri="{FF2B5EF4-FFF2-40B4-BE49-F238E27FC236}">
                <a16:creationId xmlns:a16="http://schemas.microsoft.com/office/drawing/2014/main" id="{6A14EA3C-A529-0348-9CDA-530D3EB45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868" y="3121394"/>
            <a:ext cx="4193897" cy="3629494"/>
          </a:xfrm>
          <a:custGeom>
            <a:avLst/>
            <a:gdLst>
              <a:gd name="T0" fmla="*/ 3364 w 4487"/>
              <a:gd name="T1" fmla="*/ 0 h 3885"/>
              <a:gd name="T2" fmla="*/ 1121 w 4487"/>
              <a:gd name="T3" fmla="*/ 0 h 3885"/>
              <a:gd name="T4" fmla="*/ 0 w 4487"/>
              <a:gd name="T5" fmla="*/ 1942 h 3885"/>
              <a:gd name="T6" fmla="*/ 1121 w 4487"/>
              <a:gd name="T7" fmla="*/ 3884 h 3885"/>
              <a:gd name="T8" fmla="*/ 3364 w 4487"/>
              <a:gd name="T9" fmla="*/ 3884 h 3885"/>
              <a:gd name="T10" fmla="*/ 4486 w 4487"/>
              <a:gd name="T11" fmla="*/ 1942 h 3885"/>
              <a:gd name="T12" fmla="*/ 3364 w 4487"/>
              <a:gd name="T13" fmla="*/ 0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7" h="3885">
                <a:moveTo>
                  <a:pt x="3364" y="0"/>
                </a:moveTo>
                <a:lnTo>
                  <a:pt x="1121" y="0"/>
                </a:lnTo>
                <a:lnTo>
                  <a:pt x="0" y="1942"/>
                </a:lnTo>
                <a:lnTo>
                  <a:pt x="1121" y="3884"/>
                </a:lnTo>
                <a:lnTo>
                  <a:pt x="3364" y="3884"/>
                </a:lnTo>
                <a:lnTo>
                  <a:pt x="4486" y="1942"/>
                </a:lnTo>
                <a:lnTo>
                  <a:pt x="336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2">
            <a:extLst>
              <a:ext uri="{FF2B5EF4-FFF2-40B4-BE49-F238E27FC236}">
                <a16:creationId xmlns:a16="http://schemas.microsoft.com/office/drawing/2014/main" id="{4A2E4FE6-1FB9-3D4E-B7E4-D0CF9E630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815" y="3121394"/>
            <a:ext cx="4193897" cy="3629494"/>
          </a:xfrm>
          <a:custGeom>
            <a:avLst/>
            <a:gdLst>
              <a:gd name="T0" fmla="*/ 3365 w 4488"/>
              <a:gd name="T1" fmla="*/ 0 h 3885"/>
              <a:gd name="T2" fmla="*/ 1122 w 4488"/>
              <a:gd name="T3" fmla="*/ 0 h 3885"/>
              <a:gd name="T4" fmla="*/ 0 w 4488"/>
              <a:gd name="T5" fmla="*/ 1942 h 3885"/>
              <a:gd name="T6" fmla="*/ 1122 w 4488"/>
              <a:gd name="T7" fmla="*/ 3884 h 3885"/>
              <a:gd name="T8" fmla="*/ 3365 w 4488"/>
              <a:gd name="T9" fmla="*/ 3884 h 3885"/>
              <a:gd name="T10" fmla="*/ 4487 w 4488"/>
              <a:gd name="T11" fmla="*/ 1942 h 3885"/>
              <a:gd name="T12" fmla="*/ 3365 w 4488"/>
              <a:gd name="T13" fmla="*/ 0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8" h="3885">
                <a:moveTo>
                  <a:pt x="3365" y="0"/>
                </a:moveTo>
                <a:lnTo>
                  <a:pt x="1122" y="0"/>
                </a:lnTo>
                <a:lnTo>
                  <a:pt x="0" y="1942"/>
                </a:lnTo>
                <a:lnTo>
                  <a:pt x="1122" y="3884"/>
                </a:lnTo>
                <a:lnTo>
                  <a:pt x="3365" y="3884"/>
                </a:lnTo>
                <a:lnTo>
                  <a:pt x="4487" y="1942"/>
                </a:lnTo>
                <a:lnTo>
                  <a:pt x="336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3">
            <a:extLst>
              <a:ext uri="{FF2B5EF4-FFF2-40B4-BE49-F238E27FC236}">
                <a16:creationId xmlns:a16="http://schemas.microsoft.com/office/drawing/2014/main" id="{08317494-69B1-8248-B323-248C8A46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262" y="1238673"/>
            <a:ext cx="4193897" cy="3629491"/>
          </a:xfrm>
          <a:custGeom>
            <a:avLst/>
            <a:gdLst>
              <a:gd name="T0" fmla="*/ 3365 w 4488"/>
              <a:gd name="T1" fmla="*/ 0 h 3886"/>
              <a:gd name="T2" fmla="*/ 1121 w 4488"/>
              <a:gd name="T3" fmla="*/ 0 h 3886"/>
              <a:gd name="T4" fmla="*/ 0 w 4488"/>
              <a:gd name="T5" fmla="*/ 1943 h 3886"/>
              <a:gd name="T6" fmla="*/ 1121 w 4488"/>
              <a:gd name="T7" fmla="*/ 3885 h 3886"/>
              <a:gd name="T8" fmla="*/ 3365 w 4488"/>
              <a:gd name="T9" fmla="*/ 3885 h 3886"/>
              <a:gd name="T10" fmla="*/ 4487 w 4488"/>
              <a:gd name="T11" fmla="*/ 1943 h 3886"/>
              <a:gd name="T12" fmla="*/ 3365 w 4488"/>
              <a:gd name="T13" fmla="*/ 0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8" h="3886">
                <a:moveTo>
                  <a:pt x="3365" y="0"/>
                </a:moveTo>
                <a:lnTo>
                  <a:pt x="1121" y="0"/>
                </a:lnTo>
                <a:lnTo>
                  <a:pt x="0" y="1943"/>
                </a:lnTo>
                <a:lnTo>
                  <a:pt x="1121" y="3885"/>
                </a:lnTo>
                <a:lnTo>
                  <a:pt x="3365" y="3885"/>
                </a:lnTo>
                <a:lnTo>
                  <a:pt x="4487" y="1943"/>
                </a:lnTo>
                <a:lnTo>
                  <a:pt x="336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4">
            <a:extLst>
              <a:ext uri="{FF2B5EF4-FFF2-40B4-BE49-F238E27FC236}">
                <a16:creationId xmlns:a16="http://schemas.microsoft.com/office/drawing/2014/main" id="{86C5687F-A2E5-A24C-A2BA-9C3E65696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868" y="6960993"/>
            <a:ext cx="4193897" cy="3629494"/>
          </a:xfrm>
          <a:custGeom>
            <a:avLst/>
            <a:gdLst>
              <a:gd name="T0" fmla="*/ 3364 w 4487"/>
              <a:gd name="T1" fmla="*/ 3885 h 3886"/>
              <a:gd name="T2" fmla="*/ 1121 w 4487"/>
              <a:gd name="T3" fmla="*/ 3885 h 3886"/>
              <a:gd name="T4" fmla="*/ 0 w 4487"/>
              <a:gd name="T5" fmla="*/ 1943 h 3886"/>
              <a:gd name="T6" fmla="*/ 1121 w 4487"/>
              <a:gd name="T7" fmla="*/ 0 h 3886"/>
              <a:gd name="T8" fmla="*/ 3364 w 4487"/>
              <a:gd name="T9" fmla="*/ 0 h 3886"/>
              <a:gd name="T10" fmla="*/ 4486 w 4487"/>
              <a:gd name="T11" fmla="*/ 1943 h 3886"/>
              <a:gd name="T12" fmla="*/ 3364 w 4487"/>
              <a:gd name="T13" fmla="*/ 3885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7" h="3886">
                <a:moveTo>
                  <a:pt x="3364" y="3885"/>
                </a:moveTo>
                <a:lnTo>
                  <a:pt x="1121" y="3885"/>
                </a:lnTo>
                <a:lnTo>
                  <a:pt x="0" y="1943"/>
                </a:lnTo>
                <a:lnTo>
                  <a:pt x="1121" y="0"/>
                </a:lnTo>
                <a:lnTo>
                  <a:pt x="3364" y="0"/>
                </a:lnTo>
                <a:lnTo>
                  <a:pt x="4486" y="1943"/>
                </a:lnTo>
                <a:lnTo>
                  <a:pt x="3364" y="38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5">
            <a:extLst>
              <a:ext uri="{FF2B5EF4-FFF2-40B4-BE49-F238E27FC236}">
                <a16:creationId xmlns:a16="http://schemas.microsoft.com/office/drawing/2014/main" id="{24187CDD-6544-764A-9D02-55C4DAD9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815" y="6960993"/>
            <a:ext cx="4193897" cy="3629494"/>
          </a:xfrm>
          <a:custGeom>
            <a:avLst/>
            <a:gdLst>
              <a:gd name="T0" fmla="*/ 3365 w 4488"/>
              <a:gd name="T1" fmla="*/ 3885 h 3886"/>
              <a:gd name="T2" fmla="*/ 1122 w 4488"/>
              <a:gd name="T3" fmla="*/ 3885 h 3886"/>
              <a:gd name="T4" fmla="*/ 0 w 4488"/>
              <a:gd name="T5" fmla="*/ 1943 h 3886"/>
              <a:gd name="T6" fmla="*/ 1122 w 4488"/>
              <a:gd name="T7" fmla="*/ 0 h 3886"/>
              <a:gd name="T8" fmla="*/ 3365 w 4488"/>
              <a:gd name="T9" fmla="*/ 0 h 3886"/>
              <a:gd name="T10" fmla="*/ 4487 w 4488"/>
              <a:gd name="T11" fmla="*/ 1943 h 3886"/>
              <a:gd name="T12" fmla="*/ 3365 w 4488"/>
              <a:gd name="T13" fmla="*/ 3885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8" h="3886">
                <a:moveTo>
                  <a:pt x="3365" y="3885"/>
                </a:moveTo>
                <a:lnTo>
                  <a:pt x="1122" y="3885"/>
                </a:lnTo>
                <a:lnTo>
                  <a:pt x="0" y="1943"/>
                </a:lnTo>
                <a:lnTo>
                  <a:pt x="1122" y="0"/>
                </a:lnTo>
                <a:lnTo>
                  <a:pt x="3365" y="0"/>
                </a:lnTo>
                <a:lnTo>
                  <a:pt x="4487" y="1943"/>
                </a:lnTo>
                <a:lnTo>
                  <a:pt x="3365" y="38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6">
            <a:extLst>
              <a:ext uri="{FF2B5EF4-FFF2-40B4-BE49-F238E27FC236}">
                <a16:creationId xmlns:a16="http://schemas.microsoft.com/office/drawing/2014/main" id="{5F19C4EB-2C34-104C-B498-62DE32FEA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262" y="8847834"/>
            <a:ext cx="4193897" cy="3629494"/>
          </a:xfrm>
          <a:custGeom>
            <a:avLst/>
            <a:gdLst>
              <a:gd name="T0" fmla="*/ 3365 w 4488"/>
              <a:gd name="T1" fmla="*/ 3885 h 3886"/>
              <a:gd name="T2" fmla="*/ 1121 w 4488"/>
              <a:gd name="T3" fmla="*/ 3885 h 3886"/>
              <a:gd name="T4" fmla="*/ 0 w 4488"/>
              <a:gd name="T5" fmla="*/ 1942 h 3886"/>
              <a:gd name="T6" fmla="*/ 1121 w 4488"/>
              <a:gd name="T7" fmla="*/ 0 h 3886"/>
              <a:gd name="T8" fmla="*/ 3365 w 4488"/>
              <a:gd name="T9" fmla="*/ 0 h 3886"/>
              <a:gd name="T10" fmla="*/ 4487 w 4488"/>
              <a:gd name="T11" fmla="*/ 1942 h 3886"/>
              <a:gd name="T12" fmla="*/ 3365 w 4488"/>
              <a:gd name="T13" fmla="*/ 3885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8" h="3886">
                <a:moveTo>
                  <a:pt x="3365" y="3885"/>
                </a:moveTo>
                <a:lnTo>
                  <a:pt x="1121" y="3885"/>
                </a:lnTo>
                <a:lnTo>
                  <a:pt x="0" y="1942"/>
                </a:lnTo>
                <a:lnTo>
                  <a:pt x="1121" y="0"/>
                </a:lnTo>
                <a:lnTo>
                  <a:pt x="3365" y="0"/>
                </a:lnTo>
                <a:lnTo>
                  <a:pt x="4487" y="1942"/>
                </a:lnTo>
                <a:lnTo>
                  <a:pt x="3365" y="388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399">
            <a:extLst>
              <a:ext uri="{FF2B5EF4-FFF2-40B4-BE49-F238E27FC236}">
                <a16:creationId xmlns:a16="http://schemas.microsoft.com/office/drawing/2014/main" id="{56068E0A-2BDA-0540-8173-3E775C6B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556" y="4143090"/>
            <a:ext cx="1042293" cy="795111"/>
          </a:xfrm>
          <a:custGeom>
            <a:avLst/>
            <a:gdLst>
              <a:gd name="T0" fmla="*/ 1040 w 1114"/>
              <a:gd name="T1" fmla="*/ 848 h 849"/>
              <a:gd name="T2" fmla="*/ 1040 w 1114"/>
              <a:gd name="T3" fmla="*/ 848 h 849"/>
              <a:gd name="T4" fmla="*/ 73 w 1114"/>
              <a:gd name="T5" fmla="*/ 848 h 849"/>
              <a:gd name="T6" fmla="*/ 0 w 1114"/>
              <a:gd name="T7" fmla="*/ 766 h 849"/>
              <a:gd name="T8" fmla="*/ 0 w 1114"/>
              <a:gd name="T9" fmla="*/ 73 h 849"/>
              <a:gd name="T10" fmla="*/ 73 w 1114"/>
              <a:gd name="T11" fmla="*/ 0 h 849"/>
              <a:gd name="T12" fmla="*/ 1040 w 1114"/>
              <a:gd name="T13" fmla="*/ 0 h 849"/>
              <a:gd name="T14" fmla="*/ 1113 w 1114"/>
              <a:gd name="T15" fmla="*/ 73 h 849"/>
              <a:gd name="T16" fmla="*/ 1113 w 1114"/>
              <a:gd name="T17" fmla="*/ 766 h 849"/>
              <a:gd name="T18" fmla="*/ 1040 w 1114"/>
              <a:gd name="T19" fmla="*/ 848 h 849"/>
              <a:gd name="T20" fmla="*/ 73 w 1114"/>
              <a:gd name="T21" fmla="*/ 45 h 849"/>
              <a:gd name="T22" fmla="*/ 73 w 1114"/>
              <a:gd name="T23" fmla="*/ 45 h 849"/>
              <a:gd name="T24" fmla="*/ 46 w 1114"/>
              <a:gd name="T25" fmla="*/ 73 h 849"/>
              <a:gd name="T26" fmla="*/ 46 w 1114"/>
              <a:gd name="T27" fmla="*/ 766 h 849"/>
              <a:gd name="T28" fmla="*/ 73 w 1114"/>
              <a:gd name="T29" fmla="*/ 793 h 849"/>
              <a:gd name="T30" fmla="*/ 1040 w 1114"/>
              <a:gd name="T31" fmla="*/ 793 h 849"/>
              <a:gd name="T32" fmla="*/ 1067 w 1114"/>
              <a:gd name="T33" fmla="*/ 766 h 849"/>
              <a:gd name="T34" fmla="*/ 1067 w 1114"/>
              <a:gd name="T35" fmla="*/ 73 h 849"/>
              <a:gd name="T36" fmla="*/ 1040 w 1114"/>
              <a:gd name="T37" fmla="*/ 45 h 849"/>
              <a:gd name="T38" fmla="*/ 73 w 1114"/>
              <a:gd name="T39" fmla="*/ 45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14" h="849">
                <a:moveTo>
                  <a:pt x="1040" y="848"/>
                </a:moveTo>
                <a:lnTo>
                  <a:pt x="1040" y="848"/>
                </a:lnTo>
                <a:cubicBezTo>
                  <a:pt x="73" y="848"/>
                  <a:pt x="73" y="848"/>
                  <a:pt x="73" y="848"/>
                </a:cubicBezTo>
                <a:cubicBezTo>
                  <a:pt x="37" y="848"/>
                  <a:pt x="0" y="812"/>
                  <a:pt x="0" y="766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6"/>
                  <a:pt x="37" y="0"/>
                  <a:pt x="73" y="0"/>
                </a:cubicBezTo>
                <a:cubicBezTo>
                  <a:pt x="1040" y="0"/>
                  <a:pt x="1040" y="0"/>
                  <a:pt x="1040" y="0"/>
                </a:cubicBezTo>
                <a:cubicBezTo>
                  <a:pt x="1085" y="0"/>
                  <a:pt x="1113" y="36"/>
                  <a:pt x="1113" y="73"/>
                </a:cubicBezTo>
                <a:cubicBezTo>
                  <a:pt x="1113" y="766"/>
                  <a:pt x="1113" y="766"/>
                  <a:pt x="1113" y="766"/>
                </a:cubicBezTo>
                <a:cubicBezTo>
                  <a:pt x="1113" y="812"/>
                  <a:pt x="1085" y="848"/>
                  <a:pt x="1040" y="848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64" y="45"/>
                  <a:pt x="46" y="64"/>
                  <a:pt x="46" y="73"/>
                </a:cubicBezTo>
                <a:cubicBezTo>
                  <a:pt x="46" y="766"/>
                  <a:pt x="46" y="766"/>
                  <a:pt x="46" y="766"/>
                </a:cubicBezTo>
                <a:cubicBezTo>
                  <a:pt x="46" y="784"/>
                  <a:pt x="64" y="793"/>
                  <a:pt x="73" y="793"/>
                </a:cubicBezTo>
                <a:cubicBezTo>
                  <a:pt x="1040" y="793"/>
                  <a:pt x="1040" y="793"/>
                  <a:pt x="1040" y="793"/>
                </a:cubicBezTo>
                <a:cubicBezTo>
                  <a:pt x="1058" y="793"/>
                  <a:pt x="1067" y="784"/>
                  <a:pt x="1067" y="766"/>
                </a:cubicBezTo>
                <a:cubicBezTo>
                  <a:pt x="1067" y="73"/>
                  <a:pt x="1067" y="73"/>
                  <a:pt x="1067" y="73"/>
                </a:cubicBezTo>
                <a:cubicBezTo>
                  <a:pt x="1067" y="64"/>
                  <a:pt x="1058" y="45"/>
                  <a:pt x="1040" y="45"/>
                </a:cubicBezTo>
                <a:lnTo>
                  <a:pt x="7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00">
            <a:extLst>
              <a:ext uri="{FF2B5EF4-FFF2-40B4-BE49-F238E27FC236}">
                <a16:creationId xmlns:a16="http://schemas.microsoft.com/office/drawing/2014/main" id="{27F37A67-6E70-2341-A719-293A75983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0434" y="4637458"/>
            <a:ext cx="238945" cy="168911"/>
          </a:xfrm>
          <a:custGeom>
            <a:avLst/>
            <a:gdLst>
              <a:gd name="T0" fmla="*/ 228 w 256"/>
              <a:gd name="T1" fmla="*/ 182 h 183"/>
              <a:gd name="T2" fmla="*/ 228 w 256"/>
              <a:gd name="T3" fmla="*/ 182 h 183"/>
              <a:gd name="T4" fmla="*/ 27 w 256"/>
              <a:gd name="T5" fmla="*/ 182 h 183"/>
              <a:gd name="T6" fmla="*/ 0 w 256"/>
              <a:gd name="T7" fmla="*/ 155 h 183"/>
              <a:gd name="T8" fmla="*/ 0 w 256"/>
              <a:gd name="T9" fmla="*/ 27 h 183"/>
              <a:gd name="T10" fmla="*/ 27 w 256"/>
              <a:gd name="T11" fmla="*/ 0 h 183"/>
              <a:gd name="T12" fmla="*/ 228 w 256"/>
              <a:gd name="T13" fmla="*/ 0 h 183"/>
              <a:gd name="T14" fmla="*/ 255 w 256"/>
              <a:gd name="T15" fmla="*/ 27 h 183"/>
              <a:gd name="T16" fmla="*/ 255 w 256"/>
              <a:gd name="T17" fmla="*/ 155 h 183"/>
              <a:gd name="T18" fmla="*/ 228 w 256"/>
              <a:gd name="T19" fmla="*/ 182 h 183"/>
              <a:gd name="T20" fmla="*/ 54 w 256"/>
              <a:gd name="T21" fmla="*/ 137 h 183"/>
              <a:gd name="T22" fmla="*/ 54 w 256"/>
              <a:gd name="T23" fmla="*/ 137 h 183"/>
              <a:gd name="T24" fmla="*/ 200 w 256"/>
              <a:gd name="T25" fmla="*/ 137 h 183"/>
              <a:gd name="T26" fmla="*/ 200 w 256"/>
              <a:gd name="T27" fmla="*/ 55 h 183"/>
              <a:gd name="T28" fmla="*/ 54 w 256"/>
              <a:gd name="T29" fmla="*/ 55 h 183"/>
              <a:gd name="T30" fmla="*/ 54 w 256"/>
              <a:gd name="T31" fmla="*/ 1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" h="183">
                <a:moveTo>
                  <a:pt x="228" y="182"/>
                </a:moveTo>
                <a:lnTo>
                  <a:pt x="228" y="182"/>
                </a:lnTo>
                <a:cubicBezTo>
                  <a:pt x="27" y="182"/>
                  <a:pt x="27" y="182"/>
                  <a:pt x="27" y="182"/>
                </a:cubicBezTo>
                <a:cubicBezTo>
                  <a:pt x="9" y="182"/>
                  <a:pt x="0" y="173"/>
                  <a:pt x="0" y="15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37" y="0"/>
                  <a:pt x="255" y="9"/>
                  <a:pt x="255" y="27"/>
                </a:cubicBezTo>
                <a:cubicBezTo>
                  <a:pt x="255" y="155"/>
                  <a:pt x="255" y="155"/>
                  <a:pt x="255" y="155"/>
                </a:cubicBezTo>
                <a:cubicBezTo>
                  <a:pt x="255" y="173"/>
                  <a:pt x="237" y="182"/>
                  <a:pt x="228" y="182"/>
                </a:cubicBezTo>
                <a:close/>
                <a:moveTo>
                  <a:pt x="54" y="137"/>
                </a:moveTo>
                <a:lnTo>
                  <a:pt x="54" y="137"/>
                </a:lnTo>
                <a:cubicBezTo>
                  <a:pt x="200" y="137"/>
                  <a:pt x="200" y="137"/>
                  <a:pt x="200" y="137"/>
                </a:cubicBezTo>
                <a:cubicBezTo>
                  <a:pt x="200" y="55"/>
                  <a:pt x="200" y="55"/>
                  <a:pt x="200" y="55"/>
                </a:cubicBezTo>
                <a:cubicBezTo>
                  <a:pt x="54" y="55"/>
                  <a:pt x="54" y="55"/>
                  <a:pt x="54" y="55"/>
                </a:cubicBezTo>
                <a:lnTo>
                  <a:pt x="54" y="1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01">
            <a:extLst>
              <a:ext uri="{FF2B5EF4-FFF2-40B4-BE49-F238E27FC236}">
                <a16:creationId xmlns:a16="http://schemas.microsoft.com/office/drawing/2014/main" id="{10A03B40-BE95-7549-8C30-FDC0C0ED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6028" y="3887666"/>
            <a:ext cx="828069" cy="238945"/>
          </a:xfrm>
          <a:custGeom>
            <a:avLst/>
            <a:gdLst>
              <a:gd name="T0" fmla="*/ 36 w 885"/>
              <a:gd name="T1" fmla="*/ 256 h 257"/>
              <a:gd name="T2" fmla="*/ 36 w 885"/>
              <a:gd name="T3" fmla="*/ 256 h 257"/>
              <a:gd name="T4" fmla="*/ 9 w 885"/>
              <a:gd name="T5" fmla="*/ 237 h 257"/>
              <a:gd name="T6" fmla="*/ 27 w 885"/>
              <a:gd name="T7" fmla="*/ 210 h 257"/>
              <a:gd name="T8" fmla="*/ 784 w 885"/>
              <a:gd name="T9" fmla="*/ 9 h 257"/>
              <a:gd name="T10" fmla="*/ 830 w 885"/>
              <a:gd name="T11" fmla="*/ 37 h 257"/>
              <a:gd name="T12" fmla="*/ 875 w 885"/>
              <a:gd name="T13" fmla="*/ 228 h 257"/>
              <a:gd name="T14" fmla="*/ 857 w 885"/>
              <a:gd name="T15" fmla="*/ 256 h 257"/>
              <a:gd name="T16" fmla="*/ 830 w 885"/>
              <a:gd name="T17" fmla="*/ 237 h 257"/>
              <a:gd name="T18" fmla="*/ 784 w 885"/>
              <a:gd name="T19" fmla="*/ 64 h 257"/>
              <a:gd name="T20" fmla="*/ 36 w 885"/>
              <a:gd name="T21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5" h="257">
                <a:moveTo>
                  <a:pt x="36" y="256"/>
                </a:moveTo>
                <a:lnTo>
                  <a:pt x="36" y="256"/>
                </a:lnTo>
                <a:cubicBezTo>
                  <a:pt x="18" y="256"/>
                  <a:pt x="9" y="256"/>
                  <a:pt x="9" y="237"/>
                </a:cubicBezTo>
                <a:cubicBezTo>
                  <a:pt x="0" y="228"/>
                  <a:pt x="9" y="210"/>
                  <a:pt x="27" y="210"/>
                </a:cubicBezTo>
                <a:cubicBezTo>
                  <a:pt x="784" y="9"/>
                  <a:pt x="784" y="9"/>
                  <a:pt x="784" y="9"/>
                </a:cubicBezTo>
                <a:cubicBezTo>
                  <a:pt x="802" y="0"/>
                  <a:pt x="821" y="9"/>
                  <a:pt x="830" y="37"/>
                </a:cubicBezTo>
                <a:cubicBezTo>
                  <a:pt x="875" y="228"/>
                  <a:pt x="875" y="228"/>
                  <a:pt x="875" y="228"/>
                </a:cubicBezTo>
                <a:cubicBezTo>
                  <a:pt x="884" y="237"/>
                  <a:pt x="875" y="256"/>
                  <a:pt x="857" y="256"/>
                </a:cubicBezTo>
                <a:cubicBezTo>
                  <a:pt x="848" y="256"/>
                  <a:pt x="830" y="256"/>
                  <a:pt x="830" y="237"/>
                </a:cubicBezTo>
                <a:cubicBezTo>
                  <a:pt x="784" y="64"/>
                  <a:pt x="784" y="64"/>
                  <a:pt x="784" y="64"/>
                </a:cubicBezTo>
                <a:cubicBezTo>
                  <a:pt x="36" y="256"/>
                  <a:pt x="36" y="256"/>
                  <a:pt x="36" y="2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02">
            <a:extLst>
              <a:ext uri="{FF2B5EF4-FFF2-40B4-BE49-F238E27FC236}">
                <a16:creationId xmlns:a16="http://schemas.microsoft.com/office/drawing/2014/main" id="{BF33186C-DFC8-7F48-9A70-0AE81EBF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9728" y="4007139"/>
            <a:ext cx="403735" cy="119471"/>
          </a:xfrm>
          <a:custGeom>
            <a:avLst/>
            <a:gdLst>
              <a:gd name="T0" fmla="*/ 37 w 430"/>
              <a:gd name="T1" fmla="*/ 128 h 129"/>
              <a:gd name="T2" fmla="*/ 37 w 430"/>
              <a:gd name="T3" fmla="*/ 128 h 129"/>
              <a:gd name="T4" fmla="*/ 9 w 430"/>
              <a:gd name="T5" fmla="*/ 109 h 129"/>
              <a:gd name="T6" fmla="*/ 28 w 430"/>
              <a:gd name="T7" fmla="*/ 82 h 129"/>
              <a:gd name="T8" fmla="*/ 320 w 430"/>
              <a:gd name="T9" fmla="*/ 0 h 129"/>
              <a:gd name="T10" fmla="*/ 338 w 430"/>
              <a:gd name="T11" fmla="*/ 9 h 129"/>
              <a:gd name="T12" fmla="*/ 356 w 430"/>
              <a:gd name="T13" fmla="*/ 18 h 129"/>
              <a:gd name="T14" fmla="*/ 383 w 430"/>
              <a:gd name="T15" fmla="*/ 37 h 129"/>
              <a:gd name="T16" fmla="*/ 411 w 430"/>
              <a:gd name="T17" fmla="*/ 55 h 129"/>
              <a:gd name="T18" fmla="*/ 420 w 430"/>
              <a:gd name="T19" fmla="*/ 100 h 129"/>
              <a:gd name="T20" fmla="*/ 402 w 430"/>
              <a:gd name="T21" fmla="*/ 128 h 129"/>
              <a:gd name="T22" fmla="*/ 374 w 430"/>
              <a:gd name="T23" fmla="*/ 109 h 129"/>
              <a:gd name="T24" fmla="*/ 365 w 430"/>
              <a:gd name="T25" fmla="*/ 91 h 129"/>
              <a:gd name="T26" fmla="*/ 310 w 430"/>
              <a:gd name="T27" fmla="*/ 55 h 129"/>
              <a:gd name="T28" fmla="*/ 37 w 430"/>
              <a:gd name="T29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29">
                <a:moveTo>
                  <a:pt x="37" y="128"/>
                </a:moveTo>
                <a:lnTo>
                  <a:pt x="37" y="128"/>
                </a:lnTo>
                <a:cubicBezTo>
                  <a:pt x="18" y="128"/>
                  <a:pt x="9" y="128"/>
                  <a:pt x="9" y="109"/>
                </a:cubicBezTo>
                <a:cubicBezTo>
                  <a:pt x="0" y="100"/>
                  <a:pt x="9" y="82"/>
                  <a:pt x="28" y="82"/>
                </a:cubicBezTo>
                <a:cubicBezTo>
                  <a:pt x="320" y="0"/>
                  <a:pt x="320" y="0"/>
                  <a:pt x="320" y="0"/>
                </a:cubicBezTo>
                <a:cubicBezTo>
                  <a:pt x="329" y="0"/>
                  <a:pt x="338" y="0"/>
                  <a:pt x="338" y="9"/>
                </a:cubicBezTo>
                <a:cubicBezTo>
                  <a:pt x="347" y="9"/>
                  <a:pt x="347" y="18"/>
                  <a:pt x="356" y="18"/>
                </a:cubicBezTo>
                <a:cubicBezTo>
                  <a:pt x="356" y="37"/>
                  <a:pt x="365" y="37"/>
                  <a:pt x="383" y="37"/>
                </a:cubicBezTo>
                <a:cubicBezTo>
                  <a:pt x="393" y="37"/>
                  <a:pt x="411" y="37"/>
                  <a:pt x="411" y="55"/>
                </a:cubicBezTo>
                <a:cubicBezTo>
                  <a:pt x="420" y="100"/>
                  <a:pt x="420" y="100"/>
                  <a:pt x="420" y="100"/>
                </a:cubicBezTo>
                <a:cubicBezTo>
                  <a:pt x="429" y="109"/>
                  <a:pt x="420" y="128"/>
                  <a:pt x="402" y="128"/>
                </a:cubicBezTo>
                <a:cubicBezTo>
                  <a:pt x="393" y="128"/>
                  <a:pt x="374" y="128"/>
                  <a:pt x="374" y="109"/>
                </a:cubicBezTo>
                <a:cubicBezTo>
                  <a:pt x="365" y="91"/>
                  <a:pt x="365" y="91"/>
                  <a:pt x="365" y="91"/>
                </a:cubicBezTo>
                <a:cubicBezTo>
                  <a:pt x="347" y="82"/>
                  <a:pt x="329" y="73"/>
                  <a:pt x="310" y="55"/>
                </a:cubicBezTo>
                <a:cubicBezTo>
                  <a:pt x="37" y="128"/>
                  <a:pt x="37" y="128"/>
                  <a:pt x="37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03">
            <a:extLst>
              <a:ext uri="{FF2B5EF4-FFF2-40B4-BE49-F238E27FC236}">
                <a16:creationId xmlns:a16="http://schemas.microsoft.com/office/drawing/2014/main" id="{9486CD49-8225-FE4F-9658-998BB8979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6628" y="4143090"/>
            <a:ext cx="4118" cy="41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04">
            <a:extLst>
              <a:ext uri="{FF2B5EF4-FFF2-40B4-BE49-F238E27FC236}">
                <a16:creationId xmlns:a16="http://schemas.microsoft.com/office/drawing/2014/main" id="{8FAE5F3B-7E4E-8943-AB13-C41ADF163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6628" y="4143090"/>
            <a:ext cx="4118" cy="41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05">
            <a:extLst>
              <a:ext uri="{FF2B5EF4-FFF2-40B4-BE49-F238E27FC236}">
                <a16:creationId xmlns:a16="http://schemas.microsoft.com/office/drawing/2014/main" id="{CDB8D42A-C08E-D748-84E8-B4663099B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060" y="4143090"/>
            <a:ext cx="4121" cy="41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06">
            <a:extLst>
              <a:ext uri="{FF2B5EF4-FFF2-40B4-BE49-F238E27FC236}">
                <a16:creationId xmlns:a16="http://schemas.microsoft.com/office/drawing/2014/main" id="{CA763145-71CD-2A4D-851F-50CE26153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060" y="4143090"/>
            <a:ext cx="4121" cy="41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07">
            <a:extLst>
              <a:ext uri="{FF2B5EF4-FFF2-40B4-BE49-F238E27FC236}">
                <a16:creationId xmlns:a16="http://schemas.microsoft.com/office/drawing/2014/main" id="{F7271810-875E-5342-8BA7-6EA5B21BE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202" y="3702278"/>
            <a:ext cx="795111" cy="1235922"/>
          </a:xfrm>
          <a:custGeom>
            <a:avLst/>
            <a:gdLst>
              <a:gd name="T0" fmla="*/ 27 w 849"/>
              <a:gd name="T1" fmla="*/ 1322 h 1323"/>
              <a:gd name="T2" fmla="*/ 0 w 849"/>
              <a:gd name="T3" fmla="*/ 1295 h 1323"/>
              <a:gd name="T4" fmla="*/ 0 w 849"/>
              <a:gd name="T5" fmla="*/ 36 h 1323"/>
              <a:gd name="T6" fmla="*/ 811 w 849"/>
              <a:gd name="T7" fmla="*/ 0 h 1323"/>
              <a:gd name="T8" fmla="*/ 848 w 849"/>
              <a:gd name="T9" fmla="*/ 1231 h 1323"/>
              <a:gd name="T10" fmla="*/ 830 w 849"/>
              <a:gd name="T11" fmla="*/ 1322 h 1323"/>
              <a:gd name="T12" fmla="*/ 757 w 849"/>
              <a:gd name="T13" fmla="*/ 1258 h 1323"/>
              <a:gd name="T14" fmla="*/ 693 w 849"/>
              <a:gd name="T15" fmla="*/ 1322 h 1323"/>
              <a:gd name="T16" fmla="*/ 675 w 849"/>
              <a:gd name="T17" fmla="*/ 1313 h 1323"/>
              <a:gd name="T18" fmla="*/ 574 w 849"/>
              <a:gd name="T19" fmla="*/ 1313 h 1323"/>
              <a:gd name="T20" fmla="*/ 556 w 849"/>
              <a:gd name="T21" fmla="*/ 1313 h 1323"/>
              <a:gd name="T22" fmla="*/ 492 w 849"/>
              <a:gd name="T23" fmla="*/ 1258 h 1323"/>
              <a:gd name="T24" fmla="*/ 428 w 849"/>
              <a:gd name="T25" fmla="*/ 1313 h 1323"/>
              <a:gd name="T26" fmla="*/ 410 w 849"/>
              <a:gd name="T27" fmla="*/ 1313 h 1323"/>
              <a:gd name="T28" fmla="*/ 310 w 849"/>
              <a:gd name="T29" fmla="*/ 1313 h 1323"/>
              <a:gd name="T30" fmla="*/ 291 w 849"/>
              <a:gd name="T31" fmla="*/ 1313 h 1323"/>
              <a:gd name="T32" fmla="*/ 228 w 849"/>
              <a:gd name="T33" fmla="*/ 1258 h 1323"/>
              <a:gd name="T34" fmla="*/ 155 w 849"/>
              <a:gd name="T35" fmla="*/ 1322 h 1323"/>
              <a:gd name="T36" fmla="*/ 136 w 849"/>
              <a:gd name="T37" fmla="*/ 1313 h 1323"/>
              <a:gd name="T38" fmla="*/ 45 w 849"/>
              <a:gd name="T39" fmla="*/ 1313 h 1323"/>
              <a:gd name="T40" fmla="*/ 620 w 849"/>
              <a:gd name="T41" fmla="*/ 1194 h 1323"/>
              <a:gd name="T42" fmla="*/ 620 w 849"/>
              <a:gd name="T43" fmla="*/ 1194 h 1323"/>
              <a:gd name="T44" fmla="*/ 693 w 849"/>
              <a:gd name="T45" fmla="*/ 1258 h 1323"/>
              <a:gd name="T46" fmla="*/ 757 w 849"/>
              <a:gd name="T47" fmla="*/ 1194 h 1323"/>
              <a:gd name="T48" fmla="*/ 775 w 849"/>
              <a:gd name="T49" fmla="*/ 1204 h 1323"/>
              <a:gd name="T50" fmla="*/ 802 w 849"/>
              <a:gd name="T51" fmla="*/ 45 h 1323"/>
              <a:gd name="T52" fmla="*/ 54 w 849"/>
              <a:gd name="T53" fmla="*/ 1222 h 1323"/>
              <a:gd name="T54" fmla="*/ 91 w 849"/>
              <a:gd name="T55" fmla="*/ 1194 h 1323"/>
              <a:gd name="T56" fmla="*/ 109 w 849"/>
              <a:gd name="T57" fmla="*/ 1204 h 1323"/>
              <a:gd name="T58" fmla="*/ 209 w 849"/>
              <a:gd name="T59" fmla="*/ 1204 h 1323"/>
              <a:gd name="T60" fmla="*/ 228 w 849"/>
              <a:gd name="T61" fmla="*/ 1194 h 1323"/>
              <a:gd name="T62" fmla="*/ 291 w 849"/>
              <a:gd name="T63" fmla="*/ 1249 h 1323"/>
              <a:gd name="T64" fmla="*/ 355 w 849"/>
              <a:gd name="T65" fmla="*/ 1194 h 1323"/>
              <a:gd name="T66" fmla="*/ 428 w 849"/>
              <a:gd name="T67" fmla="*/ 1249 h 1323"/>
              <a:gd name="T68" fmla="*/ 492 w 849"/>
              <a:gd name="T69" fmla="*/ 1194 h 1323"/>
              <a:gd name="T70" fmla="*/ 510 w 849"/>
              <a:gd name="T71" fmla="*/ 1204 h 1323"/>
              <a:gd name="T72" fmla="*/ 602 w 849"/>
              <a:gd name="T73" fmla="*/ 1204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9" h="1323">
                <a:moveTo>
                  <a:pt x="27" y="1322"/>
                </a:moveTo>
                <a:lnTo>
                  <a:pt x="27" y="1322"/>
                </a:lnTo>
                <a:lnTo>
                  <a:pt x="18" y="1322"/>
                </a:lnTo>
                <a:cubicBezTo>
                  <a:pt x="9" y="1313"/>
                  <a:pt x="0" y="1304"/>
                  <a:pt x="0" y="1295"/>
                </a:cubicBezTo>
                <a:cubicBezTo>
                  <a:pt x="0" y="1240"/>
                  <a:pt x="0" y="1240"/>
                  <a:pt x="0" y="124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811" y="0"/>
                  <a:pt x="811" y="0"/>
                  <a:pt x="811" y="0"/>
                </a:cubicBezTo>
                <a:cubicBezTo>
                  <a:pt x="830" y="0"/>
                  <a:pt x="848" y="18"/>
                  <a:pt x="848" y="36"/>
                </a:cubicBezTo>
                <a:cubicBezTo>
                  <a:pt x="848" y="1231"/>
                  <a:pt x="848" y="1231"/>
                  <a:pt x="848" y="1231"/>
                </a:cubicBezTo>
                <a:cubicBezTo>
                  <a:pt x="848" y="1295"/>
                  <a:pt x="848" y="1295"/>
                  <a:pt x="848" y="1295"/>
                </a:cubicBezTo>
                <a:cubicBezTo>
                  <a:pt x="848" y="1304"/>
                  <a:pt x="839" y="1313"/>
                  <a:pt x="830" y="1322"/>
                </a:cubicBezTo>
                <a:cubicBezTo>
                  <a:pt x="821" y="1322"/>
                  <a:pt x="811" y="1322"/>
                  <a:pt x="802" y="1313"/>
                </a:cubicBezTo>
                <a:cubicBezTo>
                  <a:pt x="757" y="1258"/>
                  <a:pt x="757" y="1258"/>
                  <a:pt x="757" y="1258"/>
                </a:cubicBezTo>
                <a:cubicBezTo>
                  <a:pt x="711" y="1313"/>
                  <a:pt x="711" y="1313"/>
                  <a:pt x="711" y="1313"/>
                </a:cubicBezTo>
                <a:cubicBezTo>
                  <a:pt x="702" y="1313"/>
                  <a:pt x="702" y="1322"/>
                  <a:pt x="693" y="1322"/>
                </a:cubicBezTo>
                <a:lnTo>
                  <a:pt x="693" y="1322"/>
                </a:lnTo>
                <a:cubicBezTo>
                  <a:pt x="684" y="1322"/>
                  <a:pt x="675" y="1313"/>
                  <a:pt x="675" y="1313"/>
                </a:cubicBezTo>
                <a:cubicBezTo>
                  <a:pt x="620" y="1258"/>
                  <a:pt x="620" y="1258"/>
                  <a:pt x="620" y="1258"/>
                </a:cubicBezTo>
                <a:cubicBezTo>
                  <a:pt x="574" y="1313"/>
                  <a:pt x="574" y="1313"/>
                  <a:pt x="574" y="1313"/>
                </a:cubicBezTo>
                <a:cubicBezTo>
                  <a:pt x="574" y="1313"/>
                  <a:pt x="565" y="1313"/>
                  <a:pt x="556" y="1313"/>
                </a:cubicBezTo>
                <a:lnTo>
                  <a:pt x="556" y="1313"/>
                </a:lnTo>
                <a:cubicBezTo>
                  <a:pt x="547" y="1313"/>
                  <a:pt x="547" y="1313"/>
                  <a:pt x="538" y="1313"/>
                </a:cubicBezTo>
                <a:cubicBezTo>
                  <a:pt x="492" y="1258"/>
                  <a:pt x="492" y="1258"/>
                  <a:pt x="492" y="1258"/>
                </a:cubicBezTo>
                <a:cubicBezTo>
                  <a:pt x="447" y="1313"/>
                  <a:pt x="447" y="1313"/>
                  <a:pt x="447" y="1313"/>
                </a:cubicBezTo>
                <a:cubicBezTo>
                  <a:pt x="437" y="1313"/>
                  <a:pt x="437" y="1313"/>
                  <a:pt x="428" y="1313"/>
                </a:cubicBezTo>
                <a:lnTo>
                  <a:pt x="428" y="1313"/>
                </a:lnTo>
                <a:cubicBezTo>
                  <a:pt x="419" y="1313"/>
                  <a:pt x="410" y="1313"/>
                  <a:pt x="410" y="1313"/>
                </a:cubicBezTo>
                <a:cubicBezTo>
                  <a:pt x="355" y="1258"/>
                  <a:pt x="355" y="1258"/>
                  <a:pt x="355" y="1258"/>
                </a:cubicBezTo>
                <a:cubicBezTo>
                  <a:pt x="310" y="1313"/>
                  <a:pt x="310" y="1313"/>
                  <a:pt x="310" y="1313"/>
                </a:cubicBezTo>
                <a:cubicBezTo>
                  <a:pt x="310" y="1313"/>
                  <a:pt x="301" y="1313"/>
                  <a:pt x="291" y="1313"/>
                </a:cubicBezTo>
                <a:lnTo>
                  <a:pt x="291" y="1313"/>
                </a:lnTo>
                <a:cubicBezTo>
                  <a:pt x="282" y="1313"/>
                  <a:pt x="282" y="1313"/>
                  <a:pt x="273" y="1313"/>
                </a:cubicBezTo>
                <a:cubicBezTo>
                  <a:pt x="228" y="1258"/>
                  <a:pt x="228" y="1258"/>
                  <a:pt x="228" y="1258"/>
                </a:cubicBezTo>
                <a:cubicBezTo>
                  <a:pt x="182" y="1313"/>
                  <a:pt x="182" y="1313"/>
                  <a:pt x="182" y="1313"/>
                </a:cubicBezTo>
                <a:cubicBezTo>
                  <a:pt x="173" y="1313"/>
                  <a:pt x="164" y="1322"/>
                  <a:pt x="155" y="1322"/>
                </a:cubicBezTo>
                <a:lnTo>
                  <a:pt x="155" y="1322"/>
                </a:lnTo>
                <a:cubicBezTo>
                  <a:pt x="155" y="1322"/>
                  <a:pt x="145" y="1313"/>
                  <a:pt x="136" y="1313"/>
                </a:cubicBezTo>
                <a:cubicBezTo>
                  <a:pt x="91" y="1258"/>
                  <a:pt x="91" y="1258"/>
                  <a:pt x="91" y="1258"/>
                </a:cubicBezTo>
                <a:cubicBezTo>
                  <a:pt x="45" y="1313"/>
                  <a:pt x="45" y="1313"/>
                  <a:pt x="45" y="1313"/>
                </a:cubicBezTo>
                <a:cubicBezTo>
                  <a:pt x="45" y="1313"/>
                  <a:pt x="36" y="1322"/>
                  <a:pt x="27" y="1322"/>
                </a:cubicBezTo>
                <a:close/>
                <a:moveTo>
                  <a:pt x="620" y="1194"/>
                </a:moveTo>
                <a:lnTo>
                  <a:pt x="620" y="1194"/>
                </a:lnTo>
                <a:lnTo>
                  <a:pt x="620" y="1194"/>
                </a:lnTo>
                <a:cubicBezTo>
                  <a:pt x="629" y="1194"/>
                  <a:pt x="638" y="1194"/>
                  <a:pt x="647" y="1204"/>
                </a:cubicBezTo>
                <a:cubicBezTo>
                  <a:pt x="693" y="1258"/>
                  <a:pt x="693" y="1258"/>
                  <a:pt x="693" y="1258"/>
                </a:cubicBezTo>
                <a:cubicBezTo>
                  <a:pt x="739" y="1204"/>
                  <a:pt x="739" y="1204"/>
                  <a:pt x="739" y="1204"/>
                </a:cubicBezTo>
                <a:cubicBezTo>
                  <a:pt x="739" y="1194"/>
                  <a:pt x="748" y="1194"/>
                  <a:pt x="757" y="1194"/>
                </a:cubicBezTo>
                <a:lnTo>
                  <a:pt x="757" y="1194"/>
                </a:lnTo>
                <a:cubicBezTo>
                  <a:pt x="766" y="1194"/>
                  <a:pt x="775" y="1194"/>
                  <a:pt x="775" y="1204"/>
                </a:cubicBezTo>
                <a:cubicBezTo>
                  <a:pt x="793" y="1222"/>
                  <a:pt x="793" y="1222"/>
                  <a:pt x="793" y="1222"/>
                </a:cubicBezTo>
                <a:cubicBezTo>
                  <a:pt x="802" y="45"/>
                  <a:pt x="802" y="45"/>
                  <a:pt x="802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1222"/>
                  <a:pt x="54" y="1222"/>
                  <a:pt x="54" y="1222"/>
                </a:cubicBezTo>
                <a:cubicBezTo>
                  <a:pt x="73" y="1204"/>
                  <a:pt x="73" y="1204"/>
                  <a:pt x="73" y="1204"/>
                </a:cubicBezTo>
                <a:cubicBezTo>
                  <a:pt x="82" y="1194"/>
                  <a:pt x="91" y="1194"/>
                  <a:pt x="91" y="1194"/>
                </a:cubicBezTo>
                <a:lnTo>
                  <a:pt x="91" y="1194"/>
                </a:lnTo>
                <a:cubicBezTo>
                  <a:pt x="100" y="1194"/>
                  <a:pt x="109" y="1194"/>
                  <a:pt x="109" y="1204"/>
                </a:cubicBezTo>
                <a:cubicBezTo>
                  <a:pt x="155" y="1258"/>
                  <a:pt x="155" y="1258"/>
                  <a:pt x="155" y="1258"/>
                </a:cubicBezTo>
                <a:cubicBezTo>
                  <a:pt x="209" y="1204"/>
                  <a:pt x="209" y="1204"/>
                  <a:pt x="209" y="1204"/>
                </a:cubicBezTo>
                <a:cubicBezTo>
                  <a:pt x="209" y="1194"/>
                  <a:pt x="218" y="1194"/>
                  <a:pt x="228" y="1194"/>
                </a:cubicBezTo>
                <a:lnTo>
                  <a:pt x="228" y="1194"/>
                </a:lnTo>
                <a:cubicBezTo>
                  <a:pt x="237" y="1194"/>
                  <a:pt x="237" y="1194"/>
                  <a:pt x="246" y="1204"/>
                </a:cubicBezTo>
                <a:cubicBezTo>
                  <a:pt x="291" y="1249"/>
                  <a:pt x="291" y="1249"/>
                  <a:pt x="291" y="1249"/>
                </a:cubicBezTo>
                <a:cubicBezTo>
                  <a:pt x="337" y="1204"/>
                  <a:pt x="337" y="1204"/>
                  <a:pt x="337" y="1204"/>
                </a:cubicBezTo>
                <a:cubicBezTo>
                  <a:pt x="346" y="1194"/>
                  <a:pt x="346" y="1194"/>
                  <a:pt x="355" y="1194"/>
                </a:cubicBezTo>
                <a:cubicBezTo>
                  <a:pt x="364" y="1194"/>
                  <a:pt x="374" y="1194"/>
                  <a:pt x="374" y="1204"/>
                </a:cubicBezTo>
                <a:cubicBezTo>
                  <a:pt x="428" y="1249"/>
                  <a:pt x="428" y="1249"/>
                  <a:pt x="428" y="1249"/>
                </a:cubicBezTo>
                <a:cubicBezTo>
                  <a:pt x="474" y="1204"/>
                  <a:pt x="474" y="1204"/>
                  <a:pt x="474" y="1204"/>
                </a:cubicBezTo>
                <a:cubicBezTo>
                  <a:pt x="474" y="1194"/>
                  <a:pt x="483" y="1194"/>
                  <a:pt x="492" y="1194"/>
                </a:cubicBezTo>
                <a:lnTo>
                  <a:pt x="492" y="1194"/>
                </a:lnTo>
                <a:cubicBezTo>
                  <a:pt x="501" y="1194"/>
                  <a:pt x="501" y="1194"/>
                  <a:pt x="510" y="1204"/>
                </a:cubicBezTo>
                <a:cubicBezTo>
                  <a:pt x="556" y="1249"/>
                  <a:pt x="556" y="1249"/>
                  <a:pt x="556" y="1249"/>
                </a:cubicBezTo>
                <a:cubicBezTo>
                  <a:pt x="602" y="1204"/>
                  <a:pt x="602" y="1204"/>
                  <a:pt x="602" y="1204"/>
                </a:cubicBezTo>
                <a:cubicBezTo>
                  <a:pt x="611" y="1194"/>
                  <a:pt x="620" y="1194"/>
                  <a:pt x="620" y="1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08">
            <a:extLst>
              <a:ext uri="{FF2B5EF4-FFF2-40B4-BE49-F238E27FC236}">
                <a16:creationId xmlns:a16="http://schemas.microsoft.com/office/drawing/2014/main" id="{704F958F-5C64-C041-952B-1E71E4C6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1555" y="3792913"/>
            <a:ext cx="173029" cy="168908"/>
          </a:xfrm>
          <a:custGeom>
            <a:avLst/>
            <a:gdLst>
              <a:gd name="T0" fmla="*/ 91 w 184"/>
              <a:gd name="T1" fmla="*/ 182 h 183"/>
              <a:gd name="T2" fmla="*/ 91 w 184"/>
              <a:gd name="T3" fmla="*/ 182 h 183"/>
              <a:gd name="T4" fmla="*/ 0 w 184"/>
              <a:gd name="T5" fmla="*/ 91 h 183"/>
              <a:gd name="T6" fmla="*/ 91 w 184"/>
              <a:gd name="T7" fmla="*/ 0 h 183"/>
              <a:gd name="T8" fmla="*/ 183 w 184"/>
              <a:gd name="T9" fmla="*/ 91 h 183"/>
              <a:gd name="T10" fmla="*/ 91 w 184"/>
              <a:gd name="T11" fmla="*/ 182 h 183"/>
              <a:gd name="T12" fmla="*/ 91 w 184"/>
              <a:gd name="T13" fmla="*/ 55 h 183"/>
              <a:gd name="T14" fmla="*/ 91 w 184"/>
              <a:gd name="T15" fmla="*/ 55 h 183"/>
              <a:gd name="T16" fmla="*/ 55 w 184"/>
              <a:gd name="T17" fmla="*/ 91 h 183"/>
              <a:gd name="T18" fmla="*/ 91 w 184"/>
              <a:gd name="T19" fmla="*/ 137 h 183"/>
              <a:gd name="T20" fmla="*/ 137 w 184"/>
              <a:gd name="T21" fmla="*/ 91 h 183"/>
              <a:gd name="T22" fmla="*/ 91 w 184"/>
              <a:gd name="T23" fmla="*/ 55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4" h="183">
                <a:moveTo>
                  <a:pt x="91" y="182"/>
                </a:moveTo>
                <a:lnTo>
                  <a:pt x="91" y="182"/>
                </a:lnTo>
                <a:cubicBezTo>
                  <a:pt x="37" y="182"/>
                  <a:pt x="0" y="146"/>
                  <a:pt x="0" y="91"/>
                </a:cubicBezTo>
                <a:cubicBezTo>
                  <a:pt x="0" y="46"/>
                  <a:pt x="37" y="0"/>
                  <a:pt x="91" y="0"/>
                </a:cubicBezTo>
                <a:cubicBezTo>
                  <a:pt x="146" y="0"/>
                  <a:pt x="183" y="46"/>
                  <a:pt x="183" y="91"/>
                </a:cubicBezTo>
                <a:cubicBezTo>
                  <a:pt x="183" y="146"/>
                  <a:pt x="146" y="182"/>
                  <a:pt x="91" y="182"/>
                </a:cubicBezTo>
                <a:close/>
                <a:moveTo>
                  <a:pt x="91" y="55"/>
                </a:moveTo>
                <a:lnTo>
                  <a:pt x="91" y="55"/>
                </a:lnTo>
                <a:cubicBezTo>
                  <a:pt x="73" y="55"/>
                  <a:pt x="55" y="73"/>
                  <a:pt x="55" y="91"/>
                </a:cubicBezTo>
                <a:cubicBezTo>
                  <a:pt x="55" y="119"/>
                  <a:pt x="73" y="137"/>
                  <a:pt x="91" y="137"/>
                </a:cubicBezTo>
                <a:cubicBezTo>
                  <a:pt x="119" y="137"/>
                  <a:pt x="137" y="119"/>
                  <a:pt x="137" y="91"/>
                </a:cubicBezTo>
                <a:cubicBezTo>
                  <a:pt x="137" y="73"/>
                  <a:pt x="119" y="55"/>
                  <a:pt x="91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09">
            <a:extLst>
              <a:ext uri="{FF2B5EF4-FFF2-40B4-BE49-F238E27FC236}">
                <a16:creationId xmlns:a16="http://schemas.microsoft.com/office/drawing/2014/main" id="{4FDF5987-BC3F-734A-99FD-8FA38622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1100" y="3854708"/>
            <a:ext cx="292500" cy="53558"/>
          </a:xfrm>
          <a:custGeom>
            <a:avLst/>
            <a:gdLst>
              <a:gd name="T0" fmla="*/ 283 w 311"/>
              <a:gd name="T1" fmla="*/ 55 h 56"/>
              <a:gd name="T2" fmla="*/ 283 w 311"/>
              <a:gd name="T3" fmla="*/ 55 h 56"/>
              <a:gd name="T4" fmla="*/ 27 w 311"/>
              <a:gd name="T5" fmla="*/ 55 h 56"/>
              <a:gd name="T6" fmla="*/ 0 w 311"/>
              <a:gd name="T7" fmla="*/ 27 h 56"/>
              <a:gd name="T8" fmla="*/ 27 w 311"/>
              <a:gd name="T9" fmla="*/ 0 h 56"/>
              <a:gd name="T10" fmla="*/ 283 w 311"/>
              <a:gd name="T11" fmla="*/ 0 h 56"/>
              <a:gd name="T12" fmla="*/ 310 w 311"/>
              <a:gd name="T13" fmla="*/ 27 h 56"/>
              <a:gd name="T14" fmla="*/ 283 w 311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1" h="56">
                <a:moveTo>
                  <a:pt x="283" y="55"/>
                </a:moveTo>
                <a:lnTo>
                  <a:pt x="283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1" y="0"/>
                  <a:pt x="310" y="18"/>
                  <a:pt x="310" y="27"/>
                </a:cubicBezTo>
                <a:cubicBezTo>
                  <a:pt x="310" y="45"/>
                  <a:pt x="301" y="55"/>
                  <a:pt x="283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10">
            <a:extLst>
              <a:ext uri="{FF2B5EF4-FFF2-40B4-BE49-F238E27FC236}">
                <a16:creationId xmlns:a16="http://schemas.microsoft.com/office/drawing/2014/main" id="{D644457D-706A-0347-81C8-0F044279D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794" y="4167808"/>
            <a:ext cx="292503" cy="45318"/>
          </a:xfrm>
          <a:custGeom>
            <a:avLst/>
            <a:gdLst>
              <a:gd name="T0" fmla="*/ 19 w 312"/>
              <a:gd name="T1" fmla="*/ 46 h 47"/>
              <a:gd name="T2" fmla="*/ 19 w 312"/>
              <a:gd name="T3" fmla="*/ 46 h 47"/>
              <a:gd name="T4" fmla="*/ 0 w 312"/>
              <a:gd name="T5" fmla="*/ 28 h 47"/>
              <a:gd name="T6" fmla="*/ 19 w 312"/>
              <a:gd name="T7" fmla="*/ 0 h 47"/>
              <a:gd name="T8" fmla="*/ 292 w 312"/>
              <a:gd name="T9" fmla="*/ 0 h 47"/>
              <a:gd name="T10" fmla="*/ 292 w 312"/>
              <a:gd name="T11" fmla="*/ 0 h 47"/>
              <a:gd name="T12" fmla="*/ 311 w 312"/>
              <a:gd name="T13" fmla="*/ 18 h 47"/>
              <a:gd name="T14" fmla="*/ 292 w 312"/>
              <a:gd name="T15" fmla="*/ 46 h 47"/>
              <a:gd name="T16" fmla="*/ 19 w 312"/>
              <a:gd name="T1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47">
                <a:moveTo>
                  <a:pt x="19" y="46"/>
                </a:moveTo>
                <a:lnTo>
                  <a:pt x="19" y="46"/>
                </a:lnTo>
                <a:cubicBezTo>
                  <a:pt x="9" y="46"/>
                  <a:pt x="0" y="37"/>
                  <a:pt x="0" y="28"/>
                </a:cubicBezTo>
                <a:cubicBezTo>
                  <a:pt x="0" y="9"/>
                  <a:pt x="9" y="0"/>
                  <a:pt x="19" y="0"/>
                </a:cubicBezTo>
                <a:cubicBezTo>
                  <a:pt x="292" y="0"/>
                  <a:pt x="292" y="0"/>
                  <a:pt x="292" y="0"/>
                </a:cubicBezTo>
                <a:lnTo>
                  <a:pt x="292" y="0"/>
                </a:lnTo>
                <a:cubicBezTo>
                  <a:pt x="301" y="0"/>
                  <a:pt x="311" y="9"/>
                  <a:pt x="311" y="18"/>
                </a:cubicBezTo>
                <a:cubicBezTo>
                  <a:pt x="311" y="37"/>
                  <a:pt x="301" y="46"/>
                  <a:pt x="292" y="46"/>
                </a:cubicBezTo>
                <a:cubicBezTo>
                  <a:pt x="19" y="46"/>
                  <a:pt x="19" y="46"/>
                  <a:pt x="19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11">
            <a:extLst>
              <a:ext uri="{FF2B5EF4-FFF2-40B4-BE49-F238E27FC236}">
                <a16:creationId xmlns:a16="http://schemas.microsoft.com/office/drawing/2014/main" id="{BFE7C81D-B0DE-834D-B6A9-52D0079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8810" y="4167808"/>
            <a:ext cx="160671" cy="45318"/>
          </a:xfrm>
          <a:custGeom>
            <a:avLst/>
            <a:gdLst>
              <a:gd name="T0" fmla="*/ 146 w 174"/>
              <a:gd name="T1" fmla="*/ 46 h 47"/>
              <a:gd name="T2" fmla="*/ 146 w 174"/>
              <a:gd name="T3" fmla="*/ 46 h 47"/>
              <a:gd name="T4" fmla="*/ 146 w 174"/>
              <a:gd name="T5" fmla="*/ 46 h 47"/>
              <a:gd name="T6" fmla="*/ 18 w 174"/>
              <a:gd name="T7" fmla="*/ 46 h 47"/>
              <a:gd name="T8" fmla="*/ 0 w 174"/>
              <a:gd name="T9" fmla="*/ 18 h 47"/>
              <a:gd name="T10" fmla="*/ 27 w 174"/>
              <a:gd name="T11" fmla="*/ 0 h 47"/>
              <a:gd name="T12" fmla="*/ 146 w 174"/>
              <a:gd name="T13" fmla="*/ 0 h 47"/>
              <a:gd name="T14" fmla="*/ 173 w 174"/>
              <a:gd name="T15" fmla="*/ 18 h 47"/>
              <a:gd name="T16" fmla="*/ 146 w 174"/>
              <a:gd name="T1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" h="47">
                <a:moveTo>
                  <a:pt x="146" y="46"/>
                </a:moveTo>
                <a:lnTo>
                  <a:pt x="146" y="46"/>
                </a:lnTo>
                <a:lnTo>
                  <a:pt x="146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4" y="0"/>
                  <a:pt x="173" y="9"/>
                  <a:pt x="173" y="18"/>
                </a:cubicBezTo>
                <a:cubicBezTo>
                  <a:pt x="173" y="37"/>
                  <a:pt x="164" y="46"/>
                  <a:pt x="146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12">
            <a:extLst>
              <a:ext uri="{FF2B5EF4-FFF2-40B4-BE49-F238E27FC236}">
                <a16:creationId xmlns:a16="http://schemas.microsoft.com/office/drawing/2014/main" id="{EE29A79B-51A6-A34C-9058-90AE3D55D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8810" y="4287282"/>
            <a:ext cx="160671" cy="53555"/>
          </a:xfrm>
          <a:custGeom>
            <a:avLst/>
            <a:gdLst>
              <a:gd name="T0" fmla="*/ 146 w 174"/>
              <a:gd name="T1" fmla="*/ 55 h 56"/>
              <a:gd name="T2" fmla="*/ 146 w 174"/>
              <a:gd name="T3" fmla="*/ 55 h 56"/>
              <a:gd name="T4" fmla="*/ 146 w 174"/>
              <a:gd name="T5" fmla="*/ 55 h 56"/>
              <a:gd name="T6" fmla="*/ 18 w 174"/>
              <a:gd name="T7" fmla="*/ 55 h 56"/>
              <a:gd name="T8" fmla="*/ 0 w 174"/>
              <a:gd name="T9" fmla="*/ 27 h 56"/>
              <a:gd name="T10" fmla="*/ 18 w 174"/>
              <a:gd name="T11" fmla="*/ 0 h 56"/>
              <a:gd name="T12" fmla="*/ 18 w 174"/>
              <a:gd name="T13" fmla="*/ 0 h 56"/>
              <a:gd name="T14" fmla="*/ 146 w 174"/>
              <a:gd name="T15" fmla="*/ 0 h 56"/>
              <a:gd name="T16" fmla="*/ 173 w 174"/>
              <a:gd name="T17" fmla="*/ 27 h 56"/>
              <a:gd name="T18" fmla="*/ 146 w 174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4" h="56">
                <a:moveTo>
                  <a:pt x="146" y="55"/>
                </a:moveTo>
                <a:lnTo>
                  <a:pt x="146" y="55"/>
                </a:lnTo>
                <a:lnTo>
                  <a:pt x="146" y="55"/>
                </a:lnTo>
                <a:cubicBezTo>
                  <a:pt x="18" y="55"/>
                  <a:pt x="18" y="55"/>
                  <a:pt x="18" y="55"/>
                </a:cubicBezTo>
                <a:cubicBezTo>
                  <a:pt x="9" y="55"/>
                  <a:pt x="0" y="45"/>
                  <a:pt x="0" y="27"/>
                </a:cubicBezTo>
                <a:cubicBezTo>
                  <a:pt x="0" y="18"/>
                  <a:pt x="9" y="0"/>
                  <a:pt x="18" y="0"/>
                </a:cubicBezTo>
                <a:lnTo>
                  <a:pt x="18" y="0"/>
                </a:lnTo>
                <a:cubicBezTo>
                  <a:pt x="146" y="0"/>
                  <a:pt x="146" y="0"/>
                  <a:pt x="146" y="0"/>
                </a:cubicBezTo>
                <a:cubicBezTo>
                  <a:pt x="164" y="0"/>
                  <a:pt x="173" y="18"/>
                  <a:pt x="173" y="27"/>
                </a:cubicBezTo>
                <a:cubicBezTo>
                  <a:pt x="173" y="45"/>
                  <a:pt x="164" y="55"/>
                  <a:pt x="146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13">
            <a:extLst>
              <a:ext uri="{FF2B5EF4-FFF2-40B4-BE49-F238E27FC236}">
                <a16:creationId xmlns:a16="http://schemas.microsoft.com/office/drawing/2014/main" id="{9F6D7257-8264-D94E-BC12-EAECF5FC7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0571" y="4419113"/>
            <a:ext cx="168911" cy="49437"/>
          </a:xfrm>
          <a:custGeom>
            <a:avLst/>
            <a:gdLst>
              <a:gd name="T0" fmla="*/ 155 w 183"/>
              <a:gd name="T1" fmla="*/ 54 h 55"/>
              <a:gd name="T2" fmla="*/ 155 w 183"/>
              <a:gd name="T3" fmla="*/ 54 h 55"/>
              <a:gd name="T4" fmla="*/ 155 w 183"/>
              <a:gd name="T5" fmla="*/ 54 h 55"/>
              <a:gd name="T6" fmla="*/ 27 w 183"/>
              <a:gd name="T7" fmla="*/ 54 h 55"/>
              <a:gd name="T8" fmla="*/ 0 w 183"/>
              <a:gd name="T9" fmla="*/ 27 h 55"/>
              <a:gd name="T10" fmla="*/ 27 w 183"/>
              <a:gd name="T11" fmla="*/ 0 h 55"/>
              <a:gd name="T12" fmla="*/ 27 w 183"/>
              <a:gd name="T13" fmla="*/ 0 h 55"/>
              <a:gd name="T14" fmla="*/ 155 w 183"/>
              <a:gd name="T15" fmla="*/ 0 h 55"/>
              <a:gd name="T16" fmla="*/ 182 w 183"/>
              <a:gd name="T17" fmla="*/ 27 h 55"/>
              <a:gd name="T18" fmla="*/ 155 w 183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55">
                <a:moveTo>
                  <a:pt x="155" y="54"/>
                </a:moveTo>
                <a:lnTo>
                  <a:pt x="155" y="54"/>
                </a:lnTo>
                <a:lnTo>
                  <a:pt x="155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155" y="0"/>
                  <a:pt x="155" y="0"/>
                  <a:pt x="155" y="0"/>
                </a:cubicBezTo>
                <a:cubicBezTo>
                  <a:pt x="173" y="0"/>
                  <a:pt x="182" y="9"/>
                  <a:pt x="182" y="27"/>
                </a:cubicBezTo>
                <a:cubicBezTo>
                  <a:pt x="182" y="45"/>
                  <a:pt x="173" y="54"/>
                  <a:pt x="155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14">
            <a:extLst>
              <a:ext uri="{FF2B5EF4-FFF2-40B4-BE49-F238E27FC236}">
                <a16:creationId xmlns:a16="http://schemas.microsoft.com/office/drawing/2014/main" id="{EF765208-56DC-074B-BAF3-71B460DE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794" y="4287282"/>
            <a:ext cx="173029" cy="53555"/>
          </a:xfrm>
          <a:custGeom>
            <a:avLst/>
            <a:gdLst>
              <a:gd name="T0" fmla="*/ 155 w 184"/>
              <a:gd name="T1" fmla="*/ 55 h 56"/>
              <a:gd name="T2" fmla="*/ 155 w 184"/>
              <a:gd name="T3" fmla="*/ 55 h 56"/>
              <a:gd name="T4" fmla="*/ 155 w 184"/>
              <a:gd name="T5" fmla="*/ 55 h 56"/>
              <a:gd name="T6" fmla="*/ 19 w 184"/>
              <a:gd name="T7" fmla="*/ 55 h 56"/>
              <a:gd name="T8" fmla="*/ 0 w 184"/>
              <a:gd name="T9" fmla="*/ 27 h 56"/>
              <a:gd name="T10" fmla="*/ 19 w 184"/>
              <a:gd name="T11" fmla="*/ 0 h 56"/>
              <a:gd name="T12" fmla="*/ 19 w 184"/>
              <a:gd name="T13" fmla="*/ 0 h 56"/>
              <a:gd name="T14" fmla="*/ 155 w 184"/>
              <a:gd name="T15" fmla="*/ 0 h 56"/>
              <a:gd name="T16" fmla="*/ 183 w 184"/>
              <a:gd name="T17" fmla="*/ 27 h 56"/>
              <a:gd name="T18" fmla="*/ 155 w 184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56">
                <a:moveTo>
                  <a:pt x="155" y="55"/>
                </a:moveTo>
                <a:lnTo>
                  <a:pt x="155" y="55"/>
                </a:lnTo>
                <a:lnTo>
                  <a:pt x="155" y="55"/>
                </a:lnTo>
                <a:cubicBezTo>
                  <a:pt x="19" y="55"/>
                  <a:pt x="19" y="55"/>
                  <a:pt x="19" y="55"/>
                </a:cubicBezTo>
                <a:cubicBezTo>
                  <a:pt x="9" y="55"/>
                  <a:pt x="0" y="45"/>
                  <a:pt x="0" y="27"/>
                </a:cubicBezTo>
                <a:cubicBezTo>
                  <a:pt x="0" y="18"/>
                  <a:pt x="9" y="0"/>
                  <a:pt x="19" y="0"/>
                </a:cubicBezTo>
                <a:lnTo>
                  <a:pt x="19" y="0"/>
                </a:lnTo>
                <a:cubicBezTo>
                  <a:pt x="155" y="0"/>
                  <a:pt x="155" y="0"/>
                  <a:pt x="155" y="0"/>
                </a:cubicBezTo>
                <a:cubicBezTo>
                  <a:pt x="174" y="0"/>
                  <a:pt x="183" y="18"/>
                  <a:pt x="183" y="27"/>
                </a:cubicBezTo>
                <a:cubicBezTo>
                  <a:pt x="183" y="45"/>
                  <a:pt x="174" y="55"/>
                  <a:pt x="155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15">
            <a:extLst>
              <a:ext uri="{FF2B5EF4-FFF2-40B4-BE49-F238E27FC236}">
                <a16:creationId xmlns:a16="http://schemas.microsoft.com/office/drawing/2014/main" id="{7D0C7956-9740-F74B-8479-5856DCD1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794" y="4419113"/>
            <a:ext cx="292503" cy="49437"/>
          </a:xfrm>
          <a:custGeom>
            <a:avLst/>
            <a:gdLst>
              <a:gd name="T0" fmla="*/ 292 w 312"/>
              <a:gd name="T1" fmla="*/ 54 h 55"/>
              <a:gd name="T2" fmla="*/ 292 w 312"/>
              <a:gd name="T3" fmla="*/ 54 h 55"/>
              <a:gd name="T4" fmla="*/ 19 w 312"/>
              <a:gd name="T5" fmla="*/ 54 h 55"/>
              <a:gd name="T6" fmla="*/ 0 w 312"/>
              <a:gd name="T7" fmla="*/ 27 h 55"/>
              <a:gd name="T8" fmla="*/ 19 w 312"/>
              <a:gd name="T9" fmla="*/ 0 h 55"/>
              <a:gd name="T10" fmla="*/ 292 w 312"/>
              <a:gd name="T11" fmla="*/ 0 h 55"/>
              <a:gd name="T12" fmla="*/ 311 w 312"/>
              <a:gd name="T13" fmla="*/ 27 h 55"/>
              <a:gd name="T14" fmla="*/ 292 w 31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55">
                <a:moveTo>
                  <a:pt x="292" y="54"/>
                </a:moveTo>
                <a:lnTo>
                  <a:pt x="292" y="54"/>
                </a:lnTo>
                <a:cubicBezTo>
                  <a:pt x="19" y="54"/>
                  <a:pt x="19" y="54"/>
                  <a:pt x="19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19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1" y="0"/>
                  <a:pt x="311" y="9"/>
                  <a:pt x="311" y="27"/>
                </a:cubicBezTo>
                <a:cubicBezTo>
                  <a:pt x="311" y="45"/>
                  <a:pt x="301" y="54"/>
                  <a:pt x="292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16">
            <a:extLst>
              <a:ext uri="{FF2B5EF4-FFF2-40B4-BE49-F238E27FC236}">
                <a16:creationId xmlns:a16="http://schemas.microsoft.com/office/drawing/2014/main" id="{4E88AAFA-82FD-424E-A8BC-9FD217D5E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1768" y="4571543"/>
            <a:ext cx="94755" cy="152432"/>
          </a:xfrm>
          <a:custGeom>
            <a:avLst/>
            <a:gdLst>
              <a:gd name="T0" fmla="*/ 46 w 102"/>
              <a:gd name="T1" fmla="*/ 164 h 165"/>
              <a:gd name="T2" fmla="*/ 46 w 102"/>
              <a:gd name="T3" fmla="*/ 164 h 165"/>
              <a:gd name="T4" fmla="*/ 9 w 102"/>
              <a:gd name="T5" fmla="*/ 155 h 165"/>
              <a:gd name="T6" fmla="*/ 9 w 102"/>
              <a:gd name="T7" fmla="*/ 137 h 165"/>
              <a:gd name="T8" fmla="*/ 19 w 102"/>
              <a:gd name="T9" fmla="*/ 137 h 165"/>
              <a:gd name="T10" fmla="*/ 73 w 102"/>
              <a:gd name="T11" fmla="*/ 137 h 165"/>
              <a:gd name="T12" fmla="*/ 82 w 102"/>
              <a:gd name="T13" fmla="*/ 118 h 165"/>
              <a:gd name="T14" fmla="*/ 46 w 102"/>
              <a:gd name="T15" fmla="*/ 91 h 165"/>
              <a:gd name="T16" fmla="*/ 19 w 102"/>
              <a:gd name="T17" fmla="*/ 73 h 165"/>
              <a:gd name="T18" fmla="*/ 0 w 102"/>
              <a:gd name="T19" fmla="*/ 45 h 165"/>
              <a:gd name="T20" fmla="*/ 19 w 102"/>
              <a:gd name="T21" fmla="*/ 9 h 165"/>
              <a:gd name="T22" fmla="*/ 92 w 102"/>
              <a:gd name="T23" fmla="*/ 9 h 165"/>
              <a:gd name="T24" fmla="*/ 101 w 102"/>
              <a:gd name="T25" fmla="*/ 18 h 165"/>
              <a:gd name="T26" fmla="*/ 92 w 102"/>
              <a:gd name="T27" fmla="*/ 27 h 165"/>
              <a:gd name="T28" fmla="*/ 37 w 102"/>
              <a:gd name="T29" fmla="*/ 27 h 165"/>
              <a:gd name="T30" fmla="*/ 19 w 102"/>
              <a:gd name="T31" fmla="*/ 45 h 165"/>
              <a:gd name="T32" fmla="*/ 55 w 102"/>
              <a:gd name="T33" fmla="*/ 73 h 165"/>
              <a:gd name="T34" fmla="*/ 82 w 102"/>
              <a:gd name="T35" fmla="*/ 91 h 165"/>
              <a:gd name="T36" fmla="*/ 101 w 102"/>
              <a:gd name="T37" fmla="*/ 118 h 165"/>
              <a:gd name="T38" fmla="*/ 82 w 102"/>
              <a:gd name="T39" fmla="*/ 155 h 165"/>
              <a:gd name="T40" fmla="*/ 46 w 102"/>
              <a:gd name="T41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165">
                <a:moveTo>
                  <a:pt x="46" y="164"/>
                </a:moveTo>
                <a:lnTo>
                  <a:pt x="46" y="164"/>
                </a:lnTo>
                <a:cubicBezTo>
                  <a:pt x="37" y="164"/>
                  <a:pt x="19" y="155"/>
                  <a:pt x="9" y="155"/>
                </a:cubicBezTo>
                <a:cubicBezTo>
                  <a:pt x="9" y="146"/>
                  <a:pt x="0" y="146"/>
                  <a:pt x="9" y="137"/>
                </a:cubicBezTo>
                <a:cubicBezTo>
                  <a:pt x="9" y="137"/>
                  <a:pt x="9" y="137"/>
                  <a:pt x="19" y="137"/>
                </a:cubicBezTo>
                <a:cubicBezTo>
                  <a:pt x="37" y="146"/>
                  <a:pt x="55" y="146"/>
                  <a:pt x="73" y="137"/>
                </a:cubicBezTo>
                <a:cubicBezTo>
                  <a:pt x="82" y="128"/>
                  <a:pt x="82" y="128"/>
                  <a:pt x="82" y="118"/>
                </a:cubicBezTo>
                <a:cubicBezTo>
                  <a:pt x="82" y="109"/>
                  <a:pt x="64" y="100"/>
                  <a:pt x="46" y="91"/>
                </a:cubicBezTo>
                <a:cubicBezTo>
                  <a:pt x="37" y="82"/>
                  <a:pt x="28" y="82"/>
                  <a:pt x="19" y="73"/>
                </a:cubicBezTo>
                <a:cubicBezTo>
                  <a:pt x="9" y="64"/>
                  <a:pt x="0" y="55"/>
                  <a:pt x="0" y="45"/>
                </a:cubicBezTo>
                <a:cubicBezTo>
                  <a:pt x="0" y="27"/>
                  <a:pt x="9" y="18"/>
                  <a:pt x="19" y="9"/>
                </a:cubicBezTo>
                <a:cubicBezTo>
                  <a:pt x="37" y="0"/>
                  <a:pt x="64" y="0"/>
                  <a:pt x="92" y="9"/>
                </a:cubicBezTo>
                <a:cubicBezTo>
                  <a:pt x="101" y="9"/>
                  <a:pt x="101" y="18"/>
                  <a:pt x="101" y="18"/>
                </a:cubicBezTo>
                <a:cubicBezTo>
                  <a:pt x="101" y="27"/>
                  <a:pt x="92" y="27"/>
                  <a:pt x="92" y="27"/>
                </a:cubicBezTo>
                <a:cubicBezTo>
                  <a:pt x="64" y="18"/>
                  <a:pt x="46" y="18"/>
                  <a:pt x="37" y="27"/>
                </a:cubicBezTo>
                <a:cubicBezTo>
                  <a:pt x="28" y="27"/>
                  <a:pt x="19" y="36"/>
                  <a:pt x="19" y="45"/>
                </a:cubicBezTo>
                <a:cubicBezTo>
                  <a:pt x="19" y="55"/>
                  <a:pt x="37" y="64"/>
                  <a:pt x="55" y="73"/>
                </a:cubicBezTo>
                <a:cubicBezTo>
                  <a:pt x="64" y="73"/>
                  <a:pt x="73" y="82"/>
                  <a:pt x="82" y="91"/>
                </a:cubicBezTo>
                <a:cubicBezTo>
                  <a:pt x="92" y="100"/>
                  <a:pt x="101" y="109"/>
                  <a:pt x="101" y="118"/>
                </a:cubicBezTo>
                <a:cubicBezTo>
                  <a:pt x="101" y="128"/>
                  <a:pt x="92" y="146"/>
                  <a:pt x="82" y="155"/>
                </a:cubicBezTo>
                <a:cubicBezTo>
                  <a:pt x="73" y="155"/>
                  <a:pt x="64" y="164"/>
                  <a:pt x="46" y="1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17">
            <a:extLst>
              <a:ext uri="{FF2B5EF4-FFF2-40B4-BE49-F238E27FC236}">
                <a16:creationId xmlns:a16="http://schemas.microsoft.com/office/drawing/2014/main" id="{1F54B84D-B83D-CD40-AE0C-874E1482B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2966" y="4534466"/>
            <a:ext cx="16479" cy="28837"/>
          </a:xfrm>
          <a:custGeom>
            <a:avLst/>
            <a:gdLst>
              <a:gd name="T0" fmla="*/ 9 w 19"/>
              <a:gd name="T1" fmla="*/ 28 h 29"/>
              <a:gd name="T2" fmla="*/ 9 w 19"/>
              <a:gd name="T3" fmla="*/ 28 h 29"/>
              <a:gd name="T4" fmla="*/ 0 w 19"/>
              <a:gd name="T5" fmla="*/ 19 h 29"/>
              <a:gd name="T6" fmla="*/ 0 w 19"/>
              <a:gd name="T7" fmla="*/ 9 h 29"/>
              <a:gd name="T8" fmla="*/ 9 w 19"/>
              <a:gd name="T9" fmla="*/ 0 h 29"/>
              <a:gd name="T10" fmla="*/ 18 w 19"/>
              <a:gd name="T11" fmla="*/ 9 h 29"/>
              <a:gd name="T12" fmla="*/ 18 w 19"/>
              <a:gd name="T13" fmla="*/ 19 h 29"/>
              <a:gd name="T14" fmla="*/ 9 w 19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9">
                <a:moveTo>
                  <a:pt x="9" y="28"/>
                </a:moveTo>
                <a:lnTo>
                  <a:pt x="9" y="28"/>
                </a:lnTo>
                <a:cubicBezTo>
                  <a:pt x="0" y="28"/>
                  <a:pt x="0" y="28"/>
                  <a:pt x="0" y="1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8"/>
                  <a:pt x="9" y="28"/>
                  <a:pt x="9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18">
            <a:extLst>
              <a:ext uri="{FF2B5EF4-FFF2-40B4-BE49-F238E27FC236}">
                <a16:creationId xmlns:a16="http://schemas.microsoft.com/office/drawing/2014/main" id="{DB16A066-7740-CE49-BD72-E482F649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2966" y="4723974"/>
            <a:ext cx="16479" cy="37076"/>
          </a:xfrm>
          <a:custGeom>
            <a:avLst/>
            <a:gdLst>
              <a:gd name="T0" fmla="*/ 9 w 19"/>
              <a:gd name="T1" fmla="*/ 37 h 38"/>
              <a:gd name="T2" fmla="*/ 9 w 19"/>
              <a:gd name="T3" fmla="*/ 37 h 38"/>
              <a:gd name="T4" fmla="*/ 0 w 19"/>
              <a:gd name="T5" fmla="*/ 27 h 38"/>
              <a:gd name="T6" fmla="*/ 0 w 19"/>
              <a:gd name="T7" fmla="*/ 9 h 38"/>
              <a:gd name="T8" fmla="*/ 9 w 19"/>
              <a:gd name="T9" fmla="*/ 0 h 38"/>
              <a:gd name="T10" fmla="*/ 18 w 19"/>
              <a:gd name="T11" fmla="*/ 9 h 38"/>
              <a:gd name="T12" fmla="*/ 18 w 19"/>
              <a:gd name="T13" fmla="*/ 27 h 38"/>
              <a:gd name="T14" fmla="*/ 9 w 1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8">
                <a:moveTo>
                  <a:pt x="9" y="37"/>
                </a:moveTo>
                <a:lnTo>
                  <a:pt x="9" y="37"/>
                </a:lnTo>
                <a:cubicBezTo>
                  <a:pt x="0" y="37"/>
                  <a:pt x="0" y="3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18" y="27"/>
                  <a:pt x="18" y="27"/>
                  <a:pt x="18" y="27"/>
                </a:cubicBezTo>
                <a:cubicBezTo>
                  <a:pt x="18" y="37"/>
                  <a:pt x="9" y="37"/>
                  <a:pt x="9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19">
            <a:extLst>
              <a:ext uri="{FF2B5EF4-FFF2-40B4-BE49-F238E27FC236}">
                <a16:creationId xmlns:a16="http://schemas.microsoft.com/office/drawing/2014/main" id="{D0E67D4D-DEAC-5A40-9DA0-19DECAFEB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1555" y="4662177"/>
            <a:ext cx="173029" cy="53558"/>
          </a:xfrm>
          <a:custGeom>
            <a:avLst/>
            <a:gdLst>
              <a:gd name="T0" fmla="*/ 155 w 184"/>
              <a:gd name="T1" fmla="*/ 55 h 56"/>
              <a:gd name="T2" fmla="*/ 155 w 184"/>
              <a:gd name="T3" fmla="*/ 55 h 56"/>
              <a:gd name="T4" fmla="*/ 28 w 184"/>
              <a:gd name="T5" fmla="*/ 55 h 56"/>
              <a:gd name="T6" fmla="*/ 0 w 184"/>
              <a:gd name="T7" fmla="*/ 28 h 56"/>
              <a:gd name="T8" fmla="*/ 28 w 184"/>
              <a:gd name="T9" fmla="*/ 0 h 56"/>
              <a:gd name="T10" fmla="*/ 155 w 184"/>
              <a:gd name="T11" fmla="*/ 0 h 56"/>
              <a:gd name="T12" fmla="*/ 183 w 184"/>
              <a:gd name="T13" fmla="*/ 28 h 56"/>
              <a:gd name="T14" fmla="*/ 155 w 184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56">
                <a:moveTo>
                  <a:pt x="155" y="55"/>
                </a:moveTo>
                <a:lnTo>
                  <a:pt x="155" y="55"/>
                </a:lnTo>
                <a:cubicBezTo>
                  <a:pt x="28" y="55"/>
                  <a:pt x="28" y="55"/>
                  <a:pt x="28" y="55"/>
                </a:cubicBezTo>
                <a:cubicBezTo>
                  <a:pt x="9" y="55"/>
                  <a:pt x="0" y="37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74" y="0"/>
                  <a:pt x="183" y="9"/>
                  <a:pt x="183" y="28"/>
                </a:cubicBezTo>
                <a:cubicBezTo>
                  <a:pt x="183" y="37"/>
                  <a:pt x="174" y="55"/>
                  <a:pt x="155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20">
            <a:extLst>
              <a:ext uri="{FF2B5EF4-FFF2-40B4-BE49-F238E27FC236}">
                <a16:creationId xmlns:a16="http://schemas.microsoft.com/office/drawing/2014/main" id="{7B16210B-95E0-E045-96D8-F96DFD7C4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407" y="7883815"/>
            <a:ext cx="807469" cy="819830"/>
          </a:xfrm>
          <a:custGeom>
            <a:avLst/>
            <a:gdLst>
              <a:gd name="T0" fmla="*/ 427 w 866"/>
              <a:gd name="T1" fmla="*/ 876 h 877"/>
              <a:gd name="T2" fmla="*/ 427 w 866"/>
              <a:gd name="T3" fmla="*/ 876 h 877"/>
              <a:gd name="T4" fmla="*/ 126 w 866"/>
              <a:gd name="T5" fmla="*/ 748 h 877"/>
              <a:gd name="T6" fmla="*/ 0 w 866"/>
              <a:gd name="T7" fmla="*/ 438 h 877"/>
              <a:gd name="T8" fmla="*/ 126 w 866"/>
              <a:gd name="T9" fmla="*/ 128 h 877"/>
              <a:gd name="T10" fmla="*/ 427 w 866"/>
              <a:gd name="T11" fmla="*/ 0 h 877"/>
              <a:gd name="T12" fmla="*/ 510 w 866"/>
              <a:gd name="T13" fmla="*/ 10 h 877"/>
              <a:gd name="T14" fmla="*/ 528 w 866"/>
              <a:gd name="T15" fmla="*/ 46 h 877"/>
              <a:gd name="T16" fmla="*/ 464 w 866"/>
              <a:gd name="T17" fmla="*/ 411 h 877"/>
              <a:gd name="T18" fmla="*/ 838 w 866"/>
              <a:gd name="T19" fmla="*/ 411 h 877"/>
              <a:gd name="T20" fmla="*/ 865 w 866"/>
              <a:gd name="T21" fmla="*/ 438 h 877"/>
              <a:gd name="T22" fmla="*/ 738 w 866"/>
              <a:gd name="T23" fmla="*/ 748 h 877"/>
              <a:gd name="T24" fmla="*/ 427 w 866"/>
              <a:gd name="T25" fmla="*/ 876 h 877"/>
              <a:gd name="T26" fmla="*/ 427 w 866"/>
              <a:gd name="T27" fmla="*/ 64 h 877"/>
              <a:gd name="T28" fmla="*/ 427 w 866"/>
              <a:gd name="T29" fmla="*/ 64 h 877"/>
              <a:gd name="T30" fmla="*/ 163 w 866"/>
              <a:gd name="T31" fmla="*/ 174 h 877"/>
              <a:gd name="T32" fmla="*/ 54 w 866"/>
              <a:gd name="T33" fmla="*/ 438 h 877"/>
              <a:gd name="T34" fmla="*/ 163 w 866"/>
              <a:gd name="T35" fmla="*/ 703 h 877"/>
              <a:gd name="T36" fmla="*/ 427 w 866"/>
              <a:gd name="T37" fmla="*/ 812 h 877"/>
              <a:gd name="T38" fmla="*/ 692 w 866"/>
              <a:gd name="T39" fmla="*/ 703 h 877"/>
              <a:gd name="T40" fmla="*/ 802 w 866"/>
              <a:gd name="T41" fmla="*/ 465 h 877"/>
              <a:gd name="T42" fmla="*/ 427 w 866"/>
              <a:gd name="T43" fmla="*/ 465 h 877"/>
              <a:gd name="T44" fmla="*/ 409 w 866"/>
              <a:gd name="T45" fmla="*/ 456 h 877"/>
              <a:gd name="T46" fmla="*/ 400 w 866"/>
              <a:gd name="T47" fmla="*/ 438 h 877"/>
              <a:gd name="T48" fmla="*/ 464 w 866"/>
              <a:gd name="T49" fmla="*/ 64 h 877"/>
              <a:gd name="T50" fmla="*/ 427 w 866"/>
              <a:gd name="T51" fmla="*/ 64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66" h="877">
                <a:moveTo>
                  <a:pt x="427" y="876"/>
                </a:moveTo>
                <a:lnTo>
                  <a:pt x="427" y="876"/>
                </a:lnTo>
                <a:cubicBezTo>
                  <a:pt x="318" y="876"/>
                  <a:pt x="208" y="830"/>
                  <a:pt x="126" y="748"/>
                </a:cubicBezTo>
                <a:cubicBezTo>
                  <a:pt x="44" y="666"/>
                  <a:pt x="0" y="557"/>
                  <a:pt x="0" y="438"/>
                </a:cubicBezTo>
                <a:cubicBezTo>
                  <a:pt x="0" y="319"/>
                  <a:pt x="44" y="210"/>
                  <a:pt x="126" y="128"/>
                </a:cubicBezTo>
                <a:cubicBezTo>
                  <a:pt x="208" y="46"/>
                  <a:pt x="318" y="0"/>
                  <a:pt x="427" y="0"/>
                </a:cubicBezTo>
                <a:cubicBezTo>
                  <a:pt x="455" y="0"/>
                  <a:pt x="482" y="10"/>
                  <a:pt x="510" y="10"/>
                </a:cubicBezTo>
                <a:cubicBezTo>
                  <a:pt x="519" y="10"/>
                  <a:pt x="537" y="28"/>
                  <a:pt x="528" y="46"/>
                </a:cubicBezTo>
                <a:cubicBezTo>
                  <a:pt x="464" y="411"/>
                  <a:pt x="464" y="411"/>
                  <a:pt x="464" y="411"/>
                </a:cubicBezTo>
                <a:cubicBezTo>
                  <a:pt x="838" y="411"/>
                  <a:pt x="838" y="411"/>
                  <a:pt x="838" y="411"/>
                </a:cubicBezTo>
                <a:cubicBezTo>
                  <a:pt x="856" y="411"/>
                  <a:pt x="865" y="420"/>
                  <a:pt x="865" y="438"/>
                </a:cubicBezTo>
                <a:cubicBezTo>
                  <a:pt x="865" y="557"/>
                  <a:pt x="820" y="666"/>
                  <a:pt x="738" y="748"/>
                </a:cubicBezTo>
                <a:cubicBezTo>
                  <a:pt x="656" y="830"/>
                  <a:pt x="546" y="876"/>
                  <a:pt x="427" y="876"/>
                </a:cubicBezTo>
                <a:close/>
                <a:moveTo>
                  <a:pt x="427" y="64"/>
                </a:moveTo>
                <a:lnTo>
                  <a:pt x="427" y="64"/>
                </a:lnTo>
                <a:cubicBezTo>
                  <a:pt x="327" y="64"/>
                  <a:pt x="236" y="101"/>
                  <a:pt x="163" y="174"/>
                </a:cubicBezTo>
                <a:cubicBezTo>
                  <a:pt x="90" y="247"/>
                  <a:pt x="54" y="338"/>
                  <a:pt x="54" y="438"/>
                </a:cubicBezTo>
                <a:cubicBezTo>
                  <a:pt x="54" y="538"/>
                  <a:pt x="90" y="630"/>
                  <a:pt x="163" y="703"/>
                </a:cubicBezTo>
                <a:cubicBezTo>
                  <a:pt x="236" y="776"/>
                  <a:pt x="327" y="812"/>
                  <a:pt x="427" y="812"/>
                </a:cubicBezTo>
                <a:cubicBezTo>
                  <a:pt x="528" y="812"/>
                  <a:pt x="628" y="776"/>
                  <a:pt x="692" y="703"/>
                </a:cubicBezTo>
                <a:cubicBezTo>
                  <a:pt x="756" y="639"/>
                  <a:pt x="802" y="557"/>
                  <a:pt x="802" y="465"/>
                </a:cubicBezTo>
                <a:cubicBezTo>
                  <a:pt x="427" y="465"/>
                  <a:pt x="427" y="465"/>
                  <a:pt x="427" y="465"/>
                </a:cubicBezTo>
                <a:cubicBezTo>
                  <a:pt x="418" y="465"/>
                  <a:pt x="409" y="465"/>
                  <a:pt x="409" y="456"/>
                </a:cubicBezTo>
                <a:cubicBezTo>
                  <a:pt x="400" y="456"/>
                  <a:pt x="400" y="447"/>
                  <a:pt x="400" y="438"/>
                </a:cubicBezTo>
                <a:cubicBezTo>
                  <a:pt x="464" y="64"/>
                  <a:pt x="464" y="64"/>
                  <a:pt x="464" y="64"/>
                </a:cubicBezTo>
                <a:cubicBezTo>
                  <a:pt x="455" y="64"/>
                  <a:pt x="446" y="64"/>
                  <a:pt x="427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21">
            <a:extLst>
              <a:ext uri="{FF2B5EF4-FFF2-40B4-BE49-F238E27FC236}">
                <a16:creationId xmlns:a16="http://schemas.microsoft.com/office/drawing/2014/main" id="{6A128A3F-49B6-AA43-BA82-4CE48BF82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97" y="7805541"/>
            <a:ext cx="444932" cy="436693"/>
          </a:xfrm>
          <a:custGeom>
            <a:avLst/>
            <a:gdLst>
              <a:gd name="T0" fmla="*/ 437 w 475"/>
              <a:gd name="T1" fmla="*/ 465 h 466"/>
              <a:gd name="T2" fmla="*/ 437 w 475"/>
              <a:gd name="T3" fmla="*/ 465 h 466"/>
              <a:gd name="T4" fmla="*/ 36 w 475"/>
              <a:gd name="T5" fmla="*/ 465 h 466"/>
              <a:gd name="T6" fmla="*/ 9 w 475"/>
              <a:gd name="T7" fmla="*/ 447 h 466"/>
              <a:gd name="T8" fmla="*/ 0 w 475"/>
              <a:gd name="T9" fmla="*/ 429 h 466"/>
              <a:gd name="T10" fmla="*/ 73 w 475"/>
              <a:gd name="T11" fmla="*/ 19 h 466"/>
              <a:gd name="T12" fmla="*/ 82 w 475"/>
              <a:gd name="T13" fmla="*/ 0 h 466"/>
              <a:gd name="T14" fmla="*/ 109 w 475"/>
              <a:gd name="T15" fmla="*/ 0 h 466"/>
              <a:gd name="T16" fmla="*/ 374 w 475"/>
              <a:gd name="T17" fmla="*/ 146 h 466"/>
              <a:gd name="T18" fmla="*/ 474 w 475"/>
              <a:gd name="T19" fmla="*/ 429 h 466"/>
              <a:gd name="T20" fmla="*/ 437 w 475"/>
              <a:gd name="T21" fmla="*/ 465 h 466"/>
              <a:gd name="T22" fmla="*/ 63 w 475"/>
              <a:gd name="T23" fmla="*/ 401 h 466"/>
              <a:gd name="T24" fmla="*/ 63 w 475"/>
              <a:gd name="T25" fmla="*/ 401 h 466"/>
              <a:gd name="T26" fmla="*/ 410 w 475"/>
              <a:gd name="T27" fmla="*/ 401 h 466"/>
              <a:gd name="T28" fmla="*/ 319 w 475"/>
              <a:gd name="T29" fmla="*/ 192 h 466"/>
              <a:gd name="T30" fmla="*/ 127 w 475"/>
              <a:gd name="T31" fmla="*/ 64 h 466"/>
              <a:gd name="T32" fmla="*/ 63 w 475"/>
              <a:gd name="T33" fmla="*/ 40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5" h="466">
                <a:moveTo>
                  <a:pt x="437" y="465"/>
                </a:moveTo>
                <a:lnTo>
                  <a:pt x="437" y="465"/>
                </a:lnTo>
                <a:cubicBezTo>
                  <a:pt x="36" y="465"/>
                  <a:pt x="36" y="465"/>
                  <a:pt x="36" y="465"/>
                </a:cubicBezTo>
                <a:cubicBezTo>
                  <a:pt x="27" y="465"/>
                  <a:pt x="18" y="456"/>
                  <a:pt x="9" y="447"/>
                </a:cubicBezTo>
                <a:cubicBezTo>
                  <a:pt x="0" y="447"/>
                  <a:pt x="0" y="438"/>
                  <a:pt x="0" y="429"/>
                </a:cubicBezTo>
                <a:cubicBezTo>
                  <a:pt x="73" y="19"/>
                  <a:pt x="73" y="19"/>
                  <a:pt x="73" y="19"/>
                </a:cubicBezTo>
                <a:cubicBezTo>
                  <a:pt x="73" y="19"/>
                  <a:pt x="82" y="9"/>
                  <a:pt x="82" y="0"/>
                </a:cubicBezTo>
                <a:cubicBezTo>
                  <a:pt x="91" y="0"/>
                  <a:pt x="100" y="0"/>
                  <a:pt x="109" y="0"/>
                </a:cubicBezTo>
                <a:cubicBezTo>
                  <a:pt x="209" y="19"/>
                  <a:pt x="301" y="73"/>
                  <a:pt x="374" y="146"/>
                </a:cubicBezTo>
                <a:cubicBezTo>
                  <a:pt x="437" y="228"/>
                  <a:pt x="474" y="329"/>
                  <a:pt x="474" y="429"/>
                </a:cubicBezTo>
                <a:cubicBezTo>
                  <a:pt x="474" y="447"/>
                  <a:pt x="456" y="465"/>
                  <a:pt x="437" y="465"/>
                </a:cubicBezTo>
                <a:close/>
                <a:moveTo>
                  <a:pt x="63" y="401"/>
                </a:moveTo>
                <a:lnTo>
                  <a:pt x="63" y="401"/>
                </a:lnTo>
                <a:cubicBezTo>
                  <a:pt x="410" y="401"/>
                  <a:pt x="410" y="401"/>
                  <a:pt x="410" y="401"/>
                </a:cubicBezTo>
                <a:cubicBezTo>
                  <a:pt x="401" y="319"/>
                  <a:pt x="374" y="247"/>
                  <a:pt x="319" y="192"/>
                </a:cubicBezTo>
                <a:cubicBezTo>
                  <a:pt x="273" y="128"/>
                  <a:pt x="200" y="82"/>
                  <a:pt x="127" y="64"/>
                </a:cubicBezTo>
                <a:lnTo>
                  <a:pt x="63" y="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22">
            <a:extLst>
              <a:ext uri="{FF2B5EF4-FFF2-40B4-BE49-F238E27FC236}">
                <a16:creationId xmlns:a16="http://schemas.microsoft.com/office/drawing/2014/main" id="{59186631-03F5-E341-8BFA-EE5481A6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7399" y="8266952"/>
            <a:ext cx="333700" cy="325458"/>
          </a:xfrm>
          <a:custGeom>
            <a:avLst/>
            <a:gdLst>
              <a:gd name="T0" fmla="*/ 37 w 357"/>
              <a:gd name="T1" fmla="*/ 346 h 347"/>
              <a:gd name="T2" fmla="*/ 37 w 357"/>
              <a:gd name="T3" fmla="*/ 346 h 347"/>
              <a:gd name="T4" fmla="*/ 18 w 357"/>
              <a:gd name="T5" fmla="*/ 337 h 347"/>
              <a:gd name="T6" fmla="*/ 18 w 357"/>
              <a:gd name="T7" fmla="*/ 292 h 347"/>
              <a:gd name="T8" fmla="*/ 301 w 357"/>
              <a:gd name="T9" fmla="*/ 9 h 347"/>
              <a:gd name="T10" fmla="*/ 347 w 357"/>
              <a:gd name="T11" fmla="*/ 9 h 347"/>
              <a:gd name="T12" fmla="*/ 347 w 357"/>
              <a:gd name="T13" fmla="*/ 45 h 347"/>
              <a:gd name="T14" fmla="*/ 55 w 357"/>
              <a:gd name="T15" fmla="*/ 337 h 347"/>
              <a:gd name="T16" fmla="*/ 37 w 357"/>
              <a:gd name="T17" fmla="*/ 34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7" h="347">
                <a:moveTo>
                  <a:pt x="37" y="346"/>
                </a:moveTo>
                <a:lnTo>
                  <a:pt x="37" y="346"/>
                </a:lnTo>
                <a:cubicBezTo>
                  <a:pt x="28" y="346"/>
                  <a:pt x="18" y="346"/>
                  <a:pt x="18" y="337"/>
                </a:cubicBezTo>
                <a:cubicBezTo>
                  <a:pt x="0" y="328"/>
                  <a:pt x="0" y="310"/>
                  <a:pt x="18" y="292"/>
                </a:cubicBezTo>
                <a:cubicBezTo>
                  <a:pt x="301" y="9"/>
                  <a:pt x="301" y="9"/>
                  <a:pt x="301" y="9"/>
                </a:cubicBezTo>
                <a:cubicBezTo>
                  <a:pt x="310" y="0"/>
                  <a:pt x="329" y="0"/>
                  <a:pt x="347" y="9"/>
                </a:cubicBezTo>
                <a:cubicBezTo>
                  <a:pt x="356" y="18"/>
                  <a:pt x="356" y="36"/>
                  <a:pt x="347" y="45"/>
                </a:cubicBezTo>
                <a:cubicBezTo>
                  <a:pt x="55" y="337"/>
                  <a:pt x="55" y="337"/>
                  <a:pt x="55" y="337"/>
                </a:cubicBezTo>
                <a:cubicBezTo>
                  <a:pt x="55" y="346"/>
                  <a:pt x="46" y="346"/>
                  <a:pt x="37" y="3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23">
            <a:extLst>
              <a:ext uri="{FF2B5EF4-FFF2-40B4-BE49-F238E27FC236}">
                <a16:creationId xmlns:a16="http://schemas.microsoft.com/office/drawing/2014/main" id="{79B52B6A-6DDF-8748-A9A6-D7C977C3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558" y="9844812"/>
            <a:ext cx="70037" cy="939301"/>
          </a:xfrm>
          <a:custGeom>
            <a:avLst/>
            <a:gdLst>
              <a:gd name="T0" fmla="*/ 36 w 73"/>
              <a:gd name="T1" fmla="*/ 1003 h 1004"/>
              <a:gd name="T2" fmla="*/ 36 w 73"/>
              <a:gd name="T3" fmla="*/ 1003 h 1004"/>
              <a:gd name="T4" fmla="*/ 36 w 73"/>
              <a:gd name="T5" fmla="*/ 1003 h 1004"/>
              <a:gd name="T6" fmla="*/ 0 w 73"/>
              <a:gd name="T7" fmla="*/ 966 h 1004"/>
              <a:gd name="T8" fmla="*/ 0 w 73"/>
              <a:gd name="T9" fmla="*/ 36 h 1004"/>
              <a:gd name="T10" fmla="*/ 36 w 73"/>
              <a:gd name="T11" fmla="*/ 0 h 1004"/>
              <a:gd name="T12" fmla="*/ 36 w 73"/>
              <a:gd name="T13" fmla="*/ 0 h 1004"/>
              <a:gd name="T14" fmla="*/ 72 w 73"/>
              <a:gd name="T15" fmla="*/ 36 h 1004"/>
              <a:gd name="T16" fmla="*/ 72 w 73"/>
              <a:gd name="T17" fmla="*/ 966 h 1004"/>
              <a:gd name="T18" fmla="*/ 36 w 73"/>
              <a:gd name="T19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1004">
                <a:moveTo>
                  <a:pt x="36" y="1003"/>
                </a:moveTo>
                <a:lnTo>
                  <a:pt x="36" y="1003"/>
                </a:lnTo>
                <a:lnTo>
                  <a:pt x="36" y="1003"/>
                </a:lnTo>
                <a:cubicBezTo>
                  <a:pt x="18" y="1003"/>
                  <a:pt x="0" y="985"/>
                  <a:pt x="0" y="96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18"/>
                  <a:pt x="72" y="36"/>
                </a:cubicBezTo>
                <a:cubicBezTo>
                  <a:pt x="72" y="966"/>
                  <a:pt x="72" y="966"/>
                  <a:pt x="72" y="966"/>
                </a:cubicBezTo>
                <a:cubicBezTo>
                  <a:pt x="72" y="985"/>
                  <a:pt x="54" y="1003"/>
                  <a:pt x="36" y="10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24">
            <a:extLst>
              <a:ext uri="{FF2B5EF4-FFF2-40B4-BE49-F238E27FC236}">
                <a16:creationId xmlns:a16="http://schemas.microsoft.com/office/drawing/2014/main" id="{60C10B5E-2A5A-B141-88D5-9D9495E3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558" y="10709958"/>
            <a:ext cx="939301" cy="70037"/>
          </a:xfrm>
          <a:custGeom>
            <a:avLst/>
            <a:gdLst>
              <a:gd name="T0" fmla="*/ 36 w 1004"/>
              <a:gd name="T1" fmla="*/ 73 h 74"/>
              <a:gd name="T2" fmla="*/ 36 w 1004"/>
              <a:gd name="T3" fmla="*/ 73 h 74"/>
              <a:gd name="T4" fmla="*/ 0 w 1004"/>
              <a:gd name="T5" fmla="*/ 36 h 74"/>
              <a:gd name="T6" fmla="*/ 36 w 1004"/>
              <a:gd name="T7" fmla="*/ 0 h 74"/>
              <a:gd name="T8" fmla="*/ 966 w 1004"/>
              <a:gd name="T9" fmla="*/ 0 h 74"/>
              <a:gd name="T10" fmla="*/ 1003 w 1004"/>
              <a:gd name="T11" fmla="*/ 36 h 74"/>
              <a:gd name="T12" fmla="*/ 966 w 1004"/>
              <a:gd name="T13" fmla="*/ 73 h 74"/>
              <a:gd name="T14" fmla="*/ 36 w 1004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4" h="74">
                <a:moveTo>
                  <a:pt x="36" y="73"/>
                </a:moveTo>
                <a:lnTo>
                  <a:pt x="36" y="73"/>
                </a:lnTo>
                <a:cubicBezTo>
                  <a:pt x="18" y="73"/>
                  <a:pt x="0" y="55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966" y="0"/>
                  <a:pt x="966" y="0"/>
                  <a:pt x="966" y="0"/>
                </a:cubicBezTo>
                <a:cubicBezTo>
                  <a:pt x="984" y="0"/>
                  <a:pt x="1003" y="18"/>
                  <a:pt x="1003" y="36"/>
                </a:cubicBezTo>
                <a:cubicBezTo>
                  <a:pt x="1003" y="55"/>
                  <a:pt x="984" y="73"/>
                  <a:pt x="966" y="73"/>
                </a:cubicBezTo>
                <a:lnTo>
                  <a:pt x="36" y="7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25">
            <a:extLst>
              <a:ext uri="{FF2B5EF4-FFF2-40B4-BE49-F238E27FC236}">
                <a16:creationId xmlns:a16="http://schemas.microsoft.com/office/drawing/2014/main" id="{5A40D04F-02C0-024F-8B90-2E5779E0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1469" y="10190870"/>
            <a:ext cx="238945" cy="589124"/>
          </a:xfrm>
          <a:custGeom>
            <a:avLst/>
            <a:gdLst>
              <a:gd name="T0" fmla="*/ 219 w 256"/>
              <a:gd name="T1" fmla="*/ 629 h 630"/>
              <a:gd name="T2" fmla="*/ 219 w 256"/>
              <a:gd name="T3" fmla="*/ 629 h 630"/>
              <a:gd name="T4" fmla="*/ 36 w 256"/>
              <a:gd name="T5" fmla="*/ 629 h 630"/>
              <a:gd name="T6" fmla="*/ 0 w 256"/>
              <a:gd name="T7" fmla="*/ 592 h 630"/>
              <a:gd name="T8" fmla="*/ 0 w 256"/>
              <a:gd name="T9" fmla="*/ 36 h 630"/>
              <a:gd name="T10" fmla="*/ 36 w 256"/>
              <a:gd name="T11" fmla="*/ 0 h 630"/>
              <a:gd name="T12" fmla="*/ 219 w 256"/>
              <a:gd name="T13" fmla="*/ 0 h 630"/>
              <a:gd name="T14" fmla="*/ 255 w 256"/>
              <a:gd name="T15" fmla="*/ 36 h 630"/>
              <a:gd name="T16" fmla="*/ 255 w 256"/>
              <a:gd name="T17" fmla="*/ 592 h 630"/>
              <a:gd name="T18" fmla="*/ 219 w 256"/>
              <a:gd name="T19" fmla="*/ 629 h 630"/>
              <a:gd name="T20" fmla="*/ 73 w 256"/>
              <a:gd name="T21" fmla="*/ 556 h 630"/>
              <a:gd name="T22" fmla="*/ 73 w 256"/>
              <a:gd name="T23" fmla="*/ 556 h 630"/>
              <a:gd name="T24" fmla="*/ 191 w 256"/>
              <a:gd name="T25" fmla="*/ 556 h 630"/>
              <a:gd name="T26" fmla="*/ 191 w 256"/>
              <a:gd name="T27" fmla="*/ 73 h 630"/>
              <a:gd name="T28" fmla="*/ 73 w 256"/>
              <a:gd name="T29" fmla="*/ 73 h 630"/>
              <a:gd name="T30" fmla="*/ 73 w 256"/>
              <a:gd name="T31" fmla="*/ 556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" h="630">
                <a:moveTo>
                  <a:pt x="219" y="629"/>
                </a:moveTo>
                <a:lnTo>
                  <a:pt x="219" y="629"/>
                </a:lnTo>
                <a:cubicBezTo>
                  <a:pt x="36" y="629"/>
                  <a:pt x="36" y="629"/>
                  <a:pt x="36" y="629"/>
                </a:cubicBezTo>
                <a:cubicBezTo>
                  <a:pt x="18" y="629"/>
                  <a:pt x="0" y="611"/>
                  <a:pt x="0" y="59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46" y="0"/>
                  <a:pt x="255" y="18"/>
                  <a:pt x="255" y="36"/>
                </a:cubicBezTo>
                <a:cubicBezTo>
                  <a:pt x="255" y="592"/>
                  <a:pt x="255" y="592"/>
                  <a:pt x="255" y="592"/>
                </a:cubicBezTo>
                <a:cubicBezTo>
                  <a:pt x="255" y="611"/>
                  <a:pt x="246" y="629"/>
                  <a:pt x="219" y="629"/>
                </a:cubicBezTo>
                <a:close/>
                <a:moveTo>
                  <a:pt x="73" y="556"/>
                </a:moveTo>
                <a:lnTo>
                  <a:pt x="73" y="556"/>
                </a:lnTo>
                <a:cubicBezTo>
                  <a:pt x="191" y="556"/>
                  <a:pt x="191" y="556"/>
                  <a:pt x="191" y="556"/>
                </a:cubicBezTo>
                <a:cubicBezTo>
                  <a:pt x="191" y="73"/>
                  <a:pt x="191" y="73"/>
                  <a:pt x="191" y="73"/>
                </a:cubicBezTo>
                <a:cubicBezTo>
                  <a:pt x="73" y="73"/>
                  <a:pt x="73" y="73"/>
                  <a:pt x="73" y="73"/>
                </a:cubicBezTo>
                <a:lnTo>
                  <a:pt x="73" y="5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26">
            <a:extLst>
              <a:ext uri="{FF2B5EF4-FFF2-40B4-BE49-F238E27FC236}">
                <a16:creationId xmlns:a16="http://schemas.microsoft.com/office/drawing/2014/main" id="{521E68F3-376D-BD40-B010-0B465E593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8616" y="9927207"/>
            <a:ext cx="238945" cy="852788"/>
          </a:xfrm>
          <a:custGeom>
            <a:avLst/>
            <a:gdLst>
              <a:gd name="T0" fmla="*/ 219 w 257"/>
              <a:gd name="T1" fmla="*/ 912 h 913"/>
              <a:gd name="T2" fmla="*/ 219 w 257"/>
              <a:gd name="T3" fmla="*/ 912 h 913"/>
              <a:gd name="T4" fmla="*/ 37 w 257"/>
              <a:gd name="T5" fmla="*/ 912 h 913"/>
              <a:gd name="T6" fmla="*/ 0 w 257"/>
              <a:gd name="T7" fmla="*/ 875 h 913"/>
              <a:gd name="T8" fmla="*/ 0 w 257"/>
              <a:gd name="T9" fmla="*/ 27 h 913"/>
              <a:gd name="T10" fmla="*/ 37 w 257"/>
              <a:gd name="T11" fmla="*/ 0 h 913"/>
              <a:gd name="T12" fmla="*/ 219 w 257"/>
              <a:gd name="T13" fmla="*/ 0 h 913"/>
              <a:gd name="T14" fmla="*/ 256 w 257"/>
              <a:gd name="T15" fmla="*/ 27 h 913"/>
              <a:gd name="T16" fmla="*/ 256 w 257"/>
              <a:gd name="T17" fmla="*/ 875 h 913"/>
              <a:gd name="T18" fmla="*/ 219 w 257"/>
              <a:gd name="T19" fmla="*/ 912 h 913"/>
              <a:gd name="T20" fmla="*/ 73 w 257"/>
              <a:gd name="T21" fmla="*/ 839 h 913"/>
              <a:gd name="T22" fmla="*/ 73 w 257"/>
              <a:gd name="T23" fmla="*/ 839 h 913"/>
              <a:gd name="T24" fmla="*/ 183 w 257"/>
              <a:gd name="T25" fmla="*/ 839 h 913"/>
              <a:gd name="T26" fmla="*/ 183 w 257"/>
              <a:gd name="T27" fmla="*/ 64 h 913"/>
              <a:gd name="T28" fmla="*/ 73 w 257"/>
              <a:gd name="T29" fmla="*/ 64 h 913"/>
              <a:gd name="T30" fmla="*/ 73 w 257"/>
              <a:gd name="T31" fmla="*/ 839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" h="913">
                <a:moveTo>
                  <a:pt x="219" y="912"/>
                </a:moveTo>
                <a:lnTo>
                  <a:pt x="219" y="912"/>
                </a:lnTo>
                <a:cubicBezTo>
                  <a:pt x="37" y="912"/>
                  <a:pt x="37" y="912"/>
                  <a:pt x="37" y="912"/>
                </a:cubicBezTo>
                <a:cubicBezTo>
                  <a:pt x="9" y="912"/>
                  <a:pt x="0" y="894"/>
                  <a:pt x="0" y="87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37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37" y="0"/>
                  <a:pt x="256" y="9"/>
                  <a:pt x="256" y="27"/>
                </a:cubicBezTo>
                <a:cubicBezTo>
                  <a:pt x="256" y="875"/>
                  <a:pt x="256" y="875"/>
                  <a:pt x="256" y="875"/>
                </a:cubicBezTo>
                <a:cubicBezTo>
                  <a:pt x="256" y="894"/>
                  <a:pt x="237" y="912"/>
                  <a:pt x="219" y="912"/>
                </a:cubicBezTo>
                <a:close/>
                <a:moveTo>
                  <a:pt x="73" y="839"/>
                </a:moveTo>
                <a:lnTo>
                  <a:pt x="73" y="839"/>
                </a:lnTo>
                <a:cubicBezTo>
                  <a:pt x="183" y="839"/>
                  <a:pt x="183" y="839"/>
                  <a:pt x="183" y="839"/>
                </a:cubicBezTo>
                <a:cubicBezTo>
                  <a:pt x="183" y="64"/>
                  <a:pt x="183" y="64"/>
                  <a:pt x="183" y="64"/>
                </a:cubicBezTo>
                <a:cubicBezTo>
                  <a:pt x="73" y="64"/>
                  <a:pt x="73" y="64"/>
                  <a:pt x="73" y="64"/>
                </a:cubicBezTo>
                <a:lnTo>
                  <a:pt x="73" y="8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27">
            <a:extLst>
              <a:ext uri="{FF2B5EF4-FFF2-40B4-BE49-F238E27FC236}">
                <a16:creationId xmlns:a16="http://schemas.microsoft.com/office/drawing/2014/main" id="{0B66D378-F40B-0848-B8D1-CB967AE6C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646" y="10013723"/>
            <a:ext cx="238945" cy="766272"/>
          </a:xfrm>
          <a:custGeom>
            <a:avLst/>
            <a:gdLst>
              <a:gd name="T0" fmla="*/ 219 w 256"/>
              <a:gd name="T1" fmla="*/ 821 h 822"/>
              <a:gd name="T2" fmla="*/ 219 w 256"/>
              <a:gd name="T3" fmla="*/ 821 h 822"/>
              <a:gd name="T4" fmla="*/ 36 w 256"/>
              <a:gd name="T5" fmla="*/ 821 h 822"/>
              <a:gd name="T6" fmla="*/ 0 w 256"/>
              <a:gd name="T7" fmla="*/ 784 h 822"/>
              <a:gd name="T8" fmla="*/ 0 w 256"/>
              <a:gd name="T9" fmla="*/ 37 h 822"/>
              <a:gd name="T10" fmla="*/ 36 w 256"/>
              <a:gd name="T11" fmla="*/ 0 h 822"/>
              <a:gd name="T12" fmla="*/ 219 w 256"/>
              <a:gd name="T13" fmla="*/ 0 h 822"/>
              <a:gd name="T14" fmla="*/ 255 w 256"/>
              <a:gd name="T15" fmla="*/ 37 h 822"/>
              <a:gd name="T16" fmla="*/ 255 w 256"/>
              <a:gd name="T17" fmla="*/ 784 h 822"/>
              <a:gd name="T18" fmla="*/ 219 w 256"/>
              <a:gd name="T19" fmla="*/ 821 h 822"/>
              <a:gd name="T20" fmla="*/ 73 w 256"/>
              <a:gd name="T21" fmla="*/ 748 h 822"/>
              <a:gd name="T22" fmla="*/ 73 w 256"/>
              <a:gd name="T23" fmla="*/ 748 h 822"/>
              <a:gd name="T24" fmla="*/ 182 w 256"/>
              <a:gd name="T25" fmla="*/ 748 h 822"/>
              <a:gd name="T26" fmla="*/ 182 w 256"/>
              <a:gd name="T27" fmla="*/ 73 h 822"/>
              <a:gd name="T28" fmla="*/ 73 w 256"/>
              <a:gd name="T29" fmla="*/ 73 h 822"/>
              <a:gd name="T30" fmla="*/ 73 w 256"/>
              <a:gd name="T31" fmla="*/ 748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" h="822">
                <a:moveTo>
                  <a:pt x="219" y="821"/>
                </a:moveTo>
                <a:lnTo>
                  <a:pt x="219" y="821"/>
                </a:lnTo>
                <a:cubicBezTo>
                  <a:pt x="36" y="821"/>
                  <a:pt x="36" y="821"/>
                  <a:pt x="36" y="821"/>
                </a:cubicBezTo>
                <a:cubicBezTo>
                  <a:pt x="18" y="821"/>
                  <a:pt x="0" y="803"/>
                  <a:pt x="0" y="784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36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37" y="0"/>
                  <a:pt x="255" y="18"/>
                  <a:pt x="255" y="37"/>
                </a:cubicBezTo>
                <a:cubicBezTo>
                  <a:pt x="255" y="784"/>
                  <a:pt x="255" y="784"/>
                  <a:pt x="255" y="784"/>
                </a:cubicBezTo>
                <a:cubicBezTo>
                  <a:pt x="255" y="803"/>
                  <a:pt x="237" y="821"/>
                  <a:pt x="219" y="821"/>
                </a:cubicBezTo>
                <a:close/>
                <a:moveTo>
                  <a:pt x="73" y="748"/>
                </a:moveTo>
                <a:lnTo>
                  <a:pt x="73" y="748"/>
                </a:lnTo>
                <a:cubicBezTo>
                  <a:pt x="182" y="748"/>
                  <a:pt x="182" y="748"/>
                  <a:pt x="182" y="748"/>
                </a:cubicBezTo>
                <a:cubicBezTo>
                  <a:pt x="182" y="73"/>
                  <a:pt x="182" y="73"/>
                  <a:pt x="182" y="73"/>
                </a:cubicBezTo>
                <a:cubicBezTo>
                  <a:pt x="73" y="73"/>
                  <a:pt x="73" y="73"/>
                  <a:pt x="73" y="73"/>
                </a:cubicBezTo>
                <a:lnTo>
                  <a:pt x="73" y="7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28">
            <a:extLst>
              <a:ext uri="{FF2B5EF4-FFF2-40B4-BE49-F238E27FC236}">
                <a16:creationId xmlns:a16="http://schemas.microsoft.com/office/drawing/2014/main" id="{90D932B7-7366-4E49-A5B3-92DE6C47A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217515"/>
            <a:ext cx="547927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0 w 585"/>
              <a:gd name="T5" fmla="*/ 191 h 211"/>
              <a:gd name="T6" fmla="*/ 36 w 585"/>
              <a:gd name="T7" fmla="*/ 173 h 211"/>
              <a:gd name="T8" fmla="*/ 0 w 585"/>
              <a:gd name="T9" fmla="*/ 128 h 211"/>
              <a:gd name="T10" fmla="*/ 0 w 585"/>
              <a:gd name="T11" fmla="*/ 18 h 211"/>
              <a:gd name="T12" fmla="*/ 27 w 585"/>
              <a:gd name="T13" fmla="*/ 0 h 211"/>
              <a:gd name="T14" fmla="*/ 27 w 585"/>
              <a:gd name="T15" fmla="*/ 0 h 211"/>
              <a:gd name="T16" fmla="*/ 55 w 585"/>
              <a:gd name="T17" fmla="*/ 18 h 211"/>
              <a:gd name="T18" fmla="*/ 119 w 585"/>
              <a:gd name="T19" fmla="*/ 36 h 211"/>
              <a:gd name="T20" fmla="*/ 274 w 585"/>
              <a:gd name="T21" fmla="*/ 45 h 211"/>
              <a:gd name="T22" fmla="*/ 310 w 585"/>
              <a:gd name="T23" fmla="*/ 45 h 211"/>
              <a:gd name="T24" fmla="*/ 465 w 585"/>
              <a:gd name="T25" fmla="*/ 36 h 211"/>
              <a:gd name="T26" fmla="*/ 529 w 585"/>
              <a:gd name="T27" fmla="*/ 18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8 h 211"/>
              <a:gd name="T34" fmla="*/ 584 w 585"/>
              <a:gd name="T35" fmla="*/ 18 h 211"/>
              <a:gd name="T36" fmla="*/ 584 w 585"/>
              <a:gd name="T37" fmla="*/ 18 h 211"/>
              <a:gd name="T38" fmla="*/ 584 w 585"/>
              <a:gd name="T39" fmla="*/ 18 h 211"/>
              <a:gd name="T40" fmla="*/ 584 w 585"/>
              <a:gd name="T41" fmla="*/ 128 h 211"/>
              <a:gd name="T42" fmla="*/ 483 w 585"/>
              <a:gd name="T43" fmla="*/ 191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55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0 h 211"/>
              <a:gd name="T64" fmla="*/ 274 w 585"/>
              <a:gd name="T65" fmla="*/ 100 h 211"/>
              <a:gd name="T66" fmla="*/ 91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8 h 211"/>
              <a:gd name="T78" fmla="*/ 55 w 585"/>
              <a:gd name="T79" fmla="*/ 1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01"/>
                  <a:pt x="100" y="191"/>
                </a:cubicBezTo>
                <a:cubicBezTo>
                  <a:pt x="73" y="191"/>
                  <a:pt x="55" y="182"/>
                  <a:pt x="36" y="173"/>
                </a:cubicBezTo>
                <a:cubicBezTo>
                  <a:pt x="18" y="164"/>
                  <a:pt x="0" y="146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0"/>
                  <a:pt x="55" y="18"/>
                </a:cubicBezTo>
                <a:cubicBezTo>
                  <a:pt x="64" y="18"/>
                  <a:pt x="73" y="27"/>
                  <a:pt x="119" y="36"/>
                </a:cubicBezTo>
                <a:cubicBezTo>
                  <a:pt x="164" y="45"/>
                  <a:pt x="219" y="45"/>
                  <a:pt x="274" y="45"/>
                </a:cubicBezTo>
                <a:cubicBezTo>
                  <a:pt x="283" y="55"/>
                  <a:pt x="301" y="55"/>
                  <a:pt x="310" y="45"/>
                </a:cubicBezTo>
                <a:cubicBezTo>
                  <a:pt x="365" y="45"/>
                  <a:pt x="420" y="45"/>
                  <a:pt x="465" y="36"/>
                </a:cubicBezTo>
                <a:cubicBezTo>
                  <a:pt x="511" y="27"/>
                  <a:pt x="529" y="18"/>
                  <a:pt x="529" y="18"/>
                </a:cubicBezTo>
                <a:cubicBezTo>
                  <a:pt x="538" y="0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3"/>
                  <a:pt x="529" y="182"/>
                  <a:pt x="483" y="191"/>
                </a:cubicBezTo>
                <a:cubicBezTo>
                  <a:pt x="438" y="201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64" y="128"/>
                  <a:pt x="82" y="137"/>
                  <a:pt x="128" y="146"/>
                </a:cubicBezTo>
                <a:cubicBezTo>
                  <a:pt x="173" y="155"/>
                  <a:pt x="237" y="155"/>
                  <a:pt x="292" y="155"/>
                </a:cubicBezTo>
                <a:cubicBezTo>
                  <a:pt x="356" y="155"/>
                  <a:pt x="411" y="155"/>
                  <a:pt x="456" y="146"/>
                </a:cubicBezTo>
                <a:cubicBezTo>
                  <a:pt x="511" y="137"/>
                  <a:pt x="529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10" y="100"/>
                  <a:pt x="146" y="91"/>
                  <a:pt x="91" y="82"/>
                </a:cubicBezTo>
                <a:cubicBezTo>
                  <a:pt x="82" y="82"/>
                  <a:pt x="73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29">
            <a:extLst>
              <a:ext uri="{FF2B5EF4-FFF2-40B4-BE49-F238E27FC236}">
                <a16:creationId xmlns:a16="http://schemas.microsoft.com/office/drawing/2014/main" id="{FD17E174-C157-E047-B8A2-0FB3651AF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316389"/>
            <a:ext cx="547927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0 w 585"/>
              <a:gd name="T5" fmla="*/ 192 h 211"/>
              <a:gd name="T6" fmla="*/ 36 w 585"/>
              <a:gd name="T7" fmla="*/ 174 h 211"/>
              <a:gd name="T8" fmla="*/ 0 w 585"/>
              <a:gd name="T9" fmla="*/ 128 h 211"/>
              <a:gd name="T10" fmla="*/ 0 w 585"/>
              <a:gd name="T11" fmla="*/ 19 h 211"/>
              <a:gd name="T12" fmla="*/ 27 w 585"/>
              <a:gd name="T13" fmla="*/ 0 h 211"/>
              <a:gd name="T14" fmla="*/ 27 w 585"/>
              <a:gd name="T15" fmla="*/ 0 h 211"/>
              <a:gd name="T16" fmla="*/ 55 w 585"/>
              <a:gd name="T17" fmla="*/ 19 h 211"/>
              <a:gd name="T18" fmla="*/ 119 w 585"/>
              <a:gd name="T19" fmla="*/ 37 h 211"/>
              <a:gd name="T20" fmla="*/ 274 w 585"/>
              <a:gd name="T21" fmla="*/ 55 h 211"/>
              <a:gd name="T22" fmla="*/ 310 w 585"/>
              <a:gd name="T23" fmla="*/ 55 h 211"/>
              <a:gd name="T24" fmla="*/ 465 w 585"/>
              <a:gd name="T25" fmla="*/ 37 h 211"/>
              <a:gd name="T26" fmla="*/ 529 w 585"/>
              <a:gd name="T27" fmla="*/ 19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9 h 211"/>
              <a:gd name="T34" fmla="*/ 584 w 585"/>
              <a:gd name="T35" fmla="*/ 19 h 211"/>
              <a:gd name="T36" fmla="*/ 584 w 585"/>
              <a:gd name="T37" fmla="*/ 19 h 211"/>
              <a:gd name="T38" fmla="*/ 584 w 585"/>
              <a:gd name="T39" fmla="*/ 19 h 211"/>
              <a:gd name="T40" fmla="*/ 584 w 585"/>
              <a:gd name="T41" fmla="*/ 128 h 211"/>
              <a:gd name="T42" fmla="*/ 483 w 585"/>
              <a:gd name="T43" fmla="*/ 192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55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1 h 211"/>
              <a:gd name="T64" fmla="*/ 274 w 585"/>
              <a:gd name="T65" fmla="*/ 101 h 211"/>
              <a:gd name="T66" fmla="*/ 91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9 h 211"/>
              <a:gd name="T78" fmla="*/ 55 w 585"/>
              <a:gd name="T79" fmla="*/ 1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10"/>
                  <a:pt x="100" y="192"/>
                </a:cubicBezTo>
                <a:cubicBezTo>
                  <a:pt x="73" y="192"/>
                  <a:pt x="55" y="183"/>
                  <a:pt x="36" y="174"/>
                </a:cubicBezTo>
                <a:cubicBezTo>
                  <a:pt x="18" y="165"/>
                  <a:pt x="0" y="146"/>
                  <a:pt x="0" y="12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0"/>
                  <a:pt x="55" y="19"/>
                </a:cubicBezTo>
                <a:cubicBezTo>
                  <a:pt x="64" y="19"/>
                  <a:pt x="73" y="28"/>
                  <a:pt x="119" y="37"/>
                </a:cubicBezTo>
                <a:cubicBezTo>
                  <a:pt x="164" y="46"/>
                  <a:pt x="219" y="46"/>
                  <a:pt x="274" y="55"/>
                </a:cubicBezTo>
                <a:cubicBezTo>
                  <a:pt x="283" y="55"/>
                  <a:pt x="301" y="55"/>
                  <a:pt x="310" y="55"/>
                </a:cubicBezTo>
                <a:cubicBezTo>
                  <a:pt x="365" y="46"/>
                  <a:pt x="420" y="46"/>
                  <a:pt x="465" y="37"/>
                </a:cubicBezTo>
                <a:cubicBezTo>
                  <a:pt x="511" y="28"/>
                  <a:pt x="529" y="19"/>
                  <a:pt x="529" y="19"/>
                </a:cubicBezTo>
                <a:cubicBezTo>
                  <a:pt x="538" y="0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9"/>
                </a:cubicBezTo>
                <a:lnTo>
                  <a:pt x="584" y="19"/>
                </a:lnTo>
                <a:lnTo>
                  <a:pt x="584" y="19"/>
                </a:lnTo>
                <a:lnTo>
                  <a:pt x="584" y="19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4"/>
                  <a:pt x="529" y="183"/>
                  <a:pt x="483" y="192"/>
                </a:cubicBezTo>
                <a:cubicBezTo>
                  <a:pt x="438" y="210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64" y="128"/>
                  <a:pt x="82" y="137"/>
                  <a:pt x="128" y="146"/>
                </a:cubicBezTo>
                <a:cubicBezTo>
                  <a:pt x="173" y="155"/>
                  <a:pt x="237" y="155"/>
                  <a:pt x="292" y="155"/>
                </a:cubicBezTo>
                <a:cubicBezTo>
                  <a:pt x="356" y="155"/>
                  <a:pt x="411" y="155"/>
                  <a:pt x="456" y="146"/>
                </a:cubicBezTo>
                <a:cubicBezTo>
                  <a:pt x="511" y="137"/>
                  <a:pt x="529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2"/>
                  <a:pt x="383" y="101"/>
                  <a:pt x="310" y="101"/>
                </a:cubicBezTo>
                <a:cubicBezTo>
                  <a:pt x="301" y="101"/>
                  <a:pt x="283" y="101"/>
                  <a:pt x="274" y="101"/>
                </a:cubicBezTo>
                <a:cubicBezTo>
                  <a:pt x="210" y="101"/>
                  <a:pt x="146" y="92"/>
                  <a:pt x="91" y="82"/>
                </a:cubicBezTo>
                <a:cubicBezTo>
                  <a:pt x="82" y="82"/>
                  <a:pt x="73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9"/>
                </a:moveTo>
                <a:lnTo>
                  <a:pt x="55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30">
            <a:extLst>
              <a:ext uri="{FF2B5EF4-FFF2-40B4-BE49-F238E27FC236}">
                <a16:creationId xmlns:a16="http://schemas.microsoft.com/office/drawing/2014/main" id="{9725142D-8D3E-8F41-BB11-63B8F2C3B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419381"/>
            <a:ext cx="547927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0 w 585"/>
              <a:gd name="T5" fmla="*/ 191 h 211"/>
              <a:gd name="T6" fmla="*/ 36 w 585"/>
              <a:gd name="T7" fmla="*/ 173 h 211"/>
              <a:gd name="T8" fmla="*/ 0 w 585"/>
              <a:gd name="T9" fmla="*/ 128 h 211"/>
              <a:gd name="T10" fmla="*/ 0 w 585"/>
              <a:gd name="T11" fmla="*/ 18 h 211"/>
              <a:gd name="T12" fmla="*/ 27 w 585"/>
              <a:gd name="T13" fmla="*/ 0 h 211"/>
              <a:gd name="T14" fmla="*/ 27 w 585"/>
              <a:gd name="T15" fmla="*/ 0 h 211"/>
              <a:gd name="T16" fmla="*/ 55 w 585"/>
              <a:gd name="T17" fmla="*/ 18 h 211"/>
              <a:gd name="T18" fmla="*/ 119 w 585"/>
              <a:gd name="T19" fmla="*/ 36 h 211"/>
              <a:gd name="T20" fmla="*/ 274 w 585"/>
              <a:gd name="T21" fmla="*/ 55 h 211"/>
              <a:gd name="T22" fmla="*/ 310 w 585"/>
              <a:gd name="T23" fmla="*/ 55 h 211"/>
              <a:gd name="T24" fmla="*/ 465 w 585"/>
              <a:gd name="T25" fmla="*/ 36 h 211"/>
              <a:gd name="T26" fmla="*/ 529 w 585"/>
              <a:gd name="T27" fmla="*/ 18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8 h 211"/>
              <a:gd name="T34" fmla="*/ 584 w 585"/>
              <a:gd name="T35" fmla="*/ 18 h 211"/>
              <a:gd name="T36" fmla="*/ 584 w 585"/>
              <a:gd name="T37" fmla="*/ 18 h 211"/>
              <a:gd name="T38" fmla="*/ 584 w 585"/>
              <a:gd name="T39" fmla="*/ 18 h 211"/>
              <a:gd name="T40" fmla="*/ 584 w 585"/>
              <a:gd name="T41" fmla="*/ 128 h 211"/>
              <a:gd name="T42" fmla="*/ 483 w 585"/>
              <a:gd name="T43" fmla="*/ 191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64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0 h 211"/>
              <a:gd name="T64" fmla="*/ 274 w 585"/>
              <a:gd name="T65" fmla="*/ 100 h 211"/>
              <a:gd name="T66" fmla="*/ 91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8 h 211"/>
              <a:gd name="T78" fmla="*/ 55 w 585"/>
              <a:gd name="T79" fmla="*/ 1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10"/>
                  <a:pt x="100" y="191"/>
                </a:cubicBezTo>
                <a:cubicBezTo>
                  <a:pt x="73" y="191"/>
                  <a:pt x="55" y="182"/>
                  <a:pt x="36" y="173"/>
                </a:cubicBezTo>
                <a:cubicBezTo>
                  <a:pt x="18" y="164"/>
                  <a:pt x="0" y="146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9"/>
                  <a:pt x="55" y="18"/>
                </a:cubicBezTo>
                <a:cubicBezTo>
                  <a:pt x="64" y="18"/>
                  <a:pt x="73" y="27"/>
                  <a:pt x="119" y="36"/>
                </a:cubicBezTo>
                <a:cubicBezTo>
                  <a:pt x="164" y="45"/>
                  <a:pt x="219" y="45"/>
                  <a:pt x="274" y="55"/>
                </a:cubicBezTo>
                <a:cubicBezTo>
                  <a:pt x="292" y="55"/>
                  <a:pt x="301" y="55"/>
                  <a:pt x="310" y="55"/>
                </a:cubicBezTo>
                <a:cubicBezTo>
                  <a:pt x="365" y="45"/>
                  <a:pt x="420" y="45"/>
                  <a:pt x="465" y="36"/>
                </a:cubicBezTo>
                <a:cubicBezTo>
                  <a:pt x="511" y="27"/>
                  <a:pt x="529" y="18"/>
                  <a:pt x="529" y="18"/>
                </a:cubicBezTo>
                <a:cubicBezTo>
                  <a:pt x="538" y="9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3"/>
                  <a:pt x="529" y="182"/>
                  <a:pt x="483" y="191"/>
                </a:cubicBezTo>
                <a:cubicBezTo>
                  <a:pt x="438" y="210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64" y="128"/>
                  <a:pt x="82" y="137"/>
                  <a:pt x="128" y="146"/>
                </a:cubicBezTo>
                <a:cubicBezTo>
                  <a:pt x="173" y="155"/>
                  <a:pt x="237" y="164"/>
                  <a:pt x="292" y="164"/>
                </a:cubicBezTo>
                <a:cubicBezTo>
                  <a:pt x="356" y="164"/>
                  <a:pt x="411" y="155"/>
                  <a:pt x="456" y="146"/>
                </a:cubicBezTo>
                <a:cubicBezTo>
                  <a:pt x="511" y="137"/>
                  <a:pt x="529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10" y="100"/>
                  <a:pt x="146" y="91"/>
                  <a:pt x="91" y="82"/>
                </a:cubicBezTo>
                <a:cubicBezTo>
                  <a:pt x="82" y="82"/>
                  <a:pt x="73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31">
            <a:extLst>
              <a:ext uri="{FF2B5EF4-FFF2-40B4-BE49-F238E27FC236}">
                <a16:creationId xmlns:a16="http://schemas.microsoft.com/office/drawing/2014/main" id="{BE149C6E-3980-3448-977E-BE8C52B24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114520"/>
            <a:ext cx="547927" cy="197748"/>
          </a:xfrm>
          <a:custGeom>
            <a:avLst/>
            <a:gdLst>
              <a:gd name="T0" fmla="*/ 292 w 585"/>
              <a:gd name="T1" fmla="*/ 209 h 210"/>
              <a:gd name="T2" fmla="*/ 292 w 585"/>
              <a:gd name="T3" fmla="*/ 209 h 210"/>
              <a:gd name="T4" fmla="*/ 100 w 585"/>
              <a:gd name="T5" fmla="*/ 191 h 210"/>
              <a:gd name="T6" fmla="*/ 36 w 585"/>
              <a:gd name="T7" fmla="*/ 173 h 210"/>
              <a:gd name="T8" fmla="*/ 0 w 585"/>
              <a:gd name="T9" fmla="*/ 127 h 210"/>
              <a:gd name="T10" fmla="*/ 0 w 585"/>
              <a:gd name="T11" fmla="*/ 18 h 210"/>
              <a:gd name="T12" fmla="*/ 27 w 585"/>
              <a:gd name="T13" fmla="*/ 0 h 210"/>
              <a:gd name="T14" fmla="*/ 27 w 585"/>
              <a:gd name="T15" fmla="*/ 0 h 210"/>
              <a:gd name="T16" fmla="*/ 55 w 585"/>
              <a:gd name="T17" fmla="*/ 18 h 210"/>
              <a:gd name="T18" fmla="*/ 119 w 585"/>
              <a:gd name="T19" fmla="*/ 36 h 210"/>
              <a:gd name="T20" fmla="*/ 274 w 585"/>
              <a:gd name="T21" fmla="*/ 54 h 210"/>
              <a:gd name="T22" fmla="*/ 310 w 585"/>
              <a:gd name="T23" fmla="*/ 54 h 210"/>
              <a:gd name="T24" fmla="*/ 465 w 585"/>
              <a:gd name="T25" fmla="*/ 36 h 210"/>
              <a:gd name="T26" fmla="*/ 529 w 585"/>
              <a:gd name="T27" fmla="*/ 18 h 210"/>
              <a:gd name="T28" fmla="*/ 556 w 585"/>
              <a:gd name="T29" fmla="*/ 0 h 210"/>
              <a:gd name="T30" fmla="*/ 556 w 585"/>
              <a:gd name="T31" fmla="*/ 0 h 210"/>
              <a:gd name="T32" fmla="*/ 584 w 585"/>
              <a:gd name="T33" fmla="*/ 18 h 210"/>
              <a:gd name="T34" fmla="*/ 584 w 585"/>
              <a:gd name="T35" fmla="*/ 18 h 210"/>
              <a:gd name="T36" fmla="*/ 584 w 585"/>
              <a:gd name="T37" fmla="*/ 18 h 210"/>
              <a:gd name="T38" fmla="*/ 584 w 585"/>
              <a:gd name="T39" fmla="*/ 18 h 210"/>
              <a:gd name="T40" fmla="*/ 584 w 585"/>
              <a:gd name="T41" fmla="*/ 127 h 210"/>
              <a:gd name="T42" fmla="*/ 483 w 585"/>
              <a:gd name="T43" fmla="*/ 191 h 210"/>
              <a:gd name="T44" fmla="*/ 292 w 585"/>
              <a:gd name="T45" fmla="*/ 209 h 210"/>
              <a:gd name="T46" fmla="*/ 55 w 585"/>
              <a:gd name="T47" fmla="*/ 127 h 210"/>
              <a:gd name="T48" fmla="*/ 55 w 585"/>
              <a:gd name="T49" fmla="*/ 127 h 210"/>
              <a:gd name="T50" fmla="*/ 128 w 585"/>
              <a:gd name="T51" fmla="*/ 145 h 210"/>
              <a:gd name="T52" fmla="*/ 292 w 585"/>
              <a:gd name="T53" fmla="*/ 154 h 210"/>
              <a:gd name="T54" fmla="*/ 456 w 585"/>
              <a:gd name="T55" fmla="*/ 145 h 210"/>
              <a:gd name="T56" fmla="*/ 529 w 585"/>
              <a:gd name="T57" fmla="*/ 127 h 210"/>
              <a:gd name="T58" fmla="*/ 529 w 585"/>
              <a:gd name="T59" fmla="*/ 72 h 210"/>
              <a:gd name="T60" fmla="*/ 493 w 585"/>
              <a:gd name="T61" fmla="*/ 82 h 210"/>
              <a:gd name="T62" fmla="*/ 310 w 585"/>
              <a:gd name="T63" fmla="*/ 100 h 210"/>
              <a:gd name="T64" fmla="*/ 274 w 585"/>
              <a:gd name="T65" fmla="*/ 100 h 210"/>
              <a:gd name="T66" fmla="*/ 91 w 585"/>
              <a:gd name="T67" fmla="*/ 82 h 210"/>
              <a:gd name="T68" fmla="*/ 55 w 585"/>
              <a:gd name="T69" fmla="*/ 72 h 210"/>
              <a:gd name="T70" fmla="*/ 55 w 585"/>
              <a:gd name="T71" fmla="*/ 127 h 210"/>
              <a:gd name="T72" fmla="*/ 529 w 585"/>
              <a:gd name="T73" fmla="*/ 127 h 210"/>
              <a:gd name="T74" fmla="*/ 529 w 585"/>
              <a:gd name="T75" fmla="*/ 127 h 210"/>
              <a:gd name="T76" fmla="*/ 55 w 585"/>
              <a:gd name="T77" fmla="*/ 18 h 210"/>
              <a:gd name="T78" fmla="*/ 55 w 585"/>
              <a:gd name="T79" fmla="*/ 1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0">
                <a:moveTo>
                  <a:pt x="292" y="209"/>
                </a:moveTo>
                <a:lnTo>
                  <a:pt x="292" y="209"/>
                </a:lnTo>
                <a:cubicBezTo>
                  <a:pt x="219" y="209"/>
                  <a:pt x="155" y="209"/>
                  <a:pt x="100" y="191"/>
                </a:cubicBezTo>
                <a:cubicBezTo>
                  <a:pt x="73" y="191"/>
                  <a:pt x="55" y="182"/>
                  <a:pt x="36" y="173"/>
                </a:cubicBezTo>
                <a:cubicBezTo>
                  <a:pt x="18" y="164"/>
                  <a:pt x="0" y="145"/>
                  <a:pt x="0" y="1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0"/>
                  <a:pt x="55" y="18"/>
                </a:cubicBezTo>
                <a:cubicBezTo>
                  <a:pt x="64" y="18"/>
                  <a:pt x="73" y="27"/>
                  <a:pt x="119" y="36"/>
                </a:cubicBezTo>
                <a:cubicBezTo>
                  <a:pt x="164" y="45"/>
                  <a:pt x="219" y="45"/>
                  <a:pt x="274" y="54"/>
                </a:cubicBezTo>
                <a:cubicBezTo>
                  <a:pt x="292" y="54"/>
                  <a:pt x="301" y="54"/>
                  <a:pt x="310" y="54"/>
                </a:cubicBezTo>
                <a:cubicBezTo>
                  <a:pt x="365" y="45"/>
                  <a:pt x="420" y="45"/>
                  <a:pt x="465" y="36"/>
                </a:cubicBezTo>
                <a:cubicBezTo>
                  <a:pt x="511" y="27"/>
                  <a:pt x="529" y="18"/>
                  <a:pt x="529" y="18"/>
                </a:cubicBezTo>
                <a:cubicBezTo>
                  <a:pt x="538" y="0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7"/>
                  <a:pt x="584" y="127"/>
                  <a:pt x="584" y="127"/>
                </a:cubicBezTo>
                <a:cubicBezTo>
                  <a:pt x="584" y="173"/>
                  <a:pt x="529" y="182"/>
                  <a:pt x="483" y="191"/>
                </a:cubicBezTo>
                <a:cubicBezTo>
                  <a:pt x="438" y="209"/>
                  <a:pt x="365" y="209"/>
                  <a:pt x="292" y="209"/>
                </a:cubicBezTo>
                <a:close/>
                <a:moveTo>
                  <a:pt x="55" y="127"/>
                </a:moveTo>
                <a:lnTo>
                  <a:pt x="55" y="127"/>
                </a:lnTo>
                <a:cubicBezTo>
                  <a:pt x="64" y="127"/>
                  <a:pt x="82" y="136"/>
                  <a:pt x="128" y="145"/>
                </a:cubicBezTo>
                <a:cubicBezTo>
                  <a:pt x="173" y="154"/>
                  <a:pt x="237" y="154"/>
                  <a:pt x="292" y="154"/>
                </a:cubicBezTo>
                <a:cubicBezTo>
                  <a:pt x="356" y="154"/>
                  <a:pt x="411" y="154"/>
                  <a:pt x="456" y="145"/>
                </a:cubicBezTo>
                <a:cubicBezTo>
                  <a:pt x="511" y="136"/>
                  <a:pt x="529" y="127"/>
                  <a:pt x="529" y="127"/>
                </a:cubicBezTo>
                <a:cubicBezTo>
                  <a:pt x="529" y="72"/>
                  <a:pt x="529" y="72"/>
                  <a:pt x="529" y="72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10" y="100"/>
                  <a:pt x="146" y="91"/>
                  <a:pt x="91" y="82"/>
                </a:cubicBezTo>
                <a:cubicBezTo>
                  <a:pt x="82" y="82"/>
                  <a:pt x="73" y="82"/>
                  <a:pt x="55" y="72"/>
                </a:cubicBezTo>
                <a:lnTo>
                  <a:pt x="55" y="127"/>
                </a:lnTo>
                <a:close/>
                <a:moveTo>
                  <a:pt x="529" y="127"/>
                </a:moveTo>
                <a:lnTo>
                  <a:pt x="529" y="127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32">
            <a:extLst>
              <a:ext uri="{FF2B5EF4-FFF2-40B4-BE49-F238E27FC236}">
                <a16:creationId xmlns:a16="http://schemas.microsoft.com/office/drawing/2014/main" id="{0ED604F6-B72F-0A4F-8212-9C16868C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7962091"/>
            <a:ext cx="547927" cy="144190"/>
          </a:xfrm>
          <a:custGeom>
            <a:avLst/>
            <a:gdLst>
              <a:gd name="T0" fmla="*/ 292 w 585"/>
              <a:gd name="T1" fmla="*/ 154 h 155"/>
              <a:gd name="T2" fmla="*/ 292 w 585"/>
              <a:gd name="T3" fmla="*/ 154 h 155"/>
              <a:gd name="T4" fmla="*/ 274 w 585"/>
              <a:gd name="T5" fmla="*/ 154 h 155"/>
              <a:gd name="T6" fmla="*/ 91 w 585"/>
              <a:gd name="T7" fmla="*/ 136 h 155"/>
              <a:gd name="T8" fmla="*/ 0 w 585"/>
              <a:gd name="T9" fmla="*/ 72 h 155"/>
              <a:gd name="T10" fmla="*/ 100 w 585"/>
              <a:gd name="T11" fmla="*/ 9 h 155"/>
              <a:gd name="T12" fmla="*/ 292 w 585"/>
              <a:gd name="T13" fmla="*/ 0 h 155"/>
              <a:gd name="T14" fmla="*/ 483 w 585"/>
              <a:gd name="T15" fmla="*/ 9 h 155"/>
              <a:gd name="T16" fmla="*/ 547 w 585"/>
              <a:gd name="T17" fmla="*/ 36 h 155"/>
              <a:gd name="T18" fmla="*/ 584 w 585"/>
              <a:gd name="T19" fmla="*/ 72 h 155"/>
              <a:gd name="T20" fmla="*/ 493 w 585"/>
              <a:gd name="T21" fmla="*/ 136 h 155"/>
              <a:gd name="T22" fmla="*/ 310 w 585"/>
              <a:gd name="T23" fmla="*/ 154 h 155"/>
              <a:gd name="T24" fmla="*/ 292 w 585"/>
              <a:gd name="T25" fmla="*/ 154 h 155"/>
              <a:gd name="T26" fmla="*/ 64 w 585"/>
              <a:gd name="T27" fmla="*/ 72 h 155"/>
              <a:gd name="T28" fmla="*/ 64 w 585"/>
              <a:gd name="T29" fmla="*/ 72 h 155"/>
              <a:gd name="T30" fmla="*/ 119 w 585"/>
              <a:gd name="T31" fmla="*/ 91 h 155"/>
              <a:gd name="T32" fmla="*/ 274 w 585"/>
              <a:gd name="T33" fmla="*/ 109 h 155"/>
              <a:gd name="T34" fmla="*/ 310 w 585"/>
              <a:gd name="T35" fmla="*/ 109 h 155"/>
              <a:gd name="T36" fmla="*/ 465 w 585"/>
              <a:gd name="T37" fmla="*/ 91 h 155"/>
              <a:gd name="T38" fmla="*/ 520 w 585"/>
              <a:gd name="T39" fmla="*/ 72 h 155"/>
              <a:gd name="T40" fmla="*/ 456 w 585"/>
              <a:gd name="T41" fmla="*/ 63 h 155"/>
              <a:gd name="T42" fmla="*/ 292 w 585"/>
              <a:gd name="T43" fmla="*/ 45 h 155"/>
              <a:gd name="T44" fmla="*/ 128 w 585"/>
              <a:gd name="T45" fmla="*/ 63 h 155"/>
              <a:gd name="T46" fmla="*/ 64 w 585"/>
              <a:gd name="T47" fmla="*/ 72 h 155"/>
              <a:gd name="T48" fmla="*/ 538 w 585"/>
              <a:gd name="T49" fmla="*/ 82 h 155"/>
              <a:gd name="T50" fmla="*/ 538 w 585"/>
              <a:gd name="T51" fmla="*/ 8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5" h="155">
                <a:moveTo>
                  <a:pt x="292" y="154"/>
                </a:moveTo>
                <a:lnTo>
                  <a:pt x="292" y="154"/>
                </a:lnTo>
                <a:cubicBezTo>
                  <a:pt x="283" y="154"/>
                  <a:pt x="283" y="154"/>
                  <a:pt x="274" y="154"/>
                </a:cubicBezTo>
                <a:cubicBezTo>
                  <a:pt x="210" y="154"/>
                  <a:pt x="146" y="145"/>
                  <a:pt x="91" y="136"/>
                </a:cubicBezTo>
                <a:cubicBezTo>
                  <a:pt x="55" y="127"/>
                  <a:pt x="0" y="118"/>
                  <a:pt x="0" y="72"/>
                </a:cubicBezTo>
                <a:cubicBezTo>
                  <a:pt x="0" y="36"/>
                  <a:pt x="64" y="18"/>
                  <a:pt x="100" y="9"/>
                </a:cubicBezTo>
                <a:cubicBezTo>
                  <a:pt x="155" y="0"/>
                  <a:pt x="219" y="0"/>
                  <a:pt x="292" y="0"/>
                </a:cubicBezTo>
                <a:cubicBezTo>
                  <a:pt x="365" y="0"/>
                  <a:pt x="438" y="0"/>
                  <a:pt x="483" y="9"/>
                </a:cubicBezTo>
                <a:cubicBezTo>
                  <a:pt x="511" y="18"/>
                  <a:pt x="529" y="27"/>
                  <a:pt x="547" y="36"/>
                </a:cubicBezTo>
                <a:cubicBezTo>
                  <a:pt x="575" y="45"/>
                  <a:pt x="584" y="54"/>
                  <a:pt x="584" y="72"/>
                </a:cubicBezTo>
                <a:cubicBezTo>
                  <a:pt x="584" y="118"/>
                  <a:pt x="529" y="127"/>
                  <a:pt x="493" y="136"/>
                </a:cubicBezTo>
                <a:cubicBezTo>
                  <a:pt x="447" y="145"/>
                  <a:pt x="383" y="154"/>
                  <a:pt x="310" y="154"/>
                </a:cubicBezTo>
                <a:cubicBezTo>
                  <a:pt x="310" y="154"/>
                  <a:pt x="301" y="154"/>
                  <a:pt x="292" y="154"/>
                </a:cubicBezTo>
                <a:close/>
                <a:moveTo>
                  <a:pt x="64" y="72"/>
                </a:moveTo>
                <a:lnTo>
                  <a:pt x="64" y="72"/>
                </a:lnTo>
                <a:cubicBezTo>
                  <a:pt x="73" y="82"/>
                  <a:pt x="91" y="82"/>
                  <a:pt x="119" y="91"/>
                </a:cubicBezTo>
                <a:cubicBezTo>
                  <a:pt x="164" y="100"/>
                  <a:pt x="219" y="100"/>
                  <a:pt x="274" y="109"/>
                </a:cubicBezTo>
                <a:cubicBezTo>
                  <a:pt x="283" y="109"/>
                  <a:pt x="301" y="109"/>
                  <a:pt x="310" y="109"/>
                </a:cubicBezTo>
                <a:cubicBezTo>
                  <a:pt x="365" y="100"/>
                  <a:pt x="420" y="100"/>
                  <a:pt x="465" y="91"/>
                </a:cubicBezTo>
                <a:cubicBezTo>
                  <a:pt x="493" y="91"/>
                  <a:pt x="511" y="82"/>
                  <a:pt x="520" y="72"/>
                </a:cubicBezTo>
                <a:cubicBezTo>
                  <a:pt x="511" y="72"/>
                  <a:pt x="493" y="63"/>
                  <a:pt x="456" y="63"/>
                </a:cubicBezTo>
                <a:cubicBezTo>
                  <a:pt x="411" y="54"/>
                  <a:pt x="356" y="45"/>
                  <a:pt x="292" y="45"/>
                </a:cubicBezTo>
                <a:cubicBezTo>
                  <a:pt x="237" y="45"/>
                  <a:pt x="173" y="54"/>
                  <a:pt x="128" y="63"/>
                </a:cubicBezTo>
                <a:cubicBezTo>
                  <a:pt x="100" y="63"/>
                  <a:pt x="73" y="72"/>
                  <a:pt x="64" y="72"/>
                </a:cubicBezTo>
                <a:close/>
                <a:moveTo>
                  <a:pt x="538" y="82"/>
                </a:moveTo>
                <a:lnTo>
                  <a:pt x="538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33">
            <a:extLst>
              <a:ext uri="{FF2B5EF4-FFF2-40B4-BE49-F238E27FC236}">
                <a16:creationId xmlns:a16="http://schemas.microsoft.com/office/drawing/2014/main" id="{73095428-F586-0042-B5D4-985FCC57E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011528"/>
            <a:ext cx="547927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0 w 585"/>
              <a:gd name="T5" fmla="*/ 192 h 211"/>
              <a:gd name="T6" fmla="*/ 36 w 585"/>
              <a:gd name="T7" fmla="*/ 173 h 211"/>
              <a:gd name="T8" fmla="*/ 0 w 585"/>
              <a:gd name="T9" fmla="*/ 128 h 211"/>
              <a:gd name="T10" fmla="*/ 0 w 585"/>
              <a:gd name="T11" fmla="*/ 18 h 211"/>
              <a:gd name="T12" fmla="*/ 27 w 585"/>
              <a:gd name="T13" fmla="*/ 0 h 211"/>
              <a:gd name="T14" fmla="*/ 27 w 585"/>
              <a:gd name="T15" fmla="*/ 0 h 211"/>
              <a:gd name="T16" fmla="*/ 55 w 585"/>
              <a:gd name="T17" fmla="*/ 18 h 211"/>
              <a:gd name="T18" fmla="*/ 119 w 585"/>
              <a:gd name="T19" fmla="*/ 37 h 211"/>
              <a:gd name="T20" fmla="*/ 274 w 585"/>
              <a:gd name="T21" fmla="*/ 55 h 211"/>
              <a:gd name="T22" fmla="*/ 310 w 585"/>
              <a:gd name="T23" fmla="*/ 55 h 211"/>
              <a:gd name="T24" fmla="*/ 465 w 585"/>
              <a:gd name="T25" fmla="*/ 37 h 211"/>
              <a:gd name="T26" fmla="*/ 529 w 585"/>
              <a:gd name="T27" fmla="*/ 18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8 h 211"/>
              <a:gd name="T34" fmla="*/ 584 w 585"/>
              <a:gd name="T35" fmla="*/ 18 h 211"/>
              <a:gd name="T36" fmla="*/ 584 w 585"/>
              <a:gd name="T37" fmla="*/ 18 h 211"/>
              <a:gd name="T38" fmla="*/ 584 w 585"/>
              <a:gd name="T39" fmla="*/ 18 h 211"/>
              <a:gd name="T40" fmla="*/ 584 w 585"/>
              <a:gd name="T41" fmla="*/ 128 h 211"/>
              <a:gd name="T42" fmla="*/ 483 w 585"/>
              <a:gd name="T43" fmla="*/ 192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64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0 h 211"/>
              <a:gd name="T64" fmla="*/ 274 w 585"/>
              <a:gd name="T65" fmla="*/ 100 h 211"/>
              <a:gd name="T66" fmla="*/ 91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8 h 211"/>
              <a:gd name="T78" fmla="*/ 55 w 585"/>
              <a:gd name="T79" fmla="*/ 1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10"/>
                  <a:pt x="100" y="192"/>
                </a:cubicBezTo>
                <a:cubicBezTo>
                  <a:pt x="73" y="192"/>
                  <a:pt x="55" y="182"/>
                  <a:pt x="36" y="173"/>
                </a:cubicBezTo>
                <a:cubicBezTo>
                  <a:pt x="18" y="164"/>
                  <a:pt x="0" y="146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9"/>
                  <a:pt x="55" y="18"/>
                </a:cubicBezTo>
                <a:cubicBezTo>
                  <a:pt x="64" y="18"/>
                  <a:pt x="73" y="28"/>
                  <a:pt x="119" y="37"/>
                </a:cubicBezTo>
                <a:cubicBezTo>
                  <a:pt x="164" y="46"/>
                  <a:pt x="219" y="46"/>
                  <a:pt x="274" y="55"/>
                </a:cubicBezTo>
                <a:cubicBezTo>
                  <a:pt x="283" y="55"/>
                  <a:pt x="301" y="55"/>
                  <a:pt x="310" y="55"/>
                </a:cubicBezTo>
                <a:cubicBezTo>
                  <a:pt x="365" y="46"/>
                  <a:pt x="420" y="46"/>
                  <a:pt x="465" y="37"/>
                </a:cubicBezTo>
                <a:cubicBezTo>
                  <a:pt x="511" y="28"/>
                  <a:pt x="529" y="18"/>
                  <a:pt x="529" y="18"/>
                </a:cubicBezTo>
                <a:cubicBezTo>
                  <a:pt x="538" y="9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3"/>
                  <a:pt x="529" y="182"/>
                  <a:pt x="483" y="192"/>
                </a:cubicBezTo>
                <a:cubicBezTo>
                  <a:pt x="438" y="210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64" y="128"/>
                  <a:pt x="82" y="137"/>
                  <a:pt x="128" y="146"/>
                </a:cubicBezTo>
                <a:cubicBezTo>
                  <a:pt x="173" y="155"/>
                  <a:pt x="237" y="164"/>
                  <a:pt x="292" y="164"/>
                </a:cubicBezTo>
                <a:cubicBezTo>
                  <a:pt x="356" y="164"/>
                  <a:pt x="411" y="155"/>
                  <a:pt x="456" y="146"/>
                </a:cubicBezTo>
                <a:cubicBezTo>
                  <a:pt x="511" y="137"/>
                  <a:pt x="529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10" y="100"/>
                  <a:pt x="146" y="91"/>
                  <a:pt x="91" y="82"/>
                </a:cubicBezTo>
                <a:cubicBezTo>
                  <a:pt x="82" y="82"/>
                  <a:pt x="73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34">
            <a:extLst>
              <a:ext uri="{FF2B5EF4-FFF2-40B4-BE49-F238E27FC236}">
                <a16:creationId xmlns:a16="http://schemas.microsoft.com/office/drawing/2014/main" id="{BE816C29-5140-254C-A5A6-F9B98F82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20" y="8411142"/>
            <a:ext cx="547924" cy="205987"/>
          </a:xfrm>
          <a:custGeom>
            <a:avLst/>
            <a:gdLst>
              <a:gd name="T0" fmla="*/ 292 w 585"/>
              <a:gd name="T1" fmla="*/ 219 h 220"/>
              <a:gd name="T2" fmla="*/ 292 w 585"/>
              <a:gd name="T3" fmla="*/ 219 h 220"/>
              <a:gd name="T4" fmla="*/ 101 w 585"/>
              <a:gd name="T5" fmla="*/ 200 h 220"/>
              <a:gd name="T6" fmla="*/ 37 w 585"/>
              <a:gd name="T7" fmla="*/ 182 h 220"/>
              <a:gd name="T8" fmla="*/ 0 w 585"/>
              <a:gd name="T9" fmla="*/ 137 h 220"/>
              <a:gd name="T10" fmla="*/ 0 w 585"/>
              <a:gd name="T11" fmla="*/ 27 h 220"/>
              <a:gd name="T12" fmla="*/ 28 w 585"/>
              <a:gd name="T13" fmla="*/ 0 h 220"/>
              <a:gd name="T14" fmla="*/ 28 w 585"/>
              <a:gd name="T15" fmla="*/ 0 h 220"/>
              <a:gd name="T16" fmla="*/ 55 w 585"/>
              <a:gd name="T17" fmla="*/ 27 h 220"/>
              <a:gd name="T18" fmla="*/ 119 w 585"/>
              <a:gd name="T19" fmla="*/ 45 h 220"/>
              <a:gd name="T20" fmla="*/ 274 w 585"/>
              <a:gd name="T21" fmla="*/ 54 h 220"/>
              <a:gd name="T22" fmla="*/ 310 w 585"/>
              <a:gd name="T23" fmla="*/ 54 h 220"/>
              <a:gd name="T24" fmla="*/ 465 w 585"/>
              <a:gd name="T25" fmla="*/ 45 h 220"/>
              <a:gd name="T26" fmla="*/ 529 w 585"/>
              <a:gd name="T27" fmla="*/ 27 h 220"/>
              <a:gd name="T28" fmla="*/ 556 w 585"/>
              <a:gd name="T29" fmla="*/ 0 h 220"/>
              <a:gd name="T30" fmla="*/ 556 w 585"/>
              <a:gd name="T31" fmla="*/ 0 h 220"/>
              <a:gd name="T32" fmla="*/ 584 w 585"/>
              <a:gd name="T33" fmla="*/ 27 h 220"/>
              <a:gd name="T34" fmla="*/ 584 w 585"/>
              <a:gd name="T35" fmla="*/ 27 h 220"/>
              <a:gd name="T36" fmla="*/ 584 w 585"/>
              <a:gd name="T37" fmla="*/ 27 h 220"/>
              <a:gd name="T38" fmla="*/ 584 w 585"/>
              <a:gd name="T39" fmla="*/ 27 h 220"/>
              <a:gd name="T40" fmla="*/ 584 w 585"/>
              <a:gd name="T41" fmla="*/ 137 h 220"/>
              <a:gd name="T42" fmla="*/ 484 w 585"/>
              <a:gd name="T43" fmla="*/ 200 h 220"/>
              <a:gd name="T44" fmla="*/ 292 w 585"/>
              <a:gd name="T45" fmla="*/ 219 h 220"/>
              <a:gd name="T46" fmla="*/ 55 w 585"/>
              <a:gd name="T47" fmla="*/ 137 h 220"/>
              <a:gd name="T48" fmla="*/ 55 w 585"/>
              <a:gd name="T49" fmla="*/ 137 h 220"/>
              <a:gd name="T50" fmla="*/ 128 w 585"/>
              <a:gd name="T51" fmla="*/ 155 h 220"/>
              <a:gd name="T52" fmla="*/ 292 w 585"/>
              <a:gd name="T53" fmla="*/ 164 h 220"/>
              <a:gd name="T54" fmla="*/ 456 w 585"/>
              <a:gd name="T55" fmla="*/ 155 h 220"/>
              <a:gd name="T56" fmla="*/ 529 w 585"/>
              <a:gd name="T57" fmla="*/ 137 h 220"/>
              <a:gd name="T58" fmla="*/ 529 w 585"/>
              <a:gd name="T59" fmla="*/ 82 h 220"/>
              <a:gd name="T60" fmla="*/ 493 w 585"/>
              <a:gd name="T61" fmla="*/ 91 h 220"/>
              <a:gd name="T62" fmla="*/ 310 w 585"/>
              <a:gd name="T63" fmla="*/ 109 h 220"/>
              <a:gd name="T64" fmla="*/ 274 w 585"/>
              <a:gd name="T65" fmla="*/ 109 h 220"/>
              <a:gd name="T66" fmla="*/ 92 w 585"/>
              <a:gd name="T67" fmla="*/ 91 h 220"/>
              <a:gd name="T68" fmla="*/ 55 w 585"/>
              <a:gd name="T69" fmla="*/ 82 h 220"/>
              <a:gd name="T70" fmla="*/ 55 w 585"/>
              <a:gd name="T71" fmla="*/ 137 h 220"/>
              <a:gd name="T72" fmla="*/ 529 w 585"/>
              <a:gd name="T73" fmla="*/ 137 h 220"/>
              <a:gd name="T74" fmla="*/ 529 w 585"/>
              <a:gd name="T75" fmla="*/ 137 h 220"/>
              <a:gd name="T76" fmla="*/ 55 w 585"/>
              <a:gd name="T77" fmla="*/ 27 h 220"/>
              <a:gd name="T78" fmla="*/ 55 w 585"/>
              <a:gd name="T79" fmla="*/ 2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20">
                <a:moveTo>
                  <a:pt x="292" y="219"/>
                </a:moveTo>
                <a:lnTo>
                  <a:pt x="292" y="219"/>
                </a:lnTo>
                <a:cubicBezTo>
                  <a:pt x="219" y="219"/>
                  <a:pt x="155" y="210"/>
                  <a:pt x="101" y="200"/>
                </a:cubicBezTo>
                <a:cubicBezTo>
                  <a:pt x="73" y="200"/>
                  <a:pt x="55" y="191"/>
                  <a:pt x="37" y="182"/>
                </a:cubicBezTo>
                <a:cubicBezTo>
                  <a:pt x="9" y="173"/>
                  <a:pt x="0" y="155"/>
                  <a:pt x="0" y="13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5" y="9"/>
                  <a:pt x="55" y="27"/>
                </a:cubicBezTo>
                <a:cubicBezTo>
                  <a:pt x="55" y="27"/>
                  <a:pt x="73" y="36"/>
                  <a:pt x="119" y="45"/>
                </a:cubicBezTo>
                <a:cubicBezTo>
                  <a:pt x="165" y="54"/>
                  <a:pt x="219" y="54"/>
                  <a:pt x="274" y="54"/>
                </a:cubicBezTo>
                <a:cubicBezTo>
                  <a:pt x="283" y="54"/>
                  <a:pt x="301" y="54"/>
                  <a:pt x="310" y="54"/>
                </a:cubicBezTo>
                <a:cubicBezTo>
                  <a:pt x="365" y="54"/>
                  <a:pt x="420" y="54"/>
                  <a:pt x="465" y="45"/>
                </a:cubicBezTo>
                <a:cubicBezTo>
                  <a:pt x="511" y="36"/>
                  <a:pt x="529" y="27"/>
                  <a:pt x="529" y="27"/>
                </a:cubicBezTo>
                <a:cubicBezTo>
                  <a:pt x="538" y="9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18"/>
                  <a:pt x="584" y="27"/>
                </a:cubicBezTo>
                <a:lnTo>
                  <a:pt x="584" y="27"/>
                </a:lnTo>
                <a:lnTo>
                  <a:pt x="584" y="27"/>
                </a:lnTo>
                <a:lnTo>
                  <a:pt x="584" y="27"/>
                </a:lnTo>
                <a:cubicBezTo>
                  <a:pt x="584" y="137"/>
                  <a:pt x="584" y="137"/>
                  <a:pt x="584" y="137"/>
                </a:cubicBezTo>
                <a:cubicBezTo>
                  <a:pt x="584" y="182"/>
                  <a:pt x="529" y="191"/>
                  <a:pt x="484" y="200"/>
                </a:cubicBezTo>
                <a:cubicBezTo>
                  <a:pt x="429" y="210"/>
                  <a:pt x="365" y="219"/>
                  <a:pt x="292" y="219"/>
                </a:cubicBezTo>
                <a:close/>
                <a:moveTo>
                  <a:pt x="55" y="137"/>
                </a:moveTo>
                <a:lnTo>
                  <a:pt x="55" y="137"/>
                </a:lnTo>
                <a:cubicBezTo>
                  <a:pt x="55" y="137"/>
                  <a:pt x="73" y="146"/>
                  <a:pt x="128" y="155"/>
                </a:cubicBezTo>
                <a:cubicBezTo>
                  <a:pt x="174" y="164"/>
                  <a:pt x="228" y="164"/>
                  <a:pt x="292" y="164"/>
                </a:cubicBezTo>
                <a:cubicBezTo>
                  <a:pt x="356" y="164"/>
                  <a:pt x="411" y="164"/>
                  <a:pt x="456" y="155"/>
                </a:cubicBezTo>
                <a:cubicBezTo>
                  <a:pt x="511" y="146"/>
                  <a:pt x="520" y="137"/>
                  <a:pt x="529" y="137"/>
                </a:cubicBezTo>
                <a:cubicBezTo>
                  <a:pt x="529" y="82"/>
                  <a:pt x="529" y="82"/>
                  <a:pt x="529" y="82"/>
                </a:cubicBezTo>
                <a:cubicBezTo>
                  <a:pt x="520" y="82"/>
                  <a:pt x="502" y="91"/>
                  <a:pt x="493" y="91"/>
                </a:cubicBezTo>
                <a:cubicBezTo>
                  <a:pt x="447" y="100"/>
                  <a:pt x="383" y="109"/>
                  <a:pt x="310" y="109"/>
                </a:cubicBezTo>
                <a:cubicBezTo>
                  <a:pt x="301" y="109"/>
                  <a:pt x="283" y="109"/>
                  <a:pt x="274" y="109"/>
                </a:cubicBezTo>
                <a:cubicBezTo>
                  <a:pt x="201" y="109"/>
                  <a:pt x="137" y="100"/>
                  <a:pt x="92" y="91"/>
                </a:cubicBezTo>
                <a:cubicBezTo>
                  <a:pt x="82" y="91"/>
                  <a:pt x="64" y="82"/>
                  <a:pt x="55" y="82"/>
                </a:cubicBezTo>
                <a:lnTo>
                  <a:pt x="55" y="137"/>
                </a:lnTo>
                <a:close/>
                <a:moveTo>
                  <a:pt x="529" y="137"/>
                </a:moveTo>
                <a:lnTo>
                  <a:pt x="529" y="137"/>
                </a:lnTo>
                <a:close/>
                <a:moveTo>
                  <a:pt x="55" y="27"/>
                </a:moveTo>
                <a:lnTo>
                  <a:pt x="5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35">
            <a:extLst>
              <a:ext uri="{FF2B5EF4-FFF2-40B4-BE49-F238E27FC236}">
                <a16:creationId xmlns:a16="http://schemas.microsoft.com/office/drawing/2014/main" id="{3C67D4B3-95CB-1E42-8B86-5E3CAF279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20" y="8308150"/>
            <a:ext cx="547924" cy="205987"/>
          </a:xfrm>
          <a:custGeom>
            <a:avLst/>
            <a:gdLst>
              <a:gd name="T0" fmla="*/ 292 w 585"/>
              <a:gd name="T1" fmla="*/ 219 h 220"/>
              <a:gd name="T2" fmla="*/ 292 w 585"/>
              <a:gd name="T3" fmla="*/ 219 h 220"/>
              <a:gd name="T4" fmla="*/ 101 w 585"/>
              <a:gd name="T5" fmla="*/ 201 h 220"/>
              <a:gd name="T6" fmla="*/ 37 w 585"/>
              <a:gd name="T7" fmla="*/ 183 h 220"/>
              <a:gd name="T8" fmla="*/ 0 w 585"/>
              <a:gd name="T9" fmla="*/ 137 h 220"/>
              <a:gd name="T10" fmla="*/ 0 w 585"/>
              <a:gd name="T11" fmla="*/ 28 h 220"/>
              <a:gd name="T12" fmla="*/ 28 w 585"/>
              <a:gd name="T13" fmla="*/ 0 h 220"/>
              <a:gd name="T14" fmla="*/ 28 w 585"/>
              <a:gd name="T15" fmla="*/ 0 h 220"/>
              <a:gd name="T16" fmla="*/ 55 w 585"/>
              <a:gd name="T17" fmla="*/ 28 h 220"/>
              <a:gd name="T18" fmla="*/ 119 w 585"/>
              <a:gd name="T19" fmla="*/ 46 h 220"/>
              <a:gd name="T20" fmla="*/ 274 w 585"/>
              <a:gd name="T21" fmla="*/ 55 h 220"/>
              <a:gd name="T22" fmla="*/ 310 w 585"/>
              <a:gd name="T23" fmla="*/ 55 h 220"/>
              <a:gd name="T24" fmla="*/ 465 w 585"/>
              <a:gd name="T25" fmla="*/ 46 h 220"/>
              <a:gd name="T26" fmla="*/ 529 w 585"/>
              <a:gd name="T27" fmla="*/ 28 h 220"/>
              <a:gd name="T28" fmla="*/ 556 w 585"/>
              <a:gd name="T29" fmla="*/ 0 h 220"/>
              <a:gd name="T30" fmla="*/ 556 w 585"/>
              <a:gd name="T31" fmla="*/ 0 h 220"/>
              <a:gd name="T32" fmla="*/ 584 w 585"/>
              <a:gd name="T33" fmla="*/ 28 h 220"/>
              <a:gd name="T34" fmla="*/ 584 w 585"/>
              <a:gd name="T35" fmla="*/ 28 h 220"/>
              <a:gd name="T36" fmla="*/ 584 w 585"/>
              <a:gd name="T37" fmla="*/ 28 h 220"/>
              <a:gd name="T38" fmla="*/ 584 w 585"/>
              <a:gd name="T39" fmla="*/ 28 h 220"/>
              <a:gd name="T40" fmla="*/ 584 w 585"/>
              <a:gd name="T41" fmla="*/ 137 h 220"/>
              <a:gd name="T42" fmla="*/ 484 w 585"/>
              <a:gd name="T43" fmla="*/ 201 h 220"/>
              <a:gd name="T44" fmla="*/ 292 w 585"/>
              <a:gd name="T45" fmla="*/ 219 h 220"/>
              <a:gd name="T46" fmla="*/ 55 w 585"/>
              <a:gd name="T47" fmla="*/ 137 h 220"/>
              <a:gd name="T48" fmla="*/ 55 w 585"/>
              <a:gd name="T49" fmla="*/ 137 h 220"/>
              <a:gd name="T50" fmla="*/ 128 w 585"/>
              <a:gd name="T51" fmla="*/ 155 h 220"/>
              <a:gd name="T52" fmla="*/ 292 w 585"/>
              <a:gd name="T53" fmla="*/ 164 h 220"/>
              <a:gd name="T54" fmla="*/ 456 w 585"/>
              <a:gd name="T55" fmla="*/ 155 h 220"/>
              <a:gd name="T56" fmla="*/ 529 w 585"/>
              <a:gd name="T57" fmla="*/ 137 h 220"/>
              <a:gd name="T58" fmla="*/ 529 w 585"/>
              <a:gd name="T59" fmla="*/ 82 h 220"/>
              <a:gd name="T60" fmla="*/ 493 w 585"/>
              <a:gd name="T61" fmla="*/ 91 h 220"/>
              <a:gd name="T62" fmla="*/ 310 w 585"/>
              <a:gd name="T63" fmla="*/ 110 h 220"/>
              <a:gd name="T64" fmla="*/ 274 w 585"/>
              <a:gd name="T65" fmla="*/ 110 h 220"/>
              <a:gd name="T66" fmla="*/ 92 w 585"/>
              <a:gd name="T67" fmla="*/ 91 h 220"/>
              <a:gd name="T68" fmla="*/ 55 w 585"/>
              <a:gd name="T69" fmla="*/ 82 h 220"/>
              <a:gd name="T70" fmla="*/ 55 w 585"/>
              <a:gd name="T71" fmla="*/ 137 h 220"/>
              <a:gd name="T72" fmla="*/ 529 w 585"/>
              <a:gd name="T73" fmla="*/ 137 h 220"/>
              <a:gd name="T74" fmla="*/ 529 w 585"/>
              <a:gd name="T75" fmla="*/ 137 h 220"/>
              <a:gd name="T76" fmla="*/ 55 w 585"/>
              <a:gd name="T77" fmla="*/ 28 h 220"/>
              <a:gd name="T78" fmla="*/ 55 w 585"/>
              <a:gd name="T79" fmla="*/ 2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20">
                <a:moveTo>
                  <a:pt x="292" y="219"/>
                </a:moveTo>
                <a:lnTo>
                  <a:pt x="292" y="219"/>
                </a:lnTo>
                <a:cubicBezTo>
                  <a:pt x="219" y="219"/>
                  <a:pt x="155" y="210"/>
                  <a:pt x="101" y="201"/>
                </a:cubicBezTo>
                <a:cubicBezTo>
                  <a:pt x="73" y="201"/>
                  <a:pt x="55" y="192"/>
                  <a:pt x="37" y="183"/>
                </a:cubicBezTo>
                <a:cubicBezTo>
                  <a:pt x="9" y="174"/>
                  <a:pt x="0" y="155"/>
                  <a:pt x="0" y="13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5" y="9"/>
                  <a:pt x="55" y="28"/>
                </a:cubicBezTo>
                <a:cubicBezTo>
                  <a:pt x="55" y="28"/>
                  <a:pt x="73" y="37"/>
                  <a:pt x="119" y="46"/>
                </a:cubicBezTo>
                <a:cubicBezTo>
                  <a:pt x="165" y="55"/>
                  <a:pt x="219" y="55"/>
                  <a:pt x="274" y="55"/>
                </a:cubicBezTo>
                <a:cubicBezTo>
                  <a:pt x="283" y="55"/>
                  <a:pt x="301" y="55"/>
                  <a:pt x="310" y="55"/>
                </a:cubicBezTo>
                <a:cubicBezTo>
                  <a:pt x="365" y="55"/>
                  <a:pt x="420" y="55"/>
                  <a:pt x="465" y="46"/>
                </a:cubicBezTo>
                <a:cubicBezTo>
                  <a:pt x="511" y="37"/>
                  <a:pt x="529" y="28"/>
                  <a:pt x="529" y="28"/>
                </a:cubicBezTo>
                <a:cubicBezTo>
                  <a:pt x="538" y="9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18"/>
                  <a:pt x="584" y="28"/>
                </a:cubicBezTo>
                <a:lnTo>
                  <a:pt x="584" y="28"/>
                </a:lnTo>
                <a:lnTo>
                  <a:pt x="584" y="28"/>
                </a:lnTo>
                <a:lnTo>
                  <a:pt x="584" y="28"/>
                </a:lnTo>
                <a:cubicBezTo>
                  <a:pt x="584" y="137"/>
                  <a:pt x="584" y="137"/>
                  <a:pt x="584" y="137"/>
                </a:cubicBezTo>
                <a:cubicBezTo>
                  <a:pt x="584" y="183"/>
                  <a:pt x="529" y="192"/>
                  <a:pt x="484" y="201"/>
                </a:cubicBezTo>
                <a:cubicBezTo>
                  <a:pt x="429" y="210"/>
                  <a:pt x="365" y="219"/>
                  <a:pt x="292" y="219"/>
                </a:cubicBezTo>
                <a:close/>
                <a:moveTo>
                  <a:pt x="55" y="137"/>
                </a:moveTo>
                <a:lnTo>
                  <a:pt x="55" y="137"/>
                </a:lnTo>
                <a:cubicBezTo>
                  <a:pt x="55" y="137"/>
                  <a:pt x="73" y="146"/>
                  <a:pt x="128" y="155"/>
                </a:cubicBezTo>
                <a:cubicBezTo>
                  <a:pt x="174" y="164"/>
                  <a:pt x="228" y="164"/>
                  <a:pt x="292" y="164"/>
                </a:cubicBezTo>
                <a:cubicBezTo>
                  <a:pt x="356" y="164"/>
                  <a:pt x="411" y="164"/>
                  <a:pt x="456" y="155"/>
                </a:cubicBezTo>
                <a:cubicBezTo>
                  <a:pt x="511" y="146"/>
                  <a:pt x="520" y="137"/>
                  <a:pt x="529" y="137"/>
                </a:cubicBezTo>
                <a:cubicBezTo>
                  <a:pt x="529" y="82"/>
                  <a:pt x="529" y="82"/>
                  <a:pt x="529" y="82"/>
                </a:cubicBezTo>
                <a:cubicBezTo>
                  <a:pt x="520" y="82"/>
                  <a:pt x="502" y="91"/>
                  <a:pt x="493" y="91"/>
                </a:cubicBezTo>
                <a:cubicBezTo>
                  <a:pt x="447" y="101"/>
                  <a:pt x="383" y="110"/>
                  <a:pt x="310" y="110"/>
                </a:cubicBezTo>
                <a:cubicBezTo>
                  <a:pt x="301" y="110"/>
                  <a:pt x="283" y="110"/>
                  <a:pt x="274" y="110"/>
                </a:cubicBezTo>
                <a:cubicBezTo>
                  <a:pt x="201" y="110"/>
                  <a:pt x="137" y="101"/>
                  <a:pt x="92" y="91"/>
                </a:cubicBezTo>
                <a:cubicBezTo>
                  <a:pt x="82" y="91"/>
                  <a:pt x="64" y="82"/>
                  <a:pt x="55" y="82"/>
                </a:cubicBezTo>
                <a:lnTo>
                  <a:pt x="55" y="137"/>
                </a:lnTo>
                <a:close/>
                <a:moveTo>
                  <a:pt x="529" y="137"/>
                </a:moveTo>
                <a:lnTo>
                  <a:pt x="529" y="137"/>
                </a:lnTo>
                <a:close/>
                <a:moveTo>
                  <a:pt x="55" y="28"/>
                </a:moveTo>
                <a:lnTo>
                  <a:pt x="55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36">
            <a:extLst>
              <a:ext uri="{FF2B5EF4-FFF2-40B4-BE49-F238E27FC236}">
                <a16:creationId xmlns:a16="http://schemas.microsoft.com/office/drawing/2014/main" id="{96AA9DDD-4B03-684A-AF5E-D6671F7A8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20" y="8163957"/>
            <a:ext cx="547924" cy="144192"/>
          </a:xfrm>
          <a:custGeom>
            <a:avLst/>
            <a:gdLst>
              <a:gd name="T0" fmla="*/ 292 w 585"/>
              <a:gd name="T1" fmla="*/ 155 h 156"/>
              <a:gd name="T2" fmla="*/ 292 w 585"/>
              <a:gd name="T3" fmla="*/ 155 h 156"/>
              <a:gd name="T4" fmla="*/ 274 w 585"/>
              <a:gd name="T5" fmla="*/ 155 h 156"/>
              <a:gd name="T6" fmla="*/ 92 w 585"/>
              <a:gd name="T7" fmla="*/ 137 h 156"/>
              <a:gd name="T8" fmla="*/ 0 w 585"/>
              <a:gd name="T9" fmla="*/ 73 h 156"/>
              <a:gd name="T10" fmla="*/ 101 w 585"/>
              <a:gd name="T11" fmla="*/ 9 h 156"/>
              <a:gd name="T12" fmla="*/ 292 w 585"/>
              <a:gd name="T13" fmla="*/ 0 h 156"/>
              <a:gd name="T14" fmla="*/ 484 w 585"/>
              <a:gd name="T15" fmla="*/ 9 h 156"/>
              <a:gd name="T16" fmla="*/ 547 w 585"/>
              <a:gd name="T17" fmla="*/ 28 h 156"/>
              <a:gd name="T18" fmla="*/ 584 w 585"/>
              <a:gd name="T19" fmla="*/ 73 h 156"/>
              <a:gd name="T20" fmla="*/ 493 w 585"/>
              <a:gd name="T21" fmla="*/ 137 h 156"/>
              <a:gd name="T22" fmla="*/ 310 w 585"/>
              <a:gd name="T23" fmla="*/ 155 h 156"/>
              <a:gd name="T24" fmla="*/ 292 w 585"/>
              <a:gd name="T25" fmla="*/ 155 h 156"/>
              <a:gd name="T26" fmla="*/ 64 w 585"/>
              <a:gd name="T27" fmla="*/ 73 h 156"/>
              <a:gd name="T28" fmla="*/ 64 w 585"/>
              <a:gd name="T29" fmla="*/ 73 h 156"/>
              <a:gd name="T30" fmla="*/ 119 w 585"/>
              <a:gd name="T31" fmla="*/ 91 h 156"/>
              <a:gd name="T32" fmla="*/ 274 w 585"/>
              <a:gd name="T33" fmla="*/ 100 h 156"/>
              <a:gd name="T34" fmla="*/ 310 w 585"/>
              <a:gd name="T35" fmla="*/ 100 h 156"/>
              <a:gd name="T36" fmla="*/ 465 w 585"/>
              <a:gd name="T37" fmla="*/ 91 h 156"/>
              <a:gd name="T38" fmla="*/ 520 w 585"/>
              <a:gd name="T39" fmla="*/ 73 h 156"/>
              <a:gd name="T40" fmla="*/ 456 w 585"/>
              <a:gd name="T41" fmla="*/ 64 h 156"/>
              <a:gd name="T42" fmla="*/ 292 w 585"/>
              <a:gd name="T43" fmla="*/ 46 h 156"/>
              <a:gd name="T44" fmla="*/ 128 w 585"/>
              <a:gd name="T45" fmla="*/ 64 h 156"/>
              <a:gd name="T46" fmla="*/ 64 w 585"/>
              <a:gd name="T47" fmla="*/ 73 h 156"/>
              <a:gd name="T48" fmla="*/ 529 w 585"/>
              <a:gd name="T49" fmla="*/ 82 h 156"/>
              <a:gd name="T50" fmla="*/ 529 w 585"/>
              <a:gd name="T51" fmla="*/ 8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5" h="156">
                <a:moveTo>
                  <a:pt x="292" y="155"/>
                </a:moveTo>
                <a:lnTo>
                  <a:pt x="292" y="155"/>
                </a:lnTo>
                <a:cubicBezTo>
                  <a:pt x="283" y="155"/>
                  <a:pt x="283" y="155"/>
                  <a:pt x="274" y="155"/>
                </a:cubicBezTo>
                <a:cubicBezTo>
                  <a:pt x="201" y="155"/>
                  <a:pt x="137" y="146"/>
                  <a:pt x="92" y="137"/>
                </a:cubicBezTo>
                <a:cubicBezTo>
                  <a:pt x="55" y="128"/>
                  <a:pt x="0" y="119"/>
                  <a:pt x="0" y="73"/>
                </a:cubicBezTo>
                <a:cubicBezTo>
                  <a:pt x="0" y="37"/>
                  <a:pt x="55" y="18"/>
                  <a:pt x="101" y="9"/>
                </a:cubicBezTo>
                <a:cubicBezTo>
                  <a:pt x="155" y="0"/>
                  <a:pt x="219" y="0"/>
                  <a:pt x="292" y="0"/>
                </a:cubicBezTo>
                <a:cubicBezTo>
                  <a:pt x="365" y="0"/>
                  <a:pt x="429" y="0"/>
                  <a:pt x="484" y="9"/>
                </a:cubicBezTo>
                <a:cubicBezTo>
                  <a:pt x="511" y="18"/>
                  <a:pt x="529" y="28"/>
                  <a:pt x="547" y="28"/>
                </a:cubicBezTo>
                <a:cubicBezTo>
                  <a:pt x="575" y="46"/>
                  <a:pt x="584" y="55"/>
                  <a:pt x="584" y="73"/>
                </a:cubicBezTo>
                <a:cubicBezTo>
                  <a:pt x="584" y="119"/>
                  <a:pt x="529" y="128"/>
                  <a:pt x="493" y="137"/>
                </a:cubicBezTo>
                <a:cubicBezTo>
                  <a:pt x="447" y="146"/>
                  <a:pt x="383" y="155"/>
                  <a:pt x="310" y="155"/>
                </a:cubicBezTo>
                <a:cubicBezTo>
                  <a:pt x="301" y="155"/>
                  <a:pt x="301" y="155"/>
                  <a:pt x="292" y="155"/>
                </a:cubicBezTo>
                <a:close/>
                <a:moveTo>
                  <a:pt x="64" y="73"/>
                </a:moveTo>
                <a:lnTo>
                  <a:pt x="64" y="73"/>
                </a:lnTo>
                <a:cubicBezTo>
                  <a:pt x="73" y="82"/>
                  <a:pt x="92" y="82"/>
                  <a:pt x="119" y="91"/>
                </a:cubicBezTo>
                <a:cubicBezTo>
                  <a:pt x="165" y="100"/>
                  <a:pt x="219" y="100"/>
                  <a:pt x="274" y="100"/>
                </a:cubicBezTo>
                <a:cubicBezTo>
                  <a:pt x="283" y="110"/>
                  <a:pt x="301" y="110"/>
                  <a:pt x="310" y="100"/>
                </a:cubicBezTo>
                <a:cubicBezTo>
                  <a:pt x="365" y="100"/>
                  <a:pt x="420" y="100"/>
                  <a:pt x="465" y="91"/>
                </a:cubicBezTo>
                <a:cubicBezTo>
                  <a:pt x="493" y="82"/>
                  <a:pt x="511" y="82"/>
                  <a:pt x="520" y="73"/>
                </a:cubicBezTo>
                <a:cubicBezTo>
                  <a:pt x="511" y="73"/>
                  <a:pt x="493" y="64"/>
                  <a:pt x="456" y="64"/>
                </a:cubicBezTo>
                <a:cubicBezTo>
                  <a:pt x="411" y="55"/>
                  <a:pt x="356" y="46"/>
                  <a:pt x="292" y="46"/>
                </a:cubicBezTo>
                <a:cubicBezTo>
                  <a:pt x="228" y="46"/>
                  <a:pt x="174" y="55"/>
                  <a:pt x="128" y="64"/>
                </a:cubicBezTo>
                <a:cubicBezTo>
                  <a:pt x="92" y="64"/>
                  <a:pt x="73" y="73"/>
                  <a:pt x="64" y="73"/>
                </a:cubicBezTo>
                <a:close/>
                <a:moveTo>
                  <a:pt x="529" y="82"/>
                </a:moveTo>
                <a:lnTo>
                  <a:pt x="529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37">
            <a:extLst>
              <a:ext uri="{FF2B5EF4-FFF2-40B4-BE49-F238E27FC236}">
                <a16:creationId xmlns:a16="http://schemas.microsoft.com/office/drawing/2014/main" id="{412A515F-4135-9540-9573-1D4CC8B8C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20" y="8217515"/>
            <a:ext cx="547924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1 w 585"/>
              <a:gd name="T5" fmla="*/ 191 h 211"/>
              <a:gd name="T6" fmla="*/ 37 w 585"/>
              <a:gd name="T7" fmla="*/ 173 h 211"/>
              <a:gd name="T8" fmla="*/ 0 w 585"/>
              <a:gd name="T9" fmla="*/ 128 h 211"/>
              <a:gd name="T10" fmla="*/ 0 w 585"/>
              <a:gd name="T11" fmla="*/ 18 h 211"/>
              <a:gd name="T12" fmla="*/ 28 w 585"/>
              <a:gd name="T13" fmla="*/ 0 h 211"/>
              <a:gd name="T14" fmla="*/ 28 w 585"/>
              <a:gd name="T15" fmla="*/ 0 h 211"/>
              <a:gd name="T16" fmla="*/ 55 w 585"/>
              <a:gd name="T17" fmla="*/ 18 h 211"/>
              <a:gd name="T18" fmla="*/ 119 w 585"/>
              <a:gd name="T19" fmla="*/ 36 h 211"/>
              <a:gd name="T20" fmla="*/ 274 w 585"/>
              <a:gd name="T21" fmla="*/ 45 h 211"/>
              <a:gd name="T22" fmla="*/ 310 w 585"/>
              <a:gd name="T23" fmla="*/ 45 h 211"/>
              <a:gd name="T24" fmla="*/ 465 w 585"/>
              <a:gd name="T25" fmla="*/ 36 h 211"/>
              <a:gd name="T26" fmla="*/ 529 w 585"/>
              <a:gd name="T27" fmla="*/ 18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8 h 211"/>
              <a:gd name="T34" fmla="*/ 584 w 585"/>
              <a:gd name="T35" fmla="*/ 18 h 211"/>
              <a:gd name="T36" fmla="*/ 584 w 585"/>
              <a:gd name="T37" fmla="*/ 18 h 211"/>
              <a:gd name="T38" fmla="*/ 584 w 585"/>
              <a:gd name="T39" fmla="*/ 18 h 211"/>
              <a:gd name="T40" fmla="*/ 584 w 585"/>
              <a:gd name="T41" fmla="*/ 128 h 211"/>
              <a:gd name="T42" fmla="*/ 484 w 585"/>
              <a:gd name="T43" fmla="*/ 191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55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0 h 211"/>
              <a:gd name="T64" fmla="*/ 274 w 585"/>
              <a:gd name="T65" fmla="*/ 100 h 211"/>
              <a:gd name="T66" fmla="*/ 92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8 h 211"/>
              <a:gd name="T78" fmla="*/ 55 w 585"/>
              <a:gd name="T79" fmla="*/ 1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01"/>
                  <a:pt x="101" y="191"/>
                </a:cubicBezTo>
                <a:cubicBezTo>
                  <a:pt x="73" y="191"/>
                  <a:pt x="55" y="182"/>
                  <a:pt x="37" y="173"/>
                </a:cubicBezTo>
                <a:cubicBezTo>
                  <a:pt x="9" y="164"/>
                  <a:pt x="0" y="146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5" y="0"/>
                  <a:pt x="55" y="18"/>
                </a:cubicBezTo>
                <a:cubicBezTo>
                  <a:pt x="55" y="18"/>
                  <a:pt x="73" y="27"/>
                  <a:pt x="119" y="36"/>
                </a:cubicBezTo>
                <a:cubicBezTo>
                  <a:pt x="165" y="45"/>
                  <a:pt x="219" y="45"/>
                  <a:pt x="274" y="45"/>
                </a:cubicBezTo>
                <a:cubicBezTo>
                  <a:pt x="283" y="55"/>
                  <a:pt x="301" y="55"/>
                  <a:pt x="310" y="45"/>
                </a:cubicBezTo>
                <a:cubicBezTo>
                  <a:pt x="365" y="45"/>
                  <a:pt x="420" y="45"/>
                  <a:pt x="465" y="36"/>
                </a:cubicBezTo>
                <a:cubicBezTo>
                  <a:pt x="511" y="27"/>
                  <a:pt x="529" y="18"/>
                  <a:pt x="529" y="18"/>
                </a:cubicBezTo>
                <a:cubicBezTo>
                  <a:pt x="538" y="0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3"/>
                  <a:pt x="529" y="182"/>
                  <a:pt x="484" y="191"/>
                </a:cubicBezTo>
                <a:cubicBezTo>
                  <a:pt x="429" y="201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55" y="128"/>
                  <a:pt x="73" y="137"/>
                  <a:pt x="128" y="146"/>
                </a:cubicBezTo>
                <a:cubicBezTo>
                  <a:pt x="174" y="155"/>
                  <a:pt x="228" y="155"/>
                  <a:pt x="292" y="155"/>
                </a:cubicBezTo>
                <a:cubicBezTo>
                  <a:pt x="356" y="155"/>
                  <a:pt x="411" y="155"/>
                  <a:pt x="456" y="146"/>
                </a:cubicBezTo>
                <a:cubicBezTo>
                  <a:pt x="511" y="137"/>
                  <a:pt x="520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01" y="100"/>
                  <a:pt x="137" y="91"/>
                  <a:pt x="92" y="82"/>
                </a:cubicBezTo>
                <a:cubicBezTo>
                  <a:pt x="82" y="82"/>
                  <a:pt x="64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38">
            <a:extLst>
              <a:ext uri="{FF2B5EF4-FFF2-40B4-BE49-F238E27FC236}">
                <a16:creationId xmlns:a16="http://schemas.microsoft.com/office/drawing/2014/main" id="{FC08BC5E-D501-274D-900D-0E383AE6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277" y="2140895"/>
            <a:ext cx="61797" cy="893985"/>
          </a:xfrm>
          <a:custGeom>
            <a:avLst/>
            <a:gdLst>
              <a:gd name="T0" fmla="*/ 36 w 65"/>
              <a:gd name="T1" fmla="*/ 957 h 958"/>
              <a:gd name="T2" fmla="*/ 36 w 65"/>
              <a:gd name="T3" fmla="*/ 957 h 958"/>
              <a:gd name="T4" fmla="*/ 0 w 65"/>
              <a:gd name="T5" fmla="*/ 921 h 958"/>
              <a:gd name="T6" fmla="*/ 0 w 65"/>
              <a:gd name="T7" fmla="*/ 36 h 958"/>
              <a:gd name="T8" fmla="*/ 36 w 65"/>
              <a:gd name="T9" fmla="*/ 0 h 958"/>
              <a:gd name="T10" fmla="*/ 64 w 65"/>
              <a:gd name="T11" fmla="*/ 36 h 958"/>
              <a:gd name="T12" fmla="*/ 64 w 65"/>
              <a:gd name="T13" fmla="*/ 921 h 958"/>
              <a:gd name="T14" fmla="*/ 36 w 65"/>
              <a:gd name="T15" fmla="*/ 957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958">
                <a:moveTo>
                  <a:pt x="36" y="957"/>
                </a:moveTo>
                <a:lnTo>
                  <a:pt x="36" y="957"/>
                </a:lnTo>
                <a:cubicBezTo>
                  <a:pt x="9" y="957"/>
                  <a:pt x="0" y="939"/>
                  <a:pt x="0" y="92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55" y="0"/>
                  <a:pt x="64" y="18"/>
                  <a:pt x="64" y="36"/>
                </a:cubicBezTo>
                <a:cubicBezTo>
                  <a:pt x="64" y="921"/>
                  <a:pt x="64" y="921"/>
                  <a:pt x="64" y="921"/>
                </a:cubicBezTo>
                <a:cubicBezTo>
                  <a:pt x="64" y="939"/>
                  <a:pt x="55" y="957"/>
                  <a:pt x="36" y="9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39">
            <a:extLst>
              <a:ext uri="{FF2B5EF4-FFF2-40B4-BE49-F238E27FC236}">
                <a16:creationId xmlns:a16="http://schemas.microsoft.com/office/drawing/2014/main" id="{0094AACE-1D5C-3C41-918C-AFB9280D5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277" y="2968964"/>
            <a:ext cx="885746" cy="70034"/>
          </a:xfrm>
          <a:custGeom>
            <a:avLst/>
            <a:gdLst>
              <a:gd name="T0" fmla="*/ 912 w 949"/>
              <a:gd name="T1" fmla="*/ 73 h 74"/>
              <a:gd name="T2" fmla="*/ 912 w 949"/>
              <a:gd name="T3" fmla="*/ 73 h 74"/>
              <a:gd name="T4" fmla="*/ 27 w 949"/>
              <a:gd name="T5" fmla="*/ 73 h 74"/>
              <a:gd name="T6" fmla="*/ 0 w 949"/>
              <a:gd name="T7" fmla="*/ 37 h 74"/>
              <a:gd name="T8" fmla="*/ 27 w 949"/>
              <a:gd name="T9" fmla="*/ 0 h 74"/>
              <a:gd name="T10" fmla="*/ 912 w 949"/>
              <a:gd name="T11" fmla="*/ 0 h 74"/>
              <a:gd name="T12" fmla="*/ 948 w 949"/>
              <a:gd name="T13" fmla="*/ 37 h 74"/>
              <a:gd name="T14" fmla="*/ 912 w 949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9" h="74">
                <a:moveTo>
                  <a:pt x="912" y="73"/>
                </a:moveTo>
                <a:lnTo>
                  <a:pt x="912" y="73"/>
                </a:lnTo>
                <a:cubicBezTo>
                  <a:pt x="27" y="73"/>
                  <a:pt x="27" y="73"/>
                  <a:pt x="27" y="73"/>
                </a:cubicBezTo>
                <a:cubicBezTo>
                  <a:pt x="9" y="73"/>
                  <a:pt x="0" y="55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912" y="0"/>
                  <a:pt x="912" y="0"/>
                  <a:pt x="912" y="0"/>
                </a:cubicBezTo>
                <a:cubicBezTo>
                  <a:pt x="930" y="0"/>
                  <a:pt x="948" y="19"/>
                  <a:pt x="948" y="37"/>
                </a:cubicBezTo>
                <a:cubicBezTo>
                  <a:pt x="948" y="55"/>
                  <a:pt x="930" y="73"/>
                  <a:pt x="912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40">
            <a:extLst>
              <a:ext uri="{FF2B5EF4-FFF2-40B4-BE49-F238E27FC236}">
                <a16:creationId xmlns:a16="http://schemas.microsoft.com/office/drawing/2014/main" id="{1241AF94-B372-B640-A1C0-A5041E98E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8511" y="2165614"/>
            <a:ext cx="580882" cy="766272"/>
          </a:xfrm>
          <a:custGeom>
            <a:avLst/>
            <a:gdLst>
              <a:gd name="T0" fmla="*/ 46 w 622"/>
              <a:gd name="T1" fmla="*/ 821 h 822"/>
              <a:gd name="T2" fmla="*/ 46 w 622"/>
              <a:gd name="T3" fmla="*/ 821 h 822"/>
              <a:gd name="T4" fmla="*/ 28 w 622"/>
              <a:gd name="T5" fmla="*/ 812 h 822"/>
              <a:gd name="T6" fmla="*/ 9 w 622"/>
              <a:gd name="T7" fmla="*/ 766 h 822"/>
              <a:gd name="T8" fmla="*/ 82 w 622"/>
              <a:gd name="T9" fmla="*/ 629 h 822"/>
              <a:gd name="T10" fmla="*/ 101 w 622"/>
              <a:gd name="T11" fmla="*/ 611 h 822"/>
              <a:gd name="T12" fmla="*/ 292 w 622"/>
              <a:gd name="T13" fmla="*/ 520 h 822"/>
              <a:gd name="T14" fmla="*/ 301 w 622"/>
              <a:gd name="T15" fmla="*/ 520 h 822"/>
              <a:gd name="T16" fmla="*/ 420 w 622"/>
              <a:gd name="T17" fmla="*/ 484 h 822"/>
              <a:gd name="T18" fmla="*/ 438 w 622"/>
              <a:gd name="T19" fmla="*/ 328 h 822"/>
              <a:gd name="T20" fmla="*/ 465 w 622"/>
              <a:gd name="T21" fmla="*/ 173 h 822"/>
              <a:gd name="T22" fmla="*/ 465 w 622"/>
              <a:gd name="T23" fmla="*/ 155 h 822"/>
              <a:gd name="T24" fmla="*/ 557 w 622"/>
              <a:gd name="T25" fmla="*/ 18 h 822"/>
              <a:gd name="T26" fmla="*/ 602 w 622"/>
              <a:gd name="T27" fmla="*/ 9 h 822"/>
              <a:gd name="T28" fmla="*/ 611 w 622"/>
              <a:gd name="T29" fmla="*/ 55 h 822"/>
              <a:gd name="T30" fmla="*/ 529 w 622"/>
              <a:gd name="T31" fmla="*/ 192 h 822"/>
              <a:gd name="T32" fmla="*/ 511 w 622"/>
              <a:gd name="T33" fmla="*/ 338 h 822"/>
              <a:gd name="T34" fmla="*/ 484 w 622"/>
              <a:gd name="T35" fmla="*/ 520 h 822"/>
              <a:gd name="T36" fmla="*/ 456 w 622"/>
              <a:gd name="T37" fmla="*/ 547 h 822"/>
              <a:gd name="T38" fmla="*/ 319 w 622"/>
              <a:gd name="T39" fmla="*/ 584 h 822"/>
              <a:gd name="T40" fmla="*/ 137 w 622"/>
              <a:gd name="T41" fmla="*/ 675 h 822"/>
              <a:gd name="T42" fmla="*/ 73 w 622"/>
              <a:gd name="T43" fmla="*/ 803 h 822"/>
              <a:gd name="T44" fmla="*/ 46 w 622"/>
              <a:gd name="T45" fmla="*/ 821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822">
                <a:moveTo>
                  <a:pt x="46" y="821"/>
                </a:moveTo>
                <a:lnTo>
                  <a:pt x="46" y="821"/>
                </a:lnTo>
                <a:cubicBezTo>
                  <a:pt x="37" y="821"/>
                  <a:pt x="28" y="821"/>
                  <a:pt x="28" y="812"/>
                </a:cubicBezTo>
                <a:cubicBezTo>
                  <a:pt x="9" y="803"/>
                  <a:pt x="0" y="784"/>
                  <a:pt x="9" y="766"/>
                </a:cubicBezTo>
                <a:cubicBezTo>
                  <a:pt x="82" y="629"/>
                  <a:pt x="82" y="629"/>
                  <a:pt x="82" y="629"/>
                </a:cubicBezTo>
                <a:cubicBezTo>
                  <a:pt x="82" y="620"/>
                  <a:pt x="91" y="620"/>
                  <a:pt x="101" y="611"/>
                </a:cubicBezTo>
                <a:cubicBezTo>
                  <a:pt x="292" y="520"/>
                  <a:pt x="292" y="520"/>
                  <a:pt x="292" y="520"/>
                </a:cubicBezTo>
                <a:lnTo>
                  <a:pt x="301" y="520"/>
                </a:lnTo>
                <a:cubicBezTo>
                  <a:pt x="420" y="484"/>
                  <a:pt x="420" y="484"/>
                  <a:pt x="420" y="484"/>
                </a:cubicBezTo>
                <a:cubicBezTo>
                  <a:pt x="438" y="328"/>
                  <a:pt x="438" y="328"/>
                  <a:pt x="438" y="328"/>
                </a:cubicBezTo>
                <a:cubicBezTo>
                  <a:pt x="465" y="173"/>
                  <a:pt x="465" y="173"/>
                  <a:pt x="465" y="173"/>
                </a:cubicBezTo>
                <a:cubicBezTo>
                  <a:pt x="465" y="164"/>
                  <a:pt x="465" y="164"/>
                  <a:pt x="465" y="155"/>
                </a:cubicBezTo>
                <a:cubicBezTo>
                  <a:pt x="557" y="18"/>
                  <a:pt x="557" y="18"/>
                  <a:pt x="557" y="18"/>
                </a:cubicBezTo>
                <a:cubicBezTo>
                  <a:pt x="566" y="0"/>
                  <a:pt x="584" y="0"/>
                  <a:pt x="602" y="9"/>
                </a:cubicBezTo>
                <a:cubicBezTo>
                  <a:pt x="621" y="18"/>
                  <a:pt x="621" y="37"/>
                  <a:pt x="611" y="55"/>
                </a:cubicBezTo>
                <a:cubicBezTo>
                  <a:pt x="529" y="192"/>
                  <a:pt x="529" y="192"/>
                  <a:pt x="529" y="192"/>
                </a:cubicBezTo>
                <a:cubicBezTo>
                  <a:pt x="511" y="338"/>
                  <a:pt x="511" y="338"/>
                  <a:pt x="511" y="338"/>
                </a:cubicBezTo>
                <a:cubicBezTo>
                  <a:pt x="484" y="520"/>
                  <a:pt x="484" y="520"/>
                  <a:pt x="484" y="520"/>
                </a:cubicBezTo>
                <a:cubicBezTo>
                  <a:pt x="484" y="529"/>
                  <a:pt x="475" y="538"/>
                  <a:pt x="456" y="547"/>
                </a:cubicBezTo>
                <a:cubicBezTo>
                  <a:pt x="319" y="584"/>
                  <a:pt x="319" y="584"/>
                  <a:pt x="319" y="584"/>
                </a:cubicBezTo>
                <a:cubicBezTo>
                  <a:pt x="137" y="675"/>
                  <a:pt x="137" y="675"/>
                  <a:pt x="137" y="675"/>
                </a:cubicBezTo>
                <a:cubicBezTo>
                  <a:pt x="73" y="803"/>
                  <a:pt x="73" y="803"/>
                  <a:pt x="73" y="803"/>
                </a:cubicBezTo>
                <a:cubicBezTo>
                  <a:pt x="64" y="812"/>
                  <a:pt x="55" y="821"/>
                  <a:pt x="46" y="8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41">
            <a:extLst>
              <a:ext uri="{FF2B5EF4-FFF2-40B4-BE49-F238E27FC236}">
                <a16:creationId xmlns:a16="http://schemas.microsoft.com/office/drawing/2014/main" id="{442A8C6D-F327-F049-B199-01922E56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2280" y="2346882"/>
            <a:ext cx="308982" cy="197748"/>
          </a:xfrm>
          <a:custGeom>
            <a:avLst/>
            <a:gdLst>
              <a:gd name="T0" fmla="*/ 91 w 329"/>
              <a:gd name="T1" fmla="*/ 210 h 211"/>
              <a:gd name="T2" fmla="*/ 91 w 329"/>
              <a:gd name="T3" fmla="*/ 210 h 211"/>
              <a:gd name="T4" fmla="*/ 82 w 329"/>
              <a:gd name="T5" fmla="*/ 210 h 211"/>
              <a:gd name="T6" fmla="*/ 27 w 329"/>
              <a:gd name="T7" fmla="*/ 191 h 211"/>
              <a:gd name="T8" fmla="*/ 9 w 329"/>
              <a:gd name="T9" fmla="*/ 146 h 211"/>
              <a:gd name="T10" fmla="*/ 46 w 329"/>
              <a:gd name="T11" fmla="*/ 127 h 211"/>
              <a:gd name="T12" fmla="*/ 82 w 329"/>
              <a:gd name="T13" fmla="*/ 136 h 211"/>
              <a:gd name="T14" fmla="*/ 274 w 329"/>
              <a:gd name="T15" fmla="*/ 9 h 211"/>
              <a:gd name="T16" fmla="*/ 319 w 329"/>
              <a:gd name="T17" fmla="*/ 18 h 211"/>
              <a:gd name="T18" fmla="*/ 310 w 329"/>
              <a:gd name="T19" fmla="*/ 64 h 211"/>
              <a:gd name="T20" fmla="*/ 110 w 329"/>
              <a:gd name="T21" fmla="*/ 200 h 211"/>
              <a:gd name="T22" fmla="*/ 91 w 329"/>
              <a:gd name="T23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9" h="211">
                <a:moveTo>
                  <a:pt x="91" y="210"/>
                </a:moveTo>
                <a:lnTo>
                  <a:pt x="91" y="210"/>
                </a:lnTo>
                <a:cubicBezTo>
                  <a:pt x="82" y="210"/>
                  <a:pt x="82" y="210"/>
                  <a:pt x="82" y="210"/>
                </a:cubicBezTo>
                <a:cubicBezTo>
                  <a:pt x="27" y="191"/>
                  <a:pt x="27" y="191"/>
                  <a:pt x="27" y="191"/>
                </a:cubicBezTo>
                <a:cubicBezTo>
                  <a:pt x="9" y="182"/>
                  <a:pt x="0" y="164"/>
                  <a:pt x="9" y="146"/>
                </a:cubicBezTo>
                <a:cubicBezTo>
                  <a:pt x="9" y="127"/>
                  <a:pt x="27" y="118"/>
                  <a:pt x="46" y="127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274" y="9"/>
                  <a:pt x="274" y="9"/>
                  <a:pt x="274" y="9"/>
                </a:cubicBezTo>
                <a:cubicBezTo>
                  <a:pt x="292" y="0"/>
                  <a:pt x="310" y="0"/>
                  <a:pt x="319" y="18"/>
                </a:cubicBezTo>
                <a:cubicBezTo>
                  <a:pt x="328" y="36"/>
                  <a:pt x="328" y="54"/>
                  <a:pt x="310" y="64"/>
                </a:cubicBezTo>
                <a:cubicBezTo>
                  <a:pt x="110" y="200"/>
                  <a:pt x="110" y="200"/>
                  <a:pt x="110" y="200"/>
                </a:cubicBezTo>
                <a:cubicBezTo>
                  <a:pt x="100" y="200"/>
                  <a:pt x="100" y="210"/>
                  <a:pt x="91" y="2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42">
            <a:extLst>
              <a:ext uri="{FF2B5EF4-FFF2-40B4-BE49-F238E27FC236}">
                <a16:creationId xmlns:a16="http://schemas.microsoft.com/office/drawing/2014/main" id="{9A105B26-E2A5-5D41-ADEB-FEC006846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8511" y="2379840"/>
            <a:ext cx="403735" cy="317221"/>
          </a:xfrm>
          <a:custGeom>
            <a:avLst/>
            <a:gdLst>
              <a:gd name="T0" fmla="*/ 46 w 430"/>
              <a:gd name="T1" fmla="*/ 338 h 339"/>
              <a:gd name="T2" fmla="*/ 46 w 430"/>
              <a:gd name="T3" fmla="*/ 338 h 339"/>
              <a:gd name="T4" fmla="*/ 19 w 430"/>
              <a:gd name="T5" fmla="*/ 328 h 339"/>
              <a:gd name="T6" fmla="*/ 19 w 430"/>
              <a:gd name="T7" fmla="*/ 283 h 339"/>
              <a:gd name="T8" fmla="*/ 146 w 430"/>
              <a:gd name="T9" fmla="*/ 155 h 339"/>
              <a:gd name="T10" fmla="*/ 210 w 430"/>
              <a:gd name="T11" fmla="*/ 18 h 339"/>
              <a:gd name="T12" fmla="*/ 256 w 430"/>
              <a:gd name="T13" fmla="*/ 0 h 339"/>
              <a:gd name="T14" fmla="*/ 402 w 430"/>
              <a:gd name="T15" fmla="*/ 46 h 339"/>
              <a:gd name="T16" fmla="*/ 429 w 430"/>
              <a:gd name="T17" fmla="*/ 91 h 339"/>
              <a:gd name="T18" fmla="*/ 383 w 430"/>
              <a:gd name="T19" fmla="*/ 110 h 339"/>
              <a:gd name="T20" fmla="*/ 265 w 430"/>
              <a:gd name="T21" fmla="*/ 82 h 339"/>
              <a:gd name="T22" fmla="*/ 201 w 430"/>
              <a:gd name="T23" fmla="*/ 192 h 339"/>
              <a:gd name="T24" fmla="*/ 201 w 430"/>
              <a:gd name="T25" fmla="*/ 201 h 339"/>
              <a:gd name="T26" fmla="*/ 64 w 430"/>
              <a:gd name="T27" fmla="*/ 328 h 339"/>
              <a:gd name="T28" fmla="*/ 46 w 430"/>
              <a:gd name="T29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339">
                <a:moveTo>
                  <a:pt x="46" y="338"/>
                </a:moveTo>
                <a:lnTo>
                  <a:pt x="46" y="338"/>
                </a:lnTo>
                <a:cubicBezTo>
                  <a:pt x="37" y="338"/>
                  <a:pt x="28" y="338"/>
                  <a:pt x="19" y="328"/>
                </a:cubicBezTo>
                <a:cubicBezTo>
                  <a:pt x="0" y="319"/>
                  <a:pt x="0" y="292"/>
                  <a:pt x="19" y="283"/>
                </a:cubicBezTo>
                <a:cubicBezTo>
                  <a:pt x="146" y="155"/>
                  <a:pt x="146" y="155"/>
                  <a:pt x="146" y="155"/>
                </a:cubicBezTo>
                <a:cubicBezTo>
                  <a:pt x="210" y="18"/>
                  <a:pt x="210" y="18"/>
                  <a:pt x="210" y="18"/>
                </a:cubicBezTo>
                <a:cubicBezTo>
                  <a:pt x="219" y="9"/>
                  <a:pt x="237" y="0"/>
                  <a:pt x="256" y="0"/>
                </a:cubicBezTo>
                <a:cubicBezTo>
                  <a:pt x="402" y="46"/>
                  <a:pt x="402" y="46"/>
                  <a:pt x="402" y="46"/>
                </a:cubicBezTo>
                <a:cubicBezTo>
                  <a:pt x="420" y="55"/>
                  <a:pt x="429" y="73"/>
                  <a:pt x="429" y="91"/>
                </a:cubicBezTo>
                <a:cubicBezTo>
                  <a:pt x="420" y="110"/>
                  <a:pt x="402" y="119"/>
                  <a:pt x="383" y="110"/>
                </a:cubicBezTo>
                <a:cubicBezTo>
                  <a:pt x="265" y="82"/>
                  <a:pt x="265" y="82"/>
                  <a:pt x="265" y="82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201"/>
                  <a:pt x="201" y="201"/>
                  <a:pt x="201" y="201"/>
                </a:cubicBezTo>
                <a:cubicBezTo>
                  <a:pt x="64" y="328"/>
                  <a:pt x="64" y="328"/>
                  <a:pt x="64" y="328"/>
                </a:cubicBezTo>
                <a:cubicBezTo>
                  <a:pt x="55" y="338"/>
                  <a:pt x="55" y="338"/>
                  <a:pt x="46" y="3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43">
            <a:extLst>
              <a:ext uri="{FF2B5EF4-FFF2-40B4-BE49-F238E27FC236}">
                <a16:creationId xmlns:a16="http://schemas.microsoft.com/office/drawing/2014/main" id="{39F07FBE-1357-7D4B-B822-911D0C97E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893" y="2627025"/>
            <a:ext cx="403735" cy="292503"/>
          </a:xfrm>
          <a:custGeom>
            <a:avLst/>
            <a:gdLst>
              <a:gd name="T0" fmla="*/ 46 w 430"/>
              <a:gd name="T1" fmla="*/ 310 h 311"/>
              <a:gd name="T2" fmla="*/ 46 w 430"/>
              <a:gd name="T3" fmla="*/ 310 h 311"/>
              <a:gd name="T4" fmla="*/ 9 w 430"/>
              <a:gd name="T5" fmla="*/ 291 h 311"/>
              <a:gd name="T6" fmla="*/ 28 w 430"/>
              <a:gd name="T7" fmla="*/ 246 h 311"/>
              <a:gd name="T8" fmla="*/ 201 w 430"/>
              <a:gd name="T9" fmla="*/ 182 h 311"/>
              <a:gd name="T10" fmla="*/ 365 w 430"/>
              <a:gd name="T11" fmla="*/ 18 h 311"/>
              <a:gd name="T12" fmla="*/ 420 w 430"/>
              <a:gd name="T13" fmla="*/ 18 h 311"/>
              <a:gd name="T14" fmla="*/ 420 w 430"/>
              <a:gd name="T15" fmla="*/ 63 h 311"/>
              <a:gd name="T16" fmla="*/ 247 w 430"/>
              <a:gd name="T17" fmla="*/ 237 h 311"/>
              <a:gd name="T18" fmla="*/ 228 w 430"/>
              <a:gd name="T19" fmla="*/ 246 h 311"/>
              <a:gd name="T20" fmla="*/ 55 w 430"/>
              <a:gd name="T21" fmla="*/ 310 h 311"/>
              <a:gd name="T22" fmla="*/ 46 w 430"/>
              <a:gd name="T23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0" h="311">
                <a:moveTo>
                  <a:pt x="46" y="310"/>
                </a:moveTo>
                <a:lnTo>
                  <a:pt x="46" y="310"/>
                </a:lnTo>
                <a:cubicBezTo>
                  <a:pt x="28" y="310"/>
                  <a:pt x="19" y="300"/>
                  <a:pt x="9" y="291"/>
                </a:cubicBezTo>
                <a:cubicBezTo>
                  <a:pt x="0" y="273"/>
                  <a:pt x="9" y="246"/>
                  <a:pt x="28" y="246"/>
                </a:cubicBezTo>
                <a:cubicBezTo>
                  <a:pt x="201" y="182"/>
                  <a:pt x="201" y="182"/>
                  <a:pt x="201" y="182"/>
                </a:cubicBezTo>
                <a:cubicBezTo>
                  <a:pt x="365" y="18"/>
                  <a:pt x="365" y="18"/>
                  <a:pt x="365" y="18"/>
                </a:cubicBezTo>
                <a:cubicBezTo>
                  <a:pt x="384" y="0"/>
                  <a:pt x="402" y="0"/>
                  <a:pt x="420" y="18"/>
                </a:cubicBezTo>
                <a:cubicBezTo>
                  <a:pt x="429" y="27"/>
                  <a:pt x="429" y="54"/>
                  <a:pt x="420" y="63"/>
                </a:cubicBezTo>
                <a:cubicBezTo>
                  <a:pt x="247" y="237"/>
                  <a:pt x="247" y="237"/>
                  <a:pt x="247" y="237"/>
                </a:cubicBezTo>
                <a:cubicBezTo>
                  <a:pt x="238" y="237"/>
                  <a:pt x="238" y="246"/>
                  <a:pt x="228" y="246"/>
                </a:cubicBezTo>
                <a:cubicBezTo>
                  <a:pt x="55" y="310"/>
                  <a:pt x="55" y="310"/>
                  <a:pt x="55" y="310"/>
                </a:cubicBezTo>
                <a:cubicBezTo>
                  <a:pt x="46" y="310"/>
                  <a:pt x="46" y="310"/>
                  <a:pt x="46" y="3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44">
            <a:extLst>
              <a:ext uri="{FF2B5EF4-FFF2-40B4-BE49-F238E27FC236}">
                <a16:creationId xmlns:a16="http://schemas.microsoft.com/office/drawing/2014/main" id="{AFDE54F7-A696-1447-8A6F-5AF17F516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6506" y="2346882"/>
            <a:ext cx="94755" cy="181269"/>
          </a:xfrm>
          <a:custGeom>
            <a:avLst/>
            <a:gdLst>
              <a:gd name="T0" fmla="*/ 37 w 101"/>
              <a:gd name="T1" fmla="*/ 191 h 192"/>
              <a:gd name="T2" fmla="*/ 37 w 101"/>
              <a:gd name="T3" fmla="*/ 191 h 192"/>
              <a:gd name="T4" fmla="*/ 28 w 101"/>
              <a:gd name="T5" fmla="*/ 191 h 192"/>
              <a:gd name="T6" fmla="*/ 0 w 101"/>
              <a:gd name="T7" fmla="*/ 155 h 192"/>
              <a:gd name="T8" fmla="*/ 28 w 101"/>
              <a:gd name="T9" fmla="*/ 27 h 192"/>
              <a:gd name="T10" fmla="*/ 64 w 101"/>
              <a:gd name="T11" fmla="*/ 0 h 192"/>
              <a:gd name="T12" fmla="*/ 91 w 101"/>
              <a:gd name="T13" fmla="*/ 45 h 192"/>
              <a:gd name="T14" fmla="*/ 64 w 101"/>
              <a:gd name="T15" fmla="*/ 164 h 192"/>
              <a:gd name="T16" fmla="*/ 37 w 101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192">
                <a:moveTo>
                  <a:pt x="37" y="191"/>
                </a:moveTo>
                <a:lnTo>
                  <a:pt x="37" y="191"/>
                </a:lnTo>
                <a:lnTo>
                  <a:pt x="28" y="191"/>
                </a:lnTo>
                <a:cubicBezTo>
                  <a:pt x="9" y="191"/>
                  <a:pt x="0" y="173"/>
                  <a:pt x="0" y="155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9"/>
                  <a:pt x="46" y="0"/>
                  <a:pt x="64" y="0"/>
                </a:cubicBezTo>
                <a:cubicBezTo>
                  <a:pt x="82" y="0"/>
                  <a:pt x="100" y="18"/>
                  <a:pt x="91" y="45"/>
                </a:cubicBezTo>
                <a:cubicBezTo>
                  <a:pt x="64" y="164"/>
                  <a:pt x="64" y="164"/>
                  <a:pt x="64" y="164"/>
                </a:cubicBezTo>
                <a:cubicBezTo>
                  <a:pt x="64" y="182"/>
                  <a:pt x="55" y="191"/>
                  <a:pt x="37" y="1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45">
            <a:extLst>
              <a:ext uri="{FF2B5EF4-FFF2-40B4-BE49-F238E27FC236}">
                <a16:creationId xmlns:a16="http://schemas.microsoft.com/office/drawing/2014/main" id="{AC5E957E-2EE5-154A-9B0A-50940786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1754" y="2322164"/>
            <a:ext cx="189508" cy="94755"/>
          </a:xfrm>
          <a:custGeom>
            <a:avLst/>
            <a:gdLst>
              <a:gd name="T0" fmla="*/ 164 w 201"/>
              <a:gd name="T1" fmla="*/ 101 h 102"/>
              <a:gd name="T2" fmla="*/ 164 w 201"/>
              <a:gd name="T3" fmla="*/ 101 h 102"/>
              <a:gd name="T4" fmla="*/ 155 w 201"/>
              <a:gd name="T5" fmla="*/ 92 h 102"/>
              <a:gd name="T6" fmla="*/ 27 w 201"/>
              <a:gd name="T7" fmla="*/ 73 h 102"/>
              <a:gd name="T8" fmla="*/ 0 w 201"/>
              <a:gd name="T9" fmla="*/ 28 h 102"/>
              <a:gd name="T10" fmla="*/ 36 w 201"/>
              <a:gd name="T11" fmla="*/ 0 h 102"/>
              <a:gd name="T12" fmla="*/ 164 w 201"/>
              <a:gd name="T13" fmla="*/ 28 h 102"/>
              <a:gd name="T14" fmla="*/ 191 w 201"/>
              <a:gd name="T15" fmla="*/ 73 h 102"/>
              <a:gd name="T16" fmla="*/ 164 w 201"/>
              <a:gd name="T17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" h="102">
                <a:moveTo>
                  <a:pt x="164" y="101"/>
                </a:moveTo>
                <a:lnTo>
                  <a:pt x="164" y="101"/>
                </a:lnTo>
                <a:cubicBezTo>
                  <a:pt x="155" y="101"/>
                  <a:pt x="155" y="101"/>
                  <a:pt x="155" y="92"/>
                </a:cubicBezTo>
                <a:cubicBezTo>
                  <a:pt x="27" y="73"/>
                  <a:pt x="27" y="73"/>
                  <a:pt x="27" y="73"/>
                </a:cubicBezTo>
                <a:cubicBezTo>
                  <a:pt x="9" y="64"/>
                  <a:pt x="0" y="46"/>
                  <a:pt x="0" y="28"/>
                </a:cubicBezTo>
                <a:cubicBezTo>
                  <a:pt x="0" y="9"/>
                  <a:pt x="18" y="0"/>
                  <a:pt x="36" y="0"/>
                </a:cubicBezTo>
                <a:cubicBezTo>
                  <a:pt x="164" y="28"/>
                  <a:pt x="164" y="28"/>
                  <a:pt x="164" y="28"/>
                </a:cubicBezTo>
                <a:cubicBezTo>
                  <a:pt x="182" y="28"/>
                  <a:pt x="200" y="46"/>
                  <a:pt x="191" y="73"/>
                </a:cubicBezTo>
                <a:cubicBezTo>
                  <a:pt x="191" y="82"/>
                  <a:pt x="173" y="101"/>
                  <a:pt x="164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Google Shape;207;p7">
            <a:extLst>
              <a:ext uri="{FF2B5EF4-FFF2-40B4-BE49-F238E27FC236}">
                <a16:creationId xmlns:a16="http://schemas.microsoft.com/office/drawing/2014/main" id="{6EBDCB0F-F36D-B042-BC69-4C58659C25E6}"/>
              </a:ext>
            </a:extLst>
          </p:cNvPr>
          <p:cNvSpPr txBox="1"/>
          <p:nvPr/>
        </p:nvSpPr>
        <p:spPr>
          <a:xfrm>
            <a:off x="1570368" y="4076083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8" name="Google Shape;208;p7">
            <a:extLst>
              <a:ext uri="{FF2B5EF4-FFF2-40B4-BE49-F238E27FC236}">
                <a16:creationId xmlns:a16="http://schemas.microsoft.com/office/drawing/2014/main" id="{2AC64ECF-2F43-A242-AC3C-AD3FCDC1F3D9}"/>
              </a:ext>
            </a:extLst>
          </p:cNvPr>
          <p:cNvSpPr txBox="1"/>
          <p:nvPr/>
        </p:nvSpPr>
        <p:spPr>
          <a:xfrm>
            <a:off x="1535370" y="5634436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264;p9">
            <a:extLst>
              <a:ext uri="{FF2B5EF4-FFF2-40B4-BE49-F238E27FC236}">
                <a16:creationId xmlns:a16="http://schemas.microsoft.com/office/drawing/2014/main" id="{C09B0CA0-F09C-FE4F-AD8A-690F0D389EAA}"/>
              </a:ext>
            </a:extLst>
          </p:cNvPr>
          <p:cNvSpPr txBox="1"/>
          <p:nvPr/>
        </p:nvSpPr>
        <p:spPr>
          <a:xfrm>
            <a:off x="15086758" y="311747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265;p9">
            <a:extLst>
              <a:ext uri="{FF2B5EF4-FFF2-40B4-BE49-F238E27FC236}">
                <a16:creationId xmlns:a16="http://schemas.microsoft.com/office/drawing/2014/main" id="{BB65D9FA-F2EF-E740-AE27-9104066812A1}"/>
              </a:ext>
            </a:extLst>
          </p:cNvPr>
          <p:cNvSpPr/>
          <p:nvPr/>
        </p:nvSpPr>
        <p:spPr>
          <a:xfrm>
            <a:off x="14728647" y="3562207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1" name="Google Shape;264;p9">
            <a:extLst>
              <a:ext uri="{FF2B5EF4-FFF2-40B4-BE49-F238E27FC236}">
                <a16:creationId xmlns:a16="http://schemas.microsoft.com/office/drawing/2014/main" id="{ADBF98D0-DC12-2F4B-B8AF-FB5551AB5E58}"/>
              </a:ext>
            </a:extLst>
          </p:cNvPr>
          <p:cNvSpPr txBox="1"/>
          <p:nvPr/>
        </p:nvSpPr>
        <p:spPr>
          <a:xfrm>
            <a:off x="11746110" y="5002129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265;p9">
            <a:extLst>
              <a:ext uri="{FF2B5EF4-FFF2-40B4-BE49-F238E27FC236}">
                <a16:creationId xmlns:a16="http://schemas.microsoft.com/office/drawing/2014/main" id="{A49DD2EB-0B8D-4041-939F-E7032F9E3330}"/>
              </a:ext>
            </a:extLst>
          </p:cNvPr>
          <p:cNvSpPr/>
          <p:nvPr/>
        </p:nvSpPr>
        <p:spPr>
          <a:xfrm>
            <a:off x="11387999" y="5446865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3" name="Google Shape;264;p9">
            <a:extLst>
              <a:ext uri="{FF2B5EF4-FFF2-40B4-BE49-F238E27FC236}">
                <a16:creationId xmlns:a16="http://schemas.microsoft.com/office/drawing/2014/main" id="{604D7C39-D416-5C47-BDED-D46B9086F674}"/>
              </a:ext>
            </a:extLst>
          </p:cNvPr>
          <p:cNvSpPr txBox="1"/>
          <p:nvPr/>
        </p:nvSpPr>
        <p:spPr>
          <a:xfrm>
            <a:off x="18407270" y="5034154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265;p9">
            <a:extLst>
              <a:ext uri="{FF2B5EF4-FFF2-40B4-BE49-F238E27FC236}">
                <a16:creationId xmlns:a16="http://schemas.microsoft.com/office/drawing/2014/main" id="{83E11092-738C-1A45-8DC1-A8AC3E2D57A7}"/>
              </a:ext>
            </a:extLst>
          </p:cNvPr>
          <p:cNvSpPr/>
          <p:nvPr/>
        </p:nvSpPr>
        <p:spPr>
          <a:xfrm>
            <a:off x="18049159" y="547889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5" name="Google Shape;264;p9">
            <a:extLst>
              <a:ext uri="{FF2B5EF4-FFF2-40B4-BE49-F238E27FC236}">
                <a16:creationId xmlns:a16="http://schemas.microsoft.com/office/drawing/2014/main" id="{0669AFF7-DFEE-1242-8F18-A1BE09DB8532}"/>
              </a:ext>
            </a:extLst>
          </p:cNvPr>
          <p:cNvSpPr txBox="1"/>
          <p:nvPr/>
        </p:nvSpPr>
        <p:spPr>
          <a:xfrm>
            <a:off x="18383012" y="8722989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265;p9">
            <a:extLst>
              <a:ext uri="{FF2B5EF4-FFF2-40B4-BE49-F238E27FC236}">
                <a16:creationId xmlns:a16="http://schemas.microsoft.com/office/drawing/2014/main" id="{8BA6E0E3-0120-E247-9F68-F1A12EC803A4}"/>
              </a:ext>
            </a:extLst>
          </p:cNvPr>
          <p:cNvSpPr/>
          <p:nvPr/>
        </p:nvSpPr>
        <p:spPr>
          <a:xfrm>
            <a:off x="18024901" y="9167725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7" name="Google Shape;264;p9">
            <a:extLst>
              <a:ext uri="{FF2B5EF4-FFF2-40B4-BE49-F238E27FC236}">
                <a16:creationId xmlns:a16="http://schemas.microsoft.com/office/drawing/2014/main" id="{CD3B7F9B-B189-D148-AF29-00484107B219}"/>
              </a:ext>
            </a:extLst>
          </p:cNvPr>
          <p:cNvSpPr txBox="1"/>
          <p:nvPr/>
        </p:nvSpPr>
        <p:spPr>
          <a:xfrm>
            <a:off x="15116059" y="10851572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265;p9">
            <a:extLst>
              <a:ext uri="{FF2B5EF4-FFF2-40B4-BE49-F238E27FC236}">
                <a16:creationId xmlns:a16="http://schemas.microsoft.com/office/drawing/2014/main" id="{1DC772F9-4B9B-764B-9A57-CD8A907CCC17}"/>
              </a:ext>
            </a:extLst>
          </p:cNvPr>
          <p:cNvSpPr/>
          <p:nvPr/>
        </p:nvSpPr>
        <p:spPr>
          <a:xfrm>
            <a:off x="14757948" y="11296308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9" name="Google Shape;264;p9">
            <a:extLst>
              <a:ext uri="{FF2B5EF4-FFF2-40B4-BE49-F238E27FC236}">
                <a16:creationId xmlns:a16="http://schemas.microsoft.com/office/drawing/2014/main" id="{B94A7CC7-617C-894A-9D99-B68B6CF7D404}"/>
              </a:ext>
            </a:extLst>
          </p:cNvPr>
          <p:cNvSpPr txBox="1"/>
          <p:nvPr/>
        </p:nvSpPr>
        <p:spPr>
          <a:xfrm>
            <a:off x="11709036" y="8809477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0" name="Google Shape;265;p9">
            <a:extLst>
              <a:ext uri="{FF2B5EF4-FFF2-40B4-BE49-F238E27FC236}">
                <a16:creationId xmlns:a16="http://schemas.microsoft.com/office/drawing/2014/main" id="{044B9442-CAF1-294F-8BE0-592B2EDE6CD4}"/>
              </a:ext>
            </a:extLst>
          </p:cNvPr>
          <p:cNvSpPr/>
          <p:nvPr/>
        </p:nvSpPr>
        <p:spPr>
          <a:xfrm>
            <a:off x="11350925" y="9254213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Freeform 478">
            <a:extLst>
              <a:ext uri="{FF2B5EF4-FFF2-40B4-BE49-F238E27FC236}">
                <a16:creationId xmlns:a16="http://schemas.microsoft.com/office/drawing/2014/main" id="{B2DAC1F5-99E3-2C40-8239-AB01E208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6970" y="4976270"/>
            <a:ext cx="1432974" cy="3783863"/>
          </a:xfrm>
          <a:custGeom>
            <a:avLst/>
            <a:gdLst>
              <a:gd name="T0" fmla="*/ 0 w 1241"/>
              <a:gd name="T1" fmla="*/ 0 h 3270"/>
              <a:gd name="T2" fmla="*/ 0 w 1241"/>
              <a:gd name="T3" fmla="*/ 0 h 3270"/>
              <a:gd name="T4" fmla="*/ 756 w 1241"/>
              <a:gd name="T5" fmla="*/ 764 h 3270"/>
              <a:gd name="T6" fmla="*/ 756 w 1241"/>
              <a:gd name="T7" fmla="*/ 2512 h 3270"/>
              <a:gd name="T8" fmla="*/ 0 w 1241"/>
              <a:gd name="T9" fmla="*/ 3269 h 3270"/>
              <a:gd name="T10" fmla="*/ 0 w 1241"/>
              <a:gd name="T11" fmla="*/ 0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1" h="3270">
                <a:moveTo>
                  <a:pt x="0" y="0"/>
                </a:moveTo>
                <a:lnTo>
                  <a:pt x="0" y="0"/>
                </a:lnTo>
                <a:cubicBezTo>
                  <a:pt x="756" y="764"/>
                  <a:pt x="756" y="764"/>
                  <a:pt x="756" y="764"/>
                </a:cubicBezTo>
                <a:cubicBezTo>
                  <a:pt x="1240" y="1248"/>
                  <a:pt x="1240" y="2028"/>
                  <a:pt x="756" y="2512"/>
                </a:cubicBezTo>
                <a:cubicBezTo>
                  <a:pt x="0" y="3269"/>
                  <a:pt x="0" y="3269"/>
                  <a:pt x="0" y="3269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79">
            <a:extLst>
              <a:ext uri="{FF2B5EF4-FFF2-40B4-BE49-F238E27FC236}">
                <a16:creationId xmlns:a16="http://schemas.microsoft.com/office/drawing/2014/main" id="{19CE2B2F-987F-014F-88B9-C25ADFD07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429" y="4976270"/>
            <a:ext cx="1443173" cy="3783863"/>
          </a:xfrm>
          <a:custGeom>
            <a:avLst/>
            <a:gdLst>
              <a:gd name="T0" fmla="*/ 1248 w 1249"/>
              <a:gd name="T1" fmla="*/ 0 h 3270"/>
              <a:gd name="T2" fmla="*/ 1248 w 1249"/>
              <a:gd name="T3" fmla="*/ 0 h 3270"/>
              <a:gd name="T4" fmla="*/ 484 w 1249"/>
              <a:gd name="T5" fmla="*/ 764 h 3270"/>
              <a:gd name="T6" fmla="*/ 484 w 1249"/>
              <a:gd name="T7" fmla="*/ 2512 h 3270"/>
              <a:gd name="T8" fmla="*/ 1248 w 1249"/>
              <a:gd name="T9" fmla="*/ 3269 h 3270"/>
              <a:gd name="T10" fmla="*/ 1248 w 1249"/>
              <a:gd name="T11" fmla="*/ 0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9" h="3270">
                <a:moveTo>
                  <a:pt x="1248" y="0"/>
                </a:moveTo>
                <a:lnTo>
                  <a:pt x="1248" y="0"/>
                </a:lnTo>
                <a:cubicBezTo>
                  <a:pt x="484" y="764"/>
                  <a:pt x="484" y="764"/>
                  <a:pt x="484" y="764"/>
                </a:cubicBezTo>
                <a:cubicBezTo>
                  <a:pt x="0" y="1248"/>
                  <a:pt x="0" y="2028"/>
                  <a:pt x="484" y="2512"/>
                </a:cubicBezTo>
                <a:cubicBezTo>
                  <a:pt x="1248" y="3269"/>
                  <a:pt x="1248" y="3269"/>
                  <a:pt x="1248" y="3269"/>
                </a:cubicBezTo>
                <a:lnTo>
                  <a:pt x="124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80">
            <a:extLst>
              <a:ext uri="{FF2B5EF4-FFF2-40B4-BE49-F238E27FC236}">
                <a16:creationId xmlns:a16="http://schemas.microsoft.com/office/drawing/2014/main" id="{1C903B77-79F0-CB49-A358-0D601DA8C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7031" y="3171031"/>
            <a:ext cx="2682361" cy="2672162"/>
          </a:xfrm>
          <a:custGeom>
            <a:avLst/>
            <a:gdLst>
              <a:gd name="T0" fmla="*/ 0 w 2318"/>
              <a:gd name="T1" fmla="*/ 0 h 2311"/>
              <a:gd name="T2" fmla="*/ 0 w 2318"/>
              <a:gd name="T3" fmla="*/ 0 h 2311"/>
              <a:gd name="T4" fmla="*/ 1085 w 2318"/>
              <a:gd name="T5" fmla="*/ 0 h 2311"/>
              <a:gd name="T6" fmla="*/ 2317 w 2318"/>
              <a:gd name="T7" fmla="*/ 1233 h 2311"/>
              <a:gd name="T8" fmla="*/ 2317 w 2318"/>
              <a:gd name="T9" fmla="*/ 2310 h 2311"/>
              <a:gd name="T10" fmla="*/ 0 w 2318"/>
              <a:gd name="T11" fmla="*/ 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8" h="2311">
                <a:moveTo>
                  <a:pt x="0" y="0"/>
                </a:moveTo>
                <a:lnTo>
                  <a:pt x="0" y="0"/>
                </a:lnTo>
                <a:cubicBezTo>
                  <a:pt x="1085" y="0"/>
                  <a:pt x="1085" y="0"/>
                  <a:pt x="1085" y="0"/>
                </a:cubicBezTo>
                <a:cubicBezTo>
                  <a:pt x="1764" y="0"/>
                  <a:pt x="2317" y="546"/>
                  <a:pt x="2317" y="1233"/>
                </a:cubicBezTo>
                <a:cubicBezTo>
                  <a:pt x="2317" y="2310"/>
                  <a:pt x="2317" y="2310"/>
                  <a:pt x="2317" y="231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81">
            <a:extLst>
              <a:ext uri="{FF2B5EF4-FFF2-40B4-BE49-F238E27FC236}">
                <a16:creationId xmlns:a16="http://schemas.microsoft.com/office/drawing/2014/main" id="{951EFF2C-4BDF-0349-902E-CD8511FE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7031" y="7908507"/>
            <a:ext cx="2682361" cy="2672162"/>
          </a:xfrm>
          <a:custGeom>
            <a:avLst/>
            <a:gdLst>
              <a:gd name="T0" fmla="*/ 0 w 2318"/>
              <a:gd name="T1" fmla="*/ 2310 h 2311"/>
              <a:gd name="T2" fmla="*/ 0 w 2318"/>
              <a:gd name="T3" fmla="*/ 2310 h 2311"/>
              <a:gd name="T4" fmla="*/ 1085 w 2318"/>
              <a:gd name="T5" fmla="*/ 2310 h 2311"/>
              <a:gd name="T6" fmla="*/ 2317 w 2318"/>
              <a:gd name="T7" fmla="*/ 1077 h 2311"/>
              <a:gd name="T8" fmla="*/ 2317 w 2318"/>
              <a:gd name="T9" fmla="*/ 0 h 2311"/>
              <a:gd name="T10" fmla="*/ 0 w 2318"/>
              <a:gd name="T11" fmla="*/ 231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8" h="2311">
                <a:moveTo>
                  <a:pt x="0" y="2310"/>
                </a:moveTo>
                <a:lnTo>
                  <a:pt x="0" y="2310"/>
                </a:lnTo>
                <a:cubicBezTo>
                  <a:pt x="1085" y="2310"/>
                  <a:pt x="1085" y="2310"/>
                  <a:pt x="1085" y="2310"/>
                </a:cubicBezTo>
                <a:cubicBezTo>
                  <a:pt x="1764" y="2310"/>
                  <a:pt x="2317" y="1756"/>
                  <a:pt x="2317" y="1077"/>
                </a:cubicBezTo>
                <a:cubicBezTo>
                  <a:pt x="2317" y="0"/>
                  <a:pt x="2317" y="0"/>
                  <a:pt x="2317" y="0"/>
                </a:cubicBezTo>
                <a:lnTo>
                  <a:pt x="0" y="231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82">
            <a:extLst>
              <a:ext uri="{FF2B5EF4-FFF2-40B4-BE49-F238E27FC236}">
                <a16:creationId xmlns:a16="http://schemas.microsoft.com/office/drawing/2014/main" id="{AC88F594-6A58-B647-9EC2-810A60B89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207" y="2436696"/>
            <a:ext cx="3783863" cy="1443170"/>
          </a:xfrm>
          <a:custGeom>
            <a:avLst/>
            <a:gdLst>
              <a:gd name="T0" fmla="*/ 0 w 3272"/>
              <a:gd name="T1" fmla="*/ 1248 h 1249"/>
              <a:gd name="T2" fmla="*/ 0 w 3272"/>
              <a:gd name="T3" fmla="*/ 1248 h 1249"/>
              <a:gd name="T4" fmla="*/ 765 w 3272"/>
              <a:gd name="T5" fmla="*/ 484 h 1249"/>
              <a:gd name="T6" fmla="*/ 2514 w 3272"/>
              <a:gd name="T7" fmla="*/ 484 h 1249"/>
              <a:gd name="T8" fmla="*/ 3271 w 3272"/>
              <a:gd name="T9" fmla="*/ 1248 h 1249"/>
              <a:gd name="T10" fmla="*/ 0 w 3272"/>
              <a:gd name="T11" fmla="*/ 1248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2" h="1249">
                <a:moveTo>
                  <a:pt x="0" y="1248"/>
                </a:moveTo>
                <a:lnTo>
                  <a:pt x="0" y="1248"/>
                </a:lnTo>
                <a:cubicBezTo>
                  <a:pt x="765" y="484"/>
                  <a:pt x="765" y="484"/>
                  <a:pt x="765" y="484"/>
                </a:cubicBezTo>
                <a:cubicBezTo>
                  <a:pt x="1249" y="0"/>
                  <a:pt x="2030" y="0"/>
                  <a:pt x="2514" y="484"/>
                </a:cubicBezTo>
                <a:cubicBezTo>
                  <a:pt x="3271" y="1248"/>
                  <a:pt x="3271" y="1248"/>
                  <a:pt x="3271" y="1248"/>
                </a:cubicBezTo>
                <a:lnTo>
                  <a:pt x="0" y="124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483">
            <a:extLst>
              <a:ext uri="{FF2B5EF4-FFF2-40B4-BE49-F238E27FC236}">
                <a16:creationId xmlns:a16="http://schemas.microsoft.com/office/drawing/2014/main" id="{38C5AC74-C2F5-5A45-B788-8C9FE98D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069" y="2982346"/>
            <a:ext cx="2672162" cy="2682361"/>
          </a:xfrm>
          <a:custGeom>
            <a:avLst/>
            <a:gdLst>
              <a:gd name="T0" fmla="*/ 0 w 2311"/>
              <a:gd name="T1" fmla="*/ 2318 h 2319"/>
              <a:gd name="T2" fmla="*/ 0 w 2311"/>
              <a:gd name="T3" fmla="*/ 2318 h 2319"/>
              <a:gd name="T4" fmla="*/ 0 w 2311"/>
              <a:gd name="T5" fmla="*/ 1241 h 2319"/>
              <a:gd name="T6" fmla="*/ 1233 w 2311"/>
              <a:gd name="T7" fmla="*/ 0 h 2319"/>
              <a:gd name="T8" fmla="*/ 2310 w 2311"/>
              <a:gd name="T9" fmla="*/ 0 h 2319"/>
              <a:gd name="T10" fmla="*/ 0 w 2311"/>
              <a:gd name="T11" fmla="*/ 2318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1" h="2319">
                <a:moveTo>
                  <a:pt x="0" y="2318"/>
                </a:moveTo>
                <a:lnTo>
                  <a:pt x="0" y="2318"/>
                </a:lnTo>
                <a:cubicBezTo>
                  <a:pt x="0" y="1241"/>
                  <a:pt x="0" y="1241"/>
                  <a:pt x="0" y="1241"/>
                </a:cubicBezTo>
                <a:cubicBezTo>
                  <a:pt x="0" y="554"/>
                  <a:pt x="546" y="0"/>
                  <a:pt x="1233" y="0"/>
                </a:cubicBezTo>
                <a:cubicBezTo>
                  <a:pt x="2310" y="0"/>
                  <a:pt x="2310" y="0"/>
                  <a:pt x="2310" y="0"/>
                </a:cubicBezTo>
                <a:lnTo>
                  <a:pt x="0" y="23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484">
            <a:extLst>
              <a:ext uri="{FF2B5EF4-FFF2-40B4-BE49-F238E27FC236}">
                <a16:creationId xmlns:a16="http://schemas.microsoft.com/office/drawing/2014/main" id="{752BCE35-DA87-DF4E-9A7B-564F32D7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207" y="9866732"/>
            <a:ext cx="3783863" cy="1443173"/>
          </a:xfrm>
          <a:custGeom>
            <a:avLst/>
            <a:gdLst>
              <a:gd name="T0" fmla="*/ 0 w 3272"/>
              <a:gd name="T1" fmla="*/ 0 h 1250"/>
              <a:gd name="T2" fmla="*/ 0 w 3272"/>
              <a:gd name="T3" fmla="*/ 0 h 1250"/>
              <a:gd name="T4" fmla="*/ 765 w 3272"/>
              <a:gd name="T5" fmla="*/ 765 h 1250"/>
              <a:gd name="T6" fmla="*/ 2514 w 3272"/>
              <a:gd name="T7" fmla="*/ 765 h 1250"/>
              <a:gd name="T8" fmla="*/ 3271 w 3272"/>
              <a:gd name="T9" fmla="*/ 0 h 1250"/>
              <a:gd name="T10" fmla="*/ 0 w 3272"/>
              <a:gd name="T11" fmla="*/ 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2" h="1250">
                <a:moveTo>
                  <a:pt x="0" y="0"/>
                </a:moveTo>
                <a:lnTo>
                  <a:pt x="0" y="0"/>
                </a:lnTo>
                <a:cubicBezTo>
                  <a:pt x="765" y="765"/>
                  <a:pt x="765" y="765"/>
                  <a:pt x="765" y="765"/>
                </a:cubicBezTo>
                <a:cubicBezTo>
                  <a:pt x="1249" y="1249"/>
                  <a:pt x="2030" y="1249"/>
                  <a:pt x="2514" y="765"/>
                </a:cubicBezTo>
                <a:cubicBezTo>
                  <a:pt x="3271" y="0"/>
                  <a:pt x="3271" y="0"/>
                  <a:pt x="3271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485">
            <a:extLst>
              <a:ext uri="{FF2B5EF4-FFF2-40B4-BE49-F238E27FC236}">
                <a16:creationId xmlns:a16="http://schemas.microsoft.com/office/drawing/2014/main" id="{47B7FAB3-6BAF-DD45-991A-61380D68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069" y="8086993"/>
            <a:ext cx="2672162" cy="2672162"/>
          </a:xfrm>
          <a:custGeom>
            <a:avLst/>
            <a:gdLst>
              <a:gd name="T0" fmla="*/ 0 w 2311"/>
              <a:gd name="T1" fmla="*/ 0 h 2311"/>
              <a:gd name="T2" fmla="*/ 0 w 2311"/>
              <a:gd name="T3" fmla="*/ 0 h 2311"/>
              <a:gd name="T4" fmla="*/ 0 w 2311"/>
              <a:gd name="T5" fmla="*/ 1077 h 2311"/>
              <a:gd name="T6" fmla="*/ 1233 w 2311"/>
              <a:gd name="T7" fmla="*/ 2310 h 2311"/>
              <a:gd name="T8" fmla="*/ 2310 w 2311"/>
              <a:gd name="T9" fmla="*/ 2310 h 2311"/>
              <a:gd name="T10" fmla="*/ 0 w 2311"/>
              <a:gd name="T11" fmla="*/ 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1" h="2311">
                <a:moveTo>
                  <a:pt x="0" y="0"/>
                </a:moveTo>
                <a:lnTo>
                  <a:pt x="0" y="0"/>
                </a:lnTo>
                <a:cubicBezTo>
                  <a:pt x="0" y="1077"/>
                  <a:pt x="0" y="1077"/>
                  <a:pt x="0" y="1077"/>
                </a:cubicBezTo>
                <a:cubicBezTo>
                  <a:pt x="0" y="1764"/>
                  <a:pt x="546" y="2310"/>
                  <a:pt x="1233" y="2310"/>
                </a:cubicBezTo>
                <a:cubicBezTo>
                  <a:pt x="2310" y="2310"/>
                  <a:pt x="2310" y="2310"/>
                  <a:pt x="2310" y="231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486">
            <a:extLst>
              <a:ext uri="{FF2B5EF4-FFF2-40B4-BE49-F238E27FC236}">
                <a16:creationId xmlns:a16="http://schemas.microsoft.com/office/drawing/2014/main" id="{739F08DF-5A2F-8F4E-8E80-24E74F26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291" y="6434740"/>
            <a:ext cx="668039" cy="923016"/>
          </a:xfrm>
          <a:custGeom>
            <a:avLst/>
            <a:gdLst>
              <a:gd name="T0" fmla="*/ 554 w 578"/>
              <a:gd name="T1" fmla="*/ 795 h 796"/>
              <a:gd name="T2" fmla="*/ 554 w 578"/>
              <a:gd name="T3" fmla="*/ 795 h 796"/>
              <a:gd name="T4" fmla="*/ 23 w 578"/>
              <a:gd name="T5" fmla="*/ 795 h 796"/>
              <a:gd name="T6" fmla="*/ 0 w 578"/>
              <a:gd name="T7" fmla="*/ 772 h 796"/>
              <a:gd name="T8" fmla="*/ 0 w 578"/>
              <a:gd name="T9" fmla="*/ 23 h 796"/>
              <a:gd name="T10" fmla="*/ 23 w 578"/>
              <a:gd name="T11" fmla="*/ 0 h 796"/>
              <a:gd name="T12" fmla="*/ 554 w 578"/>
              <a:gd name="T13" fmla="*/ 0 h 796"/>
              <a:gd name="T14" fmla="*/ 577 w 578"/>
              <a:gd name="T15" fmla="*/ 23 h 796"/>
              <a:gd name="T16" fmla="*/ 577 w 578"/>
              <a:gd name="T17" fmla="*/ 772 h 796"/>
              <a:gd name="T18" fmla="*/ 554 w 578"/>
              <a:gd name="T19" fmla="*/ 795 h 796"/>
              <a:gd name="T20" fmla="*/ 31 w 578"/>
              <a:gd name="T21" fmla="*/ 764 h 796"/>
              <a:gd name="T22" fmla="*/ 31 w 578"/>
              <a:gd name="T23" fmla="*/ 764 h 796"/>
              <a:gd name="T24" fmla="*/ 546 w 578"/>
              <a:gd name="T25" fmla="*/ 764 h 796"/>
              <a:gd name="T26" fmla="*/ 546 w 578"/>
              <a:gd name="T27" fmla="*/ 31 h 796"/>
              <a:gd name="T28" fmla="*/ 31 w 578"/>
              <a:gd name="T29" fmla="*/ 31 h 796"/>
              <a:gd name="T30" fmla="*/ 31 w 578"/>
              <a:gd name="T31" fmla="*/ 764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8" h="796">
                <a:moveTo>
                  <a:pt x="554" y="795"/>
                </a:moveTo>
                <a:lnTo>
                  <a:pt x="554" y="795"/>
                </a:lnTo>
                <a:cubicBezTo>
                  <a:pt x="23" y="795"/>
                  <a:pt x="23" y="795"/>
                  <a:pt x="23" y="795"/>
                </a:cubicBezTo>
                <a:cubicBezTo>
                  <a:pt x="8" y="795"/>
                  <a:pt x="0" y="787"/>
                  <a:pt x="0" y="77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554" y="0"/>
                  <a:pt x="554" y="0"/>
                  <a:pt x="554" y="0"/>
                </a:cubicBezTo>
                <a:cubicBezTo>
                  <a:pt x="570" y="0"/>
                  <a:pt x="577" y="8"/>
                  <a:pt x="577" y="23"/>
                </a:cubicBezTo>
                <a:cubicBezTo>
                  <a:pt x="577" y="772"/>
                  <a:pt x="577" y="772"/>
                  <a:pt x="577" y="772"/>
                </a:cubicBezTo>
                <a:cubicBezTo>
                  <a:pt x="577" y="787"/>
                  <a:pt x="570" y="795"/>
                  <a:pt x="554" y="795"/>
                </a:cubicBezTo>
                <a:close/>
                <a:moveTo>
                  <a:pt x="31" y="764"/>
                </a:moveTo>
                <a:lnTo>
                  <a:pt x="31" y="764"/>
                </a:lnTo>
                <a:cubicBezTo>
                  <a:pt x="546" y="764"/>
                  <a:pt x="546" y="764"/>
                  <a:pt x="546" y="764"/>
                </a:cubicBezTo>
                <a:cubicBezTo>
                  <a:pt x="546" y="31"/>
                  <a:pt x="546" y="31"/>
                  <a:pt x="546" y="31"/>
                </a:cubicBezTo>
                <a:cubicBezTo>
                  <a:pt x="31" y="31"/>
                  <a:pt x="31" y="31"/>
                  <a:pt x="31" y="31"/>
                </a:cubicBezTo>
                <a:lnTo>
                  <a:pt x="31" y="7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487">
            <a:extLst>
              <a:ext uri="{FF2B5EF4-FFF2-40B4-BE49-F238E27FC236}">
                <a16:creationId xmlns:a16="http://schemas.microsoft.com/office/drawing/2014/main" id="{BD89143D-991B-214C-86EF-E2F2C9A6B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153" y="7204770"/>
            <a:ext cx="35698" cy="35698"/>
          </a:xfrm>
          <a:custGeom>
            <a:avLst/>
            <a:gdLst>
              <a:gd name="T0" fmla="*/ 16 w 32"/>
              <a:gd name="T1" fmla="*/ 31 h 32"/>
              <a:gd name="T2" fmla="*/ 16 w 32"/>
              <a:gd name="T3" fmla="*/ 31 h 32"/>
              <a:gd name="T4" fmla="*/ 16 w 32"/>
              <a:gd name="T5" fmla="*/ 31 h 32"/>
              <a:gd name="T6" fmla="*/ 0 w 32"/>
              <a:gd name="T7" fmla="*/ 16 h 32"/>
              <a:gd name="T8" fmla="*/ 16 w 32"/>
              <a:gd name="T9" fmla="*/ 0 h 32"/>
              <a:gd name="T10" fmla="*/ 16 w 32"/>
              <a:gd name="T11" fmla="*/ 0 h 32"/>
              <a:gd name="T12" fmla="*/ 31 w 32"/>
              <a:gd name="T13" fmla="*/ 16 h 32"/>
              <a:gd name="T14" fmla="*/ 16 w 3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32">
                <a:moveTo>
                  <a:pt x="16" y="31"/>
                </a:moveTo>
                <a:lnTo>
                  <a:pt x="16" y="31"/>
                </a:lnTo>
                <a:lnTo>
                  <a:pt x="16" y="31"/>
                </a:ln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1" y="8"/>
                  <a:pt x="31" y="16"/>
                </a:cubicBezTo>
                <a:cubicBezTo>
                  <a:pt x="31" y="24"/>
                  <a:pt x="24" y="31"/>
                  <a:pt x="16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488">
            <a:extLst>
              <a:ext uri="{FF2B5EF4-FFF2-40B4-BE49-F238E27FC236}">
                <a16:creationId xmlns:a16="http://schemas.microsoft.com/office/drawing/2014/main" id="{2E1219BE-E2EC-BD4C-B95B-D53992686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051" y="7204770"/>
            <a:ext cx="45894" cy="35698"/>
          </a:xfrm>
          <a:custGeom>
            <a:avLst/>
            <a:gdLst>
              <a:gd name="T0" fmla="*/ 24 w 40"/>
              <a:gd name="T1" fmla="*/ 31 h 32"/>
              <a:gd name="T2" fmla="*/ 24 w 40"/>
              <a:gd name="T3" fmla="*/ 31 h 32"/>
              <a:gd name="T4" fmla="*/ 16 w 40"/>
              <a:gd name="T5" fmla="*/ 31 h 32"/>
              <a:gd name="T6" fmla="*/ 0 w 40"/>
              <a:gd name="T7" fmla="*/ 16 h 32"/>
              <a:gd name="T8" fmla="*/ 16 w 40"/>
              <a:gd name="T9" fmla="*/ 0 h 32"/>
              <a:gd name="T10" fmla="*/ 24 w 40"/>
              <a:gd name="T11" fmla="*/ 0 h 32"/>
              <a:gd name="T12" fmla="*/ 39 w 40"/>
              <a:gd name="T13" fmla="*/ 16 h 32"/>
              <a:gd name="T14" fmla="*/ 24 w 40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32">
                <a:moveTo>
                  <a:pt x="24" y="31"/>
                </a:moveTo>
                <a:lnTo>
                  <a:pt x="24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1" y="0"/>
                  <a:pt x="39" y="8"/>
                  <a:pt x="39" y="16"/>
                </a:cubicBezTo>
                <a:cubicBezTo>
                  <a:pt x="39" y="24"/>
                  <a:pt x="31" y="31"/>
                  <a:pt x="2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489">
            <a:extLst>
              <a:ext uri="{FF2B5EF4-FFF2-40B4-BE49-F238E27FC236}">
                <a16:creationId xmlns:a16="http://schemas.microsoft.com/office/drawing/2014/main" id="{56427542-22B8-8A42-955C-EF8D56C90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144" y="7204770"/>
            <a:ext cx="35698" cy="35698"/>
          </a:xfrm>
          <a:custGeom>
            <a:avLst/>
            <a:gdLst>
              <a:gd name="T0" fmla="*/ 16 w 32"/>
              <a:gd name="T1" fmla="*/ 31 h 32"/>
              <a:gd name="T2" fmla="*/ 16 w 32"/>
              <a:gd name="T3" fmla="*/ 31 h 32"/>
              <a:gd name="T4" fmla="*/ 16 w 32"/>
              <a:gd name="T5" fmla="*/ 31 h 32"/>
              <a:gd name="T6" fmla="*/ 0 w 32"/>
              <a:gd name="T7" fmla="*/ 16 h 32"/>
              <a:gd name="T8" fmla="*/ 16 w 32"/>
              <a:gd name="T9" fmla="*/ 0 h 32"/>
              <a:gd name="T10" fmla="*/ 16 w 32"/>
              <a:gd name="T11" fmla="*/ 0 h 32"/>
              <a:gd name="T12" fmla="*/ 31 w 32"/>
              <a:gd name="T13" fmla="*/ 16 h 32"/>
              <a:gd name="T14" fmla="*/ 16 w 3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32">
                <a:moveTo>
                  <a:pt x="16" y="31"/>
                </a:moveTo>
                <a:lnTo>
                  <a:pt x="16" y="31"/>
                </a:lnTo>
                <a:lnTo>
                  <a:pt x="16" y="31"/>
                </a:ln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3" y="0"/>
                  <a:pt x="31" y="8"/>
                  <a:pt x="31" y="16"/>
                </a:cubicBezTo>
                <a:cubicBezTo>
                  <a:pt x="31" y="24"/>
                  <a:pt x="23" y="31"/>
                  <a:pt x="16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490">
            <a:extLst>
              <a:ext uri="{FF2B5EF4-FFF2-40B4-BE49-F238E27FC236}">
                <a16:creationId xmlns:a16="http://schemas.microsoft.com/office/drawing/2014/main" id="{1CC8360E-35A3-7847-86E1-A0684CCD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79" y="6546930"/>
            <a:ext cx="209080" cy="56093"/>
          </a:xfrm>
          <a:custGeom>
            <a:avLst/>
            <a:gdLst>
              <a:gd name="T0" fmla="*/ 55 w 180"/>
              <a:gd name="T1" fmla="*/ 46 h 47"/>
              <a:gd name="T2" fmla="*/ 55 w 180"/>
              <a:gd name="T3" fmla="*/ 46 h 47"/>
              <a:gd name="T4" fmla="*/ 47 w 180"/>
              <a:gd name="T5" fmla="*/ 39 h 47"/>
              <a:gd name="T6" fmla="*/ 31 w 180"/>
              <a:gd name="T7" fmla="*/ 23 h 47"/>
              <a:gd name="T8" fmla="*/ 16 w 180"/>
              <a:gd name="T9" fmla="*/ 39 h 47"/>
              <a:gd name="T10" fmla="*/ 0 w 180"/>
              <a:gd name="T11" fmla="*/ 39 h 47"/>
              <a:gd name="T12" fmla="*/ 0 w 180"/>
              <a:gd name="T13" fmla="*/ 23 h 47"/>
              <a:gd name="T14" fmla="*/ 23 w 180"/>
              <a:gd name="T15" fmla="*/ 0 h 47"/>
              <a:gd name="T16" fmla="*/ 39 w 180"/>
              <a:gd name="T17" fmla="*/ 0 h 47"/>
              <a:gd name="T18" fmla="*/ 55 w 180"/>
              <a:gd name="T19" fmla="*/ 15 h 47"/>
              <a:gd name="T20" fmla="*/ 70 w 180"/>
              <a:gd name="T21" fmla="*/ 0 h 47"/>
              <a:gd name="T22" fmla="*/ 86 w 180"/>
              <a:gd name="T23" fmla="*/ 0 h 47"/>
              <a:gd name="T24" fmla="*/ 102 w 180"/>
              <a:gd name="T25" fmla="*/ 15 h 47"/>
              <a:gd name="T26" fmla="*/ 117 w 180"/>
              <a:gd name="T27" fmla="*/ 0 h 47"/>
              <a:gd name="T28" fmla="*/ 133 w 180"/>
              <a:gd name="T29" fmla="*/ 0 h 47"/>
              <a:gd name="T30" fmla="*/ 148 w 180"/>
              <a:gd name="T31" fmla="*/ 15 h 47"/>
              <a:gd name="T32" fmla="*/ 164 w 180"/>
              <a:gd name="T33" fmla="*/ 0 h 47"/>
              <a:gd name="T34" fmla="*/ 179 w 180"/>
              <a:gd name="T35" fmla="*/ 0 h 47"/>
              <a:gd name="T36" fmla="*/ 179 w 180"/>
              <a:gd name="T37" fmla="*/ 15 h 47"/>
              <a:gd name="T38" fmla="*/ 156 w 180"/>
              <a:gd name="T39" fmla="*/ 39 h 47"/>
              <a:gd name="T40" fmla="*/ 141 w 180"/>
              <a:gd name="T41" fmla="*/ 39 h 47"/>
              <a:gd name="T42" fmla="*/ 125 w 180"/>
              <a:gd name="T43" fmla="*/ 23 h 47"/>
              <a:gd name="T44" fmla="*/ 109 w 180"/>
              <a:gd name="T45" fmla="*/ 39 h 47"/>
              <a:gd name="T46" fmla="*/ 94 w 180"/>
              <a:gd name="T47" fmla="*/ 39 h 47"/>
              <a:gd name="T48" fmla="*/ 78 w 180"/>
              <a:gd name="T49" fmla="*/ 23 h 47"/>
              <a:gd name="T50" fmla="*/ 62 w 180"/>
              <a:gd name="T51" fmla="*/ 39 h 47"/>
              <a:gd name="T52" fmla="*/ 55 w 180"/>
              <a:gd name="T53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0" h="47">
                <a:moveTo>
                  <a:pt x="55" y="46"/>
                </a:moveTo>
                <a:lnTo>
                  <a:pt x="55" y="46"/>
                </a:lnTo>
                <a:lnTo>
                  <a:pt x="47" y="39"/>
                </a:lnTo>
                <a:cubicBezTo>
                  <a:pt x="31" y="23"/>
                  <a:pt x="31" y="23"/>
                  <a:pt x="31" y="23"/>
                </a:cubicBezTo>
                <a:cubicBezTo>
                  <a:pt x="16" y="39"/>
                  <a:pt x="16" y="39"/>
                  <a:pt x="16" y="39"/>
                </a:cubicBezTo>
                <a:cubicBezTo>
                  <a:pt x="8" y="46"/>
                  <a:pt x="8" y="46"/>
                  <a:pt x="0" y="39"/>
                </a:cubicBezTo>
                <a:cubicBezTo>
                  <a:pt x="0" y="39"/>
                  <a:pt x="0" y="31"/>
                  <a:pt x="0" y="23"/>
                </a:cubicBezTo>
                <a:cubicBezTo>
                  <a:pt x="23" y="0"/>
                  <a:pt x="23" y="0"/>
                  <a:pt x="23" y="0"/>
                </a:cubicBezTo>
                <a:cubicBezTo>
                  <a:pt x="31" y="0"/>
                  <a:pt x="31" y="0"/>
                  <a:pt x="39" y="0"/>
                </a:cubicBezTo>
                <a:cubicBezTo>
                  <a:pt x="55" y="15"/>
                  <a:pt x="55" y="15"/>
                  <a:pt x="55" y="15"/>
                </a:cubicBezTo>
                <a:cubicBezTo>
                  <a:pt x="70" y="0"/>
                  <a:pt x="70" y="0"/>
                  <a:pt x="70" y="0"/>
                </a:cubicBezTo>
                <a:cubicBezTo>
                  <a:pt x="78" y="0"/>
                  <a:pt x="78" y="0"/>
                  <a:pt x="86" y="0"/>
                </a:cubicBezTo>
                <a:cubicBezTo>
                  <a:pt x="102" y="15"/>
                  <a:pt x="102" y="15"/>
                  <a:pt x="102" y="15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25" y="0"/>
                  <a:pt x="133" y="0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64" y="0"/>
                  <a:pt x="164" y="0"/>
                  <a:pt x="164" y="0"/>
                </a:cubicBezTo>
                <a:cubicBezTo>
                  <a:pt x="164" y="0"/>
                  <a:pt x="172" y="0"/>
                  <a:pt x="179" y="0"/>
                </a:cubicBezTo>
                <a:cubicBezTo>
                  <a:pt x="179" y="7"/>
                  <a:pt x="179" y="15"/>
                  <a:pt x="179" y="15"/>
                </a:cubicBezTo>
                <a:cubicBezTo>
                  <a:pt x="156" y="39"/>
                  <a:pt x="156" y="39"/>
                  <a:pt x="156" y="39"/>
                </a:cubicBezTo>
                <a:cubicBezTo>
                  <a:pt x="148" y="46"/>
                  <a:pt x="148" y="46"/>
                  <a:pt x="141" y="39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2" y="46"/>
                  <a:pt x="102" y="46"/>
                  <a:pt x="94" y="39"/>
                </a:cubicBezTo>
                <a:cubicBezTo>
                  <a:pt x="78" y="23"/>
                  <a:pt x="78" y="23"/>
                  <a:pt x="78" y="23"/>
                </a:cubicBezTo>
                <a:cubicBezTo>
                  <a:pt x="62" y="39"/>
                  <a:pt x="62" y="39"/>
                  <a:pt x="62" y="39"/>
                </a:cubicBezTo>
                <a:lnTo>
                  <a:pt x="55" y="4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491">
            <a:extLst>
              <a:ext uri="{FF2B5EF4-FFF2-40B4-BE49-F238E27FC236}">
                <a16:creationId xmlns:a16="http://schemas.microsoft.com/office/drawing/2014/main" id="{ED6A9EFC-A64E-274E-BA3E-98C488F4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78" y="6689717"/>
            <a:ext cx="137689" cy="35695"/>
          </a:xfrm>
          <a:custGeom>
            <a:avLst/>
            <a:gdLst>
              <a:gd name="T0" fmla="*/ 16 w 118"/>
              <a:gd name="T1" fmla="*/ 32 h 33"/>
              <a:gd name="T2" fmla="*/ 16 w 118"/>
              <a:gd name="T3" fmla="*/ 32 h 33"/>
              <a:gd name="T4" fmla="*/ 0 w 118"/>
              <a:gd name="T5" fmla="*/ 16 h 33"/>
              <a:gd name="T6" fmla="*/ 16 w 118"/>
              <a:gd name="T7" fmla="*/ 0 h 33"/>
              <a:gd name="T8" fmla="*/ 94 w 118"/>
              <a:gd name="T9" fmla="*/ 0 h 33"/>
              <a:gd name="T10" fmla="*/ 117 w 118"/>
              <a:gd name="T11" fmla="*/ 16 h 33"/>
              <a:gd name="T12" fmla="*/ 102 w 118"/>
              <a:gd name="T13" fmla="*/ 32 h 33"/>
              <a:gd name="T14" fmla="*/ 16 w 118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3">
                <a:moveTo>
                  <a:pt x="16" y="32"/>
                </a:moveTo>
                <a:lnTo>
                  <a:pt x="16" y="32"/>
                </a:lnTo>
                <a:cubicBezTo>
                  <a:pt x="8" y="32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10" y="0"/>
                  <a:pt x="110" y="8"/>
                  <a:pt x="117" y="16"/>
                </a:cubicBezTo>
                <a:cubicBezTo>
                  <a:pt x="117" y="24"/>
                  <a:pt x="110" y="32"/>
                  <a:pt x="102" y="32"/>
                </a:cubicBezTo>
                <a:cubicBezTo>
                  <a:pt x="16" y="32"/>
                  <a:pt x="16" y="32"/>
                  <a:pt x="16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492">
            <a:extLst>
              <a:ext uri="{FF2B5EF4-FFF2-40B4-BE49-F238E27FC236}">
                <a16:creationId xmlns:a16="http://schemas.microsoft.com/office/drawing/2014/main" id="{683469BA-14B9-6844-8B65-9EF57B445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153" y="6878399"/>
            <a:ext cx="137689" cy="35698"/>
          </a:xfrm>
          <a:custGeom>
            <a:avLst/>
            <a:gdLst>
              <a:gd name="T0" fmla="*/ 24 w 118"/>
              <a:gd name="T1" fmla="*/ 31 h 32"/>
              <a:gd name="T2" fmla="*/ 24 w 118"/>
              <a:gd name="T3" fmla="*/ 31 h 32"/>
              <a:gd name="T4" fmla="*/ 8 w 118"/>
              <a:gd name="T5" fmla="*/ 16 h 32"/>
              <a:gd name="T6" fmla="*/ 24 w 118"/>
              <a:gd name="T7" fmla="*/ 0 h 32"/>
              <a:gd name="T8" fmla="*/ 102 w 118"/>
              <a:gd name="T9" fmla="*/ 0 h 32"/>
              <a:gd name="T10" fmla="*/ 117 w 118"/>
              <a:gd name="T11" fmla="*/ 16 h 32"/>
              <a:gd name="T12" fmla="*/ 102 w 118"/>
              <a:gd name="T13" fmla="*/ 31 h 32"/>
              <a:gd name="T14" fmla="*/ 24 w 118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2">
                <a:moveTo>
                  <a:pt x="24" y="31"/>
                </a:moveTo>
                <a:lnTo>
                  <a:pt x="24" y="31"/>
                </a:lnTo>
                <a:cubicBezTo>
                  <a:pt x="8" y="31"/>
                  <a:pt x="8" y="24"/>
                  <a:pt x="8" y="16"/>
                </a:cubicBezTo>
                <a:cubicBezTo>
                  <a:pt x="0" y="8"/>
                  <a:pt x="8" y="0"/>
                  <a:pt x="2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17" y="8"/>
                  <a:pt x="117" y="16"/>
                </a:cubicBezTo>
                <a:cubicBezTo>
                  <a:pt x="117" y="24"/>
                  <a:pt x="109" y="31"/>
                  <a:pt x="102" y="31"/>
                </a:cubicBezTo>
                <a:cubicBezTo>
                  <a:pt x="24" y="31"/>
                  <a:pt x="24" y="31"/>
                  <a:pt x="2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493">
            <a:extLst>
              <a:ext uri="{FF2B5EF4-FFF2-40B4-BE49-F238E27FC236}">
                <a16:creationId xmlns:a16="http://schemas.microsoft.com/office/drawing/2014/main" id="{44D3CB13-8AE1-3545-8626-DBB0125EE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352" y="6965093"/>
            <a:ext cx="127490" cy="35695"/>
          </a:xfrm>
          <a:custGeom>
            <a:avLst/>
            <a:gdLst>
              <a:gd name="T0" fmla="*/ 16 w 110"/>
              <a:gd name="T1" fmla="*/ 32 h 33"/>
              <a:gd name="T2" fmla="*/ 16 w 110"/>
              <a:gd name="T3" fmla="*/ 32 h 33"/>
              <a:gd name="T4" fmla="*/ 0 w 110"/>
              <a:gd name="T5" fmla="*/ 24 h 33"/>
              <a:gd name="T6" fmla="*/ 16 w 110"/>
              <a:gd name="T7" fmla="*/ 0 h 33"/>
              <a:gd name="T8" fmla="*/ 94 w 110"/>
              <a:gd name="T9" fmla="*/ 0 h 33"/>
              <a:gd name="T10" fmla="*/ 94 w 110"/>
              <a:gd name="T11" fmla="*/ 0 h 33"/>
              <a:gd name="T12" fmla="*/ 109 w 110"/>
              <a:gd name="T13" fmla="*/ 16 h 33"/>
              <a:gd name="T14" fmla="*/ 94 w 110"/>
              <a:gd name="T15" fmla="*/ 32 h 33"/>
              <a:gd name="T16" fmla="*/ 16 w 110"/>
              <a:gd name="T1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33">
                <a:moveTo>
                  <a:pt x="16" y="32"/>
                </a:moveTo>
                <a:lnTo>
                  <a:pt x="16" y="32"/>
                </a:lnTo>
                <a:cubicBezTo>
                  <a:pt x="8" y="32"/>
                  <a:pt x="0" y="32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94" y="0"/>
                  <a:pt x="94" y="0"/>
                  <a:pt x="94" y="0"/>
                </a:cubicBezTo>
                <a:lnTo>
                  <a:pt x="94" y="0"/>
                </a:lnTo>
                <a:cubicBezTo>
                  <a:pt x="101" y="0"/>
                  <a:pt x="109" y="8"/>
                  <a:pt x="109" y="16"/>
                </a:cubicBezTo>
                <a:cubicBezTo>
                  <a:pt x="109" y="24"/>
                  <a:pt x="101" y="32"/>
                  <a:pt x="94" y="32"/>
                </a:cubicBezTo>
                <a:cubicBezTo>
                  <a:pt x="16" y="32"/>
                  <a:pt x="16" y="32"/>
                  <a:pt x="16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494">
            <a:extLst>
              <a:ext uri="{FF2B5EF4-FFF2-40B4-BE49-F238E27FC236}">
                <a16:creationId xmlns:a16="http://schemas.microsoft.com/office/drawing/2014/main" id="{BE8E68AE-B11E-2445-B49D-E5BE35B8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153" y="7067083"/>
            <a:ext cx="137689" cy="35695"/>
          </a:xfrm>
          <a:custGeom>
            <a:avLst/>
            <a:gdLst>
              <a:gd name="T0" fmla="*/ 24 w 118"/>
              <a:gd name="T1" fmla="*/ 31 h 32"/>
              <a:gd name="T2" fmla="*/ 24 w 118"/>
              <a:gd name="T3" fmla="*/ 31 h 32"/>
              <a:gd name="T4" fmla="*/ 8 w 118"/>
              <a:gd name="T5" fmla="*/ 16 h 32"/>
              <a:gd name="T6" fmla="*/ 24 w 118"/>
              <a:gd name="T7" fmla="*/ 0 h 32"/>
              <a:gd name="T8" fmla="*/ 102 w 118"/>
              <a:gd name="T9" fmla="*/ 0 h 32"/>
              <a:gd name="T10" fmla="*/ 117 w 118"/>
              <a:gd name="T11" fmla="*/ 16 h 32"/>
              <a:gd name="T12" fmla="*/ 102 w 118"/>
              <a:gd name="T13" fmla="*/ 31 h 32"/>
              <a:gd name="T14" fmla="*/ 24 w 118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2">
                <a:moveTo>
                  <a:pt x="24" y="31"/>
                </a:moveTo>
                <a:lnTo>
                  <a:pt x="24" y="31"/>
                </a:lnTo>
                <a:cubicBezTo>
                  <a:pt x="8" y="31"/>
                  <a:pt x="8" y="24"/>
                  <a:pt x="8" y="16"/>
                </a:cubicBezTo>
                <a:cubicBezTo>
                  <a:pt x="0" y="8"/>
                  <a:pt x="8" y="0"/>
                  <a:pt x="2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17" y="8"/>
                  <a:pt x="117" y="16"/>
                </a:cubicBezTo>
                <a:cubicBezTo>
                  <a:pt x="117" y="24"/>
                  <a:pt x="109" y="31"/>
                  <a:pt x="102" y="31"/>
                </a:cubicBezTo>
                <a:cubicBezTo>
                  <a:pt x="24" y="31"/>
                  <a:pt x="24" y="31"/>
                  <a:pt x="2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95">
            <a:extLst>
              <a:ext uri="{FF2B5EF4-FFF2-40B4-BE49-F238E27FC236}">
                <a16:creationId xmlns:a16="http://schemas.microsoft.com/office/drawing/2014/main" id="{650A27BC-7375-0242-A6D9-6C32F6AD2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78" y="6878399"/>
            <a:ext cx="224380" cy="35698"/>
          </a:xfrm>
          <a:custGeom>
            <a:avLst/>
            <a:gdLst>
              <a:gd name="T0" fmla="*/ 180 w 196"/>
              <a:gd name="T1" fmla="*/ 31 h 32"/>
              <a:gd name="T2" fmla="*/ 180 w 196"/>
              <a:gd name="T3" fmla="*/ 31 h 32"/>
              <a:gd name="T4" fmla="*/ 16 w 196"/>
              <a:gd name="T5" fmla="*/ 31 h 32"/>
              <a:gd name="T6" fmla="*/ 0 w 196"/>
              <a:gd name="T7" fmla="*/ 16 h 32"/>
              <a:gd name="T8" fmla="*/ 16 w 196"/>
              <a:gd name="T9" fmla="*/ 0 h 32"/>
              <a:gd name="T10" fmla="*/ 180 w 196"/>
              <a:gd name="T11" fmla="*/ 0 h 32"/>
              <a:gd name="T12" fmla="*/ 195 w 196"/>
              <a:gd name="T13" fmla="*/ 16 h 32"/>
              <a:gd name="T14" fmla="*/ 180 w 196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32">
                <a:moveTo>
                  <a:pt x="180" y="31"/>
                </a:moveTo>
                <a:lnTo>
                  <a:pt x="180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7" y="0"/>
                  <a:pt x="195" y="8"/>
                  <a:pt x="195" y="16"/>
                </a:cubicBezTo>
                <a:cubicBezTo>
                  <a:pt x="195" y="24"/>
                  <a:pt x="187" y="31"/>
                  <a:pt x="180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496">
            <a:extLst>
              <a:ext uri="{FF2B5EF4-FFF2-40B4-BE49-F238E27FC236}">
                <a16:creationId xmlns:a16="http://schemas.microsoft.com/office/drawing/2014/main" id="{D125642E-7B05-3040-8B70-4D9471C30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78" y="6965093"/>
            <a:ext cx="224380" cy="35695"/>
          </a:xfrm>
          <a:custGeom>
            <a:avLst/>
            <a:gdLst>
              <a:gd name="T0" fmla="*/ 180 w 196"/>
              <a:gd name="T1" fmla="*/ 32 h 33"/>
              <a:gd name="T2" fmla="*/ 180 w 196"/>
              <a:gd name="T3" fmla="*/ 32 h 33"/>
              <a:gd name="T4" fmla="*/ 16 w 196"/>
              <a:gd name="T5" fmla="*/ 32 h 33"/>
              <a:gd name="T6" fmla="*/ 0 w 196"/>
              <a:gd name="T7" fmla="*/ 16 h 33"/>
              <a:gd name="T8" fmla="*/ 16 w 196"/>
              <a:gd name="T9" fmla="*/ 0 h 33"/>
              <a:gd name="T10" fmla="*/ 180 w 196"/>
              <a:gd name="T11" fmla="*/ 0 h 33"/>
              <a:gd name="T12" fmla="*/ 195 w 196"/>
              <a:gd name="T13" fmla="*/ 16 h 33"/>
              <a:gd name="T14" fmla="*/ 180 w 196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33">
                <a:moveTo>
                  <a:pt x="180" y="32"/>
                </a:moveTo>
                <a:lnTo>
                  <a:pt x="180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7" y="0"/>
                  <a:pt x="195" y="8"/>
                  <a:pt x="195" y="16"/>
                </a:cubicBezTo>
                <a:cubicBezTo>
                  <a:pt x="195" y="32"/>
                  <a:pt x="187" y="32"/>
                  <a:pt x="180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97">
            <a:extLst>
              <a:ext uri="{FF2B5EF4-FFF2-40B4-BE49-F238E27FC236}">
                <a16:creationId xmlns:a16="http://schemas.microsoft.com/office/drawing/2014/main" id="{31202B8D-3956-8946-B513-A406F5F2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78" y="7067083"/>
            <a:ext cx="224380" cy="35695"/>
          </a:xfrm>
          <a:custGeom>
            <a:avLst/>
            <a:gdLst>
              <a:gd name="T0" fmla="*/ 180 w 196"/>
              <a:gd name="T1" fmla="*/ 31 h 32"/>
              <a:gd name="T2" fmla="*/ 180 w 196"/>
              <a:gd name="T3" fmla="*/ 31 h 32"/>
              <a:gd name="T4" fmla="*/ 16 w 196"/>
              <a:gd name="T5" fmla="*/ 31 h 32"/>
              <a:gd name="T6" fmla="*/ 0 w 196"/>
              <a:gd name="T7" fmla="*/ 16 h 32"/>
              <a:gd name="T8" fmla="*/ 16 w 196"/>
              <a:gd name="T9" fmla="*/ 0 h 32"/>
              <a:gd name="T10" fmla="*/ 180 w 196"/>
              <a:gd name="T11" fmla="*/ 0 h 32"/>
              <a:gd name="T12" fmla="*/ 195 w 196"/>
              <a:gd name="T13" fmla="*/ 16 h 32"/>
              <a:gd name="T14" fmla="*/ 180 w 196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32">
                <a:moveTo>
                  <a:pt x="180" y="31"/>
                </a:moveTo>
                <a:lnTo>
                  <a:pt x="180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7" y="0"/>
                  <a:pt x="195" y="8"/>
                  <a:pt x="195" y="16"/>
                </a:cubicBezTo>
                <a:cubicBezTo>
                  <a:pt x="195" y="24"/>
                  <a:pt x="187" y="31"/>
                  <a:pt x="180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498">
            <a:extLst>
              <a:ext uri="{FF2B5EF4-FFF2-40B4-BE49-F238E27FC236}">
                <a16:creationId xmlns:a16="http://schemas.microsoft.com/office/drawing/2014/main" id="{921FABCF-99B4-2748-9709-E8618E61E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79" y="7169074"/>
            <a:ext cx="117288" cy="117288"/>
          </a:xfrm>
          <a:custGeom>
            <a:avLst/>
            <a:gdLst>
              <a:gd name="T0" fmla="*/ 86 w 103"/>
              <a:gd name="T1" fmla="*/ 101 h 102"/>
              <a:gd name="T2" fmla="*/ 86 w 103"/>
              <a:gd name="T3" fmla="*/ 101 h 102"/>
              <a:gd name="T4" fmla="*/ 8 w 103"/>
              <a:gd name="T5" fmla="*/ 101 h 102"/>
              <a:gd name="T6" fmla="*/ 0 w 103"/>
              <a:gd name="T7" fmla="*/ 86 h 102"/>
              <a:gd name="T8" fmla="*/ 0 w 103"/>
              <a:gd name="T9" fmla="*/ 8 h 102"/>
              <a:gd name="T10" fmla="*/ 8 w 103"/>
              <a:gd name="T11" fmla="*/ 0 h 102"/>
              <a:gd name="T12" fmla="*/ 86 w 103"/>
              <a:gd name="T13" fmla="*/ 0 h 102"/>
              <a:gd name="T14" fmla="*/ 102 w 103"/>
              <a:gd name="T15" fmla="*/ 8 h 102"/>
              <a:gd name="T16" fmla="*/ 102 w 103"/>
              <a:gd name="T17" fmla="*/ 86 h 102"/>
              <a:gd name="T18" fmla="*/ 86 w 103"/>
              <a:gd name="T19" fmla="*/ 101 h 102"/>
              <a:gd name="T20" fmla="*/ 16 w 103"/>
              <a:gd name="T21" fmla="*/ 78 h 102"/>
              <a:gd name="T22" fmla="*/ 16 w 103"/>
              <a:gd name="T23" fmla="*/ 78 h 102"/>
              <a:gd name="T24" fmla="*/ 78 w 103"/>
              <a:gd name="T25" fmla="*/ 78 h 102"/>
              <a:gd name="T26" fmla="*/ 78 w 103"/>
              <a:gd name="T27" fmla="*/ 16 h 102"/>
              <a:gd name="T28" fmla="*/ 16 w 103"/>
              <a:gd name="T29" fmla="*/ 16 h 102"/>
              <a:gd name="T30" fmla="*/ 16 w 103"/>
              <a:gd name="T31" fmla="*/ 7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" h="102">
                <a:moveTo>
                  <a:pt x="86" y="101"/>
                </a:moveTo>
                <a:lnTo>
                  <a:pt x="86" y="101"/>
                </a:lnTo>
                <a:cubicBezTo>
                  <a:pt x="8" y="101"/>
                  <a:pt x="8" y="101"/>
                  <a:pt x="8" y="101"/>
                </a:cubicBezTo>
                <a:cubicBezTo>
                  <a:pt x="0" y="101"/>
                  <a:pt x="0" y="94"/>
                  <a:pt x="0" y="8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4" y="0"/>
                  <a:pt x="102" y="0"/>
                  <a:pt x="102" y="8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94"/>
                  <a:pt x="94" y="101"/>
                  <a:pt x="86" y="101"/>
                </a:cubicBezTo>
                <a:close/>
                <a:moveTo>
                  <a:pt x="16" y="78"/>
                </a:moveTo>
                <a:lnTo>
                  <a:pt x="16" y="78"/>
                </a:lnTo>
                <a:cubicBezTo>
                  <a:pt x="78" y="78"/>
                  <a:pt x="78" y="78"/>
                  <a:pt x="78" y="78"/>
                </a:cubicBezTo>
                <a:cubicBezTo>
                  <a:pt x="78" y="16"/>
                  <a:pt x="78" y="16"/>
                  <a:pt x="78" y="16"/>
                </a:cubicBezTo>
                <a:cubicBezTo>
                  <a:pt x="16" y="16"/>
                  <a:pt x="16" y="16"/>
                  <a:pt x="16" y="16"/>
                </a:cubicBezTo>
                <a:lnTo>
                  <a:pt x="16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99">
            <a:extLst>
              <a:ext uri="{FF2B5EF4-FFF2-40B4-BE49-F238E27FC236}">
                <a16:creationId xmlns:a16="http://schemas.microsoft.com/office/drawing/2014/main" id="{DF74B6E6-CA02-3A48-97B6-A9B4D61F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153" y="6501032"/>
            <a:ext cx="137689" cy="137689"/>
          </a:xfrm>
          <a:custGeom>
            <a:avLst/>
            <a:gdLst>
              <a:gd name="T0" fmla="*/ 63 w 118"/>
              <a:gd name="T1" fmla="*/ 116 h 117"/>
              <a:gd name="T2" fmla="*/ 63 w 118"/>
              <a:gd name="T3" fmla="*/ 116 h 117"/>
              <a:gd name="T4" fmla="*/ 0 w 118"/>
              <a:gd name="T5" fmla="*/ 62 h 117"/>
              <a:gd name="T6" fmla="*/ 63 w 118"/>
              <a:gd name="T7" fmla="*/ 0 h 117"/>
              <a:gd name="T8" fmla="*/ 117 w 118"/>
              <a:gd name="T9" fmla="*/ 62 h 117"/>
              <a:gd name="T10" fmla="*/ 63 w 118"/>
              <a:gd name="T11" fmla="*/ 116 h 117"/>
              <a:gd name="T12" fmla="*/ 63 w 118"/>
              <a:gd name="T13" fmla="*/ 39 h 117"/>
              <a:gd name="T14" fmla="*/ 63 w 118"/>
              <a:gd name="T15" fmla="*/ 39 h 117"/>
              <a:gd name="T16" fmla="*/ 31 w 118"/>
              <a:gd name="T17" fmla="*/ 62 h 117"/>
              <a:gd name="T18" fmla="*/ 63 w 118"/>
              <a:gd name="T19" fmla="*/ 85 h 117"/>
              <a:gd name="T20" fmla="*/ 86 w 118"/>
              <a:gd name="T21" fmla="*/ 62 h 117"/>
              <a:gd name="T22" fmla="*/ 63 w 118"/>
              <a:gd name="T23" fmla="*/ 3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7">
                <a:moveTo>
                  <a:pt x="63" y="116"/>
                </a:moveTo>
                <a:lnTo>
                  <a:pt x="63" y="116"/>
                </a:lnTo>
                <a:cubicBezTo>
                  <a:pt x="31" y="116"/>
                  <a:pt x="0" y="93"/>
                  <a:pt x="0" y="62"/>
                </a:cubicBezTo>
                <a:cubicBezTo>
                  <a:pt x="0" y="31"/>
                  <a:pt x="31" y="0"/>
                  <a:pt x="63" y="0"/>
                </a:cubicBezTo>
                <a:cubicBezTo>
                  <a:pt x="94" y="0"/>
                  <a:pt x="117" y="31"/>
                  <a:pt x="117" y="62"/>
                </a:cubicBezTo>
                <a:cubicBezTo>
                  <a:pt x="117" y="93"/>
                  <a:pt x="94" y="116"/>
                  <a:pt x="63" y="116"/>
                </a:cubicBezTo>
                <a:close/>
                <a:moveTo>
                  <a:pt x="63" y="39"/>
                </a:moveTo>
                <a:lnTo>
                  <a:pt x="63" y="39"/>
                </a:lnTo>
                <a:cubicBezTo>
                  <a:pt x="47" y="39"/>
                  <a:pt x="31" y="46"/>
                  <a:pt x="31" y="62"/>
                </a:cubicBezTo>
                <a:cubicBezTo>
                  <a:pt x="31" y="78"/>
                  <a:pt x="47" y="85"/>
                  <a:pt x="63" y="85"/>
                </a:cubicBezTo>
                <a:cubicBezTo>
                  <a:pt x="70" y="85"/>
                  <a:pt x="86" y="78"/>
                  <a:pt x="86" y="62"/>
                </a:cubicBezTo>
                <a:cubicBezTo>
                  <a:pt x="86" y="46"/>
                  <a:pt x="70" y="39"/>
                  <a:pt x="6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00">
            <a:extLst>
              <a:ext uri="{FF2B5EF4-FFF2-40B4-BE49-F238E27FC236}">
                <a16:creationId xmlns:a16="http://schemas.microsoft.com/office/drawing/2014/main" id="{FE310407-2D90-004F-BE4F-468880597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2544" y="6903898"/>
            <a:ext cx="622145" cy="163185"/>
          </a:xfrm>
          <a:custGeom>
            <a:avLst/>
            <a:gdLst>
              <a:gd name="T0" fmla="*/ 506 w 539"/>
              <a:gd name="T1" fmla="*/ 140 h 141"/>
              <a:gd name="T2" fmla="*/ 506 w 539"/>
              <a:gd name="T3" fmla="*/ 140 h 141"/>
              <a:gd name="T4" fmla="*/ 31 w 539"/>
              <a:gd name="T5" fmla="*/ 140 h 141"/>
              <a:gd name="T6" fmla="*/ 0 w 539"/>
              <a:gd name="T7" fmla="*/ 109 h 141"/>
              <a:gd name="T8" fmla="*/ 0 w 539"/>
              <a:gd name="T9" fmla="*/ 31 h 141"/>
              <a:gd name="T10" fmla="*/ 31 w 539"/>
              <a:gd name="T11" fmla="*/ 0 h 141"/>
              <a:gd name="T12" fmla="*/ 506 w 539"/>
              <a:gd name="T13" fmla="*/ 0 h 141"/>
              <a:gd name="T14" fmla="*/ 538 w 539"/>
              <a:gd name="T15" fmla="*/ 31 h 141"/>
              <a:gd name="T16" fmla="*/ 538 w 539"/>
              <a:gd name="T17" fmla="*/ 109 h 141"/>
              <a:gd name="T18" fmla="*/ 506 w 539"/>
              <a:gd name="T19" fmla="*/ 140 h 141"/>
              <a:gd name="T20" fmla="*/ 39 w 539"/>
              <a:gd name="T21" fmla="*/ 101 h 141"/>
              <a:gd name="T22" fmla="*/ 39 w 539"/>
              <a:gd name="T23" fmla="*/ 101 h 141"/>
              <a:gd name="T24" fmla="*/ 499 w 539"/>
              <a:gd name="T25" fmla="*/ 101 h 141"/>
              <a:gd name="T26" fmla="*/ 499 w 539"/>
              <a:gd name="T27" fmla="*/ 39 h 141"/>
              <a:gd name="T28" fmla="*/ 39 w 539"/>
              <a:gd name="T29" fmla="*/ 39 h 141"/>
              <a:gd name="T30" fmla="*/ 39 w 539"/>
              <a:gd name="T31" fmla="*/ 10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9" h="141">
                <a:moveTo>
                  <a:pt x="506" y="140"/>
                </a:moveTo>
                <a:lnTo>
                  <a:pt x="506" y="140"/>
                </a:lnTo>
                <a:cubicBezTo>
                  <a:pt x="31" y="140"/>
                  <a:pt x="31" y="140"/>
                  <a:pt x="31" y="140"/>
                </a:cubicBezTo>
                <a:cubicBezTo>
                  <a:pt x="8" y="140"/>
                  <a:pt x="0" y="125"/>
                  <a:pt x="0" y="10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8" y="0"/>
                  <a:pt x="31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22" y="0"/>
                  <a:pt x="538" y="15"/>
                  <a:pt x="538" y="31"/>
                </a:cubicBezTo>
                <a:cubicBezTo>
                  <a:pt x="538" y="109"/>
                  <a:pt x="538" y="109"/>
                  <a:pt x="538" y="109"/>
                </a:cubicBezTo>
                <a:cubicBezTo>
                  <a:pt x="538" y="125"/>
                  <a:pt x="522" y="140"/>
                  <a:pt x="506" y="140"/>
                </a:cubicBezTo>
                <a:close/>
                <a:moveTo>
                  <a:pt x="39" y="101"/>
                </a:moveTo>
                <a:lnTo>
                  <a:pt x="39" y="101"/>
                </a:lnTo>
                <a:cubicBezTo>
                  <a:pt x="499" y="101"/>
                  <a:pt x="499" y="101"/>
                  <a:pt x="499" y="101"/>
                </a:cubicBezTo>
                <a:cubicBezTo>
                  <a:pt x="499" y="39"/>
                  <a:pt x="499" y="39"/>
                  <a:pt x="499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01">
            <a:extLst>
              <a:ext uri="{FF2B5EF4-FFF2-40B4-BE49-F238E27FC236}">
                <a16:creationId xmlns:a16="http://schemas.microsoft.com/office/drawing/2014/main" id="{C41FBCE8-F931-9B4F-B14A-D836A0043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36" y="6914097"/>
            <a:ext cx="56093" cy="137686"/>
          </a:xfrm>
          <a:custGeom>
            <a:avLst/>
            <a:gdLst>
              <a:gd name="T0" fmla="*/ 23 w 48"/>
              <a:gd name="T1" fmla="*/ 118 h 119"/>
              <a:gd name="T2" fmla="*/ 23 w 48"/>
              <a:gd name="T3" fmla="*/ 118 h 119"/>
              <a:gd name="T4" fmla="*/ 8 w 48"/>
              <a:gd name="T5" fmla="*/ 102 h 119"/>
              <a:gd name="T6" fmla="*/ 1 w 48"/>
              <a:gd name="T7" fmla="*/ 24 h 119"/>
              <a:gd name="T8" fmla="*/ 23 w 48"/>
              <a:gd name="T9" fmla="*/ 0 h 119"/>
              <a:gd name="T10" fmla="*/ 23 w 48"/>
              <a:gd name="T11" fmla="*/ 0 h 119"/>
              <a:gd name="T12" fmla="*/ 39 w 48"/>
              <a:gd name="T13" fmla="*/ 24 h 119"/>
              <a:gd name="T14" fmla="*/ 47 w 48"/>
              <a:gd name="T15" fmla="*/ 102 h 119"/>
              <a:gd name="T16" fmla="*/ 23 w 48"/>
              <a:gd name="T17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19">
                <a:moveTo>
                  <a:pt x="23" y="118"/>
                </a:moveTo>
                <a:lnTo>
                  <a:pt x="23" y="118"/>
                </a:lnTo>
                <a:cubicBezTo>
                  <a:pt x="16" y="118"/>
                  <a:pt x="8" y="110"/>
                  <a:pt x="8" y="102"/>
                </a:cubicBezTo>
                <a:cubicBezTo>
                  <a:pt x="0" y="24"/>
                  <a:pt x="1" y="24"/>
                  <a:pt x="1" y="24"/>
                </a:cubicBezTo>
                <a:cubicBezTo>
                  <a:pt x="1" y="8"/>
                  <a:pt x="16" y="0"/>
                  <a:pt x="23" y="0"/>
                </a:cubicBezTo>
                <a:lnTo>
                  <a:pt x="23" y="0"/>
                </a:lnTo>
                <a:cubicBezTo>
                  <a:pt x="31" y="0"/>
                  <a:pt x="39" y="8"/>
                  <a:pt x="39" y="24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10"/>
                  <a:pt x="31" y="118"/>
                  <a:pt x="23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02">
            <a:extLst>
              <a:ext uri="{FF2B5EF4-FFF2-40B4-BE49-F238E27FC236}">
                <a16:creationId xmlns:a16="http://schemas.microsoft.com/office/drawing/2014/main" id="{BEAE49F2-A5D4-6345-9798-E12FA70E5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924" y="6914097"/>
            <a:ext cx="45898" cy="137686"/>
          </a:xfrm>
          <a:custGeom>
            <a:avLst/>
            <a:gdLst>
              <a:gd name="T0" fmla="*/ 24 w 40"/>
              <a:gd name="T1" fmla="*/ 118 h 119"/>
              <a:gd name="T2" fmla="*/ 24 w 40"/>
              <a:gd name="T3" fmla="*/ 118 h 119"/>
              <a:gd name="T4" fmla="*/ 0 w 40"/>
              <a:gd name="T5" fmla="*/ 102 h 119"/>
              <a:gd name="T6" fmla="*/ 0 w 40"/>
              <a:gd name="T7" fmla="*/ 24 h 119"/>
              <a:gd name="T8" fmla="*/ 24 w 40"/>
              <a:gd name="T9" fmla="*/ 0 h 119"/>
              <a:gd name="T10" fmla="*/ 24 w 40"/>
              <a:gd name="T11" fmla="*/ 0 h 119"/>
              <a:gd name="T12" fmla="*/ 39 w 40"/>
              <a:gd name="T13" fmla="*/ 24 h 119"/>
              <a:gd name="T14" fmla="*/ 39 w 40"/>
              <a:gd name="T15" fmla="*/ 102 h 119"/>
              <a:gd name="T16" fmla="*/ 24 w 40"/>
              <a:gd name="T17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19">
                <a:moveTo>
                  <a:pt x="24" y="118"/>
                </a:moveTo>
                <a:lnTo>
                  <a:pt x="24" y="118"/>
                </a:lnTo>
                <a:cubicBezTo>
                  <a:pt x="8" y="118"/>
                  <a:pt x="0" y="110"/>
                  <a:pt x="0" y="10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lnTo>
                  <a:pt x="24" y="0"/>
                </a:lnTo>
                <a:cubicBezTo>
                  <a:pt x="31" y="0"/>
                  <a:pt x="39" y="8"/>
                  <a:pt x="39" y="24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10"/>
                  <a:pt x="31" y="118"/>
                  <a:pt x="24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03">
            <a:extLst>
              <a:ext uri="{FF2B5EF4-FFF2-40B4-BE49-F238E27FC236}">
                <a16:creationId xmlns:a16="http://schemas.microsoft.com/office/drawing/2014/main" id="{1922F53F-295A-B440-95CD-654DE8CC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4215" y="6914097"/>
            <a:ext cx="45894" cy="137686"/>
          </a:xfrm>
          <a:custGeom>
            <a:avLst/>
            <a:gdLst>
              <a:gd name="T0" fmla="*/ 23 w 40"/>
              <a:gd name="T1" fmla="*/ 118 h 119"/>
              <a:gd name="T2" fmla="*/ 23 w 40"/>
              <a:gd name="T3" fmla="*/ 118 h 119"/>
              <a:gd name="T4" fmla="*/ 0 w 40"/>
              <a:gd name="T5" fmla="*/ 102 h 119"/>
              <a:gd name="T6" fmla="*/ 0 w 40"/>
              <a:gd name="T7" fmla="*/ 24 h 119"/>
              <a:gd name="T8" fmla="*/ 23 w 40"/>
              <a:gd name="T9" fmla="*/ 0 h 119"/>
              <a:gd name="T10" fmla="*/ 39 w 40"/>
              <a:gd name="T11" fmla="*/ 24 h 119"/>
              <a:gd name="T12" fmla="*/ 39 w 40"/>
              <a:gd name="T13" fmla="*/ 102 h 119"/>
              <a:gd name="T14" fmla="*/ 23 w 40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9">
                <a:moveTo>
                  <a:pt x="23" y="118"/>
                </a:moveTo>
                <a:lnTo>
                  <a:pt x="23" y="118"/>
                </a:lnTo>
                <a:cubicBezTo>
                  <a:pt x="8" y="118"/>
                  <a:pt x="0" y="110"/>
                  <a:pt x="0" y="10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9" y="8"/>
                  <a:pt x="39" y="24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10"/>
                  <a:pt x="31" y="118"/>
                  <a:pt x="23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04">
            <a:extLst>
              <a:ext uri="{FF2B5EF4-FFF2-40B4-BE49-F238E27FC236}">
                <a16:creationId xmlns:a16="http://schemas.microsoft.com/office/drawing/2014/main" id="{0898FC72-11AF-C24F-ABA4-AB6C2CC95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503" y="6914097"/>
            <a:ext cx="45898" cy="137686"/>
          </a:xfrm>
          <a:custGeom>
            <a:avLst/>
            <a:gdLst>
              <a:gd name="T0" fmla="*/ 24 w 40"/>
              <a:gd name="T1" fmla="*/ 118 h 119"/>
              <a:gd name="T2" fmla="*/ 24 w 40"/>
              <a:gd name="T3" fmla="*/ 118 h 119"/>
              <a:gd name="T4" fmla="*/ 0 w 40"/>
              <a:gd name="T5" fmla="*/ 102 h 119"/>
              <a:gd name="T6" fmla="*/ 0 w 40"/>
              <a:gd name="T7" fmla="*/ 24 h 119"/>
              <a:gd name="T8" fmla="*/ 24 w 40"/>
              <a:gd name="T9" fmla="*/ 0 h 119"/>
              <a:gd name="T10" fmla="*/ 39 w 40"/>
              <a:gd name="T11" fmla="*/ 24 h 119"/>
              <a:gd name="T12" fmla="*/ 39 w 40"/>
              <a:gd name="T13" fmla="*/ 102 h 119"/>
              <a:gd name="T14" fmla="*/ 24 w 40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9">
                <a:moveTo>
                  <a:pt x="24" y="118"/>
                </a:moveTo>
                <a:lnTo>
                  <a:pt x="24" y="118"/>
                </a:lnTo>
                <a:cubicBezTo>
                  <a:pt x="8" y="118"/>
                  <a:pt x="0" y="110"/>
                  <a:pt x="0" y="10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32" y="0"/>
                  <a:pt x="39" y="8"/>
                  <a:pt x="39" y="24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10"/>
                  <a:pt x="32" y="118"/>
                  <a:pt x="24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05">
            <a:extLst>
              <a:ext uri="{FF2B5EF4-FFF2-40B4-BE49-F238E27FC236}">
                <a16:creationId xmlns:a16="http://schemas.microsoft.com/office/drawing/2014/main" id="{A45BC579-0DF9-ED44-B33D-267FD7110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853" y="6786607"/>
            <a:ext cx="622145" cy="163185"/>
          </a:xfrm>
          <a:custGeom>
            <a:avLst/>
            <a:gdLst>
              <a:gd name="T0" fmla="*/ 514 w 539"/>
              <a:gd name="T1" fmla="*/ 140 h 141"/>
              <a:gd name="T2" fmla="*/ 514 w 539"/>
              <a:gd name="T3" fmla="*/ 140 h 141"/>
              <a:gd name="T4" fmla="*/ 32 w 539"/>
              <a:gd name="T5" fmla="*/ 140 h 141"/>
              <a:gd name="T6" fmla="*/ 0 w 539"/>
              <a:gd name="T7" fmla="*/ 108 h 141"/>
              <a:gd name="T8" fmla="*/ 0 w 539"/>
              <a:gd name="T9" fmla="*/ 32 h 141"/>
              <a:gd name="T10" fmla="*/ 32 w 539"/>
              <a:gd name="T11" fmla="*/ 0 h 141"/>
              <a:gd name="T12" fmla="*/ 514 w 539"/>
              <a:gd name="T13" fmla="*/ 0 h 141"/>
              <a:gd name="T14" fmla="*/ 538 w 539"/>
              <a:gd name="T15" fmla="*/ 32 h 141"/>
              <a:gd name="T16" fmla="*/ 538 w 539"/>
              <a:gd name="T17" fmla="*/ 108 h 141"/>
              <a:gd name="T18" fmla="*/ 514 w 539"/>
              <a:gd name="T19" fmla="*/ 140 h 141"/>
              <a:gd name="T20" fmla="*/ 39 w 539"/>
              <a:gd name="T21" fmla="*/ 101 h 141"/>
              <a:gd name="T22" fmla="*/ 39 w 539"/>
              <a:gd name="T23" fmla="*/ 101 h 141"/>
              <a:gd name="T24" fmla="*/ 499 w 539"/>
              <a:gd name="T25" fmla="*/ 101 h 141"/>
              <a:gd name="T26" fmla="*/ 499 w 539"/>
              <a:gd name="T27" fmla="*/ 39 h 141"/>
              <a:gd name="T28" fmla="*/ 39 w 539"/>
              <a:gd name="T29" fmla="*/ 39 h 141"/>
              <a:gd name="T30" fmla="*/ 39 w 539"/>
              <a:gd name="T31" fmla="*/ 10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9" h="141">
                <a:moveTo>
                  <a:pt x="514" y="140"/>
                </a:moveTo>
                <a:lnTo>
                  <a:pt x="514" y="140"/>
                </a:lnTo>
                <a:cubicBezTo>
                  <a:pt x="32" y="140"/>
                  <a:pt x="32" y="140"/>
                  <a:pt x="32" y="140"/>
                </a:cubicBezTo>
                <a:cubicBezTo>
                  <a:pt x="16" y="140"/>
                  <a:pt x="0" y="124"/>
                  <a:pt x="0" y="10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8"/>
                  <a:pt x="16" y="0"/>
                  <a:pt x="32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30" y="0"/>
                  <a:pt x="538" y="8"/>
                  <a:pt x="538" y="32"/>
                </a:cubicBezTo>
                <a:cubicBezTo>
                  <a:pt x="538" y="108"/>
                  <a:pt x="538" y="108"/>
                  <a:pt x="538" y="108"/>
                </a:cubicBezTo>
                <a:cubicBezTo>
                  <a:pt x="538" y="124"/>
                  <a:pt x="530" y="140"/>
                  <a:pt x="514" y="140"/>
                </a:cubicBezTo>
                <a:close/>
                <a:moveTo>
                  <a:pt x="39" y="101"/>
                </a:moveTo>
                <a:lnTo>
                  <a:pt x="39" y="101"/>
                </a:lnTo>
                <a:cubicBezTo>
                  <a:pt x="499" y="101"/>
                  <a:pt x="499" y="101"/>
                  <a:pt x="499" y="101"/>
                </a:cubicBezTo>
                <a:cubicBezTo>
                  <a:pt x="499" y="39"/>
                  <a:pt x="499" y="39"/>
                  <a:pt x="499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06">
            <a:extLst>
              <a:ext uri="{FF2B5EF4-FFF2-40B4-BE49-F238E27FC236}">
                <a16:creationId xmlns:a16="http://schemas.microsoft.com/office/drawing/2014/main" id="{D265E647-3E93-5F46-B6EA-750D6CB66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3141" y="6796806"/>
            <a:ext cx="45898" cy="137689"/>
          </a:xfrm>
          <a:custGeom>
            <a:avLst/>
            <a:gdLst>
              <a:gd name="T0" fmla="*/ 23 w 40"/>
              <a:gd name="T1" fmla="*/ 116 h 117"/>
              <a:gd name="T2" fmla="*/ 23 w 40"/>
              <a:gd name="T3" fmla="*/ 116 h 117"/>
              <a:gd name="T4" fmla="*/ 0 w 40"/>
              <a:gd name="T5" fmla="*/ 93 h 117"/>
              <a:gd name="T6" fmla="*/ 0 w 40"/>
              <a:gd name="T7" fmla="*/ 16 h 117"/>
              <a:gd name="T8" fmla="*/ 15 w 40"/>
              <a:gd name="T9" fmla="*/ 0 h 117"/>
              <a:gd name="T10" fmla="*/ 39 w 40"/>
              <a:gd name="T11" fmla="*/ 16 h 117"/>
              <a:gd name="T12" fmla="*/ 39 w 40"/>
              <a:gd name="T13" fmla="*/ 93 h 117"/>
              <a:gd name="T14" fmla="*/ 23 w 40"/>
              <a:gd name="T1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7">
                <a:moveTo>
                  <a:pt x="23" y="116"/>
                </a:moveTo>
                <a:lnTo>
                  <a:pt x="23" y="116"/>
                </a:lnTo>
                <a:cubicBezTo>
                  <a:pt x="7" y="116"/>
                  <a:pt x="0" y="108"/>
                  <a:pt x="0" y="9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31" y="0"/>
                  <a:pt x="39" y="8"/>
                  <a:pt x="39" y="16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108"/>
                  <a:pt x="31" y="116"/>
                  <a:pt x="23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07">
            <a:extLst>
              <a:ext uri="{FF2B5EF4-FFF2-40B4-BE49-F238E27FC236}">
                <a16:creationId xmlns:a16="http://schemas.microsoft.com/office/drawing/2014/main" id="{D788F950-F78B-7143-AA25-777C0BCA6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5331" y="6796806"/>
            <a:ext cx="45898" cy="137689"/>
          </a:xfrm>
          <a:custGeom>
            <a:avLst/>
            <a:gdLst>
              <a:gd name="T0" fmla="*/ 16 w 40"/>
              <a:gd name="T1" fmla="*/ 116 h 117"/>
              <a:gd name="T2" fmla="*/ 16 w 40"/>
              <a:gd name="T3" fmla="*/ 116 h 117"/>
              <a:gd name="T4" fmla="*/ 0 w 40"/>
              <a:gd name="T5" fmla="*/ 93 h 117"/>
              <a:gd name="T6" fmla="*/ 0 w 40"/>
              <a:gd name="T7" fmla="*/ 16 h 117"/>
              <a:gd name="T8" fmla="*/ 16 w 40"/>
              <a:gd name="T9" fmla="*/ 0 h 117"/>
              <a:gd name="T10" fmla="*/ 39 w 40"/>
              <a:gd name="T11" fmla="*/ 16 h 117"/>
              <a:gd name="T12" fmla="*/ 39 w 40"/>
              <a:gd name="T13" fmla="*/ 93 h 117"/>
              <a:gd name="T14" fmla="*/ 16 w 40"/>
              <a:gd name="T1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7">
                <a:moveTo>
                  <a:pt x="16" y="116"/>
                </a:moveTo>
                <a:lnTo>
                  <a:pt x="16" y="116"/>
                </a:lnTo>
                <a:cubicBezTo>
                  <a:pt x="8" y="116"/>
                  <a:pt x="0" y="108"/>
                  <a:pt x="0" y="9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1" y="0"/>
                  <a:pt x="39" y="8"/>
                  <a:pt x="39" y="16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108"/>
                  <a:pt x="31" y="116"/>
                  <a:pt x="16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08">
            <a:extLst>
              <a:ext uri="{FF2B5EF4-FFF2-40B4-BE49-F238E27FC236}">
                <a16:creationId xmlns:a16="http://schemas.microsoft.com/office/drawing/2014/main" id="{430526B7-7E1A-8E49-9AC4-49AB56CC3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2623" y="6796806"/>
            <a:ext cx="45894" cy="137689"/>
          </a:xfrm>
          <a:custGeom>
            <a:avLst/>
            <a:gdLst>
              <a:gd name="T0" fmla="*/ 16 w 41"/>
              <a:gd name="T1" fmla="*/ 116 h 117"/>
              <a:gd name="T2" fmla="*/ 16 w 41"/>
              <a:gd name="T3" fmla="*/ 116 h 117"/>
              <a:gd name="T4" fmla="*/ 0 w 41"/>
              <a:gd name="T5" fmla="*/ 100 h 117"/>
              <a:gd name="T6" fmla="*/ 0 w 41"/>
              <a:gd name="T7" fmla="*/ 24 h 117"/>
              <a:gd name="T8" fmla="*/ 16 w 41"/>
              <a:gd name="T9" fmla="*/ 0 h 117"/>
              <a:gd name="T10" fmla="*/ 40 w 41"/>
              <a:gd name="T11" fmla="*/ 24 h 117"/>
              <a:gd name="T12" fmla="*/ 40 w 41"/>
              <a:gd name="T13" fmla="*/ 100 h 117"/>
              <a:gd name="T14" fmla="*/ 16 w 41"/>
              <a:gd name="T1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117">
                <a:moveTo>
                  <a:pt x="16" y="116"/>
                </a:moveTo>
                <a:lnTo>
                  <a:pt x="16" y="116"/>
                </a:lnTo>
                <a:cubicBezTo>
                  <a:pt x="8" y="116"/>
                  <a:pt x="0" y="108"/>
                  <a:pt x="0" y="10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32" y="0"/>
                  <a:pt x="40" y="8"/>
                  <a:pt x="40" y="24"/>
                </a:cubicBezTo>
                <a:cubicBezTo>
                  <a:pt x="40" y="100"/>
                  <a:pt x="40" y="100"/>
                  <a:pt x="40" y="100"/>
                </a:cubicBezTo>
                <a:cubicBezTo>
                  <a:pt x="40" y="108"/>
                  <a:pt x="32" y="116"/>
                  <a:pt x="16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09">
            <a:extLst>
              <a:ext uri="{FF2B5EF4-FFF2-40B4-BE49-F238E27FC236}">
                <a16:creationId xmlns:a16="http://schemas.microsoft.com/office/drawing/2014/main" id="{1726390B-A7C4-DD4D-8501-81EBAA548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910" y="6796806"/>
            <a:ext cx="45898" cy="137689"/>
          </a:xfrm>
          <a:custGeom>
            <a:avLst/>
            <a:gdLst>
              <a:gd name="T0" fmla="*/ 16 w 40"/>
              <a:gd name="T1" fmla="*/ 116 h 117"/>
              <a:gd name="T2" fmla="*/ 16 w 40"/>
              <a:gd name="T3" fmla="*/ 116 h 117"/>
              <a:gd name="T4" fmla="*/ 0 w 40"/>
              <a:gd name="T5" fmla="*/ 100 h 117"/>
              <a:gd name="T6" fmla="*/ 0 w 40"/>
              <a:gd name="T7" fmla="*/ 24 h 117"/>
              <a:gd name="T8" fmla="*/ 16 w 40"/>
              <a:gd name="T9" fmla="*/ 0 h 117"/>
              <a:gd name="T10" fmla="*/ 16 w 40"/>
              <a:gd name="T11" fmla="*/ 0 h 117"/>
              <a:gd name="T12" fmla="*/ 39 w 40"/>
              <a:gd name="T13" fmla="*/ 24 h 117"/>
              <a:gd name="T14" fmla="*/ 39 w 40"/>
              <a:gd name="T15" fmla="*/ 100 h 117"/>
              <a:gd name="T16" fmla="*/ 16 w 40"/>
              <a:gd name="T17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17">
                <a:moveTo>
                  <a:pt x="16" y="116"/>
                </a:moveTo>
                <a:lnTo>
                  <a:pt x="16" y="116"/>
                </a:lnTo>
                <a:cubicBezTo>
                  <a:pt x="8" y="116"/>
                  <a:pt x="0" y="108"/>
                  <a:pt x="0" y="10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1" y="0"/>
                  <a:pt x="39" y="8"/>
                  <a:pt x="39" y="24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108"/>
                  <a:pt x="31" y="116"/>
                  <a:pt x="16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10">
            <a:extLst>
              <a:ext uri="{FF2B5EF4-FFF2-40B4-BE49-F238E27FC236}">
                <a16:creationId xmlns:a16="http://schemas.microsoft.com/office/drawing/2014/main" id="{BE7D0F90-804D-D940-B5B4-022118D1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641" y="6669319"/>
            <a:ext cx="622145" cy="163185"/>
          </a:xfrm>
          <a:custGeom>
            <a:avLst/>
            <a:gdLst>
              <a:gd name="T0" fmla="*/ 506 w 539"/>
              <a:gd name="T1" fmla="*/ 140 h 141"/>
              <a:gd name="T2" fmla="*/ 506 w 539"/>
              <a:gd name="T3" fmla="*/ 140 h 141"/>
              <a:gd name="T4" fmla="*/ 31 w 539"/>
              <a:gd name="T5" fmla="*/ 140 h 141"/>
              <a:gd name="T6" fmla="*/ 0 w 539"/>
              <a:gd name="T7" fmla="*/ 109 h 141"/>
              <a:gd name="T8" fmla="*/ 0 w 539"/>
              <a:gd name="T9" fmla="*/ 31 h 141"/>
              <a:gd name="T10" fmla="*/ 31 w 539"/>
              <a:gd name="T11" fmla="*/ 0 h 141"/>
              <a:gd name="T12" fmla="*/ 506 w 539"/>
              <a:gd name="T13" fmla="*/ 0 h 141"/>
              <a:gd name="T14" fmla="*/ 538 w 539"/>
              <a:gd name="T15" fmla="*/ 31 h 141"/>
              <a:gd name="T16" fmla="*/ 538 w 539"/>
              <a:gd name="T17" fmla="*/ 109 h 141"/>
              <a:gd name="T18" fmla="*/ 506 w 539"/>
              <a:gd name="T19" fmla="*/ 140 h 141"/>
              <a:gd name="T20" fmla="*/ 39 w 539"/>
              <a:gd name="T21" fmla="*/ 101 h 141"/>
              <a:gd name="T22" fmla="*/ 39 w 539"/>
              <a:gd name="T23" fmla="*/ 101 h 141"/>
              <a:gd name="T24" fmla="*/ 499 w 539"/>
              <a:gd name="T25" fmla="*/ 101 h 141"/>
              <a:gd name="T26" fmla="*/ 499 w 539"/>
              <a:gd name="T27" fmla="*/ 39 h 141"/>
              <a:gd name="T28" fmla="*/ 39 w 539"/>
              <a:gd name="T29" fmla="*/ 39 h 141"/>
              <a:gd name="T30" fmla="*/ 39 w 539"/>
              <a:gd name="T31" fmla="*/ 10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9" h="141">
                <a:moveTo>
                  <a:pt x="506" y="140"/>
                </a:moveTo>
                <a:lnTo>
                  <a:pt x="506" y="140"/>
                </a:lnTo>
                <a:cubicBezTo>
                  <a:pt x="31" y="140"/>
                  <a:pt x="31" y="140"/>
                  <a:pt x="31" y="140"/>
                </a:cubicBezTo>
                <a:cubicBezTo>
                  <a:pt x="16" y="140"/>
                  <a:pt x="0" y="125"/>
                  <a:pt x="0" y="10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6" y="0"/>
                  <a:pt x="31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22" y="0"/>
                  <a:pt x="538" y="15"/>
                  <a:pt x="538" y="31"/>
                </a:cubicBezTo>
                <a:cubicBezTo>
                  <a:pt x="538" y="109"/>
                  <a:pt x="538" y="109"/>
                  <a:pt x="538" y="109"/>
                </a:cubicBezTo>
                <a:cubicBezTo>
                  <a:pt x="538" y="125"/>
                  <a:pt x="522" y="140"/>
                  <a:pt x="506" y="140"/>
                </a:cubicBezTo>
                <a:close/>
                <a:moveTo>
                  <a:pt x="39" y="101"/>
                </a:moveTo>
                <a:lnTo>
                  <a:pt x="39" y="101"/>
                </a:lnTo>
                <a:cubicBezTo>
                  <a:pt x="499" y="101"/>
                  <a:pt x="499" y="101"/>
                  <a:pt x="499" y="101"/>
                </a:cubicBezTo>
                <a:cubicBezTo>
                  <a:pt x="499" y="39"/>
                  <a:pt x="499" y="39"/>
                  <a:pt x="499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11">
            <a:extLst>
              <a:ext uri="{FF2B5EF4-FFF2-40B4-BE49-F238E27FC236}">
                <a16:creationId xmlns:a16="http://schemas.microsoft.com/office/drawing/2014/main" id="{2FE57B74-8A5A-B042-AD07-58FB348DE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929" y="6679518"/>
            <a:ext cx="45898" cy="137686"/>
          </a:xfrm>
          <a:custGeom>
            <a:avLst/>
            <a:gdLst>
              <a:gd name="T0" fmla="*/ 15 w 40"/>
              <a:gd name="T1" fmla="*/ 117 h 118"/>
              <a:gd name="T2" fmla="*/ 15 w 40"/>
              <a:gd name="T3" fmla="*/ 117 h 118"/>
              <a:gd name="T4" fmla="*/ 0 w 40"/>
              <a:gd name="T5" fmla="*/ 101 h 118"/>
              <a:gd name="T6" fmla="*/ 0 w 40"/>
              <a:gd name="T7" fmla="*/ 23 h 118"/>
              <a:gd name="T8" fmla="*/ 15 w 40"/>
              <a:gd name="T9" fmla="*/ 0 h 118"/>
              <a:gd name="T10" fmla="*/ 39 w 40"/>
              <a:gd name="T11" fmla="*/ 23 h 118"/>
              <a:gd name="T12" fmla="*/ 39 w 40"/>
              <a:gd name="T13" fmla="*/ 101 h 118"/>
              <a:gd name="T14" fmla="*/ 15 w 40"/>
              <a:gd name="T1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8">
                <a:moveTo>
                  <a:pt x="15" y="117"/>
                </a:moveTo>
                <a:lnTo>
                  <a:pt x="15" y="117"/>
                </a:lnTo>
                <a:cubicBezTo>
                  <a:pt x="7" y="117"/>
                  <a:pt x="0" y="109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7" y="0"/>
                  <a:pt x="15" y="0"/>
                </a:cubicBezTo>
                <a:cubicBezTo>
                  <a:pt x="31" y="0"/>
                  <a:pt x="39" y="7"/>
                  <a:pt x="39" y="23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39" y="109"/>
                  <a:pt x="31" y="117"/>
                  <a:pt x="15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12">
            <a:extLst>
              <a:ext uri="{FF2B5EF4-FFF2-40B4-BE49-F238E27FC236}">
                <a16:creationId xmlns:a16="http://schemas.microsoft.com/office/drawing/2014/main" id="{1C1E177A-E8FA-8C40-B0B1-C2CC51551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220" y="6679518"/>
            <a:ext cx="45894" cy="137686"/>
          </a:xfrm>
          <a:custGeom>
            <a:avLst/>
            <a:gdLst>
              <a:gd name="T0" fmla="*/ 16 w 40"/>
              <a:gd name="T1" fmla="*/ 117 h 118"/>
              <a:gd name="T2" fmla="*/ 16 w 40"/>
              <a:gd name="T3" fmla="*/ 117 h 118"/>
              <a:gd name="T4" fmla="*/ 0 w 40"/>
              <a:gd name="T5" fmla="*/ 101 h 118"/>
              <a:gd name="T6" fmla="*/ 0 w 40"/>
              <a:gd name="T7" fmla="*/ 23 h 118"/>
              <a:gd name="T8" fmla="*/ 16 w 40"/>
              <a:gd name="T9" fmla="*/ 0 h 118"/>
              <a:gd name="T10" fmla="*/ 39 w 40"/>
              <a:gd name="T11" fmla="*/ 23 h 118"/>
              <a:gd name="T12" fmla="*/ 39 w 40"/>
              <a:gd name="T13" fmla="*/ 101 h 118"/>
              <a:gd name="T14" fmla="*/ 16 w 40"/>
              <a:gd name="T1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8">
                <a:moveTo>
                  <a:pt x="16" y="117"/>
                </a:moveTo>
                <a:lnTo>
                  <a:pt x="16" y="117"/>
                </a:lnTo>
                <a:cubicBezTo>
                  <a:pt x="8" y="117"/>
                  <a:pt x="0" y="109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9" y="7"/>
                  <a:pt x="39" y="23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39" y="109"/>
                  <a:pt x="31" y="117"/>
                  <a:pt x="16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13">
            <a:extLst>
              <a:ext uri="{FF2B5EF4-FFF2-40B4-BE49-F238E27FC236}">
                <a16:creationId xmlns:a16="http://schemas.microsoft.com/office/drawing/2014/main" id="{91EF9FAA-6294-9847-B141-6669C4B00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0309" y="6679518"/>
            <a:ext cx="56097" cy="147885"/>
          </a:xfrm>
          <a:custGeom>
            <a:avLst/>
            <a:gdLst>
              <a:gd name="T0" fmla="*/ 23 w 48"/>
              <a:gd name="T1" fmla="*/ 125 h 126"/>
              <a:gd name="T2" fmla="*/ 23 w 48"/>
              <a:gd name="T3" fmla="*/ 125 h 126"/>
              <a:gd name="T4" fmla="*/ 7 w 48"/>
              <a:gd name="T5" fmla="*/ 101 h 126"/>
              <a:gd name="T6" fmla="*/ 0 w 48"/>
              <a:gd name="T7" fmla="*/ 23 h 126"/>
              <a:gd name="T8" fmla="*/ 23 w 48"/>
              <a:gd name="T9" fmla="*/ 0 h 126"/>
              <a:gd name="T10" fmla="*/ 23 w 48"/>
              <a:gd name="T11" fmla="*/ 0 h 126"/>
              <a:gd name="T12" fmla="*/ 39 w 48"/>
              <a:gd name="T13" fmla="*/ 23 h 126"/>
              <a:gd name="T14" fmla="*/ 47 w 48"/>
              <a:gd name="T15" fmla="*/ 101 h 126"/>
              <a:gd name="T16" fmla="*/ 23 w 48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26">
                <a:moveTo>
                  <a:pt x="23" y="125"/>
                </a:moveTo>
                <a:lnTo>
                  <a:pt x="23" y="125"/>
                </a:lnTo>
                <a:cubicBezTo>
                  <a:pt x="15" y="125"/>
                  <a:pt x="7" y="109"/>
                  <a:pt x="7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15" y="0"/>
                  <a:pt x="23" y="0"/>
                </a:cubicBezTo>
                <a:lnTo>
                  <a:pt x="23" y="0"/>
                </a:lnTo>
                <a:cubicBezTo>
                  <a:pt x="31" y="0"/>
                  <a:pt x="39" y="15"/>
                  <a:pt x="39" y="23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9"/>
                  <a:pt x="39" y="117"/>
                  <a:pt x="23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14">
            <a:extLst>
              <a:ext uri="{FF2B5EF4-FFF2-40B4-BE49-F238E27FC236}">
                <a16:creationId xmlns:a16="http://schemas.microsoft.com/office/drawing/2014/main" id="{020743DC-98DC-284F-8F86-2C40A7FB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7600" y="6679518"/>
            <a:ext cx="56093" cy="147885"/>
          </a:xfrm>
          <a:custGeom>
            <a:avLst/>
            <a:gdLst>
              <a:gd name="T0" fmla="*/ 23 w 48"/>
              <a:gd name="T1" fmla="*/ 125 h 126"/>
              <a:gd name="T2" fmla="*/ 23 w 48"/>
              <a:gd name="T3" fmla="*/ 125 h 126"/>
              <a:gd name="T4" fmla="*/ 8 w 48"/>
              <a:gd name="T5" fmla="*/ 101 h 126"/>
              <a:gd name="T6" fmla="*/ 0 w 48"/>
              <a:gd name="T7" fmla="*/ 23 h 126"/>
              <a:gd name="T8" fmla="*/ 23 w 48"/>
              <a:gd name="T9" fmla="*/ 0 h 126"/>
              <a:gd name="T10" fmla="*/ 23 w 48"/>
              <a:gd name="T11" fmla="*/ 0 h 126"/>
              <a:gd name="T12" fmla="*/ 39 w 48"/>
              <a:gd name="T13" fmla="*/ 23 h 126"/>
              <a:gd name="T14" fmla="*/ 47 w 48"/>
              <a:gd name="T15" fmla="*/ 101 h 126"/>
              <a:gd name="T16" fmla="*/ 23 w 48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26">
                <a:moveTo>
                  <a:pt x="23" y="125"/>
                </a:moveTo>
                <a:lnTo>
                  <a:pt x="23" y="125"/>
                </a:lnTo>
                <a:cubicBezTo>
                  <a:pt x="16" y="125"/>
                  <a:pt x="8" y="109"/>
                  <a:pt x="8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16" y="0"/>
                  <a:pt x="23" y="0"/>
                </a:cubicBezTo>
                <a:lnTo>
                  <a:pt x="23" y="0"/>
                </a:lnTo>
                <a:cubicBezTo>
                  <a:pt x="31" y="0"/>
                  <a:pt x="39" y="15"/>
                  <a:pt x="39" y="23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9"/>
                  <a:pt x="39" y="117"/>
                  <a:pt x="23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15">
            <a:extLst>
              <a:ext uri="{FF2B5EF4-FFF2-40B4-BE49-F238E27FC236}">
                <a16:creationId xmlns:a16="http://schemas.microsoft.com/office/drawing/2014/main" id="{5F7B92B3-887F-354D-8E72-D00510229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704" y="9321083"/>
            <a:ext cx="739432" cy="739432"/>
          </a:xfrm>
          <a:custGeom>
            <a:avLst/>
            <a:gdLst>
              <a:gd name="T0" fmla="*/ 319 w 640"/>
              <a:gd name="T1" fmla="*/ 640 h 641"/>
              <a:gd name="T2" fmla="*/ 319 w 640"/>
              <a:gd name="T3" fmla="*/ 640 h 641"/>
              <a:gd name="T4" fmla="*/ 93 w 640"/>
              <a:gd name="T5" fmla="*/ 546 h 641"/>
              <a:gd name="T6" fmla="*/ 0 w 640"/>
              <a:gd name="T7" fmla="*/ 320 h 641"/>
              <a:gd name="T8" fmla="*/ 93 w 640"/>
              <a:gd name="T9" fmla="*/ 94 h 641"/>
              <a:gd name="T10" fmla="*/ 319 w 640"/>
              <a:gd name="T11" fmla="*/ 0 h 641"/>
              <a:gd name="T12" fmla="*/ 546 w 640"/>
              <a:gd name="T13" fmla="*/ 94 h 641"/>
              <a:gd name="T14" fmla="*/ 639 w 640"/>
              <a:gd name="T15" fmla="*/ 320 h 641"/>
              <a:gd name="T16" fmla="*/ 546 w 640"/>
              <a:gd name="T17" fmla="*/ 546 h 641"/>
              <a:gd name="T18" fmla="*/ 319 w 640"/>
              <a:gd name="T19" fmla="*/ 640 h 641"/>
              <a:gd name="T20" fmla="*/ 319 w 640"/>
              <a:gd name="T21" fmla="*/ 39 h 641"/>
              <a:gd name="T22" fmla="*/ 319 w 640"/>
              <a:gd name="T23" fmla="*/ 39 h 641"/>
              <a:gd name="T24" fmla="*/ 39 w 640"/>
              <a:gd name="T25" fmla="*/ 320 h 641"/>
              <a:gd name="T26" fmla="*/ 319 w 640"/>
              <a:gd name="T27" fmla="*/ 601 h 641"/>
              <a:gd name="T28" fmla="*/ 600 w 640"/>
              <a:gd name="T29" fmla="*/ 320 h 641"/>
              <a:gd name="T30" fmla="*/ 319 w 640"/>
              <a:gd name="T31" fmla="*/ 39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0" h="641">
                <a:moveTo>
                  <a:pt x="319" y="640"/>
                </a:moveTo>
                <a:lnTo>
                  <a:pt x="319" y="640"/>
                </a:lnTo>
                <a:cubicBezTo>
                  <a:pt x="234" y="640"/>
                  <a:pt x="148" y="601"/>
                  <a:pt x="93" y="546"/>
                </a:cubicBezTo>
                <a:cubicBezTo>
                  <a:pt x="31" y="484"/>
                  <a:pt x="0" y="406"/>
                  <a:pt x="0" y="320"/>
                </a:cubicBezTo>
                <a:cubicBezTo>
                  <a:pt x="0" y="234"/>
                  <a:pt x="31" y="149"/>
                  <a:pt x="93" y="94"/>
                </a:cubicBezTo>
                <a:cubicBezTo>
                  <a:pt x="148" y="31"/>
                  <a:pt x="234" y="0"/>
                  <a:pt x="319" y="0"/>
                </a:cubicBezTo>
                <a:cubicBezTo>
                  <a:pt x="398" y="0"/>
                  <a:pt x="483" y="31"/>
                  <a:pt x="546" y="94"/>
                </a:cubicBezTo>
                <a:cubicBezTo>
                  <a:pt x="600" y="149"/>
                  <a:pt x="639" y="234"/>
                  <a:pt x="639" y="320"/>
                </a:cubicBezTo>
                <a:cubicBezTo>
                  <a:pt x="639" y="406"/>
                  <a:pt x="600" y="484"/>
                  <a:pt x="546" y="546"/>
                </a:cubicBezTo>
                <a:cubicBezTo>
                  <a:pt x="483" y="601"/>
                  <a:pt x="398" y="640"/>
                  <a:pt x="319" y="640"/>
                </a:cubicBezTo>
                <a:close/>
                <a:moveTo>
                  <a:pt x="319" y="39"/>
                </a:moveTo>
                <a:lnTo>
                  <a:pt x="319" y="39"/>
                </a:lnTo>
                <a:cubicBezTo>
                  <a:pt x="163" y="39"/>
                  <a:pt x="39" y="164"/>
                  <a:pt x="39" y="320"/>
                </a:cubicBezTo>
                <a:cubicBezTo>
                  <a:pt x="39" y="476"/>
                  <a:pt x="163" y="601"/>
                  <a:pt x="319" y="601"/>
                </a:cubicBezTo>
                <a:cubicBezTo>
                  <a:pt x="468" y="601"/>
                  <a:pt x="600" y="476"/>
                  <a:pt x="600" y="320"/>
                </a:cubicBezTo>
                <a:cubicBezTo>
                  <a:pt x="600" y="164"/>
                  <a:pt x="468" y="39"/>
                  <a:pt x="319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16">
            <a:extLst>
              <a:ext uri="{FF2B5EF4-FFF2-40B4-BE49-F238E27FC236}">
                <a16:creationId xmlns:a16="http://schemas.microsoft.com/office/drawing/2014/main" id="{F1CB1B1C-DF71-DB40-A838-0BEB4A7ED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1793" y="9402675"/>
            <a:ext cx="515056" cy="127487"/>
          </a:xfrm>
          <a:custGeom>
            <a:avLst/>
            <a:gdLst>
              <a:gd name="T0" fmla="*/ 226 w 446"/>
              <a:gd name="T1" fmla="*/ 110 h 111"/>
              <a:gd name="T2" fmla="*/ 226 w 446"/>
              <a:gd name="T3" fmla="*/ 110 h 111"/>
              <a:gd name="T4" fmla="*/ 219 w 446"/>
              <a:gd name="T5" fmla="*/ 110 h 111"/>
              <a:gd name="T6" fmla="*/ 8 w 446"/>
              <a:gd name="T7" fmla="*/ 39 h 111"/>
              <a:gd name="T8" fmla="*/ 0 w 446"/>
              <a:gd name="T9" fmla="*/ 16 h 111"/>
              <a:gd name="T10" fmla="*/ 31 w 446"/>
              <a:gd name="T11" fmla="*/ 8 h 111"/>
              <a:gd name="T12" fmla="*/ 219 w 446"/>
              <a:gd name="T13" fmla="*/ 71 h 111"/>
              <a:gd name="T14" fmla="*/ 414 w 446"/>
              <a:gd name="T15" fmla="*/ 16 h 111"/>
              <a:gd name="T16" fmla="*/ 445 w 446"/>
              <a:gd name="T17" fmla="*/ 16 h 111"/>
              <a:gd name="T18" fmla="*/ 437 w 446"/>
              <a:gd name="T19" fmla="*/ 47 h 111"/>
              <a:gd name="T20" fmla="*/ 226 w 446"/>
              <a:gd name="T21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6" h="111">
                <a:moveTo>
                  <a:pt x="226" y="110"/>
                </a:moveTo>
                <a:lnTo>
                  <a:pt x="226" y="110"/>
                </a:lnTo>
                <a:cubicBezTo>
                  <a:pt x="226" y="110"/>
                  <a:pt x="226" y="110"/>
                  <a:pt x="219" y="110"/>
                </a:cubicBezTo>
                <a:cubicBezTo>
                  <a:pt x="141" y="110"/>
                  <a:pt x="70" y="86"/>
                  <a:pt x="8" y="39"/>
                </a:cubicBezTo>
                <a:cubicBezTo>
                  <a:pt x="0" y="32"/>
                  <a:pt x="0" y="24"/>
                  <a:pt x="0" y="16"/>
                </a:cubicBezTo>
                <a:cubicBezTo>
                  <a:pt x="8" y="8"/>
                  <a:pt x="24" y="0"/>
                  <a:pt x="31" y="8"/>
                </a:cubicBezTo>
                <a:cubicBezTo>
                  <a:pt x="86" y="47"/>
                  <a:pt x="156" y="71"/>
                  <a:pt x="219" y="71"/>
                </a:cubicBezTo>
                <a:cubicBezTo>
                  <a:pt x="289" y="71"/>
                  <a:pt x="359" y="55"/>
                  <a:pt x="414" y="16"/>
                </a:cubicBezTo>
                <a:cubicBezTo>
                  <a:pt x="422" y="8"/>
                  <a:pt x="437" y="8"/>
                  <a:pt x="445" y="16"/>
                </a:cubicBezTo>
                <a:cubicBezTo>
                  <a:pt x="445" y="32"/>
                  <a:pt x="445" y="39"/>
                  <a:pt x="437" y="47"/>
                </a:cubicBezTo>
                <a:cubicBezTo>
                  <a:pt x="375" y="86"/>
                  <a:pt x="305" y="110"/>
                  <a:pt x="226" y="1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17">
            <a:extLst>
              <a:ext uri="{FF2B5EF4-FFF2-40B4-BE49-F238E27FC236}">
                <a16:creationId xmlns:a16="http://schemas.microsoft.com/office/drawing/2014/main" id="{9B0B6B16-0712-8747-8019-23AAB13B7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1793" y="9846334"/>
            <a:ext cx="515056" cy="127490"/>
          </a:xfrm>
          <a:custGeom>
            <a:avLst/>
            <a:gdLst>
              <a:gd name="T0" fmla="*/ 430 w 446"/>
              <a:gd name="T1" fmla="*/ 109 h 110"/>
              <a:gd name="T2" fmla="*/ 430 w 446"/>
              <a:gd name="T3" fmla="*/ 109 h 110"/>
              <a:gd name="T4" fmla="*/ 414 w 446"/>
              <a:gd name="T5" fmla="*/ 101 h 110"/>
              <a:gd name="T6" fmla="*/ 226 w 446"/>
              <a:gd name="T7" fmla="*/ 39 h 110"/>
              <a:gd name="T8" fmla="*/ 31 w 446"/>
              <a:gd name="T9" fmla="*/ 101 h 110"/>
              <a:gd name="T10" fmla="*/ 0 w 446"/>
              <a:gd name="T11" fmla="*/ 93 h 110"/>
              <a:gd name="T12" fmla="*/ 8 w 446"/>
              <a:gd name="T13" fmla="*/ 62 h 110"/>
              <a:gd name="T14" fmla="*/ 226 w 446"/>
              <a:gd name="T15" fmla="*/ 0 h 110"/>
              <a:gd name="T16" fmla="*/ 437 w 446"/>
              <a:gd name="T17" fmla="*/ 70 h 110"/>
              <a:gd name="T18" fmla="*/ 445 w 446"/>
              <a:gd name="T19" fmla="*/ 101 h 110"/>
              <a:gd name="T20" fmla="*/ 430 w 446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6" h="110">
                <a:moveTo>
                  <a:pt x="430" y="109"/>
                </a:moveTo>
                <a:lnTo>
                  <a:pt x="430" y="109"/>
                </a:lnTo>
                <a:cubicBezTo>
                  <a:pt x="422" y="109"/>
                  <a:pt x="422" y="109"/>
                  <a:pt x="414" y="101"/>
                </a:cubicBezTo>
                <a:cubicBezTo>
                  <a:pt x="359" y="62"/>
                  <a:pt x="297" y="39"/>
                  <a:pt x="226" y="39"/>
                </a:cubicBezTo>
                <a:cubicBezTo>
                  <a:pt x="156" y="39"/>
                  <a:pt x="86" y="62"/>
                  <a:pt x="31" y="101"/>
                </a:cubicBezTo>
                <a:cubicBezTo>
                  <a:pt x="24" y="101"/>
                  <a:pt x="8" y="101"/>
                  <a:pt x="0" y="93"/>
                </a:cubicBezTo>
                <a:cubicBezTo>
                  <a:pt x="0" y="86"/>
                  <a:pt x="0" y="70"/>
                  <a:pt x="8" y="62"/>
                </a:cubicBezTo>
                <a:cubicBezTo>
                  <a:pt x="70" y="23"/>
                  <a:pt x="149" y="0"/>
                  <a:pt x="226" y="0"/>
                </a:cubicBezTo>
                <a:cubicBezTo>
                  <a:pt x="305" y="0"/>
                  <a:pt x="375" y="23"/>
                  <a:pt x="437" y="70"/>
                </a:cubicBezTo>
                <a:cubicBezTo>
                  <a:pt x="445" y="78"/>
                  <a:pt x="445" y="86"/>
                  <a:pt x="445" y="101"/>
                </a:cubicBezTo>
                <a:cubicBezTo>
                  <a:pt x="437" y="101"/>
                  <a:pt x="430" y="109"/>
                  <a:pt x="430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18">
            <a:extLst>
              <a:ext uri="{FF2B5EF4-FFF2-40B4-BE49-F238E27FC236}">
                <a16:creationId xmlns:a16="http://schemas.microsoft.com/office/drawing/2014/main" id="{3E9C1CFF-22A4-EE47-B017-243D4F5B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704" y="9667852"/>
            <a:ext cx="739432" cy="45894"/>
          </a:xfrm>
          <a:custGeom>
            <a:avLst/>
            <a:gdLst>
              <a:gd name="T0" fmla="*/ 616 w 640"/>
              <a:gd name="T1" fmla="*/ 39 h 40"/>
              <a:gd name="T2" fmla="*/ 616 w 640"/>
              <a:gd name="T3" fmla="*/ 39 h 40"/>
              <a:gd name="T4" fmla="*/ 15 w 640"/>
              <a:gd name="T5" fmla="*/ 39 h 40"/>
              <a:gd name="T6" fmla="*/ 0 w 640"/>
              <a:gd name="T7" fmla="*/ 23 h 40"/>
              <a:gd name="T8" fmla="*/ 15 w 640"/>
              <a:gd name="T9" fmla="*/ 0 h 40"/>
              <a:gd name="T10" fmla="*/ 616 w 640"/>
              <a:gd name="T11" fmla="*/ 0 h 40"/>
              <a:gd name="T12" fmla="*/ 639 w 640"/>
              <a:gd name="T13" fmla="*/ 23 h 40"/>
              <a:gd name="T14" fmla="*/ 616 w 640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" h="40">
                <a:moveTo>
                  <a:pt x="616" y="39"/>
                </a:moveTo>
                <a:lnTo>
                  <a:pt x="616" y="39"/>
                </a:lnTo>
                <a:cubicBezTo>
                  <a:pt x="15" y="39"/>
                  <a:pt x="15" y="39"/>
                  <a:pt x="15" y="39"/>
                </a:cubicBezTo>
                <a:cubicBezTo>
                  <a:pt x="7" y="39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24" y="0"/>
                  <a:pt x="639" y="8"/>
                  <a:pt x="639" y="23"/>
                </a:cubicBezTo>
                <a:cubicBezTo>
                  <a:pt x="639" y="31"/>
                  <a:pt x="624" y="39"/>
                  <a:pt x="616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19">
            <a:extLst>
              <a:ext uri="{FF2B5EF4-FFF2-40B4-BE49-F238E27FC236}">
                <a16:creationId xmlns:a16="http://schemas.microsoft.com/office/drawing/2014/main" id="{56A309AA-AE5D-1C49-AF43-29AF0E1B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492" y="9315981"/>
            <a:ext cx="244778" cy="749635"/>
          </a:xfrm>
          <a:custGeom>
            <a:avLst/>
            <a:gdLst>
              <a:gd name="T0" fmla="*/ 180 w 212"/>
              <a:gd name="T1" fmla="*/ 648 h 649"/>
              <a:gd name="T2" fmla="*/ 180 w 212"/>
              <a:gd name="T3" fmla="*/ 648 h 649"/>
              <a:gd name="T4" fmla="*/ 164 w 212"/>
              <a:gd name="T5" fmla="*/ 640 h 649"/>
              <a:gd name="T6" fmla="*/ 0 w 212"/>
              <a:gd name="T7" fmla="*/ 320 h 649"/>
              <a:gd name="T8" fmla="*/ 180 w 212"/>
              <a:gd name="T9" fmla="*/ 8 h 649"/>
              <a:gd name="T10" fmla="*/ 203 w 212"/>
              <a:gd name="T11" fmla="*/ 16 h 649"/>
              <a:gd name="T12" fmla="*/ 203 w 212"/>
              <a:gd name="T13" fmla="*/ 39 h 649"/>
              <a:gd name="T14" fmla="*/ 39 w 212"/>
              <a:gd name="T15" fmla="*/ 320 h 649"/>
              <a:gd name="T16" fmla="*/ 195 w 212"/>
              <a:gd name="T17" fmla="*/ 609 h 649"/>
              <a:gd name="T18" fmla="*/ 195 w 212"/>
              <a:gd name="T19" fmla="*/ 640 h 649"/>
              <a:gd name="T20" fmla="*/ 180 w 212"/>
              <a:gd name="T21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649">
                <a:moveTo>
                  <a:pt x="180" y="648"/>
                </a:moveTo>
                <a:lnTo>
                  <a:pt x="180" y="648"/>
                </a:lnTo>
                <a:cubicBezTo>
                  <a:pt x="172" y="648"/>
                  <a:pt x="172" y="648"/>
                  <a:pt x="164" y="640"/>
                </a:cubicBezTo>
                <a:cubicBezTo>
                  <a:pt x="55" y="547"/>
                  <a:pt x="0" y="438"/>
                  <a:pt x="0" y="320"/>
                </a:cubicBezTo>
                <a:cubicBezTo>
                  <a:pt x="8" y="211"/>
                  <a:pt x="71" y="102"/>
                  <a:pt x="180" y="8"/>
                </a:cubicBezTo>
                <a:cubicBezTo>
                  <a:pt x="188" y="0"/>
                  <a:pt x="203" y="8"/>
                  <a:pt x="203" y="16"/>
                </a:cubicBezTo>
                <a:cubicBezTo>
                  <a:pt x="211" y="24"/>
                  <a:pt x="211" y="32"/>
                  <a:pt x="203" y="39"/>
                </a:cubicBezTo>
                <a:cubicBezTo>
                  <a:pt x="102" y="125"/>
                  <a:pt x="47" y="219"/>
                  <a:pt x="39" y="320"/>
                </a:cubicBezTo>
                <a:cubicBezTo>
                  <a:pt x="39" y="430"/>
                  <a:pt x="94" y="523"/>
                  <a:pt x="195" y="609"/>
                </a:cubicBezTo>
                <a:cubicBezTo>
                  <a:pt x="203" y="617"/>
                  <a:pt x="203" y="633"/>
                  <a:pt x="195" y="640"/>
                </a:cubicBezTo>
                <a:cubicBezTo>
                  <a:pt x="188" y="640"/>
                  <a:pt x="188" y="648"/>
                  <a:pt x="180" y="6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20">
            <a:extLst>
              <a:ext uri="{FF2B5EF4-FFF2-40B4-BE49-F238E27FC236}">
                <a16:creationId xmlns:a16="http://schemas.microsoft.com/office/drawing/2014/main" id="{DF0AA4F7-E6B5-DD47-B5A3-BEE4073FE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372" y="9315981"/>
            <a:ext cx="244778" cy="749635"/>
          </a:xfrm>
          <a:custGeom>
            <a:avLst/>
            <a:gdLst>
              <a:gd name="T0" fmla="*/ 23 w 212"/>
              <a:gd name="T1" fmla="*/ 648 h 649"/>
              <a:gd name="T2" fmla="*/ 23 w 212"/>
              <a:gd name="T3" fmla="*/ 648 h 649"/>
              <a:gd name="T4" fmla="*/ 8 w 212"/>
              <a:gd name="T5" fmla="*/ 640 h 649"/>
              <a:gd name="T6" fmla="*/ 8 w 212"/>
              <a:gd name="T7" fmla="*/ 609 h 649"/>
              <a:gd name="T8" fmla="*/ 172 w 212"/>
              <a:gd name="T9" fmla="*/ 328 h 649"/>
              <a:gd name="T10" fmla="*/ 23 w 212"/>
              <a:gd name="T11" fmla="*/ 39 h 649"/>
              <a:gd name="T12" fmla="*/ 16 w 212"/>
              <a:gd name="T13" fmla="*/ 16 h 649"/>
              <a:gd name="T14" fmla="*/ 47 w 212"/>
              <a:gd name="T15" fmla="*/ 8 h 649"/>
              <a:gd name="T16" fmla="*/ 211 w 212"/>
              <a:gd name="T17" fmla="*/ 328 h 649"/>
              <a:gd name="T18" fmla="*/ 31 w 212"/>
              <a:gd name="T19" fmla="*/ 640 h 649"/>
              <a:gd name="T20" fmla="*/ 23 w 212"/>
              <a:gd name="T21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649">
                <a:moveTo>
                  <a:pt x="23" y="648"/>
                </a:moveTo>
                <a:lnTo>
                  <a:pt x="23" y="648"/>
                </a:lnTo>
                <a:cubicBezTo>
                  <a:pt x="16" y="648"/>
                  <a:pt x="8" y="640"/>
                  <a:pt x="8" y="640"/>
                </a:cubicBezTo>
                <a:cubicBezTo>
                  <a:pt x="0" y="633"/>
                  <a:pt x="0" y="617"/>
                  <a:pt x="8" y="609"/>
                </a:cubicBezTo>
                <a:cubicBezTo>
                  <a:pt x="109" y="531"/>
                  <a:pt x="164" y="430"/>
                  <a:pt x="172" y="328"/>
                </a:cubicBezTo>
                <a:cubicBezTo>
                  <a:pt x="172" y="227"/>
                  <a:pt x="125" y="125"/>
                  <a:pt x="23" y="39"/>
                </a:cubicBezTo>
                <a:cubicBezTo>
                  <a:pt x="16" y="32"/>
                  <a:pt x="8" y="24"/>
                  <a:pt x="16" y="16"/>
                </a:cubicBezTo>
                <a:cubicBezTo>
                  <a:pt x="23" y="0"/>
                  <a:pt x="39" y="0"/>
                  <a:pt x="47" y="8"/>
                </a:cubicBezTo>
                <a:cubicBezTo>
                  <a:pt x="156" y="102"/>
                  <a:pt x="211" y="211"/>
                  <a:pt x="211" y="328"/>
                </a:cubicBezTo>
                <a:cubicBezTo>
                  <a:pt x="203" y="445"/>
                  <a:pt x="148" y="547"/>
                  <a:pt x="31" y="640"/>
                </a:cubicBezTo>
                <a:cubicBezTo>
                  <a:pt x="31" y="648"/>
                  <a:pt x="23" y="648"/>
                  <a:pt x="23" y="6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21">
            <a:extLst>
              <a:ext uri="{FF2B5EF4-FFF2-40B4-BE49-F238E27FC236}">
                <a16:creationId xmlns:a16="http://schemas.microsoft.com/office/drawing/2014/main" id="{80C00A33-7236-2345-95D3-FC83D4BE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3784" y="3915564"/>
            <a:ext cx="163185" cy="499755"/>
          </a:xfrm>
          <a:custGeom>
            <a:avLst/>
            <a:gdLst>
              <a:gd name="T0" fmla="*/ 70 w 141"/>
              <a:gd name="T1" fmla="*/ 430 h 431"/>
              <a:gd name="T2" fmla="*/ 70 w 141"/>
              <a:gd name="T3" fmla="*/ 430 h 431"/>
              <a:gd name="T4" fmla="*/ 8 w 141"/>
              <a:gd name="T5" fmla="*/ 399 h 431"/>
              <a:gd name="T6" fmla="*/ 0 w 141"/>
              <a:gd name="T7" fmla="*/ 360 h 431"/>
              <a:gd name="T8" fmla="*/ 39 w 141"/>
              <a:gd name="T9" fmla="*/ 360 h 431"/>
              <a:gd name="T10" fmla="*/ 39 w 141"/>
              <a:gd name="T11" fmla="*/ 360 h 431"/>
              <a:gd name="T12" fmla="*/ 39 w 141"/>
              <a:gd name="T13" fmla="*/ 375 h 431"/>
              <a:gd name="T14" fmla="*/ 70 w 141"/>
              <a:gd name="T15" fmla="*/ 391 h 431"/>
              <a:gd name="T16" fmla="*/ 94 w 141"/>
              <a:gd name="T17" fmla="*/ 375 h 431"/>
              <a:gd name="T18" fmla="*/ 94 w 141"/>
              <a:gd name="T19" fmla="*/ 360 h 431"/>
              <a:gd name="T20" fmla="*/ 102 w 141"/>
              <a:gd name="T21" fmla="*/ 24 h 431"/>
              <a:gd name="T22" fmla="*/ 117 w 141"/>
              <a:gd name="T23" fmla="*/ 0 h 431"/>
              <a:gd name="T24" fmla="*/ 117 w 141"/>
              <a:gd name="T25" fmla="*/ 0 h 431"/>
              <a:gd name="T26" fmla="*/ 140 w 141"/>
              <a:gd name="T27" fmla="*/ 24 h 431"/>
              <a:gd name="T28" fmla="*/ 133 w 141"/>
              <a:gd name="T29" fmla="*/ 360 h 431"/>
              <a:gd name="T30" fmla="*/ 125 w 141"/>
              <a:gd name="T31" fmla="*/ 399 h 431"/>
              <a:gd name="T32" fmla="*/ 70 w 141"/>
              <a:gd name="T33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1" h="431">
                <a:moveTo>
                  <a:pt x="70" y="430"/>
                </a:moveTo>
                <a:lnTo>
                  <a:pt x="70" y="430"/>
                </a:lnTo>
                <a:cubicBezTo>
                  <a:pt x="39" y="430"/>
                  <a:pt x="16" y="414"/>
                  <a:pt x="8" y="399"/>
                </a:cubicBezTo>
                <a:cubicBezTo>
                  <a:pt x="0" y="375"/>
                  <a:pt x="0" y="360"/>
                  <a:pt x="0" y="360"/>
                </a:cubicBezTo>
                <a:cubicBezTo>
                  <a:pt x="39" y="360"/>
                  <a:pt x="39" y="360"/>
                  <a:pt x="39" y="360"/>
                </a:cubicBezTo>
                <a:lnTo>
                  <a:pt x="39" y="360"/>
                </a:lnTo>
                <a:cubicBezTo>
                  <a:pt x="39" y="360"/>
                  <a:pt x="39" y="367"/>
                  <a:pt x="39" y="375"/>
                </a:cubicBezTo>
                <a:cubicBezTo>
                  <a:pt x="47" y="383"/>
                  <a:pt x="47" y="391"/>
                  <a:pt x="70" y="391"/>
                </a:cubicBezTo>
                <a:cubicBezTo>
                  <a:pt x="86" y="391"/>
                  <a:pt x="94" y="383"/>
                  <a:pt x="94" y="375"/>
                </a:cubicBezTo>
                <a:cubicBezTo>
                  <a:pt x="94" y="367"/>
                  <a:pt x="94" y="360"/>
                  <a:pt x="94" y="360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2" y="16"/>
                  <a:pt x="109" y="0"/>
                  <a:pt x="117" y="0"/>
                </a:cubicBezTo>
                <a:lnTo>
                  <a:pt x="117" y="0"/>
                </a:lnTo>
                <a:cubicBezTo>
                  <a:pt x="125" y="0"/>
                  <a:pt x="140" y="16"/>
                  <a:pt x="140" y="24"/>
                </a:cubicBezTo>
                <a:cubicBezTo>
                  <a:pt x="133" y="360"/>
                  <a:pt x="133" y="360"/>
                  <a:pt x="133" y="360"/>
                </a:cubicBezTo>
                <a:cubicBezTo>
                  <a:pt x="133" y="360"/>
                  <a:pt x="133" y="375"/>
                  <a:pt x="125" y="399"/>
                </a:cubicBezTo>
                <a:cubicBezTo>
                  <a:pt x="117" y="414"/>
                  <a:pt x="94" y="430"/>
                  <a:pt x="70" y="4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22">
            <a:extLst>
              <a:ext uri="{FF2B5EF4-FFF2-40B4-BE49-F238E27FC236}">
                <a16:creationId xmlns:a16="http://schemas.microsoft.com/office/drawing/2014/main" id="{29116A73-78DB-204D-A30D-36C4767D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1917" y="3747278"/>
            <a:ext cx="974012" cy="244778"/>
          </a:xfrm>
          <a:custGeom>
            <a:avLst/>
            <a:gdLst>
              <a:gd name="T0" fmla="*/ 679 w 843"/>
              <a:gd name="T1" fmla="*/ 211 h 212"/>
              <a:gd name="T2" fmla="*/ 679 w 843"/>
              <a:gd name="T3" fmla="*/ 211 h 212"/>
              <a:gd name="T4" fmla="*/ 671 w 843"/>
              <a:gd name="T5" fmla="*/ 211 h 212"/>
              <a:gd name="T6" fmla="*/ 421 w 843"/>
              <a:gd name="T7" fmla="*/ 180 h 212"/>
              <a:gd name="T8" fmla="*/ 421 w 843"/>
              <a:gd name="T9" fmla="*/ 180 h 212"/>
              <a:gd name="T10" fmla="*/ 171 w 843"/>
              <a:gd name="T11" fmla="*/ 211 h 212"/>
              <a:gd name="T12" fmla="*/ 132 w 843"/>
              <a:gd name="T13" fmla="*/ 195 h 212"/>
              <a:gd name="T14" fmla="*/ 117 w 843"/>
              <a:gd name="T15" fmla="*/ 180 h 212"/>
              <a:gd name="T16" fmla="*/ 109 w 843"/>
              <a:gd name="T17" fmla="*/ 180 h 212"/>
              <a:gd name="T18" fmla="*/ 15 w 843"/>
              <a:gd name="T19" fmla="*/ 180 h 212"/>
              <a:gd name="T20" fmla="*/ 0 w 843"/>
              <a:gd name="T21" fmla="*/ 164 h 212"/>
              <a:gd name="T22" fmla="*/ 7 w 843"/>
              <a:gd name="T23" fmla="*/ 141 h 212"/>
              <a:gd name="T24" fmla="*/ 140 w 843"/>
              <a:gd name="T25" fmla="*/ 71 h 212"/>
              <a:gd name="T26" fmla="*/ 421 w 843"/>
              <a:gd name="T27" fmla="*/ 0 h 212"/>
              <a:gd name="T28" fmla="*/ 710 w 843"/>
              <a:gd name="T29" fmla="*/ 71 h 212"/>
              <a:gd name="T30" fmla="*/ 834 w 843"/>
              <a:gd name="T31" fmla="*/ 141 h 212"/>
              <a:gd name="T32" fmla="*/ 842 w 843"/>
              <a:gd name="T33" fmla="*/ 164 h 212"/>
              <a:gd name="T34" fmla="*/ 826 w 843"/>
              <a:gd name="T35" fmla="*/ 180 h 212"/>
              <a:gd name="T36" fmla="*/ 733 w 843"/>
              <a:gd name="T37" fmla="*/ 180 h 212"/>
              <a:gd name="T38" fmla="*/ 725 w 843"/>
              <a:gd name="T39" fmla="*/ 180 h 212"/>
              <a:gd name="T40" fmla="*/ 710 w 843"/>
              <a:gd name="T41" fmla="*/ 195 h 212"/>
              <a:gd name="T42" fmla="*/ 679 w 843"/>
              <a:gd name="T43" fmla="*/ 211 h 212"/>
              <a:gd name="T44" fmla="*/ 421 w 843"/>
              <a:gd name="T45" fmla="*/ 141 h 212"/>
              <a:gd name="T46" fmla="*/ 421 w 843"/>
              <a:gd name="T47" fmla="*/ 141 h 212"/>
              <a:gd name="T48" fmla="*/ 679 w 843"/>
              <a:gd name="T49" fmla="*/ 172 h 212"/>
              <a:gd name="T50" fmla="*/ 679 w 843"/>
              <a:gd name="T51" fmla="*/ 172 h 212"/>
              <a:gd name="T52" fmla="*/ 702 w 843"/>
              <a:gd name="T53" fmla="*/ 156 h 212"/>
              <a:gd name="T54" fmla="*/ 733 w 843"/>
              <a:gd name="T55" fmla="*/ 141 h 212"/>
              <a:gd name="T56" fmla="*/ 757 w 843"/>
              <a:gd name="T57" fmla="*/ 141 h 212"/>
              <a:gd name="T58" fmla="*/ 694 w 843"/>
              <a:gd name="T59" fmla="*/ 110 h 212"/>
              <a:gd name="T60" fmla="*/ 421 w 843"/>
              <a:gd name="T61" fmla="*/ 39 h 212"/>
              <a:gd name="T62" fmla="*/ 93 w 843"/>
              <a:gd name="T63" fmla="*/ 141 h 212"/>
              <a:gd name="T64" fmla="*/ 109 w 843"/>
              <a:gd name="T65" fmla="*/ 141 h 212"/>
              <a:gd name="T66" fmla="*/ 140 w 843"/>
              <a:gd name="T67" fmla="*/ 156 h 212"/>
              <a:gd name="T68" fmla="*/ 164 w 843"/>
              <a:gd name="T69" fmla="*/ 172 h 212"/>
              <a:gd name="T70" fmla="*/ 164 w 843"/>
              <a:gd name="T71" fmla="*/ 172 h 212"/>
              <a:gd name="T72" fmla="*/ 421 w 843"/>
              <a:gd name="T73" fmla="*/ 14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3" h="212">
                <a:moveTo>
                  <a:pt x="679" y="211"/>
                </a:moveTo>
                <a:lnTo>
                  <a:pt x="679" y="211"/>
                </a:lnTo>
                <a:lnTo>
                  <a:pt x="671" y="211"/>
                </a:lnTo>
                <a:cubicBezTo>
                  <a:pt x="632" y="203"/>
                  <a:pt x="499" y="180"/>
                  <a:pt x="421" y="180"/>
                </a:cubicBezTo>
                <a:lnTo>
                  <a:pt x="421" y="180"/>
                </a:lnTo>
                <a:cubicBezTo>
                  <a:pt x="335" y="180"/>
                  <a:pt x="210" y="203"/>
                  <a:pt x="171" y="211"/>
                </a:cubicBezTo>
                <a:cubicBezTo>
                  <a:pt x="156" y="211"/>
                  <a:pt x="140" y="211"/>
                  <a:pt x="132" y="195"/>
                </a:cubicBezTo>
                <a:cubicBezTo>
                  <a:pt x="117" y="180"/>
                  <a:pt x="117" y="180"/>
                  <a:pt x="117" y="180"/>
                </a:cubicBezTo>
                <a:lnTo>
                  <a:pt x="109" y="180"/>
                </a:lnTo>
                <a:cubicBezTo>
                  <a:pt x="15" y="180"/>
                  <a:pt x="15" y="180"/>
                  <a:pt x="15" y="180"/>
                </a:cubicBezTo>
                <a:cubicBezTo>
                  <a:pt x="7" y="180"/>
                  <a:pt x="0" y="172"/>
                  <a:pt x="0" y="164"/>
                </a:cubicBezTo>
                <a:cubicBezTo>
                  <a:pt x="0" y="156"/>
                  <a:pt x="0" y="148"/>
                  <a:pt x="7" y="141"/>
                </a:cubicBezTo>
                <a:cubicBezTo>
                  <a:pt x="7" y="141"/>
                  <a:pt x="62" y="110"/>
                  <a:pt x="140" y="71"/>
                </a:cubicBezTo>
                <a:cubicBezTo>
                  <a:pt x="210" y="39"/>
                  <a:pt x="312" y="0"/>
                  <a:pt x="421" y="0"/>
                </a:cubicBezTo>
                <a:cubicBezTo>
                  <a:pt x="530" y="0"/>
                  <a:pt x="640" y="39"/>
                  <a:pt x="710" y="71"/>
                </a:cubicBezTo>
                <a:cubicBezTo>
                  <a:pt x="780" y="110"/>
                  <a:pt x="834" y="141"/>
                  <a:pt x="834" y="141"/>
                </a:cubicBezTo>
                <a:cubicBezTo>
                  <a:pt x="842" y="148"/>
                  <a:pt x="842" y="156"/>
                  <a:pt x="842" y="164"/>
                </a:cubicBezTo>
                <a:cubicBezTo>
                  <a:pt x="842" y="172"/>
                  <a:pt x="834" y="180"/>
                  <a:pt x="826" y="180"/>
                </a:cubicBezTo>
                <a:cubicBezTo>
                  <a:pt x="733" y="180"/>
                  <a:pt x="733" y="180"/>
                  <a:pt x="733" y="180"/>
                </a:cubicBezTo>
                <a:cubicBezTo>
                  <a:pt x="733" y="180"/>
                  <a:pt x="733" y="180"/>
                  <a:pt x="725" y="180"/>
                </a:cubicBezTo>
                <a:cubicBezTo>
                  <a:pt x="710" y="195"/>
                  <a:pt x="710" y="195"/>
                  <a:pt x="710" y="195"/>
                </a:cubicBezTo>
                <a:cubicBezTo>
                  <a:pt x="702" y="211"/>
                  <a:pt x="694" y="211"/>
                  <a:pt x="679" y="211"/>
                </a:cubicBezTo>
                <a:close/>
                <a:moveTo>
                  <a:pt x="421" y="141"/>
                </a:moveTo>
                <a:lnTo>
                  <a:pt x="421" y="141"/>
                </a:lnTo>
                <a:cubicBezTo>
                  <a:pt x="507" y="141"/>
                  <a:pt x="624" y="164"/>
                  <a:pt x="679" y="172"/>
                </a:cubicBezTo>
                <a:lnTo>
                  <a:pt x="679" y="172"/>
                </a:lnTo>
                <a:cubicBezTo>
                  <a:pt x="702" y="156"/>
                  <a:pt x="702" y="156"/>
                  <a:pt x="702" y="156"/>
                </a:cubicBezTo>
                <a:cubicBezTo>
                  <a:pt x="710" y="141"/>
                  <a:pt x="718" y="141"/>
                  <a:pt x="733" y="141"/>
                </a:cubicBezTo>
                <a:cubicBezTo>
                  <a:pt x="757" y="141"/>
                  <a:pt x="757" y="141"/>
                  <a:pt x="757" y="141"/>
                </a:cubicBezTo>
                <a:cubicBezTo>
                  <a:pt x="733" y="133"/>
                  <a:pt x="718" y="117"/>
                  <a:pt x="694" y="110"/>
                </a:cubicBezTo>
                <a:cubicBezTo>
                  <a:pt x="624" y="78"/>
                  <a:pt x="523" y="39"/>
                  <a:pt x="421" y="39"/>
                </a:cubicBezTo>
                <a:cubicBezTo>
                  <a:pt x="296" y="39"/>
                  <a:pt x="164" y="102"/>
                  <a:pt x="93" y="141"/>
                </a:cubicBezTo>
                <a:cubicBezTo>
                  <a:pt x="109" y="141"/>
                  <a:pt x="109" y="141"/>
                  <a:pt x="109" y="141"/>
                </a:cubicBezTo>
                <a:cubicBezTo>
                  <a:pt x="125" y="141"/>
                  <a:pt x="132" y="141"/>
                  <a:pt x="140" y="156"/>
                </a:cubicBezTo>
                <a:cubicBezTo>
                  <a:pt x="164" y="172"/>
                  <a:pt x="164" y="172"/>
                  <a:pt x="164" y="172"/>
                </a:cubicBezTo>
                <a:lnTo>
                  <a:pt x="164" y="172"/>
                </a:lnTo>
                <a:cubicBezTo>
                  <a:pt x="218" y="164"/>
                  <a:pt x="335" y="141"/>
                  <a:pt x="421" y="1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23">
            <a:extLst>
              <a:ext uri="{FF2B5EF4-FFF2-40B4-BE49-F238E27FC236}">
                <a16:creationId xmlns:a16="http://schemas.microsoft.com/office/drawing/2014/main" id="{A0C0D382-8D10-254E-B843-1920F7CF8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1075" y="3721782"/>
            <a:ext cx="45894" cy="71394"/>
          </a:xfrm>
          <a:custGeom>
            <a:avLst/>
            <a:gdLst>
              <a:gd name="T0" fmla="*/ 15 w 39"/>
              <a:gd name="T1" fmla="*/ 62 h 63"/>
              <a:gd name="T2" fmla="*/ 15 w 39"/>
              <a:gd name="T3" fmla="*/ 62 h 63"/>
              <a:gd name="T4" fmla="*/ 15 w 39"/>
              <a:gd name="T5" fmla="*/ 62 h 63"/>
              <a:gd name="T6" fmla="*/ 0 w 39"/>
              <a:gd name="T7" fmla="*/ 47 h 63"/>
              <a:gd name="T8" fmla="*/ 0 w 39"/>
              <a:gd name="T9" fmla="*/ 15 h 63"/>
              <a:gd name="T10" fmla="*/ 15 w 39"/>
              <a:gd name="T11" fmla="*/ 0 h 63"/>
              <a:gd name="T12" fmla="*/ 15 w 39"/>
              <a:gd name="T13" fmla="*/ 0 h 63"/>
              <a:gd name="T14" fmla="*/ 38 w 39"/>
              <a:gd name="T15" fmla="*/ 15 h 63"/>
              <a:gd name="T16" fmla="*/ 38 w 39"/>
              <a:gd name="T17" fmla="*/ 47 h 63"/>
              <a:gd name="T18" fmla="*/ 15 w 39"/>
              <a:gd name="T1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63">
                <a:moveTo>
                  <a:pt x="15" y="62"/>
                </a:moveTo>
                <a:lnTo>
                  <a:pt x="15" y="62"/>
                </a:lnTo>
                <a:lnTo>
                  <a:pt x="15" y="62"/>
                </a:lnTo>
                <a:cubicBezTo>
                  <a:pt x="7" y="62"/>
                  <a:pt x="0" y="54"/>
                  <a:pt x="0" y="4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8" y="8"/>
                  <a:pt x="38" y="15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54"/>
                  <a:pt x="23" y="62"/>
                  <a:pt x="15" y="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24">
            <a:extLst>
              <a:ext uri="{FF2B5EF4-FFF2-40B4-BE49-F238E27FC236}">
                <a16:creationId xmlns:a16="http://schemas.microsoft.com/office/drawing/2014/main" id="{48FCDF6E-31DA-334F-BF14-6569AB6AF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904" y="3456605"/>
            <a:ext cx="336570" cy="841423"/>
          </a:xfrm>
          <a:custGeom>
            <a:avLst/>
            <a:gdLst>
              <a:gd name="T0" fmla="*/ 234 w 290"/>
              <a:gd name="T1" fmla="*/ 726 h 727"/>
              <a:gd name="T2" fmla="*/ 234 w 290"/>
              <a:gd name="T3" fmla="*/ 726 h 727"/>
              <a:gd name="T4" fmla="*/ 47 w 290"/>
              <a:gd name="T5" fmla="*/ 726 h 727"/>
              <a:gd name="T6" fmla="*/ 31 w 290"/>
              <a:gd name="T7" fmla="*/ 711 h 727"/>
              <a:gd name="T8" fmla="*/ 16 w 290"/>
              <a:gd name="T9" fmla="*/ 492 h 727"/>
              <a:gd name="T10" fmla="*/ 110 w 290"/>
              <a:gd name="T11" fmla="*/ 40 h 727"/>
              <a:gd name="T12" fmla="*/ 125 w 290"/>
              <a:gd name="T13" fmla="*/ 8 h 727"/>
              <a:gd name="T14" fmla="*/ 141 w 290"/>
              <a:gd name="T15" fmla="*/ 0 h 727"/>
              <a:gd name="T16" fmla="*/ 141 w 290"/>
              <a:gd name="T17" fmla="*/ 0 h 727"/>
              <a:gd name="T18" fmla="*/ 156 w 290"/>
              <a:gd name="T19" fmla="*/ 8 h 727"/>
              <a:gd name="T20" fmla="*/ 164 w 290"/>
              <a:gd name="T21" fmla="*/ 24 h 727"/>
              <a:gd name="T22" fmla="*/ 273 w 290"/>
              <a:gd name="T23" fmla="*/ 516 h 727"/>
              <a:gd name="T24" fmla="*/ 250 w 290"/>
              <a:gd name="T25" fmla="*/ 516 h 727"/>
              <a:gd name="T26" fmla="*/ 273 w 290"/>
              <a:gd name="T27" fmla="*/ 516 h 727"/>
              <a:gd name="T28" fmla="*/ 250 w 290"/>
              <a:gd name="T29" fmla="*/ 711 h 727"/>
              <a:gd name="T30" fmla="*/ 234 w 290"/>
              <a:gd name="T31" fmla="*/ 726 h 727"/>
              <a:gd name="T32" fmla="*/ 70 w 290"/>
              <a:gd name="T33" fmla="*/ 687 h 727"/>
              <a:gd name="T34" fmla="*/ 70 w 290"/>
              <a:gd name="T35" fmla="*/ 687 h 727"/>
              <a:gd name="T36" fmla="*/ 219 w 290"/>
              <a:gd name="T37" fmla="*/ 687 h 727"/>
              <a:gd name="T38" fmla="*/ 234 w 290"/>
              <a:gd name="T39" fmla="*/ 516 h 727"/>
              <a:gd name="T40" fmla="*/ 141 w 290"/>
              <a:gd name="T41" fmla="*/ 63 h 727"/>
              <a:gd name="T42" fmla="*/ 55 w 290"/>
              <a:gd name="T43" fmla="*/ 492 h 727"/>
              <a:gd name="T44" fmla="*/ 70 w 290"/>
              <a:gd name="T45" fmla="*/ 68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0" h="727">
                <a:moveTo>
                  <a:pt x="234" y="726"/>
                </a:moveTo>
                <a:lnTo>
                  <a:pt x="234" y="726"/>
                </a:lnTo>
                <a:cubicBezTo>
                  <a:pt x="47" y="726"/>
                  <a:pt x="47" y="726"/>
                  <a:pt x="47" y="726"/>
                </a:cubicBezTo>
                <a:cubicBezTo>
                  <a:pt x="39" y="726"/>
                  <a:pt x="31" y="718"/>
                  <a:pt x="31" y="711"/>
                </a:cubicBezTo>
                <a:cubicBezTo>
                  <a:pt x="16" y="492"/>
                  <a:pt x="16" y="492"/>
                  <a:pt x="16" y="492"/>
                </a:cubicBezTo>
                <a:cubicBezTo>
                  <a:pt x="0" y="344"/>
                  <a:pt x="31" y="196"/>
                  <a:pt x="110" y="40"/>
                </a:cubicBezTo>
                <a:cubicBezTo>
                  <a:pt x="125" y="8"/>
                  <a:pt x="125" y="8"/>
                  <a:pt x="125" y="8"/>
                </a:cubicBezTo>
                <a:cubicBezTo>
                  <a:pt x="125" y="8"/>
                  <a:pt x="133" y="0"/>
                  <a:pt x="141" y="0"/>
                </a:cubicBezTo>
                <a:lnTo>
                  <a:pt x="141" y="0"/>
                </a:lnTo>
                <a:cubicBezTo>
                  <a:pt x="149" y="0"/>
                  <a:pt x="156" y="8"/>
                  <a:pt x="156" y="8"/>
                </a:cubicBezTo>
                <a:cubicBezTo>
                  <a:pt x="164" y="24"/>
                  <a:pt x="164" y="24"/>
                  <a:pt x="164" y="24"/>
                </a:cubicBezTo>
                <a:cubicBezTo>
                  <a:pt x="250" y="180"/>
                  <a:pt x="289" y="344"/>
                  <a:pt x="273" y="516"/>
                </a:cubicBezTo>
                <a:cubicBezTo>
                  <a:pt x="250" y="516"/>
                  <a:pt x="250" y="516"/>
                  <a:pt x="250" y="516"/>
                </a:cubicBezTo>
                <a:cubicBezTo>
                  <a:pt x="273" y="516"/>
                  <a:pt x="273" y="516"/>
                  <a:pt x="273" y="516"/>
                </a:cubicBezTo>
                <a:cubicBezTo>
                  <a:pt x="250" y="711"/>
                  <a:pt x="250" y="711"/>
                  <a:pt x="250" y="711"/>
                </a:cubicBezTo>
                <a:cubicBezTo>
                  <a:pt x="250" y="718"/>
                  <a:pt x="242" y="726"/>
                  <a:pt x="234" y="726"/>
                </a:cubicBezTo>
                <a:close/>
                <a:moveTo>
                  <a:pt x="70" y="687"/>
                </a:moveTo>
                <a:lnTo>
                  <a:pt x="70" y="687"/>
                </a:lnTo>
                <a:cubicBezTo>
                  <a:pt x="219" y="687"/>
                  <a:pt x="219" y="687"/>
                  <a:pt x="219" y="687"/>
                </a:cubicBezTo>
                <a:cubicBezTo>
                  <a:pt x="234" y="516"/>
                  <a:pt x="234" y="516"/>
                  <a:pt x="234" y="516"/>
                </a:cubicBezTo>
                <a:cubicBezTo>
                  <a:pt x="250" y="360"/>
                  <a:pt x="219" y="203"/>
                  <a:pt x="141" y="63"/>
                </a:cubicBezTo>
                <a:cubicBezTo>
                  <a:pt x="70" y="203"/>
                  <a:pt x="39" y="352"/>
                  <a:pt x="55" y="492"/>
                </a:cubicBezTo>
                <a:lnTo>
                  <a:pt x="70" y="6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25">
            <a:extLst>
              <a:ext uri="{FF2B5EF4-FFF2-40B4-BE49-F238E27FC236}">
                <a16:creationId xmlns:a16="http://schemas.microsoft.com/office/drawing/2014/main" id="{FBF81EC5-34D5-6C44-A434-597892730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682" y="4073649"/>
            <a:ext cx="173385" cy="362069"/>
          </a:xfrm>
          <a:custGeom>
            <a:avLst/>
            <a:gdLst>
              <a:gd name="T0" fmla="*/ 125 w 149"/>
              <a:gd name="T1" fmla="*/ 312 h 313"/>
              <a:gd name="T2" fmla="*/ 125 w 149"/>
              <a:gd name="T3" fmla="*/ 312 h 313"/>
              <a:gd name="T4" fmla="*/ 109 w 149"/>
              <a:gd name="T5" fmla="*/ 305 h 313"/>
              <a:gd name="T6" fmla="*/ 8 w 149"/>
              <a:gd name="T7" fmla="*/ 180 h 313"/>
              <a:gd name="T8" fmla="*/ 8 w 149"/>
              <a:gd name="T9" fmla="*/ 148 h 313"/>
              <a:gd name="T10" fmla="*/ 39 w 149"/>
              <a:gd name="T11" fmla="*/ 156 h 313"/>
              <a:gd name="T12" fmla="*/ 109 w 149"/>
              <a:gd name="T13" fmla="*/ 242 h 313"/>
              <a:gd name="T14" fmla="*/ 109 w 149"/>
              <a:gd name="T15" fmla="*/ 203 h 313"/>
              <a:gd name="T16" fmla="*/ 23 w 149"/>
              <a:gd name="T17" fmla="*/ 31 h 313"/>
              <a:gd name="T18" fmla="*/ 31 w 149"/>
              <a:gd name="T19" fmla="*/ 0 h 313"/>
              <a:gd name="T20" fmla="*/ 55 w 149"/>
              <a:gd name="T21" fmla="*/ 16 h 313"/>
              <a:gd name="T22" fmla="*/ 140 w 149"/>
              <a:gd name="T23" fmla="*/ 187 h 313"/>
              <a:gd name="T24" fmla="*/ 148 w 149"/>
              <a:gd name="T25" fmla="*/ 195 h 313"/>
              <a:gd name="T26" fmla="*/ 148 w 149"/>
              <a:gd name="T27" fmla="*/ 297 h 313"/>
              <a:gd name="T28" fmla="*/ 133 w 149"/>
              <a:gd name="T29" fmla="*/ 312 h 313"/>
              <a:gd name="T30" fmla="*/ 125 w 149"/>
              <a:gd name="T31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313">
                <a:moveTo>
                  <a:pt x="125" y="312"/>
                </a:moveTo>
                <a:lnTo>
                  <a:pt x="125" y="312"/>
                </a:lnTo>
                <a:cubicBezTo>
                  <a:pt x="117" y="312"/>
                  <a:pt x="117" y="312"/>
                  <a:pt x="109" y="305"/>
                </a:cubicBezTo>
                <a:cubicBezTo>
                  <a:pt x="8" y="180"/>
                  <a:pt x="8" y="180"/>
                  <a:pt x="8" y="180"/>
                </a:cubicBezTo>
                <a:cubicBezTo>
                  <a:pt x="0" y="172"/>
                  <a:pt x="0" y="156"/>
                  <a:pt x="8" y="148"/>
                </a:cubicBezTo>
                <a:cubicBezTo>
                  <a:pt x="23" y="141"/>
                  <a:pt x="31" y="141"/>
                  <a:pt x="39" y="156"/>
                </a:cubicBezTo>
                <a:cubicBezTo>
                  <a:pt x="109" y="242"/>
                  <a:pt x="109" y="242"/>
                  <a:pt x="109" y="242"/>
                </a:cubicBezTo>
                <a:cubicBezTo>
                  <a:pt x="109" y="203"/>
                  <a:pt x="109" y="203"/>
                  <a:pt x="109" y="203"/>
                </a:cubicBezTo>
                <a:cubicBezTo>
                  <a:pt x="23" y="31"/>
                  <a:pt x="23" y="31"/>
                  <a:pt x="23" y="31"/>
                </a:cubicBezTo>
                <a:cubicBezTo>
                  <a:pt x="15" y="24"/>
                  <a:pt x="15" y="8"/>
                  <a:pt x="31" y="0"/>
                </a:cubicBezTo>
                <a:cubicBezTo>
                  <a:pt x="39" y="0"/>
                  <a:pt x="47" y="0"/>
                  <a:pt x="55" y="16"/>
                </a:cubicBezTo>
                <a:cubicBezTo>
                  <a:pt x="140" y="187"/>
                  <a:pt x="140" y="187"/>
                  <a:pt x="140" y="187"/>
                </a:cubicBezTo>
                <a:cubicBezTo>
                  <a:pt x="148" y="195"/>
                  <a:pt x="148" y="195"/>
                  <a:pt x="148" y="195"/>
                </a:cubicBezTo>
                <a:cubicBezTo>
                  <a:pt x="148" y="297"/>
                  <a:pt x="148" y="297"/>
                  <a:pt x="148" y="297"/>
                </a:cubicBezTo>
                <a:cubicBezTo>
                  <a:pt x="148" y="305"/>
                  <a:pt x="140" y="312"/>
                  <a:pt x="133" y="312"/>
                </a:cubicBezTo>
                <a:lnTo>
                  <a:pt x="125" y="3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26">
            <a:extLst>
              <a:ext uri="{FF2B5EF4-FFF2-40B4-BE49-F238E27FC236}">
                <a16:creationId xmlns:a16="http://schemas.microsoft.com/office/drawing/2014/main" id="{46470CEB-D11F-304B-8379-334D0070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12" y="4078750"/>
            <a:ext cx="163185" cy="351867"/>
          </a:xfrm>
          <a:custGeom>
            <a:avLst/>
            <a:gdLst>
              <a:gd name="T0" fmla="*/ 23 w 141"/>
              <a:gd name="T1" fmla="*/ 304 h 305"/>
              <a:gd name="T2" fmla="*/ 23 w 141"/>
              <a:gd name="T3" fmla="*/ 304 h 305"/>
              <a:gd name="T4" fmla="*/ 16 w 141"/>
              <a:gd name="T5" fmla="*/ 304 h 305"/>
              <a:gd name="T6" fmla="*/ 0 w 141"/>
              <a:gd name="T7" fmla="*/ 289 h 305"/>
              <a:gd name="T8" fmla="*/ 0 w 141"/>
              <a:gd name="T9" fmla="*/ 187 h 305"/>
              <a:gd name="T10" fmla="*/ 8 w 141"/>
              <a:gd name="T11" fmla="*/ 179 h 305"/>
              <a:gd name="T12" fmla="*/ 94 w 141"/>
              <a:gd name="T13" fmla="*/ 8 h 305"/>
              <a:gd name="T14" fmla="*/ 117 w 141"/>
              <a:gd name="T15" fmla="*/ 0 h 305"/>
              <a:gd name="T16" fmla="*/ 125 w 141"/>
              <a:gd name="T17" fmla="*/ 31 h 305"/>
              <a:gd name="T18" fmla="*/ 39 w 141"/>
              <a:gd name="T19" fmla="*/ 195 h 305"/>
              <a:gd name="T20" fmla="*/ 39 w 141"/>
              <a:gd name="T21" fmla="*/ 234 h 305"/>
              <a:gd name="T22" fmla="*/ 101 w 141"/>
              <a:gd name="T23" fmla="*/ 156 h 305"/>
              <a:gd name="T24" fmla="*/ 133 w 141"/>
              <a:gd name="T25" fmla="*/ 148 h 305"/>
              <a:gd name="T26" fmla="*/ 133 w 141"/>
              <a:gd name="T27" fmla="*/ 179 h 305"/>
              <a:gd name="T28" fmla="*/ 39 w 141"/>
              <a:gd name="T29" fmla="*/ 297 h 305"/>
              <a:gd name="T30" fmla="*/ 23 w 141"/>
              <a:gd name="T31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" h="305">
                <a:moveTo>
                  <a:pt x="23" y="304"/>
                </a:moveTo>
                <a:lnTo>
                  <a:pt x="23" y="304"/>
                </a:lnTo>
                <a:lnTo>
                  <a:pt x="16" y="304"/>
                </a:lnTo>
                <a:cubicBezTo>
                  <a:pt x="8" y="304"/>
                  <a:pt x="0" y="297"/>
                  <a:pt x="0" y="289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87"/>
                  <a:pt x="0" y="187"/>
                  <a:pt x="8" y="179"/>
                </a:cubicBezTo>
                <a:cubicBezTo>
                  <a:pt x="94" y="8"/>
                  <a:pt x="94" y="8"/>
                  <a:pt x="94" y="8"/>
                </a:cubicBezTo>
                <a:cubicBezTo>
                  <a:pt x="94" y="0"/>
                  <a:pt x="109" y="0"/>
                  <a:pt x="117" y="0"/>
                </a:cubicBezTo>
                <a:cubicBezTo>
                  <a:pt x="125" y="8"/>
                  <a:pt x="133" y="23"/>
                  <a:pt x="125" y="31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39" y="234"/>
                  <a:pt x="39" y="234"/>
                  <a:pt x="39" y="234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9" y="148"/>
                  <a:pt x="125" y="140"/>
                  <a:pt x="133" y="148"/>
                </a:cubicBezTo>
                <a:cubicBezTo>
                  <a:pt x="140" y="156"/>
                  <a:pt x="140" y="172"/>
                  <a:pt x="133" y="179"/>
                </a:cubicBezTo>
                <a:cubicBezTo>
                  <a:pt x="39" y="297"/>
                  <a:pt x="39" y="297"/>
                  <a:pt x="39" y="297"/>
                </a:cubicBezTo>
                <a:cubicBezTo>
                  <a:pt x="31" y="304"/>
                  <a:pt x="31" y="304"/>
                  <a:pt x="23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27">
            <a:extLst>
              <a:ext uri="{FF2B5EF4-FFF2-40B4-BE49-F238E27FC236}">
                <a16:creationId xmlns:a16="http://schemas.microsoft.com/office/drawing/2014/main" id="{7D6900BA-BADB-9A47-9359-0F5B2562A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96" y="4252134"/>
            <a:ext cx="147888" cy="91792"/>
          </a:xfrm>
          <a:custGeom>
            <a:avLst/>
            <a:gdLst>
              <a:gd name="T0" fmla="*/ 110 w 126"/>
              <a:gd name="T1" fmla="*/ 78 h 79"/>
              <a:gd name="T2" fmla="*/ 110 w 126"/>
              <a:gd name="T3" fmla="*/ 78 h 79"/>
              <a:gd name="T4" fmla="*/ 24 w 126"/>
              <a:gd name="T5" fmla="*/ 78 h 79"/>
              <a:gd name="T6" fmla="*/ 0 w 126"/>
              <a:gd name="T7" fmla="*/ 55 h 79"/>
              <a:gd name="T8" fmla="*/ 0 w 126"/>
              <a:gd name="T9" fmla="*/ 16 h 79"/>
              <a:gd name="T10" fmla="*/ 24 w 126"/>
              <a:gd name="T11" fmla="*/ 0 h 79"/>
              <a:gd name="T12" fmla="*/ 110 w 126"/>
              <a:gd name="T13" fmla="*/ 0 h 79"/>
              <a:gd name="T14" fmla="*/ 125 w 126"/>
              <a:gd name="T15" fmla="*/ 16 h 79"/>
              <a:gd name="T16" fmla="*/ 125 w 126"/>
              <a:gd name="T17" fmla="*/ 55 h 79"/>
              <a:gd name="T18" fmla="*/ 110 w 126"/>
              <a:gd name="T19" fmla="*/ 78 h 79"/>
              <a:gd name="T20" fmla="*/ 39 w 126"/>
              <a:gd name="T21" fmla="*/ 39 h 79"/>
              <a:gd name="T22" fmla="*/ 39 w 126"/>
              <a:gd name="T23" fmla="*/ 39 h 79"/>
              <a:gd name="T24" fmla="*/ 86 w 126"/>
              <a:gd name="T25" fmla="*/ 39 h 79"/>
              <a:gd name="T26" fmla="*/ 86 w 126"/>
              <a:gd name="T27" fmla="*/ 39 h 79"/>
              <a:gd name="T28" fmla="*/ 39 w 126"/>
              <a:gd name="T29" fmla="*/ 3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79">
                <a:moveTo>
                  <a:pt x="110" y="78"/>
                </a:moveTo>
                <a:lnTo>
                  <a:pt x="110" y="78"/>
                </a:lnTo>
                <a:cubicBezTo>
                  <a:pt x="24" y="78"/>
                  <a:pt x="24" y="78"/>
                  <a:pt x="24" y="78"/>
                </a:cubicBezTo>
                <a:cubicBezTo>
                  <a:pt x="8" y="78"/>
                  <a:pt x="0" y="71"/>
                  <a:pt x="0" y="5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7" y="0"/>
                  <a:pt x="125" y="8"/>
                  <a:pt x="125" y="1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71"/>
                  <a:pt x="117" y="78"/>
                  <a:pt x="110" y="78"/>
                </a:cubicBezTo>
                <a:close/>
                <a:moveTo>
                  <a:pt x="39" y="39"/>
                </a:moveTo>
                <a:lnTo>
                  <a:pt x="39" y="39"/>
                </a:lnTo>
                <a:cubicBezTo>
                  <a:pt x="86" y="39"/>
                  <a:pt x="86" y="39"/>
                  <a:pt x="86" y="39"/>
                </a:cubicBezTo>
                <a:lnTo>
                  <a:pt x="86" y="39"/>
                </a:lnTo>
                <a:cubicBezTo>
                  <a:pt x="39" y="39"/>
                  <a:pt x="39" y="39"/>
                  <a:pt x="39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28">
            <a:extLst>
              <a:ext uri="{FF2B5EF4-FFF2-40B4-BE49-F238E27FC236}">
                <a16:creationId xmlns:a16="http://schemas.microsoft.com/office/drawing/2014/main" id="{B8EF70F4-1935-1449-80B0-90DA69777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895" y="3701383"/>
            <a:ext cx="137689" cy="137686"/>
          </a:xfrm>
          <a:custGeom>
            <a:avLst/>
            <a:gdLst>
              <a:gd name="T0" fmla="*/ 55 w 118"/>
              <a:gd name="T1" fmla="*/ 117 h 118"/>
              <a:gd name="T2" fmla="*/ 55 w 118"/>
              <a:gd name="T3" fmla="*/ 117 h 118"/>
              <a:gd name="T4" fmla="*/ 0 w 118"/>
              <a:gd name="T5" fmla="*/ 63 h 118"/>
              <a:gd name="T6" fmla="*/ 55 w 118"/>
              <a:gd name="T7" fmla="*/ 0 h 118"/>
              <a:gd name="T8" fmla="*/ 117 w 118"/>
              <a:gd name="T9" fmla="*/ 63 h 118"/>
              <a:gd name="T10" fmla="*/ 55 w 118"/>
              <a:gd name="T11" fmla="*/ 117 h 118"/>
              <a:gd name="T12" fmla="*/ 55 w 118"/>
              <a:gd name="T13" fmla="*/ 39 h 118"/>
              <a:gd name="T14" fmla="*/ 55 w 118"/>
              <a:gd name="T15" fmla="*/ 39 h 118"/>
              <a:gd name="T16" fmla="*/ 39 w 118"/>
              <a:gd name="T17" fmla="*/ 63 h 118"/>
              <a:gd name="T18" fmla="*/ 55 w 118"/>
              <a:gd name="T19" fmla="*/ 78 h 118"/>
              <a:gd name="T20" fmla="*/ 78 w 118"/>
              <a:gd name="T21" fmla="*/ 63 h 118"/>
              <a:gd name="T22" fmla="*/ 55 w 118"/>
              <a:gd name="T23" fmla="*/ 3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5" y="117"/>
                </a:moveTo>
                <a:lnTo>
                  <a:pt x="55" y="117"/>
                </a:lnTo>
                <a:cubicBezTo>
                  <a:pt x="24" y="117"/>
                  <a:pt x="0" y="94"/>
                  <a:pt x="0" y="63"/>
                </a:cubicBezTo>
                <a:cubicBezTo>
                  <a:pt x="0" y="31"/>
                  <a:pt x="24" y="0"/>
                  <a:pt x="55" y="0"/>
                </a:cubicBezTo>
                <a:cubicBezTo>
                  <a:pt x="86" y="0"/>
                  <a:pt x="117" y="31"/>
                  <a:pt x="117" y="63"/>
                </a:cubicBezTo>
                <a:cubicBezTo>
                  <a:pt x="117" y="94"/>
                  <a:pt x="86" y="117"/>
                  <a:pt x="55" y="117"/>
                </a:cubicBezTo>
                <a:close/>
                <a:moveTo>
                  <a:pt x="55" y="39"/>
                </a:moveTo>
                <a:lnTo>
                  <a:pt x="55" y="39"/>
                </a:lnTo>
                <a:cubicBezTo>
                  <a:pt x="47" y="39"/>
                  <a:pt x="39" y="55"/>
                  <a:pt x="39" y="63"/>
                </a:cubicBezTo>
                <a:cubicBezTo>
                  <a:pt x="39" y="70"/>
                  <a:pt x="47" y="78"/>
                  <a:pt x="55" y="78"/>
                </a:cubicBezTo>
                <a:cubicBezTo>
                  <a:pt x="70" y="78"/>
                  <a:pt x="78" y="70"/>
                  <a:pt x="78" y="63"/>
                </a:cubicBezTo>
                <a:cubicBezTo>
                  <a:pt x="78" y="55"/>
                  <a:pt x="70" y="39"/>
                  <a:pt x="55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29">
            <a:extLst>
              <a:ext uri="{FF2B5EF4-FFF2-40B4-BE49-F238E27FC236}">
                <a16:creationId xmlns:a16="http://schemas.microsoft.com/office/drawing/2014/main" id="{91464760-390E-CB46-9E57-5379ECC1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792" y="4078750"/>
            <a:ext cx="45894" cy="351867"/>
          </a:xfrm>
          <a:custGeom>
            <a:avLst/>
            <a:gdLst>
              <a:gd name="T0" fmla="*/ 16 w 40"/>
              <a:gd name="T1" fmla="*/ 304 h 305"/>
              <a:gd name="T2" fmla="*/ 16 w 40"/>
              <a:gd name="T3" fmla="*/ 304 h 305"/>
              <a:gd name="T4" fmla="*/ 0 w 40"/>
              <a:gd name="T5" fmla="*/ 289 h 305"/>
              <a:gd name="T6" fmla="*/ 0 w 40"/>
              <a:gd name="T7" fmla="*/ 23 h 305"/>
              <a:gd name="T8" fmla="*/ 16 w 40"/>
              <a:gd name="T9" fmla="*/ 0 h 305"/>
              <a:gd name="T10" fmla="*/ 39 w 40"/>
              <a:gd name="T11" fmla="*/ 23 h 305"/>
              <a:gd name="T12" fmla="*/ 39 w 40"/>
              <a:gd name="T13" fmla="*/ 289 h 305"/>
              <a:gd name="T14" fmla="*/ 16 w 40"/>
              <a:gd name="T1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305">
                <a:moveTo>
                  <a:pt x="16" y="304"/>
                </a:moveTo>
                <a:lnTo>
                  <a:pt x="16" y="304"/>
                </a:lnTo>
                <a:cubicBezTo>
                  <a:pt x="8" y="304"/>
                  <a:pt x="0" y="297"/>
                  <a:pt x="0" y="28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6" y="0"/>
                </a:cubicBezTo>
                <a:cubicBezTo>
                  <a:pt x="31" y="0"/>
                  <a:pt x="39" y="8"/>
                  <a:pt x="39" y="23"/>
                </a:cubicBezTo>
                <a:cubicBezTo>
                  <a:pt x="39" y="289"/>
                  <a:pt x="39" y="289"/>
                  <a:pt x="39" y="289"/>
                </a:cubicBezTo>
                <a:cubicBezTo>
                  <a:pt x="39" y="297"/>
                  <a:pt x="31" y="304"/>
                  <a:pt x="16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30">
            <a:extLst>
              <a:ext uri="{FF2B5EF4-FFF2-40B4-BE49-F238E27FC236}">
                <a16:creationId xmlns:a16="http://schemas.microsoft.com/office/drawing/2014/main" id="{124F2877-D940-FE41-9EB5-E6BCEDA69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77" y="2834461"/>
            <a:ext cx="877122" cy="45894"/>
          </a:xfrm>
          <a:custGeom>
            <a:avLst/>
            <a:gdLst>
              <a:gd name="T0" fmla="*/ 741 w 758"/>
              <a:gd name="T1" fmla="*/ 39 h 40"/>
              <a:gd name="T2" fmla="*/ 741 w 758"/>
              <a:gd name="T3" fmla="*/ 39 h 40"/>
              <a:gd name="T4" fmla="*/ 15 w 758"/>
              <a:gd name="T5" fmla="*/ 39 h 40"/>
              <a:gd name="T6" fmla="*/ 0 w 758"/>
              <a:gd name="T7" fmla="*/ 23 h 40"/>
              <a:gd name="T8" fmla="*/ 15 w 758"/>
              <a:gd name="T9" fmla="*/ 0 h 40"/>
              <a:gd name="T10" fmla="*/ 741 w 758"/>
              <a:gd name="T11" fmla="*/ 0 h 40"/>
              <a:gd name="T12" fmla="*/ 757 w 758"/>
              <a:gd name="T13" fmla="*/ 23 h 40"/>
              <a:gd name="T14" fmla="*/ 741 w 758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8" h="40">
                <a:moveTo>
                  <a:pt x="741" y="39"/>
                </a:moveTo>
                <a:lnTo>
                  <a:pt x="741" y="39"/>
                </a:lnTo>
                <a:cubicBezTo>
                  <a:pt x="15" y="39"/>
                  <a:pt x="15" y="39"/>
                  <a:pt x="15" y="39"/>
                </a:cubicBezTo>
                <a:cubicBezTo>
                  <a:pt x="7" y="39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49" y="0"/>
                  <a:pt x="757" y="8"/>
                  <a:pt x="757" y="23"/>
                </a:cubicBezTo>
                <a:cubicBezTo>
                  <a:pt x="757" y="31"/>
                  <a:pt x="749" y="39"/>
                  <a:pt x="741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31">
            <a:extLst>
              <a:ext uri="{FF2B5EF4-FFF2-40B4-BE49-F238E27FC236}">
                <a16:creationId xmlns:a16="http://schemas.microsoft.com/office/drawing/2014/main" id="{A8AC56C6-7D31-1C42-B872-95F6DD99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77" y="3293420"/>
            <a:ext cx="877122" cy="45894"/>
          </a:xfrm>
          <a:custGeom>
            <a:avLst/>
            <a:gdLst>
              <a:gd name="T0" fmla="*/ 741 w 758"/>
              <a:gd name="T1" fmla="*/ 39 h 40"/>
              <a:gd name="T2" fmla="*/ 741 w 758"/>
              <a:gd name="T3" fmla="*/ 39 h 40"/>
              <a:gd name="T4" fmla="*/ 15 w 758"/>
              <a:gd name="T5" fmla="*/ 39 h 40"/>
              <a:gd name="T6" fmla="*/ 0 w 758"/>
              <a:gd name="T7" fmla="*/ 16 h 40"/>
              <a:gd name="T8" fmla="*/ 15 w 758"/>
              <a:gd name="T9" fmla="*/ 0 h 40"/>
              <a:gd name="T10" fmla="*/ 741 w 758"/>
              <a:gd name="T11" fmla="*/ 0 h 40"/>
              <a:gd name="T12" fmla="*/ 757 w 758"/>
              <a:gd name="T13" fmla="*/ 16 h 40"/>
              <a:gd name="T14" fmla="*/ 741 w 758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8" h="40">
                <a:moveTo>
                  <a:pt x="741" y="39"/>
                </a:moveTo>
                <a:lnTo>
                  <a:pt x="741" y="39"/>
                </a:lnTo>
                <a:cubicBezTo>
                  <a:pt x="15" y="39"/>
                  <a:pt x="15" y="39"/>
                  <a:pt x="15" y="39"/>
                </a:cubicBezTo>
                <a:cubicBezTo>
                  <a:pt x="7" y="39"/>
                  <a:pt x="0" y="31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49" y="0"/>
                  <a:pt x="757" y="8"/>
                  <a:pt x="757" y="16"/>
                </a:cubicBezTo>
                <a:cubicBezTo>
                  <a:pt x="757" y="31"/>
                  <a:pt x="749" y="39"/>
                  <a:pt x="741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32">
            <a:extLst>
              <a:ext uri="{FF2B5EF4-FFF2-40B4-BE49-F238E27FC236}">
                <a16:creationId xmlns:a16="http://schemas.microsoft.com/office/drawing/2014/main" id="{95A8563F-44BC-9940-976C-44C7C08B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71" y="2834461"/>
            <a:ext cx="775131" cy="504853"/>
          </a:xfrm>
          <a:custGeom>
            <a:avLst/>
            <a:gdLst>
              <a:gd name="T0" fmla="*/ 655 w 672"/>
              <a:gd name="T1" fmla="*/ 437 h 438"/>
              <a:gd name="T2" fmla="*/ 655 w 672"/>
              <a:gd name="T3" fmla="*/ 437 h 438"/>
              <a:gd name="T4" fmla="*/ 15 w 672"/>
              <a:gd name="T5" fmla="*/ 437 h 438"/>
              <a:gd name="T6" fmla="*/ 0 w 672"/>
              <a:gd name="T7" fmla="*/ 414 h 438"/>
              <a:gd name="T8" fmla="*/ 0 w 672"/>
              <a:gd name="T9" fmla="*/ 23 h 438"/>
              <a:gd name="T10" fmla="*/ 15 w 672"/>
              <a:gd name="T11" fmla="*/ 0 h 438"/>
              <a:gd name="T12" fmla="*/ 655 w 672"/>
              <a:gd name="T13" fmla="*/ 0 h 438"/>
              <a:gd name="T14" fmla="*/ 671 w 672"/>
              <a:gd name="T15" fmla="*/ 23 h 438"/>
              <a:gd name="T16" fmla="*/ 671 w 672"/>
              <a:gd name="T17" fmla="*/ 414 h 438"/>
              <a:gd name="T18" fmla="*/ 655 w 672"/>
              <a:gd name="T19" fmla="*/ 437 h 438"/>
              <a:gd name="T20" fmla="*/ 39 w 672"/>
              <a:gd name="T21" fmla="*/ 398 h 438"/>
              <a:gd name="T22" fmla="*/ 39 w 672"/>
              <a:gd name="T23" fmla="*/ 398 h 438"/>
              <a:gd name="T24" fmla="*/ 640 w 672"/>
              <a:gd name="T25" fmla="*/ 398 h 438"/>
              <a:gd name="T26" fmla="*/ 640 w 672"/>
              <a:gd name="T27" fmla="*/ 39 h 438"/>
              <a:gd name="T28" fmla="*/ 39 w 672"/>
              <a:gd name="T29" fmla="*/ 39 h 438"/>
              <a:gd name="T30" fmla="*/ 39 w 672"/>
              <a:gd name="T31" fmla="*/ 39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2" h="438">
                <a:moveTo>
                  <a:pt x="655" y="437"/>
                </a:moveTo>
                <a:lnTo>
                  <a:pt x="655" y="437"/>
                </a:lnTo>
                <a:cubicBezTo>
                  <a:pt x="15" y="437"/>
                  <a:pt x="15" y="437"/>
                  <a:pt x="15" y="437"/>
                </a:cubicBezTo>
                <a:cubicBezTo>
                  <a:pt x="8" y="437"/>
                  <a:pt x="0" y="429"/>
                  <a:pt x="0" y="41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663" y="0"/>
                  <a:pt x="671" y="8"/>
                  <a:pt x="671" y="23"/>
                </a:cubicBezTo>
                <a:cubicBezTo>
                  <a:pt x="671" y="414"/>
                  <a:pt x="671" y="414"/>
                  <a:pt x="671" y="414"/>
                </a:cubicBezTo>
                <a:cubicBezTo>
                  <a:pt x="671" y="429"/>
                  <a:pt x="663" y="437"/>
                  <a:pt x="655" y="437"/>
                </a:cubicBezTo>
                <a:close/>
                <a:moveTo>
                  <a:pt x="39" y="398"/>
                </a:moveTo>
                <a:lnTo>
                  <a:pt x="39" y="398"/>
                </a:lnTo>
                <a:cubicBezTo>
                  <a:pt x="640" y="398"/>
                  <a:pt x="640" y="398"/>
                  <a:pt x="640" y="398"/>
                </a:cubicBezTo>
                <a:cubicBezTo>
                  <a:pt x="640" y="39"/>
                  <a:pt x="640" y="39"/>
                  <a:pt x="640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3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33">
            <a:extLst>
              <a:ext uri="{FF2B5EF4-FFF2-40B4-BE49-F238E27FC236}">
                <a16:creationId xmlns:a16="http://schemas.microsoft.com/office/drawing/2014/main" id="{7C4DD3E6-41C7-C04B-81D2-C5B22D612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238" y="3293420"/>
            <a:ext cx="35698" cy="316172"/>
          </a:xfrm>
          <a:custGeom>
            <a:avLst/>
            <a:gdLst>
              <a:gd name="T0" fmla="*/ 15 w 32"/>
              <a:gd name="T1" fmla="*/ 273 h 274"/>
              <a:gd name="T2" fmla="*/ 15 w 32"/>
              <a:gd name="T3" fmla="*/ 273 h 274"/>
              <a:gd name="T4" fmla="*/ 0 w 32"/>
              <a:gd name="T5" fmla="*/ 258 h 274"/>
              <a:gd name="T6" fmla="*/ 0 w 32"/>
              <a:gd name="T7" fmla="*/ 16 h 274"/>
              <a:gd name="T8" fmla="*/ 15 w 32"/>
              <a:gd name="T9" fmla="*/ 0 h 274"/>
              <a:gd name="T10" fmla="*/ 31 w 32"/>
              <a:gd name="T11" fmla="*/ 16 h 274"/>
              <a:gd name="T12" fmla="*/ 31 w 32"/>
              <a:gd name="T13" fmla="*/ 258 h 274"/>
              <a:gd name="T14" fmla="*/ 15 w 32"/>
              <a:gd name="T15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274">
                <a:moveTo>
                  <a:pt x="15" y="273"/>
                </a:moveTo>
                <a:lnTo>
                  <a:pt x="15" y="273"/>
                </a:lnTo>
                <a:cubicBezTo>
                  <a:pt x="7" y="273"/>
                  <a:pt x="0" y="265"/>
                  <a:pt x="0" y="25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3" y="0"/>
                  <a:pt x="31" y="8"/>
                  <a:pt x="31" y="16"/>
                </a:cubicBezTo>
                <a:cubicBezTo>
                  <a:pt x="31" y="258"/>
                  <a:pt x="31" y="258"/>
                  <a:pt x="31" y="258"/>
                </a:cubicBezTo>
                <a:cubicBezTo>
                  <a:pt x="31" y="265"/>
                  <a:pt x="23" y="273"/>
                  <a:pt x="15" y="2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34">
            <a:extLst>
              <a:ext uri="{FF2B5EF4-FFF2-40B4-BE49-F238E27FC236}">
                <a16:creationId xmlns:a16="http://schemas.microsoft.com/office/drawing/2014/main" id="{41C53A15-A48A-E246-AE61-C2F5A4CB9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057" y="3568795"/>
            <a:ext cx="458959" cy="152986"/>
          </a:xfrm>
          <a:custGeom>
            <a:avLst/>
            <a:gdLst>
              <a:gd name="T0" fmla="*/ 16 w 399"/>
              <a:gd name="T1" fmla="*/ 133 h 134"/>
              <a:gd name="T2" fmla="*/ 16 w 399"/>
              <a:gd name="T3" fmla="*/ 133 h 134"/>
              <a:gd name="T4" fmla="*/ 0 w 399"/>
              <a:gd name="T5" fmla="*/ 117 h 134"/>
              <a:gd name="T6" fmla="*/ 8 w 399"/>
              <a:gd name="T7" fmla="*/ 94 h 134"/>
              <a:gd name="T8" fmla="*/ 195 w 399"/>
              <a:gd name="T9" fmla="*/ 8 h 134"/>
              <a:gd name="T10" fmla="*/ 211 w 399"/>
              <a:gd name="T11" fmla="*/ 8 h 134"/>
              <a:gd name="T12" fmla="*/ 390 w 399"/>
              <a:gd name="T13" fmla="*/ 94 h 134"/>
              <a:gd name="T14" fmla="*/ 398 w 399"/>
              <a:gd name="T15" fmla="*/ 117 h 134"/>
              <a:gd name="T16" fmla="*/ 375 w 399"/>
              <a:gd name="T17" fmla="*/ 125 h 134"/>
              <a:gd name="T18" fmla="*/ 203 w 399"/>
              <a:gd name="T19" fmla="*/ 39 h 134"/>
              <a:gd name="T20" fmla="*/ 24 w 399"/>
              <a:gd name="T21" fmla="*/ 125 h 134"/>
              <a:gd name="T22" fmla="*/ 16 w 399"/>
              <a:gd name="T23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134">
                <a:moveTo>
                  <a:pt x="16" y="133"/>
                </a:moveTo>
                <a:lnTo>
                  <a:pt x="16" y="133"/>
                </a:lnTo>
                <a:cubicBezTo>
                  <a:pt x="8" y="133"/>
                  <a:pt x="8" y="125"/>
                  <a:pt x="0" y="117"/>
                </a:cubicBezTo>
                <a:cubicBezTo>
                  <a:pt x="0" y="109"/>
                  <a:pt x="0" y="102"/>
                  <a:pt x="8" y="94"/>
                </a:cubicBezTo>
                <a:cubicBezTo>
                  <a:pt x="195" y="8"/>
                  <a:pt x="195" y="8"/>
                  <a:pt x="195" y="8"/>
                </a:cubicBezTo>
                <a:cubicBezTo>
                  <a:pt x="195" y="0"/>
                  <a:pt x="203" y="0"/>
                  <a:pt x="211" y="8"/>
                </a:cubicBezTo>
                <a:cubicBezTo>
                  <a:pt x="390" y="94"/>
                  <a:pt x="390" y="94"/>
                  <a:pt x="390" y="94"/>
                </a:cubicBezTo>
                <a:cubicBezTo>
                  <a:pt x="398" y="102"/>
                  <a:pt x="398" y="109"/>
                  <a:pt x="398" y="117"/>
                </a:cubicBezTo>
                <a:cubicBezTo>
                  <a:pt x="390" y="133"/>
                  <a:pt x="383" y="133"/>
                  <a:pt x="375" y="125"/>
                </a:cubicBezTo>
                <a:cubicBezTo>
                  <a:pt x="203" y="39"/>
                  <a:pt x="203" y="39"/>
                  <a:pt x="203" y="39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33"/>
                  <a:pt x="24" y="133"/>
                  <a:pt x="16" y="1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35">
            <a:extLst>
              <a:ext uri="{FF2B5EF4-FFF2-40B4-BE49-F238E27FC236}">
                <a16:creationId xmlns:a16="http://schemas.microsoft.com/office/drawing/2014/main" id="{94F217B1-3EBD-324A-B1C0-A46AB83A0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3140" y="3619791"/>
            <a:ext cx="45894" cy="101991"/>
          </a:xfrm>
          <a:custGeom>
            <a:avLst/>
            <a:gdLst>
              <a:gd name="T0" fmla="*/ 15 w 40"/>
              <a:gd name="T1" fmla="*/ 86 h 87"/>
              <a:gd name="T2" fmla="*/ 15 w 40"/>
              <a:gd name="T3" fmla="*/ 86 h 87"/>
              <a:gd name="T4" fmla="*/ 0 w 40"/>
              <a:gd name="T5" fmla="*/ 62 h 87"/>
              <a:gd name="T6" fmla="*/ 0 w 40"/>
              <a:gd name="T7" fmla="*/ 23 h 87"/>
              <a:gd name="T8" fmla="*/ 15 w 40"/>
              <a:gd name="T9" fmla="*/ 0 h 87"/>
              <a:gd name="T10" fmla="*/ 39 w 40"/>
              <a:gd name="T11" fmla="*/ 23 h 87"/>
              <a:gd name="T12" fmla="*/ 39 w 40"/>
              <a:gd name="T13" fmla="*/ 62 h 87"/>
              <a:gd name="T14" fmla="*/ 15 w 40"/>
              <a:gd name="T1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87">
                <a:moveTo>
                  <a:pt x="15" y="86"/>
                </a:moveTo>
                <a:lnTo>
                  <a:pt x="15" y="86"/>
                </a:lnTo>
                <a:cubicBezTo>
                  <a:pt x="8" y="86"/>
                  <a:pt x="0" y="78"/>
                  <a:pt x="0" y="6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31" y="0"/>
                  <a:pt x="39" y="8"/>
                  <a:pt x="39" y="23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78"/>
                  <a:pt x="31" y="86"/>
                  <a:pt x="15" y="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36">
            <a:extLst>
              <a:ext uri="{FF2B5EF4-FFF2-40B4-BE49-F238E27FC236}">
                <a16:creationId xmlns:a16="http://schemas.microsoft.com/office/drawing/2014/main" id="{F5FFB79C-AC79-9B4F-848E-864B2D73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052" y="2936452"/>
            <a:ext cx="316172" cy="326371"/>
          </a:xfrm>
          <a:custGeom>
            <a:avLst/>
            <a:gdLst>
              <a:gd name="T0" fmla="*/ 265 w 274"/>
              <a:gd name="T1" fmla="*/ 133 h 282"/>
              <a:gd name="T2" fmla="*/ 265 w 274"/>
              <a:gd name="T3" fmla="*/ 133 h 282"/>
              <a:gd name="T4" fmla="*/ 148 w 274"/>
              <a:gd name="T5" fmla="*/ 133 h 282"/>
              <a:gd name="T6" fmla="*/ 172 w 274"/>
              <a:gd name="T7" fmla="*/ 15 h 282"/>
              <a:gd name="T8" fmla="*/ 164 w 274"/>
              <a:gd name="T9" fmla="*/ 0 h 282"/>
              <a:gd name="T10" fmla="*/ 133 w 274"/>
              <a:gd name="T11" fmla="*/ 0 h 282"/>
              <a:gd name="T12" fmla="*/ 39 w 274"/>
              <a:gd name="T13" fmla="*/ 39 h 282"/>
              <a:gd name="T14" fmla="*/ 0 w 274"/>
              <a:gd name="T15" fmla="*/ 140 h 282"/>
              <a:gd name="T16" fmla="*/ 39 w 274"/>
              <a:gd name="T17" fmla="*/ 234 h 282"/>
              <a:gd name="T18" fmla="*/ 39 w 274"/>
              <a:gd name="T19" fmla="*/ 234 h 282"/>
              <a:gd name="T20" fmla="*/ 39 w 274"/>
              <a:gd name="T21" fmla="*/ 242 h 282"/>
              <a:gd name="T22" fmla="*/ 133 w 274"/>
              <a:gd name="T23" fmla="*/ 281 h 282"/>
              <a:gd name="T24" fmla="*/ 234 w 274"/>
              <a:gd name="T25" fmla="*/ 234 h 282"/>
              <a:gd name="T26" fmla="*/ 273 w 274"/>
              <a:gd name="T27" fmla="*/ 140 h 282"/>
              <a:gd name="T28" fmla="*/ 265 w 274"/>
              <a:gd name="T29" fmla="*/ 133 h 282"/>
              <a:gd name="T30" fmla="*/ 55 w 274"/>
              <a:gd name="T31" fmla="*/ 55 h 282"/>
              <a:gd name="T32" fmla="*/ 55 w 274"/>
              <a:gd name="T33" fmla="*/ 55 h 282"/>
              <a:gd name="T34" fmla="*/ 133 w 274"/>
              <a:gd name="T35" fmla="*/ 23 h 282"/>
              <a:gd name="T36" fmla="*/ 148 w 274"/>
              <a:gd name="T37" fmla="*/ 23 h 282"/>
              <a:gd name="T38" fmla="*/ 125 w 274"/>
              <a:gd name="T39" fmla="*/ 133 h 282"/>
              <a:gd name="T40" fmla="*/ 47 w 274"/>
              <a:gd name="T41" fmla="*/ 218 h 282"/>
              <a:gd name="T42" fmla="*/ 16 w 274"/>
              <a:gd name="T43" fmla="*/ 140 h 282"/>
              <a:gd name="T44" fmla="*/ 55 w 274"/>
              <a:gd name="T45" fmla="*/ 55 h 282"/>
              <a:gd name="T46" fmla="*/ 219 w 274"/>
              <a:gd name="T47" fmla="*/ 226 h 282"/>
              <a:gd name="T48" fmla="*/ 219 w 274"/>
              <a:gd name="T49" fmla="*/ 226 h 282"/>
              <a:gd name="T50" fmla="*/ 133 w 274"/>
              <a:gd name="T51" fmla="*/ 257 h 282"/>
              <a:gd name="T52" fmla="*/ 62 w 274"/>
              <a:gd name="T53" fmla="*/ 234 h 282"/>
              <a:gd name="T54" fmla="*/ 141 w 274"/>
              <a:gd name="T55" fmla="*/ 148 h 282"/>
              <a:gd name="T56" fmla="*/ 258 w 274"/>
              <a:gd name="T57" fmla="*/ 148 h 282"/>
              <a:gd name="T58" fmla="*/ 219 w 274"/>
              <a:gd name="T59" fmla="*/ 226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74" h="282">
                <a:moveTo>
                  <a:pt x="265" y="133"/>
                </a:moveTo>
                <a:lnTo>
                  <a:pt x="265" y="133"/>
                </a:lnTo>
                <a:cubicBezTo>
                  <a:pt x="148" y="133"/>
                  <a:pt x="148" y="133"/>
                  <a:pt x="148" y="133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8"/>
                  <a:pt x="164" y="8"/>
                  <a:pt x="164" y="0"/>
                </a:cubicBezTo>
                <a:cubicBezTo>
                  <a:pt x="156" y="0"/>
                  <a:pt x="148" y="0"/>
                  <a:pt x="133" y="0"/>
                </a:cubicBezTo>
                <a:cubicBezTo>
                  <a:pt x="102" y="0"/>
                  <a:pt x="62" y="15"/>
                  <a:pt x="39" y="39"/>
                </a:cubicBezTo>
                <a:cubicBezTo>
                  <a:pt x="16" y="70"/>
                  <a:pt x="0" y="101"/>
                  <a:pt x="0" y="140"/>
                </a:cubicBezTo>
                <a:cubicBezTo>
                  <a:pt x="0" y="179"/>
                  <a:pt x="16" y="211"/>
                  <a:pt x="39" y="234"/>
                </a:cubicBezTo>
                <a:lnTo>
                  <a:pt x="39" y="234"/>
                </a:lnTo>
                <a:cubicBezTo>
                  <a:pt x="39" y="242"/>
                  <a:pt x="39" y="242"/>
                  <a:pt x="39" y="242"/>
                </a:cubicBezTo>
                <a:cubicBezTo>
                  <a:pt x="62" y="265"/>
                  <a:pt x="102" y="281"/>
                  <a:pt x="133" y="281"/>
                </a:cubicBezTo>
                <a:cubicBezTo>
                  <a:pt x="172" y="281"/>
                  <a:pt x="211" y="265"/>
                  <a:pt x="234" y="234"/>
                </a:cubicBezTo>
                <a:cubicBezTo>
                  <a:pt x="258" y="211"/>
                  <a:pt x="273" y="179"/>
                  <a:pt x="273" y="140"/>
                </a:cubicBezTo>
                <a:cubicBezTo>
                  <a:pt x="273" y="133"/>
                  <a:pt x="273" y="133"/>
                  <a:pt x="265" y="133"/>
                </a:cubicBezTo>
                <a:close/>
                <a:moveTo>
                  <a:pt x="55" y="55"/>
                </a:moveTo>
                <a:lnTo>
                  <a:pt x="55" y="55"/>
                </a:lnTo>
                <a:cubicBezTo>
                  <a:pt x="78" y="31"/>
                  <a:pt x="102" y="23"/>
                  <a:pt x="133" y="23"/>
                </a:cubicBezTo>
                <a:cubicBezTo>
                  <a:pt x="141" y="23"/>
                  <a:pt x="141" y="23"/>
                  <a:pt x="148" y="23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23" y="195"/>
                  <a:pt x="16" y="171"/>
                  <a:pt x="16" y="140"/>
                </a:cubicBezTo>
                <a:cubicBezTo>
                  <a:pt x="16" y="109"/>
                  <a:pt x="31" y="78"/>
                  <a:pt x="55" y="55"/>
                </a:cubicBezTo>
                <a:close/>
                <a:moveTo>
                  <a:pt x="219" y="226"/>
                </a:moveTo>
                <a:lnTo>
                  <a:pt x="219" y="226"/>
                </a:lnTo>
                <a:cubicBezTo>
                  <a:pt x="195" y="250"/>
                  <a:pt x="172" y="257"/>
                  <a:pt x="133" y="257"/>
                </a:cubicBezTo>
                <a:cubicBezTo>
                  <a:pt x="109" y="257"/>
                  <a:pt x="78" y="250"/>
                  <a:pt x="62" y="234"/>
                </a:cubicBezTo>
                <a:cubicBezTo>
                  <a:pt x="141" y="148"/>
                  <a:pt x="141" y="148"/>
                  <a:pt x="141" y="148"/>
                </a:cubicBezTo>
                <a:cubicBezTo>
                  <a:pt x="258" y="148"/>
                  <a:pt x="258" y="148"/>
                  <a:pt x="258" y="148"/>
                </a:cubicBezTo>
                <a:cubicBezTo>
                  <a:pt x="250" y="179"/>
                  <a:pt x="242" y="203"/>
                  <a:pt x="219" y="2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37">
            <a:extLst>
              <a:ext uri="{FF2B5EF4-FFF2-40B4-BE49-F238E27FC236}">
                <a16:creationId xmlns:a16="http://schemas.microsoft.com/office/drawing/2014/main" id="{BF9BA569-A956-3741-A17C-098090627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835" y="2905854"/>
            <a:ext cx="173385" cy="163185"/>
          </a:xfrm>
          <a:custGeom>
            <a:avLst/>
            <a:gdLst>
              <a:gd name="T0" fmla="*/ 117 w 149"/>
              <a:gd name="T1" fmla="*/ 47 h 142"/>
              <a:gd name="T2" fmla="*/ 117 w 149"/>
              <a:gd name="T3" fmla="*/ 47 h 142"/>
              <a:gd name="T4" fmla="*/ 31 w 149"/>
              <a:gd name="T5" fmla="*/ 0 h 142"/>
              <a:gd name="T6" fmla="*/ 23 w 149"/>
              <a:gd name="T7" fmla="*/ 0 h 142"/>
              <a:gd name="T8" fmla="*/ 23 w 149"/>
              <a:gd name="T9" fmla="*/ 8 h 142"/>
              <a:gd name="T10" fmla="*/ 0 w 149"/>
              <a:gd name="T11" fmla="*/ 133 h 142"/>
              <a:gd name="T12" fmla="*/ 0 w 149"/>
              <a:gd name="T13" fmla="*/ 141 h 142"/>
              <a:gd name="T14" fmla="*/ 8 w 149"/>
              <a:gd name="T15" fmla="*/ 141 h 142"/>
              <a:gd name="T16" fmla="*/ 140 w 149"/>
              <a:gd name="T17" fmla="*/ 141 h 142"/>
              <a:gd name="T18" fmla="*/ 148 w 149"/>
              <a:gd name="T19" fmla="*/ 133 h 142"/>
              <a:gd name="T20" fmla="*/ 117 w 149"/>
              <a:gd name="T21" fmla="*/ 47 h 142"/>
              <a:gd name="T22" fmla="*/ 23 w 149"/>
              <a:gd name="T23" fmla="*/ 125 h 142"/>
              <a:gd name="T24" fmla="*/ 23 w 149"/>
              <a:gd name="T25" fmla="*/ 125 h 142"/>
              <a:gd name="T26" fmla="*/ 39 w 149"/>
              <a:gd name="T27" fmla="*/ 16 h 142"/>
              <a:gd name="T28" fmla="*/ 101 w 149"/>
              <a:gd name="T29" fmla="*/ 55 h 142"/>
              <a:gd name="T30" fmla="*/ 125 w 149"/>
              <a:gd name="T31" fmla="*/ 125 h 142"/>
              <a:gd name="T32" fmla="*/ 23 w 149"/>
              <a:gd name="T33" fmla="*/ 12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" h="142">
                <a:moveTo>
                  <a:pt x="117" y="47"/>
                </a:moveTo>
                <a:lnTo>
                  <a:pt x="117" y="47"/>
                </a:lnTo>
                <a:cubicBezTo>
                  <a:pt x="94" y="16"/>
                  <a:pt x="63" y="0"/>
                  <a:pt x="31" y="0"/>
                </a:cubicBezTo>
                <a:cubicBezTo>
                  <a:pt x="31" y="0"/>
                  <a:pt x="31" y="0"/>
                  <a:pt x="23" y="0"/>
                </a:cubicBezTo>
                <a:cubicBezTo>
                  <a:pt x="23" y="0"/>
                  <a:pt x="23" y="0"/>
                  <a:pt x="23" y="8"/>
                </a:cubicBezTo>
                <a:cubicBezTo>
                  <a:pt x="0" y="133"/>
                  <a:pt x="0" y="133"/>
                  <a:pt x="0" y="133"/>
                </a:cubicBezTo>
                <a:lnTo>
                  <a:pt x="0" y="141"/>
                </a:lnTo>
                <a:lnTo>
                  <a:pt x="8" y="141"/>
                </a:lnTo>
                <a:cubicBezTo>
                  <a:pt x="140" y="141"/>
                  <a:pt x="140" y="141"/>
                  <a:pt x="140" y="141"/>
                </a:cubicBezTo>
                <a:cubicBezTo>
                  <a:pt x="140" y="141"/>
                  <a:pt x="148" y="141"/>
                  <a:pt x="148" y="133"/>
                </a:cubicBezTo>
                <a:cubicBezTo>
                  <a:pt x="148" y="102"/>
                  <a:pt x="133" y="71"/>
                  <a:pt x="117" y="47"/>
                </a:cubicBezTo>
                <a:close/>
                <a:moveTo>
                  <a:pt x="23" y="125"/>
                </a:moveTo>
                <a:lnTo>
                  <a:pt x="23" y="125"/>
                </a:lnTo>
                <a:cubicBezTo>
                  <a:pt x="39" y="16"/>
                  <a:pt x="39" y="16"/>
                  <a:pt x="39" y="16"/>
                </a:cubicBezTo>
                <a:cubicBezTo>
                  <a:pt x="63" y="24"/>
                  <a:pt x="86" y="39"/>
                  <a:pt x="101" y="55"/>
                </a:cubicBezTo>
                <a:cubicBezTo>
                  <a:pt x="117" y="79"/>
                  <a:pt x="125" y="102"/>
                  <a:pt x="125" y="125"/>
                </a:cubicBezTo>
                <a:lnTo>
                  <a:pt x="23" y="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38">
            <a:extLst>
              <a:ext uri="{FF2B5EF4-FFF2-40B4-BE49-F238E27FC236}">
                <a16:creationId xmlns:a16="http://schemas.microsoft.com/office/drawing/2014/main" id="{4BEBC9BD-545C-A44F-B5FD-1A7B7E357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62" y="10570470"/>
            <a:ext cx="550751" cy="56097"/>
          </a:xfrm>
          <a:custGeom>
            <a:avLst/>
            <a:gdLst>
              <a:gd name="T0" fmla="*/ 453 w 477"/>
              <a:gd name="T1" fmla="*/ 47 h 48"/>
              <a:gd name="T2" fmla="*/ 453 w 477"/>
              <a:gd name="T3" fmla="*/ 47 h 48"/>
              <a:gd name="T4" fmla="*/ 453 w 477"/>
              <a:gd name="T5" fmla="*/ 47 h 48"/>
              <a:gd name="T6" fmla="*/ 16 w 477"/>
              <a:gd name="T7" fmla="*/ 39 h 48"/>
              <a:gd name="T8" fmla="*/ 0 w 477"/>
              <a:gd name="T9" fmla="*/ 24 h 48"/>
              <a:gd name="T10" fmla="*/ 16 w 477"/>
              <a:gd name="T11" fmla="*/ 0 h 48"/>
              <a:gd name="T12" fmla="*/ 16 w 477"/>
              <a:gd name="T13" fmla="*/ 0 h 48"/>
              <a:gd name="T14" fmla="*/ 453 w 477"/>
              <a:gd name="T15" fmla="*/ 8 h 48"/>
              <a:gd name="T16" fmla="*/ 476 w 477"/>
              <a:gd name="T17" fmla="*/ 24 h 48"/>
              <a:gd name="T18" fmla="*/ 453 w 477"/>
              <a:gd name="T1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7" h="48">
                <a:moveTo>
                  <a:pt x="453" y="47"/>
                </a:moveTo>
                <a:lnTo>
                  <a:pt x="453" y="47"/>
                </a:lnTo>
                <a:lnTo>
                  <a:pt x="453" y="47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453" y="8"/>
                  <a:pt x="453" y="8"/>
                  <a:pt x="453" y="8"/>
                </a:cubicBezTo>
                <a:cubicBezTo>
                  <a:pt x="461" y="8"/>
                  <a:pt x="476" y="16"/>
                  <a:pt x="476" y="24"/>
                </a:cubicBezTo>
                <a:cubicBezTo>
                  <a:pt x="476" y="31"/>
                  <a:pt x="461" y="47"/>
                  <a:pt x="453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39">
            <a:extLst>
              <a:ext uri="{FF2B5EF4-FFF2-40B4-BE49-F238E27FC236}">
                <a16:creationId xmlns:a16="http://schemas.microsoft.com/office/drawing/2014/main" id="{5B023CAF-499F-1040-84EA-20328E501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695" y="10172705"/>
            <a:ext cx="1285085" cy="453861"/>
          </a:xfrm>
          <a:custGeom>
            <a:avLst/>
            <a:gdLst>
              <a:gd name="T0" fmla="*/ 1038 w 1110"/>
              <a:gd name="T1" fmla="*/ 390 h 391"/>
              <a:gd name="T2" fmla="*/ 1038 w 1110"/>
              <a:gd name="T3" fmla="*/ 390 h 391"/>
              <a:gd name="T4" fmla="*/ 1007 w 1110"/>
              <a:gd name="T5" fmla="*/ 390 h 391"/>
              <a:gd name="T6" fmla="*/ 992 w 1110"/>
              <a:gd name="T7" fmla="*/ 367 h 391"/>
              <a:gd name="T8" fmla="*/ 1007 w 1110"/>
              <a:gd name="T9" fmla="*/ 351 h 391"/>
              <a:gd name="T10" fmla="*/ 1007 w 1110"/>
              <a:gd name="T11" fmla="*/ 351 h 391"/>
              <a:gd name="T12" fmla="*/ 1038 w 1110"/>
              <a:gd name="T13" fmla="*/ 351 h 391"/>
              <a:gd name="T14" fmla="*/ 1046 w 1110"/>
              <a:gd name="T15" fmla="*/ 351 h 391"/>
              <a:gd name="T16" fmla="*/ 1062 w 1110"/>
              <a:gd name="T17" fmla="*/ 343 h 391"/>
              <a:gd name="T18" fmla="*/ 1070 w 1110"/>
              <a:gd name="T19" fmla="*/ 320 h 391"/>
              <a:gd name="T20" fmla="*/ 1038 w 1110"/>
              <a:gd name="T21" fmla="*/ 218 h 391"/>
              <a:gd name="T22" fmla="*/ 992 w 1110"/>
              <a:gd name="T23" fmla="*/ 210 h 391"/>
              <a:gd name="T24" fmla="*/ 913 w 1110"/>
              <a:gd name="T25" fmla="*/ 164 h 391"/>
              <a:gd name="T26" fmla="*/ 797 w 1110"/>
              <a:gd name="T27" fmla="*/ 70 h 391"/>
              <a:gd name="T28" fmla="*/ 648 w 1110"/>
              <a:gd name="T29" fmla="*/ 39 h 391"/>
              <a:gd name="T30" fmla="*/ 648 w 1110"/>
              <a:gd name="T31" fmla="*/ 39 h 391"/>
              <a:gd name="T32" fmla="*/ 555 w 1110"/>
              <a:gd name="T33" fmla="*/ 39 h 391"/>
              <a:gd name="T34" fmla="*/ 539 w 1110"/>
              <a:gd name="T35" fmla="*/ 39 h 391"/>
              <a:gd name="T36" fmla="*/ 79 w 1110"/>
              <a:gd name="T37" fmla="*/ 39 h 391"/>
              <a:gd name="T38" fmla="*/ 55 w 1110"/>
              <a:gd name="T39" fmla="*/ 62 h 391"/>
              <a:gd name="T40" fmla="*/ 55 w 1110"/>
              <a:gd name="T41" fmla="*/ 62 h 391"/>
              <a:gd name="T42" fmla="*/ 39 w 1110"/>
              <a:gd name="T43" fmla="*/ 328 h 391"/>
              <a:gd name="T44" fmla="*/ 55 w 1110"/>
              <a:gd name="T45" fmla="*/ 343 h 391"/>
              <a:gd name="T46" fmla="*/ 118 w 1110"/>
              <a:gd name="T47" fmla="*/ 343 h 391"/>
              <a:gd name="T48" fmla="*/ 141 w 1110"/>
              <a:gd name="T49" fmla="*/ 367 h 391"/>
              <a:gd name="T50" fmla="*/ 118 w 1110"/>
              <a:gd name="T51" fmla="*/ 382 h 391"/>
              <a:gd name="T52" fmla="*/ 55 w 1110"/>
              <a:gd name="T53" fmla="*/ 382 h 391"/>
              <a:gd name="T54" fmla="*/ 0 w 1110"/>
              <a:gd name="T55" fmla="*/ 328 h 391"/>
              <a:gd name="T56" fmla="*/ 0 w 1110"/>
              <a:gd name="T57" fmla="*/ 320 h 391"/>
              <a:gd name="T58" fmla="*/ 16 w 1110"/>
              <a:gd name="T59" fmla="*/ 54 h 391"/>
              <a:gd name="T60" fmla="*/ 79 w 1110"/>
              <a:gd name="T61" fmla="*/ 0 h 391"/>
              <a:gd name="T62" fmla="*/ 539 w 1110"/>
              <a:gd name="T63" fmla="*/ 0 h 391"/>
              <a:gd name="T64" fmla="*/ 555 w 1110"/>
              <a:gd name="T65" fmla="*/ 0 h 391"/>
              <a:gd name="T66" fmla="*/ 648 w 1110"/>
              <a:gd name="T67" fmla="*/ 0 h 391"/>
              <a:gd name="T68" fmla="*/ 648 w 1110"/>
              <a:gd name="T69" fmla="*/ 0 h 391"/>
              <a:gd name="T70" fmla="*/ 820 w 1110"/>
              <a:gd name="T71" fmla="*/ 31 h 391"/>
              <a:gd name="T72" fmla="*/ 937 w 1110"/>
              <a:gd name="T73" fmla="*/ 140 h 391"/>
              <a:gd name="T74" fmla="*/ 999 w 1110"/>
              <a:gd name="T75" fmla="*/ 172 h 391"/>
              <a:gd name="T76" fmla="*/ 1054 w 1110"/>
              <a:gd name="T77" fmla="*/ 187 h 391"/>
              <a:gd name="T78" fmla="*/ 1109 w 1110"/>
              <a:gd name="T79" fmla="*/ 312 h 391"/>
              <a:gd name="T80" fmla="*/ 1093 w 1110"/>
              <a:gd name="T81" fmla="*/ 367 h 391"/>
              <a:gd name="T82" fmla="*/ 1046 w 1110"/>
              <a:gd name="T83" fmla="*/ 390 h 391"/>
              <a:gd name="T84" fmla="*/ 1038 w 1110"/>
              <a:gd name="T85" fmla="*/ 39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10" h="391">
                <a:moveTo>
                  <a:pt x="1038" y="390"/>
                </a:moveTo>
                <a:lnTo>
                  <a:pt x="1038" y="390"/>
                </a:lnTo>
                <a:cubicBezTo>
                  <a:pt x="1007" y="390"/>
                  <a:pt x="1007" y="390"/>
                  <a:pt x="1007" y="390"/>
                </a:cubicBezTo>
                <a:cubicBezTo>
                  <a:pt x="999" y="390"/>
                  <a:pt x="992" y="382"/>
                  <a:pt x="992" y="367"/>
                </a:cubicBezTo>
                <a:cubicBezTo>
                  <a:pt x="992" y="359"/>
                  <a:pt x="999" y="351"/>
                  <a:pt x="1007" y="351"/>
                </a:cubicBezTo>
                <a:lnTo>
                  <a:pt x="1007" y="351"/>
                </a:lnTo>
                <a:cubicBezTo>
                  <a:pt x="1038" y="351"/>
                  <a:pt x="1038" y="351"/>
                  <a:pt x="1038" y="351"/>
                </a:cubicBezTo>
                <a:cubicBezTo>
                  <a:pt x="1046" y="351"/>
                  <a:pt x="1046" y="351"/>
                  <a:pt x="1046" y="351"/>
                </a:cubicBezTo>
                <a:cubicBezTo>
                  <a:pt x="1054" y="351"/>
                  <a:pt x="1054" y="343"/>
                  <a:pt x="1062" y="343"/>
                </a:cubicBezTo>
                <a:cubicBezTo>
                  <a:pt x="1070" y="335"/>
                  <a:pt x="1070" y="328"/>
                  <a:pt x="1070" y="320"/>
                </a:cubicBezTo>
                <a:cubicBezTo>
                  <a:pt x="1062" y="242"/>
                  <a:pt x="1046" y="226"/>
                  <a:pt x="1038" y="218"/>
                </a:cubicBezTo>
                <a:cubicBezTo>
                  <a:pt x="1015" y="210"/>
                  <a:pt x="1007" y="210"/>
                  <a:pt x="992" y="210"/>
                </a:cubicBezTo>
                <a:cubicBezTo>
                  <a:pt x="968" y="203"/>
                  <a:pt x="945" y="195"/>
                  <a:pt x="913" y="164"/>
                </a:cubicBezTo>
                <a:cubicBezTo>
                  <a:pt x="867" y="117"/>
                  <a:pt x="836" y="86"/>
                  <a:pt x="797" y="70"/>
                </a:cubicBezTo>
                <a:cubicBezTo>
                  <a:pt x="757" y="47"/>
                  <a:pt x="711" y="39"/>
                  <a:pt x="648" y="39"/>
                </a:cubicBezTo>
                <a:lnTo>
                  <a:pt x="648" y="39"/>
                </a:lnTo>
                <a:cubicBezTo>
                  <a:pt x="633" y="39"/>
                  <a:pt x="586" y="39"/>
                  <a:pt x="555" y="39"/>
                </a:cubicBezTo>
                <a:cubicBezTo>
                  <a:pt x="539" y="39"/>
                  <a:pt x="539" y="39"/>
                  <a:pt x="539" y="39"/>
                </a:cubicBezTo>
                <a:cubicBezTo>
                  <a:pt x="79" y="39"/>
                  <a:pt x="79" y="39"/>
                  <a:pt x="79" y="39"/>
                </a:cubicBezTo>
                <a:cubicBezTo>
                  <a:pt x="63" y="39"/>
                  <a:pt x="55" y="47"/>
                  <a:pt x="55" y="62"/>
                </a:cubicBezTo>
                <a:lnTo>
                  <a:pt x="55" y="62"/>
                </a:lnTo>
                <a:cubicBezTo>
                  <a:pt x="39" y="328"/>
                  <a:pt x="39" y="328"/>
                  <a:pt x="39" y="328"/>
                </a:cubicBezTo>
                <a:cubicBezTo>
                  <a:pt x="39" y="335"/>
                  <a:pt x="47" y="343"/>
                  <a:pt x="55" y="343"/>
                </a:cubicBezTo>
                <a:cubicBezTo>
                  <a:pt x="118" y="343"/>
                  <a:pt x="118" y="343"/>
                  <a:pt x="118" y="343"/>
                </a:cubicBezTo>
                <a:cubicBezTo>
                  <a:pt x="133" y="343"/>
                  <a:pt x="141" y="351"/>
                  <a:pt x="141" y="367"/>
                </a:cubicBezTo>
                <a:cubicBezTo>
                  <a:pt x="141" y="374"/>
                  <a:pt x="133" y="382"/>
                  <a:pt x="118" y="382"/>
                </a:cubicBezTo>
                <a:cubicBezTo>
                  <a:pt x="55" y="382"/>
                  <a:pt x="55" y="382"/>
                  <a:pt x="55" y="382"/>
                </a:cubicBezTo>
                <a:cubicBezTo>
                  <a:pt x="24" y="382"/>
                  <a:pt x="0" y="359"/>
                  <a:pt x="0" y="328"/>
                </a:cubicBezTo>
                <a:cubicBezTo>
                  <a:pt x="0" y="320"/>
                  <a:pt x="0" y="320"/>
                  <a:pt x="0" y="320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23"/>
                  <a:pt x="47" y="0"/>
                  <a:pt x="79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86" y="0"/>
                  <a:pt x="633" y="0"/>
                  <a:pt x="648" y="0"/>
                </a:cubicBezTo>
                <a:lnTo>
                  <a:pt x="648" y="0"/>
                </a:lnTo>
                <a:cubicBezTo>
                  <a:pt x="718" y="0"/>
                  <a:pt x="773" y="8"/>
                  <a:pt x="820" y="31"/>
                </a:cubicBezTo>
                <a:cubicBezTo>
                  <a:pt x="859" y="54"/>
                  <a:pt x="898" y="86"/>
                  <a:pt x="937" y="140"/>
                </a:cubicBezTo>
                <a:cubicBezTo>
                  <a:pt x="960" y="164"/>
                  <a:pt x="976" y="164"/>
                  <a:pt x="999" y="172"/>
                </a:cubicBezTo>
                <a:cubicBezTo>
                  <a:pt x="1015" y="172"/>
                  <a:pt x="1031" y="179"/>
                  <a:pt x="1054" y="187"/>
                </a:cubicBezTo>
                <a:cubicBezTo>
                  <a:pt x="1085" y="195"/>
                  <a:pt x="1101" y="242"/>
                  <a:pt x="1109" y="312"/>
                </a:cubicBezTo>
                <a:cubicBezTo>
                  <a:pt x="1109" y="335"/>
                  <a:pt x="1101" y="351"/>
                  <a:pt x="1093" y="367"/>
                </a:cubicBezTo>
                <a:cubicBezTo>
                  <a:pt x="1078" y="382"/>
                  <a:pt x="1062" y="390"/>
                  <a:pt x="1046" y="390"/>
                </a:cubicBezTo>
                <a:cubicBezTo>
                  <a:pt x="1046" y="390"/>
                  <a:pt x="1046" y="390"/>
                  <a:pt x="1038" y="3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40">
            <a:extLst>
              <a:ext uri="{FF2B5EF4-FFF2-40B4-BE49-F238E27FC236}">
                <a16:creationId xmlns:a16="http://schemas.microsoft.com/office/drawing/2014/main" id="{F7EF9334-F8F5-CE40-8D58-3E42A24E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728" y="10233900"/>
            <a:ext cx="260075" cy="163185"/>
          </a:xfrm>
          <a:custGeom>
            <a:avLst/>
            <a:gdLst>
              <a:gd name="T0" fmla="*/ 211 w 227"/>
              <a:gd name="T1" fmla="*/ 141 h 142"/>
              <a:gd name="T2" fmla="*/ 211 w 227"/>
              <a:gd name="T3" fmla="*/ 141 h 142"/>
              <a:gd name="T4" fmla="*/ 211 w 227"/>
              <a:gd name="T5" fmla="*/ 141 h 142"/>
              <a:gd name="T6" fmla="*/ 109 w 227"/>
              <a:gd name="T7" fmla="*/ 133 h 142"/>
              <a:gd name="T8" fmla="*/ 15 w 227"/>
              <a:gd name="T9" fmla="*/ 125 h 142"/>
              <a:gd name="T10" fmla="*/ 0 w 227"/>
              <a:gd name="T11" fmla="*/ 118 h 142"/>
              <a:gd name="T12" fmla="*/ 0 w 227"/>
              <a:gd name="T13" fmla="*/ 8 h 142"/>
              <a:gd name="T14" fmla="*/ 15 w 227"/>
              <a:gd name="T15" fmla="*/ 0 h 142"/>
              <a:gd name="T16" fmla="*/ 15 w 227"/>
              <a:gd name="T17" fmla="*/ 0 h 142"/>
              <a:gd name="T18" fmla="*/ 93 w 227"/>
              <a:gd name="T19" fmla="*/ 16 h 142"/>
              <a:gd name="T20" fmla="*/ 172 w 227"/>
              <a:gd name="T21" fmla="*/ 79 h 142"/>
              <a:gd name="T22" fmla="*/ 226 w 227"/>
              <a:gd name="T23" fmla="*/ 125 h 142"/>
              <a:gd name="T24" fmla="*/ 218 w 227"/>
              <a:gd name="T25" fmla="*/ 141 h 142"/>
              <a:gd name="T26" fmla="*/ 211 w 227"/>
              <a:gd name="T27" fmla="*/ 141 h 142"/>
              <a:gd name="T28" fmla="*/ 23 w 227"/>
              <a:gd name="T29" fmla="*/ 102 h 142"/>
              <a:gd name="T30" fmla="*/ 23 w 227"/>
              <a:gd name="T31" fmla="*/ 102 h 142"/>
              <a:gd name="T32" fmla="*/ 117 w 227"/>
              <a:gd name="T33" fmla="*/ 110 h 142"/>
              <a:gd name="T34" fmla="*/ 187 w 227"/>
              <a:gd name="T35" fmla="*/ 118 h 142"/>
              <a:gd name="T36" fmla="*/ 78 w 227"/>
              <a:gd name="T37" fmla="*/ 39 h 142"/>
              <a:gd name="T38" fmla="*/ 23 w 227"/>
              <a:gd name="T39" fmla="*/ 24 h 142"/>
              <a:gd name="T40" fmla="*/ 23 w 227"/>
              <a:gd name="T41" fmla="*/ 10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7" h="142">
                <a:moveTo>
                  <a:pt x="211" y="141"/>
                </a:moveTo>
                <a:lnTo>
                  <a:pt x="211" y="141"/>
                </a:lnTo>
                <a:lnTo>
                  <a:pt x="211" y="141"/>
                </a:lnTo>
                <a:cubicBezTo>
                  <a:pt x="187" y="141"/>
                  <a:pt x="148" y="141"/>
                  <a:pt x="109" y="133"/>
                </a:cubicBezTo>
                <a:cubicBezTo>
                  <a:pt x="78" y="133"/>
                  <a:pt x="39" y="125"/>
                  <a:pt x="15" y="125"/>
                </a:cubicBezTo>
                <a:cubicBezTo>
                  <a:pt x="8" y="125"/>
                  <a:pt x="0" y="118"/>
                  <a:pt x="0" y="11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8" y="0"/>
                  <a:pt x="15" y="0"/>
                </a:cubicBezTo>
                <a:lnTo>
                  <a:pt x="15" y="0"/>
                </a:lnTo>
                <a:cubicBezTo>
                  <a:pt x="39" y="0"/>
                  <a:pt x="70" y="8"/>
                  <a:pt x="93" y="16"/>
                </a:cubicBezTo>
                <a:cubicBezTo>
                  <a:pt x="125" y="32"/>
                  <a:pt x="156" y="63"/>
                  <a:pt x="172" y="79"/>
                </a:cubicBezTo>
                <a:cubicBezTo>
                  <a:pt x="179" y="79"/>
                  <a:pt x="218" y="110"/>
                  <a:pt x="226" y="125"/>
                </a:cubicBezTo>
                <a:cubicBezTo>
                  <a:pt x="226" y="133"/>
                  <a:pt x="226" y="133"/>
                  <a:pt x="218" y="141"/>
                </a:cubicBezTo>
                <a:cubicBezTo>
                  <a:pt x="218" y="141"/>
                  <a:pt x="218" y="141"/>
                  <a:pt x="211" y="141"/>
                </a:cubicBezTo>
                <a:close/>
                <a:moveTo>
                  <a:pt x="23" y="102"/>
                </a:moveTo>
                <a:lnTo>
                  <a:pt x="23" y="102"/>
                </a:lnTo>
                <a:cubicBezTo>
                  <a:pt x="47" y="102"/>
                  <a:pt x="86" y="110"/>
                  <a:pt x="117" y="110"/>
                </a:cubicBezTo>
                <a:cubicBezTo>
                  <a:pt x="140" y="118"/>
                  <a:pt x="164" y="118"/>
                  <a:pt x="187" y="118"/>
                </a:cubicBezTo>
                <a:cubicBezTo>
                  <a:pt x="164" y="94"/>
                  <a:pt x="117" y="55"/>
                  <a:pt x="78" y="39"/>
                </a:cubicBezTo>
                <a:cubicBezTo>
                  <a:pt x="62" y="32"/>
                  <a:pt x="47" y="24"/>
                  <a:pt x="23" y="24"/>
                </a:cubicBezTo>
                <a:lnTo>
                  <a:pt x="23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41">
            <a:extLst>
              <a:ext uri="{FF2B5EF4-FFF2-40B4-BE49-F238E27FC236}">
                <a16:creationId xmlns:a16="http://schemas.microsoft.com/office/drawing/2014/main" id="{6C69B96A-8696-3F48-AD40-42C495CF3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728" y="10407284"/>
            <a:ext cx="81593" cy="35698"/>
          </a:xfrm>
          <a:custGeom>
            <a:avLst/>
            <a:gdLst>
              <a:gd name="T0" fmla="*/ 54 w 71"/>
              <a:gd name="T1" fmla="*/ 31 h 32"/>
              <a:gd name="T2" fmla="*/ 54 w 71"/>
              <a:gd name="T3" fmla="*/ 31 h 32"/>
              <a:gd name="T4" fmla="*/ 15 w 71"/>
              <a:gd name="T5" fmla="*/ 31 h 32"/>
              <a:gd name="T6" fmla="*/ 0 w 71"/>
              <a:gd name="T7" fmla="*/ 15 h 32"/>
              <a:gd name="T8" fmla="*/ 15 w 71"/>
              <a:gd name="T9" fmla="*/ 0 h 32"/>
              <a:gd name="T10" fmla="*/ 54 w 71"/>
              <a:gd name="T11" fmla="*/ 0 h 32"/>
              <a:gd name="T12" fmla="*/ 70 w 71"/>
              <a:gd name="T13" fmla="*/ 15 h 32"/>
              <a:gd name="T14" fmla="*/ 54 w 71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32">
                <a:moveTo>
                  <a:pt x="54" y="31"/>
                </a:moveTo>
                <a:lnTo>
                  <a:pt x="54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2" y="0"/>
                  <a:pt x="70" y="7"/>
                  <a:pt x="70" y="15"/>
                </a:cubicBezTo>
                <a:cubicBezTo>
                  <a:pt x="70" y="23"/>
                  <a:pt x="62" y="31"/>
                  <a:pt x="5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42">
            <a:extLst>
              <a:ext uri="{FF2B5EF4-FFF2-40B4-BE49-F238E27FC236}">
                <a16:creationId xmlns:a16="http://schemas.microsoft.com/office/drawing/2014/main" id="{B09B4DE3-2A9C-7D4B-BC3D-C96AF45EF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210" y="10499076"/>
            <a:ext cx="188685" cy="188685"/>
          </a:xfrm>
          <a:custGeom>
            <a:avLst/>
            <a:gdLst>
              <a:gd name="T0" fmla="*/ 78 w 165"/>
              <a:gd name="T1" fmla="*/ 164 h 165"/>
              <a:gd name="T2" fmla="*/ 78 w 165"/>
              <a:gd name="T3" fmla="*/ 164 h 165"/>
              <a:gd name="T4" fmla="*/ 0 w 165"/>
              <a:gd name="T5" fmla="*/ 86 h 165"/>
              <a:gd name="T6" fmla="*/ 78 w 165"/>
              <a:gd name="T7" fmla="*/ 0 h 165"/>
              <a:gd name="T8" fmla="*/ 164 w 165"/>
              <a:gd name="T9" fmla="*/ 86 h 165"/>
              <a:gd name="T10" fmla="*/ 78 w 165"/>
              <a:gd name="T11" fmla="*/ 164 h 165"/>
              <a:gd name="T12" fmla="*/ 78 w 165"/>
              <a:gd name="T13" fmla="*/ 39 h 165"/>
              <a:gd name="T14" fmla="*/ 78 w 165"/>
              <a:gd name="T15" fmla="*/ 39 h 165"/>
              <a:gd name="T16" fmla="*/ 39 w 165"/>
              <a:gd name="T17" fmla="*/ 86 h 165"/>
              <a:gd name="T18" fmla="*/ 78 w 165"/>
              <a:gd name="T19" fmla="*/ 125 h 165"/>
              <a:gd name="T20" fmla="*/ 125 w 165"/>
              <a:gd name="T21" fmla="*/ 86 h 165"/>
              <a:gd name="T22" fmla="*/ 78 w 165"/>
              <a:gd name="T23" fmla="*/ 39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65">
                <a:moveTo>
                  <a:pt x="78" y="164"/>
                </a:moveTo>
                <a:lnTo>
                  <a:pt x="78" y="164"/>
                </a:lnTo>
                <a:cubicBezTo>
                  <a:pt x="31" y="164"/>
                  <a:pt x="0" y="125"/>
                  <a:pt x="0" y="86"/>
                </a:cubicBezTo>
                <a:cubicBezTo>
                  <a:pt x="0" y="39"/>
                  <a:pt x="31" y="0"/>
                  <a:pt x="78" y="0"/>
                </a:cubicBezTo>
                <a:cubicBezTo>
                  <a:pt x="125" y="0"/>
                  <a:pt x="164" y="39"/>
                  <a:pt x="164" y="86"/>
                </a:cubicBezTo>
                <a:cubicBezTo>
                  <a:pt x="164" y="125"/>
                  <a:pt x="125" y="164"/>
                  <a:pt x="78" y="164"/>
                </a:cubicBezTo>
                <a:close/>
                <a:moveTo>
                  <a:pt x="78" y="39"/>
                </a:moveTo>
                <a:lnTo>
                  <a:pt x="78" y="39"/>
                </a:lnTo>
                <a:cubicBezTo>
                  <a:pt x="55" y="39"/>
                  <a:pt x="39" y="54"/>
                  <a:pt x="39" y="86"/>
                </a:cubicBezTo>
                <a:cubicBezTo>
                  <a:pt x="39" y="109"/>
                  <a:pt x="55" y="125"/>
                  <a:pt x="78" y="125"/>
                </a:cubicBezTo>
                <a:cubicBezTo>
                  <a:pt x="101" y="125"/>
                  <a:pt x="125" y="109"/>
                  <a:pt x="125" y="86"/>
                </a:cubicBezTo>
                <a:cubicBezTo>
                  <a:pt x="125" y="54"/>
                  <a:pt x="101" y="39"/>
                  <a:pt x="78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43">
            <a:extLst>
              <a:ext uri="{FF2B5EF4-FFF2-40B4-BE49-F238E27FC236}">
                <a16:creationId xmlns:a16="http://schemas.microsoft.com/office/drawing/2014/main" id="{E68821A9-543D-F648-A4CB-9FAD321D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279" y="10499076"/>
            <a:ext cx="188685" cy="188685"/>
          </a:xfrm>
          <a:custGeom>
            <a:avLst/>
            <a:gdLst>
              <a:gd name="T0" fmla="*/ 86 w 165"/>
              <a:gd name="T1" fmla="*/ 164 h 165"/>
              <a:gd name="T2" fmla="*/ 86 w 165"/>
              <a:gd name="T3" fmla="*/ 164 h 165"/>
              <a:gd name="T4" fmla="*/ 0 w 165"/>
              <a:gd name="T5" fmla="*/ 86 h 165"/>
              <a:gd name="T6" fmla="*/ 86 w 165"/>
              <a:gd name="T7" fmla="*/ 0 h 165"/>
              <a:gd name="T8" fmla="*/ 164 w 165"/>
              <a:gd name="T9" fmla="*/ 86 h 165"/>
              <a:gd name="T10" fmla="*/ 86 w 165"/>
              <a:gd name="T11" fmla="*/ 164 h 165"/>
              <a:gd name="T12" fmla="*/ 86 w 165"/>
              <a:gd name="T13" fmla="*/ 39 h 165"/>
              <a:gd name="T14" fmla="*/ 86 w 165"/>
              <a:gd name="T15" fmla="*/ 39 h 165"/>
              <a:gd name="T16" fmla="*/ 39 w 165"/>
              <a:gd name="T17" fmla="*/ 86 h 165"/>
              <a:gd name="T18" fmla="*/ 86 w 165"/>
              <a:gd name="T19" fmla="*/ 125 h 165"/>
              <a:gd name="T20" fmla="*/ 125 w 165"/>
              <a:gd name="T21" fmla="*/ 86 h 165"/>
              <a:gd name="T22" fmla="*/ 86 w 165"/>
              <a:gd name="T23" fmla="*/ 39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65">
                <a:moveTo>
                  <a:pt x="86" y="164"/>
                </a:moveTo>
                <a:lnTo>
                  <a:pt x="86" y="164"/>
                </a:lnTo>
                <a:cubicBezTo>
                  <a:pt x="39" y="164"/>
                  <a:pt x="0" y="125"/>
                  <a:pt x="0" y="86"/>
                </a:cubicBezTo>
                <a:cubicBezTo>
                  <a:pt x="0" y="39"/>
                  <a:pt x="39" y="0"/>
                  <a:pt x="86" y="0"/>
                </a:cubicBezTo>
                <a:cubicBezTo>
                  <a:pt x="125" y="0"/>
                  <a:pt x="164" y="39"/>
                  <a:pt x="164" y="86"/>
                </a:cubicBezTo>
                <a:cubicBezTo>
                  <a:pt x="164" y="125"/>
                  <a:pt x="125" y="164"/>
                  <a:pt x="86" y="164"/>
                </a:cubicBezTo>
                <a:close/>
                <a:moveTo>
                  <a:pt x="86" y="39"/>
                </a:moveTo>
                <a:lnTo>
                  <a:pt x="86" y="39"/>
                </a:lnTo>
                <a:cubicBezTo>
                  <a:pt x="55" y="39"/>
                  <a:pt x="39" y="54"/>
                  <a:pt x="39" y="86"/>
                </a:cubicBezTo>
                <a:cubicBezTo>
                  <a:pt x="39" y="109"/>
                  <a:pt x="55" y="125"/>
                  <a:pt x="86" y="125"/>
                </a:cubicBezTo>
                <a:cubicBezTo>
                  <a:pt x="110" y="125"/>
                  <a:pt x="125" y="109"/>
                  <a:pt x="125" y="86"/>
                </a:cubicBezTo>
                <a:cubicBezTo>
                  <a:pt x="125" y="54"/>
                  <a:pt x="110" y="39"/>
                  <a:pt x="86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44">
            <a:extLst>
              <a:ext uri="{FF2B5EF4-FFF2-40B4-BE49-F238E27FC236}">
                <a16:creationId xmlns:a16="http://schemas.microsoft.com/office/drawing/2014/main" id="{E0412381-82F1-5643-87C4-A9575E0A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93" y="10514376"/>
            <a:ext cx="137689" cy="35695"/>
          </a:xfrm>
          <a:custGeom>
            <a:avLst/>
            <a:gdLst>
              <a:gd name="T0" fmla="*/ 101 w 118"/>
              <a:gd name="T1" fmla="*/ 32 h 33"/>
              <a:gd name="T2" fmla="*/ 101 w 118"/>
              <a:gd name="T3" fmla="*/ 32 h 33"/>
              <a:gd name="T4" fmla="*/ 101 w 118"/>
              <a:gd name="T5" fmla="*/ 32 h 33"/>
              <a:gd name="T6" fmla="*/ 15 w 118"/>
              <a:gd name="T7" fmla="*/ 32 h 33"/>
              <a:gd name="T8" fmla="*/ 0 w 118"/>
              <a:gd name="T9" fmla="*/ 16 h 33"/>
              <a:gd name="T10" fmla="*/ 15 w 118"/>
              <a:gd name="T11" fmla="*/ 0 h 33"/>
              <a:gd name="T12" fmla="*/ 101 w 118"/>
              <a:gd name="T13" fmla="*/ 8 h 33"/>
              <a:gd name="T14" fmla="*/ 117 w 118"/>
              <a:gd name="T15" fmla="*/ 16 h 33"/>
              <a:gd name="T16" fmla="*/ 101 w 118"/>
              <a:gd name="T1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33">
                <a:moveTo>
                  <a:pt x="101" y="32"/>
                </a:moveTo>
                <a:lnTo>
                  <a:pt x="101" y="32"/>
                </a:lnTo>
                <a:lnTo>
                  <a:pt x="101" y="32"/>
                </a:lnTo>
                <a:cubicBezTo>
                  <a:pt x="15" y="32"/>
                  <a:pt x="15" y="32"/>
                  <a:pt x="15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9" y="8"/>
                  <a:pt x="117" y="8"/>
                  <a:pt x="117" y="16"/>
                </a:cubicBezTo>
                <a:cubicBezTo>
                  <a:pt x="117" y="24"/>
                  <a:pt x="109" y="32"/>
                  <a:pt x="101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45">
            <a:extLst>
              <a:ext uri="{FF2B5EF4-FFF2-40B4-BE49-F238E27FC236}">
                <a16:creationId xmlns:a16="http://schemas.microsoft.com/office/drawing/2014/main" id="{20DB2FB1-D965-DB4D-B244-06C1BD31E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162" y="10499076"/>
            <a:ext cx="550751" cy="45898"/>
          </a:xfrm>
          <a:custGeom>
            <a:avLst/>
            <a:gdLst>
              <a:gd name="T0" fmla="*/ 461 w 477"/>
              <a:gd name="T1" fmla="*/ 39 h 40"/>
              <a:gd name="T2" fmla="*/ 461 w 477"/>
              <a:gd name="T3" fmla="*/ 39 h 40"/>
              <a:gd name="T4" fmla="*/ 461 w 477"/>
              <a:gd name="T5" fmla="*/ 39 h 40"/>
              <a:gd name="T6" fmla="*/ 16 w 477"/>
              <a:gd name="T7" fmla="*/ 23 h 40"/>
              <a:gd name="T8" fmla="*/ 0 w 477"/>
              <a:gd name="T9" fmla="*/ 15 h 40"/>
              <a:gd name="T10" fmla="*/ 16 w 477"/>
              <a:gd name="T11" fmla="*/ 0 h 40"/>
              <a:gd name="T12" fmla="*/ 16 w 477"/>
              <a:gd name="T13" fmla="*/ 0 h 40"/>
              <a:gd name="T14" fmla="*/ 461 w 477"/>
              <a:gd name="T15" fmla="*/ 15 h 40"/>
              <a:gd name="T16" fmla="*/ 476 w 477"/>
              <a:gd name="T17" fmla="*/ 23 h 40"/>
              <a:gd name="T18" fmla="*/ 461 w 477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7" h="40">
                <a:moveTo>
                  <a:pt x="461" y="39"/>
                </a:moveTo>
                <a:lnTo>
                  <a:pt x="461" y="39"/>
                </a:lnTo>
                <a:lnTo>
                  <a:pt x="461" y="39"/>
                </a:lnTo>
                <a:cubicBezTo>
                  <a:pt x="16" y="23"/>
                  <a:pt x="16" y="23"/>
                  <a:pt x="16" y="23"/>
                </a:cubicBezTo>
                <a:cubicBezTo>
                  <a:pt x="8" y="23"/>
                  <a:pt x="0" y="23"/>
                  <a:pt x="0" y="15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461" y="15"/>
                  <a:pt x="461" y="15"/>
                  <a:pt x="461" y="15"/>
                </a:cubicBezTo>
                <a:cubicBezTo>
                  <a:pt x="469" y="15"/>
                  <a:pt x="476" y="15"/>
                  <a:pt x="476" y="23"/>
                </a:cubicBezTo>
                <a:cubicBezTo>
                  <a:pt x="476" y="31"/>
                  <a:pt x="469" y="39"/>
                  <a:pt x="461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46">
            <a:extLst>
              <a:ext uri="{FF2B5EF4-FFF2-40B4-BE49-F238E27FC236}">
                <a16:creationId xmlns:a16="http://schemas.microsoft.com/office/drawing/2014/main" id="{48003F35-F071-C646-8A51-DC558E5F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292" y="10488877"/>
            <a:ext cx="147888" cy="35698"/>
          </a:xfrm>
          <a:custGeom>
            <a:avLst/>
            <a:gdLst>
              <a:gd name="T0" fmla="*/ 109 w 126"/>
              <a:gd name="T1" fmla="*/ 31 h 32"/>
              <a:gd name="T2" fmla="*/ 109 w 126"/>
              <a:gd name="T3" fmla="*/ 31 h 32"/>
              <a:gd name="T4" fmla="*/ 109 w 126"/>
              <a:gd name="T5" fmla="*/ 31 h 32"/>
              <a:gd name="T6" fmla="*/ 8 w 126"/>
              <a:gd name="T7" fmla="*/ 23 h 32"/>
              <a:gd name="T8" fmla="*/ 0 w 126"/>
              <a:gd name="T9" fmla="*/ 16 h 32"/>
              <a:gd name="T10" fmla="*/ 8 w 126"/>
              <a:gd name="T11" fmla="*/ 0 h 32"/>
              <a:gd name="T12" fmla="*/ 8 w 126"/>
              <a:gd name="T13" fmla="*/ 0 h 32"/>
              <a:gd name="T14" fmla="*/ 109 w 126"/>
              <a:gd name="T15" fmla="*/ 0 h 32"/>
              <a:gd name="T16" fmla="*/ 125 w 126"/>
              <a:gd name="T17" fmla="*/ 16 h 32"/>
              <a:gd name="T18" fmla="*/ 109 w 126"/>
              <a:gd name="T1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32">
                <a:moveTo>
                  <a:pt x="109" y="31"/>
                </a:moveTo>
                <a:lnTo>
                  <a:pt x="109" y="31"/>
                </a:lnTo>
                <a:lnTo>
                  <a:pt x="109" y="31"/>
                </a:ln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lnTo>
                  <a:pt x="8" y="0"/>
                </a:lnTo>
                <a:cubicBezTo>
                  <a:pt x="109" y="0"/>
                  <a:pt x="109" y="0"/>
                  <a:pt x="109" y="0"/>
                </a:cubicBezTo>
                <a:cubicBezTo>
                  <a:pt x="117" y="0"/>
                  <a:pt x="125" y="8"/>
                  <a:pt x="125" y="16"/>
                </a:cubicBezTo>
                <a:cubicBezTo>
                  <a:pt x="125" y="23"/>
                  <a:pt x="117" y="31"/>
                  <a:pt x="109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47">
            <a:extLst>
              <a:ext uri="{FF2B5EF4-FFF2-40B4-BE49-F238E27FC236}">
                <a16:creationId xmlns:a16="http://schemas.microsoft.com/office/drawing/2014/main" id="{E6647326-9E5F-AA46-B5BF-FD440777C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621" y="9963625"/>
            <a:ext cx="152986" cy="270274"/>
          </a:xfrm>
          <a:custGeom>
            <a:avLst/>
            <a:gdLst>
              <a:gd name="T0" fmla="*/ 117 w 134"/>
              <a:gd name="T1" fmla="*/ 234 h 235"/>
              <a:gd name="T2" fmla="*/ 117 w 134"/>
              <a:gd name="T3" fmla="*/ 234 h 235"/>
              <a:gd name="T4" fmla="*/ 16 w 134"/>
              <a:gd name="T5" fmla="*/ 234 h 235"/>
              <a:gd name="T6" fmla="*/ 0 w 134"/>
              <a:gd name="T7" fmla="*/ 219 h 235"/>
              <a:gd name="T8" fmla="*/ 0 w 134"/>
              <a:gd name="T9" fmla="*/ 16 h 235"/>
              <a:gd name="T10" fmla="*/ 16 w 134"/>
              <a:gd name="T11" fmla="*/ 0 h 235"/>
              <a:gd name="T12" fmla="*/ 117 w 134"/>
              <a:gd name="T13" fmla="*/ 0 h 235"/>
              <a:gd name="T14" fmla="*/ 133 w 134"/>
              <a:gd name="T15" fmla="*/ 16 h 235"/>
              <a:gd name="T16" fmla="*/ 133 w 134"/>
              <a:gd name="T17" fmla="*/ 219 h 235"/>
              <a:gd name="T18" fmla="*/ 117 w 134"/>
              <a:gd name="T19" fmla="*/ 234 h 235"/>
              <a:gd name="T20" fmla="*/ 39 w 134"/>
              <a:gd name="T21" fmla="*/ 195 h 235"/>
              <a:gd name="T22" fmla="*/ 39 w 134"/>
              <a:gd name="T23" fmla="*/ 195 h 235"/>
              <a:gd name="T24" fmla="*/ 94 w 134"/>
              <a:gd name="T25" fmla="*/ 195 h 235"/>
              <a:gd name="T26" fmla="*/ 94 w 134"/>
              <a:gd name="T27" fmla="*/ 39 h 235"/>
              <a:gd name="T28" fmla="*/ 39 w 134"/>
              <a:gd name="T29" fmla="*/ 39 h 235"/>
              <a:gd name="T30" fmla="*/ 39 w 134"/>
              <a:gd name="T31" fmla="*/ 19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4" h="235">
                <a:moveTo>
                  <a:pt x="117" y="234"/>
                </a:moveTo>
                <a:lnTo>
                  <a:pt x="117" y="234"/>
                </a:lnTo>
                <a:cubicBezTo>
                  <a:pt x="16" y="234"/>
                  <a:pt x="16" y="234"/>
                  <a:pt x="16" y="234"/>
                </a:cubicBezTo>
                <a:cubicBezTo>
                  <a:pt x="8" y="234"/>
                  <a:pt x="0" y="227"/>
                  <a:pt x="0" y="21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3" y="8"/>
                  <a:pt x="133" y="16"/>
                </a:cubicBezTo>
                <a:cubicBezTo>
                  <a:pt x="133" y="219"/>
                  <a:pt x="133" y="219"/>
                  <a:pt x="133" y="219"/>
                </a:cubicBezTo>
                <a:cubicBezTo>
                  <a:pt x="133" y="227"/>
                  <a:pt x="125" y="234"/>
                  <a:pt x="117" y="234"/>
                </a:cubicBezTo>
                <a:close/>
                <a:moveTo>
                  <a:pt x="39" y="195"/>
                </a:moveTo>
                <a:lnTo>
                  <a:pt x="39" y="195"/>
                </a:lnTo>
                <a:cubicBezTo>
                  <a:pt x="94" y="195"/>
                  <a:pt x="94" y="195"/>
                  <a:pt x="94" y="195"/>
                </a:cubicBezTo>
                <a:cubicBezTo>
                  <a:pt x="94" y="39"/>
                  <a:pt x="94" y="39"/>
                  <a:pt x="94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48">
            <a:extLst>
              <a:ext uri="{FF2B5EF4-FFF2-40B4-BE49-F238E27FC236}">
                <a16:creationId xmlns:a16="http://schemas.microsoft.com/office/drawing/2014/main" id="{E373ECA0-4522-6748-9401-7F9711ABC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001" y="9729046"/>
            <a:ext cx="163185" cy="504853"/>
          </a:xfrm>
          <a:custGeom>
            <a:avLst/>
            <a:gdLst>
              <a:gd name="T0" fmla="*/ 125 w 142"/>
              <a:gd name="T1" fmla="*/ 437 h 438"/>
              <a:gd name="T2" fmla="*/ 125 w 142"/>
              <a:gd name="T3" fmla="*/ 437 h 438"/>
              <a:gd name="T4" fmla="*/ 23 w 142"/>
              <a:gd name="T5" fmla="*/ 437 h 438"/>
              <a:gd name="T6" fmla="*/ 0 w 142"/>
              <a:gd name="T7" fmla="*/ 422 h 438"/>
              <a:gd name="T8" fmla="*/ 0 w 142"/>
              <a:gd name="T9" fmla="*/ 16 h 438"/>
              <a:gd name="T10" fmla="*/ 23 w 142"/>
              <a:gd name="T11" fmla="*/ 0 h 438"/>
              <a:gd name="T12" fmla="*/ 125 w 142"/>
              <a:gd name="T13" fmla="*/ 0 h 438"/>
              <a:gd name="T14" fmla="*/ 141 w 142"/>
              <a:gd name="T15" fmla="*/ 16 h 438"/>
              <a:gd name="T16" fmla="*/ 141 w 142"/>
              <a:gd name="T17" fmla="*/ 422 h 438"/>
              <a:gd name="T18" fmla="*/ 125 w 142"/>
              <a:gd name="T19" fmla="*/ 437 h 438"/>
              <a:gd name="T20" fmla="*/ 39 w 142"/>
              <a:gd name="T21" fmla="*/ 398 h 438"/>
              <a:gd name="T22" fmla="*/ 39 w 142"/>
              <a:gd name="T23" fmla="*/ 398 h 438"/>
              <a:gd name="T24" fmla="*/ 102 w 142"/>
              <a:gd name="T25" fmla="*/ 398 h 438"/>
              <a:gd name="T26" fmla="*/ 102 w 142"/>
              <a:gd name="T27" fmla="*/ 39 h 438"/>
              <a:gd name="T28" fmla="*/ 39 w 142"/>
              <a:gd name="T29" fmla="*/ 39 h 438"/>
              <a:gd name="T30" fmla="*/ 39 w 142"/>
              <a:gd name="T31" fmla="*/ 39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" h="438">
                <a:moveTo>
                  <a:pt x="125" y="437"/>
                </a:moveTo>
                <a:lnTo>
                  <a:pt x="125" y="437"/>
                </a:lnTo>
                <a:cubicBezTo>
                  <a:pt x="23" y="437"/>
                  <a:pt x="23" y="437"/>
                  <a:pt x="23" y="437"/>
                </a:cubicBezTo>
                <a:cubicBezTo>
                  <a:pt x="8" y="437"/>
                  <a:pt x="0" y="430"/>
                  <a:pt x="0" y="4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3" y="0"/>
                  <a:pt x="141" y="8"/>
                  <a:pt x="141" y="16"/>
                </a:cubicBezTo>
                <a:cubicBezTo>
                  <a:pt x="141" y="422"/>
                  <a:pt x="141" y="422"/>
                  <a:pt x="141" y="422"/>
                </a:cubicBezTo>
                <a:cubicBezTo>
                  <a:pt x="141" y="430"/>
                  <a:pt x="133" y="437"/>
                  <a:pt x="125" y="437"/>
                </a:cubicBezTo>
                <a:close/>
                <a:moveTo>
                  <a:pt x="39" y="398"/>
                </a:moveTo>
                <a:lnTo>
                  <a:pt x="39" y="398"/>
                </a:lnTo>
                <a:cubicBezTo>
                  <a:pt x="102" y="398"/>
                  <a:pt x="102" y="398"/>
                  <a:pt x="102" y="398"/>
                </a:cubicBezTo>
                <a:cubicBezTo>
                  <a:pt x="102" y="39"/>
                  <a:pt x="102" y="39"/>
                  <a:pt x="102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3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49">
            <a:extLst>
              <a:ext uri="{FF2B5EF4-FFF2-40B4-BE49-F238E27FC236}">
                <a16:creationId xmlns:a16="http://schemas.microsoft.com/office/drawing/2014/main" id="{DDA5EED4-B094-7945-8D90-F99FF25B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580" y="9494467"/>
            <a:ext cx="163185" cy="739432"/>
          </a:xfrm>
          <a:custGeom>
            <a:avLst/>
            <a:gdLst>
              <a:gd name="T0" fmla="*/ 117 w 142"/>
              <a:gd name="T1" fmla="*/ 639 h 640"/>
              <a:gd name="T2" fmla="*/ 117 w 142"/>
              <a:gd name="T3" fmla="*/ 639 h 640"/>
              <a:gd name="T4" fmla="*/ 16 w 142"/>
              <a:gd name="T5" fmla="*/ 639 h 640"/>
              <a:gd name="T6" fmla="*/ 0 w 142"/>
              <a:gd name="T7" fmla="*/ 624 h 640"/>
              <a:gd name="T8" fmla="*/ 0 w 142"/>
              <a:gd name="T9" fmla="*/ 23 h 640"/>
              <a:gd name="T10" fmla="*/ 16 w 142"/>
              <a:gd name="T11" fmla="*/ 0 h 640"/>
              <a:gd name="T12" fmla="*/ 117 w 142"/>
              <a:gd name="T13" fmla="*/ 0 h 640"/>
              <a:gd name="T14" fmla="*/ 141 w 142"/>
              <a:gd name="T15" fmla="*/ 23 h 640"/>
              <a:gd name="T16" fmla="*/ 141 w 142"/>
              <a:gd name="T17" fmla="*/ 624 h 640"/>
              <a:gd name="T18" fmla="*/ 117 w 142"/>
              <a:gd name="T19" fmla="*/ 639 h 640"/>
              <a:gd name="T20" fmla="*/ 39 w 142"/>
              <a:gd name="T21" fmla="*/ 600 h 640"/>
              <a:gd name="T22" fmla="*/ 39 w 142"/>
              <a:gd name="T23" fmla="*/ 600 h 640"/>
              <a:gd name="T24" fmla="*/ 101 w 142"/>
              <a:gd name="T25" fmla="*/ 600 h 640"/>
              <a:gd name="T26" fmla="*/ 101 w 142"/>
              <a:gd name="T27" fmla="*/ 39 h 640"/>
              <a:gd name="T28" fmla="*/ 39 w 142"/>
              <a:gd name="T29" fmla="*/ 39 h 640"/>
              <a:gd name="T30" fmla="*/ 39 w 142"/>
              <a:gd name="T31" fmla="*/ 60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" h="640">
                <a:moveTo>
                  <a:pt x="117" y="639"/>
                </a:moveTo>
                <a:lnTo>
                  <a:pt x="117" y="639"/>
                </a:lnTo>
                <a:cubicBezTo>
                  <a:pt x="16" y="639"/>
                  <a:pt x="16" y="639"/>
                  <a:pt x="16" y="639"/>
                </a:cubicBezTo>
                <a:cubicBezTo>
                  <a:pt x="8" y="639"/>
                  <a:pt x="0" y="632"/>
                  <a:pt x="0" y="62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1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3" y="0"/>
                  <a:pt x="141" y="7"/>
                  <a:pt x="141" y="23"/>
                </a:cubicBezTo>
                <a:cubicBezTo>
                  <a:pt x="141" y="624"/>
                  <a:pt x="141" y="624"/>
                  <a:pt x="141" y="624"/>
                </a:cubicBezTo>
                <a:cubicBezTo>
                  <a:pt x="141" y="632"/>
                  <a:pt x="133" y="639"/>
                  <a:pt x="117" y="639"/>
                </a:cubicBezTo>
                <a:close/>
                <a:moveTo>
                  <a:pt x="39" y="600"/>
                </a:moveTo>
                <a:lnTo>
                  <a:pt x="39" y="600"/>
                </a:lnTo>
                <a:cubicBezTo>
                  <a:pt x="101" y="600"/>
                  <a:pt x="101" y="600"/>
                  <a:pt x="101" y="600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Google Shape;207;p7">
            <a:extLst>
              <a:ext uri="{FF2B5EF4-FFF2-40B4-BE49-F238E27FC236}">
                <a16:creationId xmlns:a16="http://schemas.microsoft.com/office/drawing/2014/main" id="{3B57C980-C1CB-9E43-9E0D-6E26608F8434}"/>
              </a:ext>
            </a:extLst>
          </p:cNvPr>
          <p:cNvSpPr txBox="1"/>
          <p:nvPr/>
        </p:nvSpPr>
        <p:spPr>
          <a:xfrm>
            <a:off x="16992942" y="3910760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04" name="Google Shape;208;p7">
            <a:extLst>
              <a:ext uri="{FF2B5EF4-FFF2-40B4-BE49-F238E27FC236}">
                <a16:creationId xmlns:a16="http://schemas.microsoft.com/office/drawing/2014/main" id="{B83261EF-C590-334A-BF07-21D9EB7936C3}"/>
              </a:ext>
            </a:extLst>
          </p:cNvPr>
          <p:cNvSpPr txBox="1"/>
          <p:nvPr/>
        </p:nvSpPr>
        <p:spPr>
          <a:xfrm>
            <a:off x="16957944" y="5469113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264;p9">
            <a:extLst>
              <a:ext uri="{FF2B5EF4-FFF2-40B4-BE49-F238E27FC236}">
                <a16:creationId xmlns:a16="http://schemas.microsoft.com/office/drawing/2014/main" id="{092CCDA1-0E5E-5747-B7B4-0DE42FBFA0AD}"/>
              </a:ext>
            </a:extLst>
          </p:cNvPr>
          <p:cNvSpPr txBox="1"/>
          <p:nvPr/>
        </p:nvSpPr>
        <p:spPr>
          <a:xfrm>
            <a:off x="7911844" y="102648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6" name="Google Shape;265;p9">
            <a:extLst>
              <a:ext uri="{FF2B5EF4-FFF2-40B4-BE49-F238E27FC236}">
                <a16:creationId xmlns:a16="http://schemas.microsoft.com/office/drawing/2014/main" id="{1A032FD2-B428-9B45-A711-A634E229A26E}"/>
              </a:ext>
            </a:extLst>
          </p:cNvPr>
          <p:cNvSpPr/>
          <p:nvPr/>
        </p:nvSpPr>
        <p:spPr>
          <a:xfrm>
            <a:off x="7553733" y="1471217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07" name="Google Shape;264;p9">
            <a:extLst>
              <a:ext uri="{FF2B5EF4-FFF2-40B4-BE49-F238E27FC236}">
                <a16:creationId xmlns:a16="http://schemas.microsoft.com/office/drawing/2014/main" id="{280AAFCD-56E5-214F-B262-4B4EAA75944F}"/>
              </a:ext>
            </a:extLst>
          </p:cNvPr>
          <p:cNvSpPr txBox="1"/>
          <p:nvPr/>
        </p:nvSpPr>
        <p:spPr>
          <a:xfrm>
            <a:off x="12963982" y="3886649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8" name="Google Shape;265;p9">
            <a:extLst>
              <a:ext uri="{FF2B5EF4-FFF2-40B4-BE49-F238E27FC236}">
                <a16:creationId xmlns:a16="http://schemas.microsoft.com/office/drawing/2014/main" id="{1BD3654F-69D5-C949-BDA3-008BEA793369}"/>
              </a:ext>
            </a:extLst>
          </p:cNvPr>
          <p:cNvSpPr/>
          <p:nvPr/>
        </p:nvSpPr>
        <p:spPr>
          <a:xfrm>
            <a:off x="12960140" y="4354006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09" name="Google Shape;264;p9">
            <a:extLst>
              <a:ext uri="{FF2B5EF4-FFF2-40B4-BE49-F238E27FC236}">
                <a16:creationId xmlns:a16="http://schemas.microsoft.com/office/drawing/2014/main" id="{408B93F4-73E3-6745-A66F-CC6FDF3B1E0F}"/>
              </a:ext>
            </a:extLst>
          </p:cNvPr>
          <p:cNvSpPr txBox="1"/>
          <p:nvPr/>
        </p:nvSpPr>
        <p:spPr>
          <a:xfrm>
            <a:off x="13303951" y="6196627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265;p9">
            <a:extLst>
              <a:ext uri="{FF2B5EF4-FFF2-40B4-BE49-F238E27FC236}">
                <a16:creationId xmlns:a16="http://schemas.microsoft.com/office/drawing/2014/main" id="{F97A78D3-9E5D-6246-B6A3-67FF788DFBA9}"/>
              </a:ext>
            </a:extLst>
          </p:cNvPr>
          <p:cNvSpPr/>
          <p:nvPr/>
        </p:nvSpPr>
        <p:spPr>
          <a:xfrm>
            <a:off x="13300109" y="6663984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1" name="Google Shape;264;p9">
            <a:extLst>
              <a:ext uri="{FF2B5EF4-FFF2-40B4-BE49-F238E27FC236}">
                <a16:creationId xmlns:a16="http://schemas.microsoft.com/office/drawing/2014/main" id="{92B6D118-9931-D644-AB29-44599F577C3B}"/>
              </a:ext>
            </a:extLst>
          </p:cNvPr>
          <p:cNvSpPr txBox="1"/>
          <p:nvPr/>
        </p:nvSpPr>
        <p:spPr>
          <a:xfrm>
            <a:off x="13010874" y="8777115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265;p9">
            <a:extLst>
              <a:ext uri="{FF2B5EF4-FFF2-40B4-BE49-F238E27FC236}">
                <a16:creationId xmlns:a16="http://schemas.microsoft.com/office/drawing/2014/main" id="{7DE2DFB8-CB95-EF4C-91CD-4640AA086BDE}"/>
              </a:ext>
            </a:extLst>
          </p:cNvPr>
          <p:cNvSpPr/>
          <p:nvPr/>
        </p:nvSpPr>
        <p:spPr>
          <a:xfrm>
            <a:off x="13007032" y="9244472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3" name="Google Shape;270;p9">
            <a:extLst>
              <a:ext uri="{FF2B5EF4-FFF2-40B4-BE49-F238E27FC236}">
                <a16:creationId xmlns:a16="http://schemas.microsoft.com/office/drawing/2014/main" id="{0F5492A0-5CC3-8646-8FA4-BC2ED677C6C5}"/>
              </a:ext>
            </a:extLst>
          </p:cNvPr>
          <p:cNvSpPr txBox="1"/>
          <p:nvPr/>
        </p:nvSpPr>
        <p:spPr>
          <a:xfrm>
            <a:off x="2751936" y="8792547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271;p9">
            <a:extLst>
              <a:ext uri="{FF2B5EF4-FFF2-40B4-BE49-F238E27FC236}">
                <a16:creationId xmlns:a16="http://schemas.microsoft.com/office/drawing/2014/main" id="{875187C5-9381-CA4A-8D3D-21B7976A855E}"/>
              </a:ext>
            </a:extLst>
          </p:cNvPr>
          <p:cNvSpPr/>
          <p:nvPr/>
        </p:nvSpPr>
        <p:spPr>
          <a:xfrm>
            <a:off x="1976966" y="9308891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5" name="Google Shape;270;p9">
            <a:extLst>
              <a:ext uri="{FF2B5EF4-FFF2-40B4-BE49-F238E27FC236}">
                <a16:creationId xmlns:a16="http://schemas.microsoft.com/office/drawing/2014/main" id="{9CF26AA0-625D-D643-B7EB-B46337CCF179}"/>
              </a:ext>
            </a:extLst>
          </p:cNvPr>
          <p:cNvSpPr txBox="1"/>
          <p:nvPr/>
        </p:nvSpPr>
        <p:spPr>
          <a:xfrm>
            <a:off x="2197980" y="6186236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6" name="Google Shape;271;p9">
            <a:extLst>
              <a:ext uri="{FF2B5EF4-FFF2-40B4-BE49-F238E27FC236}">
                <a16:creationId xmlns:a16="http://schemas.microsoft.com/office/drawing/2014/main" id="{D6EFDBE0-8692-9C4D-A5DE-7960D6217284}"/>
              </a:ext>
            </a:extLst>
          </p:cNvPr>
          <p:cNvSpPr/>
          <p:nvPr/>
        </p:nvSpPr>
        <p:spPr>
          <a:xfrm>
            <a:off x="1423010" y="6702580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7" name="Google Shape;270;p9">
            <a:extLst>
              <a:ext uri="{FF2B5EF4-FFF2-40B4-BE49-F238E27FC236}">
                <a16:creationId xmlns:a16="http://schemas.microsoft.com/office/drawing/2014/main" id="{2ABECEDA-7500-014D-8C6F-E6F32EB65087}"/>
              </a:ext>
            </a:extLst>
          </p:cNvPr>
          <p:cNvSpPr txBox="1"/>
          <p:nvPr/>
        </p:nvSpPr>
        <p:spPr>
          <a:xfrm>
            <a:off x="2794439" y="3863218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8" name="Google Shape;271;p9">
            <a:extLst>
              <a:ext uri="{FF2B5EF4-FFF2-40B4-BE49-F238E27FC236}">
                <a16:creationId xmlns:a16="http://schemas.microsoft.com/office/drawing/2014/main" id="{C13B6AAB-8C2C-AB42-8E81-DFF797161725}"/>
              </a:ext>
            </a:extLst>
          </p:cNvPr>
          <p:cNvSpPr/>
          <p:nvPr/>
        </p:nvSpPr>
        <p:spPr>
          <a:xfrm>
            <a:off x="2019469" y="4379562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9" name="Google Shape;264;p9">
            <a:extLst>
              <a:ext uri="{FF2B5EF4-FFF2-40B4-BE49-F238E27FC236}">
                <a16:creationId xmlns:a16="http://schemas.microsoft.com/office/drawing/2014/main" id="{A1103A0B-1E7F-4142-A621-4220D6BFA00D}"/>
              </a:ext>
            </a:extLst>
          </p:cNvPr>
          <p:cNvSpPr txBox="1"/>
          <p:nvPr/>
        </p:nvSpPr>
        <p:spPr>
          <a:xfrm>
            <a:off x="7883268" y="11454257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0" name="Google Shape;265;p9">
            <a:extLst>
              <a:ext uri="{FF2B5EF4-FFF2-40B4-BE49-F238E27FC236}">
                <a16:creationId xmlns:a16="http://schemas.microsoft.com/office/drawing/2014/main" id="{8079B945-C765-A248-8A28-3B701EDA6216}"/>
              </a:ext>
            </a:extLst>
          </p:cNvPr>
          <p:cNvSpPr/>
          <p:nvPr/>
        </p:nvSpPr>
        <p:spPr>
          <a:xfrm>
            <a:off x="7525157" y="11898993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reeform 161">
            <a:extLst>
              <a:ext uri="{FF2B5EF4-FFF2-40B4-BE49-F238E27FC236}">
                <a16:creationId xmlns:a16="http://schemas.microsoft.com/office/drawing/2014/main" id="{F27043C0-7326-754D-B9C7-747D1A70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387" y="5822050"/>
            <a:ext cx="4552034" cy="6821469"/>
          </a:xfrm>
          <a:custGeom>
            <a:avLst/>
            <a:gdLst>
              <a:gd name="T0" fmla="*/ 2287 w 4575"/>
              <a:gd name="T1" fmla="*/ 4564 h 6853"/>
              <a:gd name="T2" fmla="*/ 2287 w 4575"/>
              <a:gd name="T3" fmla="*/ 4564 h 6853"/>
              <a:gd name="T4" fmla="*/ 4574 w 4575"/>
              <a:gd name="T5" fmla="*/ 2286 h 6853"/>
              <a:gd name="T6" fmla="*/ 2287 w 4575"/>
              <a:gd name="T7" fmla="*/ 0 h 6853"/>
              <a:gd name="T8" fmla="*/ 0 w 4575"/>
              <a:gd name="T9" fmla="*/ 2286 h 6853"/>
              <a:gd name="T10" fmla="*/ 4574 w 4575"/>
              <a:gd name="T11" fmla="*/ 6852 h 6853"/>
              <a:gd name="T12" fmla="*/ 2287 w 4575"/>
              <a:gd name="T13" fmla="*/ 4564 h 6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5" h="6853">
                <a:moveTo>
                  <a:pt x="2287" y="4564"/>
                </a:moveTo>
                <a:lnTo>
                  <a:pt x="2287" y="4564"/>
                </a:lnTo>
                <a:cubicBezTo>
                  <a:pt x="2287" y="3308"/>
                  <a:pt x="3309" y="2286"/>
                  <a:pt x="4574" y="2286"/>
                </a:cubicBezTo>
                <a:cubicBezTo>
                  <a:pt x="4574" y="1021"/>
                  <a:pt x="3553" y="0"/>
                  <a:pt x="2287" y="0"/>
                </a:cubicBezTo>
                <a:cubicBezTo>
                  <a:pt x="1022" y="0"/>
                  <a:pt x="0" y="1021"/>
                  <a:pt x="0" y="2286"/>
                </a:cubicBezTo>
                <a:cubicBezTo>
                  <a:pt x="0" y="4808"/>
                  <a:pt x="2052" y="6852"/>
                  <a:pt x="4574" y="6852"/>
                </a:cubicBezTo>
                <a:cubicBezTo>
                  <a:pt x="3309" y="6852"/>
                  <a:pt x="2287" y="5830"/>
                  <a:pt x="2287" y="4564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2">
            <a:extLst>
              <a:ext uri="{FF2B5EF4-FFF2-40B4-BE49-F238E27FC236}">
                <a16:creationId xmlns:a16="http://schemas.microsoft.com/office/drawing/2014/main" id="{1EE8F21A-ABA8-4D40-A864-69652334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599" y="8095873"/>
            <a:ext cx="6821469" cy="4547646"/>
          </a:xfrm>
          <a:custGeom>
            <a:avLst/>
            <a:gdLst>
              <a:gd name="T0" fmla="*/ 4573 w 6853"/>
              <a:gd name="T1" fmla="*/ 2278 h 4567"/>
              <a:gd name="T2" fmla="*/ 4573 w 6853"/>
              <a:gd name="T3" fmla="*/ 2278 h 4567"/>
              <a:gd name="T4" fmla="*/ 2287 w 6853"/>
              <a:gd name="T5" fmla="*/ 0 h 4567"/>
              <a:gd name="T6" fmla="*/ 0 w 6853"/>
              <a:gd name="T7" fmla="*/ 2278 h 4567"/>
              <a:gd name="T8" fmla="*/ 2287 w 6853"/>
              <a:gd name="T9" fmla="*/ 4566 h 4567"/>
              <a:gd name="T10" fmla="*/ 6852 w 6853"/>
              <a:gd name="T11" fmla="*/ 0 h 4567"/>
              <a:gd name="T12" fmla="*/ 4573 w 6853"/>
              <a:gd name="T13" fmla="*/ 2278 h 4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53" h="4567">
                <a:moveTo>
                  <a:pt x="4573" y="2278"/>
                </a:moveTo>
                <a:lnTo>
                  <a:pt x="4573" y="2278"/>
                </a:lnTo>
                <a:cubicBezTo>
                  <a:pt x="3308" y="2278"/>
                  <a:pt x="2287" y="1257"/>
                  <a:pt x="2287" y="0"/>
                </a:cubicBezTo>
                <a:cubicBezTo>
                  <a:pt x="1022" y="0"/>
                  <a:pt x="0" y="1022"/>
                  <a:pt x="0" y="2278"/>
                </a:cubicBezTo>
                <a:cubicBezTo>
                  <a:pt x="0" y="3544"/>
                  <a:pt x="1022" y="4566"/>
                  <a:pt x="2287" y="4566"/>
                </a:cubicBezTo>
                <a:cubicBezTo>
                  <a:pt x="4809" y="4566"/>
                  <a:pt x="6852" y="2522"/>
                  <a:pt x="6852" y="0"/>
                </a:cubicBezTo>
                <a:cubicBezTo>
                  <a:pt x="6852" y="1257"/>
                  <a:pt x="5830" y="2278"/>
                  <a:pt x="4573" y="227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3">
            <a:extLst>
              <a:ext uri="{FF2B5EF4-FFF2-40B4-BE49-F238E27FC236}">
                <a16:creationId xmlns:a16="http://schemas.microsoft.com/office/drawing/2014/main" id="{D1554288-A0B2-0F4A-94B5-C851A8424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387" y="3543838"/>
            <a:ext cx="6830248" cy="4552034"/>
          </a:xfrm>
          <a:custGeom>
            <a:avLst/>
            <a:gdLst>
              <a:gd name="T0" fmla="*/ 4574 w 6861"/>
              <a:gd name="T1" fmla="*/ 0 h 4574"/>
              <a:gd name="T2" fmla="*/ 4574 w 6861"/>
              <a:gd name="T3" fmla="*/ 0 h 4574"/>
              <a:gd name="T4" fmla="*/ 0 w 6861"/>
              <a:gd name="T5" fmla="*/ 4573 h 4574"/>
              <a:gd name="T6" fmla="*/ 2287 w 6861"/>
              <a:gd name="T7" fmla="*/ 2287 h 4574"/>
              <a:gd name="T8" fmla="*/ 4574 w 6861"/>
              <a:gd name="T9" fmla="*/ 4573 h 4574"/>
              <a:gd name="T10" fmla="*/ 6860 w 6861"/>
              <a:gd name="T11" fmla="*/ 2287 h 4574"/>
              <a:gd name="T12" fmla="*/ 4574 w 6861"/>
              <a:gd name="T13" fmla="*/ 0 h 4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61" h="4574">
                <a:moveTo>
                  <a:pt x="4574" y="0"/>
                </a:moveTo>
                <a:lnTo>
                  <a:pt x="4574" y="0"/>
                </a:lnTo>
                <a:cubicBezTo>
                  <a:pt x="2052" y="0"/>
                  <a:pt x="0" y="2043"/>
                  <a:pt x="0" y="4573"/>
                </a:cubicBezTo>
                <a:cubicBezTo>
                  <a:pt x="0" y="3308"/>
                  <a:pt x="1022" y="2287"/>
                  <a:pt x="2287" y="2287"/>
                </a:cubicBezTo>
                <a:cubicBezTo>
                  <a:pt x="3553" y="2287"/>
                  <a:pt x="4574" y="3308"/>
                  <a:pt x="4574" y="4573"/>
                </a:cubicBezTo>
                <a:cubicBezTo>
                  <a:pt x="5830" y="4573"/>
                  <a:pt x="6860" y="3543"/>
                  <a:pt x="6860" y="2287"/>
                </a:cubicBezTo>
                <a:cubicBezTo>
                  <a:pt x="6860" y="1022"/>
                  <a:pt x="5830" y="0"/>
                  <a:pt x="4574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4">
            <a:extLst>
              <a:ext uri="{FF2B5EF4-FFF2-40B4-BE49-F238E27FC236}">
                <a16:creationId xmlns:a16="http://schemas.microsoft.com/office/drawing/2014/main" id="{452068AC-0932-0A4F-A793-7E53B1FB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0813" y="3543838"/>
            <a:ext cx="4543255" cy="6821469"/>
          </a:xfrm>
          <a:custGeom>
            <a:avLst/>
            <a:gdLst>
              <a:gd name="T0" fmla="*/ 0 w 4566"/>
              <a:gd name="T1" fmla="*/ 0 h 6852"/>
              <a:gd name="T2" fmla="*/ 0 w 4566"/>
              <a:gd name="T3" fmla="*/ 0 h 6852"/>
              <a:gd name="T4" fmla="*/ 2286 w 4566"/>
              <a:gd name="T5" fmla="*/ 2287 h 6852"/>
              <a:gd name="T6" fmla="*/ 0 w 4566"/>
              <a:gd name="T7" fmla="*/ 4573 h 6852"/>
              <a:gd name="T8" fmla="*/ 2286 w 4566"/>
              <a:gd name="T9" fmla="*/ 6851 h 6852"/>
              <a:gd name="T10" fmla="*/ 4565 w 4566"/>
              <a:gd name="T11" fmla="*/ 4573 h 6852"/>
              <a:gd name="T12" fmla="*/ 0 w 4566"/>
              <a:gd name="T13" fmla="*/ 0 h 6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66" h="6852">
                <a:moveTo>
                  <a:pt x="0" y="0"/>
                </a:moveTo>
                <a:lnTo>
                  <a:pt x="0" y="0"/>
                </a:lnTo>
                <a:cubicBezTo>
                  <a:pt x="1256" y="0"/>
                  <a:pt x="2286" y="1022"/>
                  <a:pt x="2286" y="2287"/>
                </a:cubicBezTo>
                <a:cubicBezTo>
                  <a:pt x="2286" y="3543"/>
                  <a:pt x="1256" y="4573"/>
                  <a:pt x="0" y="4573"/>
                </a:cubicBezTo>
                <a:cubicBezTo>
                  <a:pt x="0" y="5830"/>
                  <a:pt x="1021" y="6851"/>
                  <a:pt x="2286" y="6851"/>
                </a:cubicBezTo>
                <a:cubicBezTo>
                  <a:pt x="3543" y="6851"/>
                  <a:pt x="4565" y="5830"/>
                  <a:pt x="4565" y="4573"/>
                </a:cubicBezTo>
                <a:cubicBezTo>
                  <a:pt x="4565" y="2043"/>
                  <a:pt x="2522" y="0"/>
                  <a:pt x="0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17">
            <a:extLst>
              <a:ext uri="{FF2B5EF4-FFF2-40B4-BE49-F238E27FC236}">
                <a16:creationId xmlns:a16="http://schemas.microsoft.com/office/drawing/2014/main" id="{FA900D44-28C7-2D4E-9181-A5D625B74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9928" y="9456655"/>
            <a:ext cx="768182" cy="579430"/>
          </a:xfrm>
          <a:custGeom>
            <a:avLst/>
            <a:gdLst>
              <a:gd name="T0" fmla="*/ 706 w 770"/>
              <a:gd name="T1" fmla="*/ 579 h 580"/>
              <a:gd name="T2" fmla="*/ 706 w 770"/>
              <a:gd name="T3" fmla="*/ 579 h 580"/>
              <a:gd name="T4" fmla="*/ 73 w 770"/>
              <a:gd name="T5" fmla="*/ 579 h 580"/>
              <a:gd name="T6" fmla="*/ 0 w 770"/>
              <a:gd name="T7" fmla="*/ 516 h 580"/>
              <a:gd name="T8" fmla="*/ 0 w 770"/>
              <a:gd name="T9" fmla="*/ 64 h 580"/>
              <a:gd name="T10" fmla="*/ 73 w 770"/>
              <a:gd name="T11" fmla="*/ 0 h 580"/>
              <a:gd name="T12" fmla="*/ 706 w 770"/>
              <a:gd name="T13" fmla="*/ 0 h 580"/>
              <a:gd name="T14" fmla="*/ 769 w 770"/>
              <a:gd name="T15" fmla="*/ 64 h 580"/>
              <a:gd name="T16" fmla="*/ 769 w 770"/>
              <a:gd name="T17" fmla="*/ 516 h 580"/>
              <a:gd name="T18" fmla="*/ 706 w 770"/>
              <a:gd name="T19" fmla="*/ 579 h 580"/>
              <a:gd name="T20" fmla="*/ 73 w 770"/>
              <a:gd name="T21" fmla="*/ 45 h 580"/>
              <a:gd name="T22" fmla="*/ 73 w 770"/>
              <a:gd name="T23" fmla="*/ 45 h 580"/>
              <a:gd name="T24" fmla="*/ 46 w 770"/>
              <a:gd name="T25" fmla="*/ 64 h 580"/>
              <a:gd name="T26" fmla="*/ 46 w 770"/>
              <a:gd name="T27" fmla="*/ 516 h 580"/>
              <a:gd name="T28" fmla="*/ 73 w 770"/>
              <a:gd name="T29" fmla="*/ 543 h 580"/>
              <a:gd name="T30" fmla="*/ 706 w 770"/>
              <a:gd name="T31" fmla="*/ 543 h 580"/>
              <a:gd name="T32" fmla="*/ 724 w 770"/>
              <a:gd name="T33" fmla="*/ 516 h 580"/>
              <a:gd name="T34" fmla="*/ 724 w 770"/>
              <a:gd name="T35" fmla="*/ 64 h 580"/>
              <a:gd name="T36" fmla="*/ 706 w 770"/>
              <a:gd name="T37" fmla="*/ 45 h 580"/>
              <a:gd name="T38" fmla="*/ 73 w 770"/>
              <a:gd name="T39" fmla="*/ 45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0" h="580">
                <a:moveTo>
                  <a:pt x="706" y="579"/>
                </a:moveTo>
                <a:lnTo>
                  <a:pt x="706" y="579"/>
                </a:lnTo>
                <a:cubicBezTo>
                  <a:pt x="73" y="579"/>
                  <a:pt x="73" y="579"/>
                  <a:pt x="73" y="579"/>
                </a:cubicBezTo>
                <a:cubicBezTo>
                  <a:pt x="37" y="579"/>
                  <a:pt x="0" y="552"/>
                  <a:pt x="0" y="51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37" y="0"/>
                  <a:pt x="73" y="0"/>
                </a:cubicBezTo>
                <a:cubicBezTo>
                  <a:pt x="706" y="0"/>
                  <a:pt x="706" y="0"/>
                  <a:pt x="706" y="0"/>
                </a:cubicBezTo>
                <a:cubicBezTo>
                  <a:pt x="742" y="0"/>
                  <a:pt x="769" y="28"/>
                  <a:pt x="769" y="64"/>
                </a:cubicBezTo>
                <a:cubicBezTo>
                  <a:pt x="769" y="516"/>
                  <a:pt x="769" y="516"/>
                  <a:pt x="769" y="516"/>
                </a:cubicBezTo>
                <a:cubicBezTo>
                  <a:pt x="769" y="552"/>
                  <a:pt x="742" y="579"/>
                  <a:pt x="706" y="579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55" y="45"/>
                  <a:pt x="46" y="55"/>
                  <a:pt x="46" y="64"/>
                </a:cubicBezTo>
                <a:cubicBezTo>
                  <a:pt x="46" y="516"/>
                  <a:pt x="46" y="516"/>
                  <a:pt x="46" y="516"/>
                </a:cubicBezTo>
                <a:cubicBezTo>
                  <a:pt x="46" y="534"/>
                  <a:pt x="55" y="543"/>
                  <a:pt x="73" y="543"/>
                </a:cubicBezTo>
                <a:cubicBezTo>
                  <a:pt x="706" y="543"/>
                  <a:pt x="706" y="543"/>
                  <a:pt x="706" y="543"/>
                </a:cubicBezTo>
                <a:cubicBezTo>
                  <a:pt x="715" y="543"/>
                  <a:pt x="724" y="534"/>
                  <a:pt x="724" y="516"/>
                </a:cubicBezTo>
                <a:cubicBezTo>
                  <a:pt x="724" y="64"/>
                  <a:pt x="724" y="64"/>
                  <a:pt x="724" y="64"/>
                </a:cubicBezTo>
                <a:cubicBezTo>
                  <a:pt x="724" y="55"/>
                  <a:pt x="715" y="45"/>
                  <a:pt x="706" y="45"/>
                </a:cubicBezTo>
                <a:lnTo>
                  <a:pt x="7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18">
            <a:extLst>
              <a:ext uri="{FF2B5EF4-FFF2-40B4-BE49-F238E27FC236}">
                <a16:creationId xmlns:a16="http://schemas.microsoft.com/office/drawing/2014/main" id="{0C6429E4-719F-DA4E-96E6-C4ADBCFCC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0915" y="9368863"/>
            <a:ext cx="934988" cy="763794"/>
          </a:xfrm>
          <a:custGeom>
            <a:avLst/>
            <a:gdLst>
              <a:gd name="T0" fmla="*/ 877 w 941"/>
              <a:gd name="T1" fmla="*/ 768 h 769"/>
              <a:gd name="T2" fmla="*/ 877 w 941"/>
              <a:gd name="T3" fmla="*/ 768 h 769"/>
              <a:gd name="T4" fmla="*/ 63 w 941"/>
              <a:gd name="T5" fmla="*/ 768 h 769"/>
              <a:gd name="T6" fmla="*/ 0 w 941"/>
              <a:gd name="T7" fmla="*/ 696 h 769"/>
              <a:gd name="T8" fmla="*/ 0 w 941"/>
              <a:gd name="T9" fmla="*/ 63 h 769"/>
              <a:gd name="T10" fmla="*/ 63 w 941"/>
              <a:gd name="T11" fmla="*/ 0 h 769"/>
              <a:gd name="T12" fmla="*/ 877 w 941"/>
              <a:gd name="T13" fmla="*/ 0 h 769"/>
              <a:gd name="T14" fmla="*/ 940 w 941"/>
              <a:gd name="T15" fmla="*/ 63 h 769"/>
              <a:gd name="T16" fmla="*/ 940 w 941"/>
              <a:gd name="T17" fmla="*/ 696 h 769"/>
              <a:gd name="T18" fmla="*/ 877 w 941"/>
              <a:gd name="T19" fmla="*/ 768 h 769"/>
              <a:gd name="T20" fmla="*/ 63 w 941"/>
              <a:gd name="T21" fmla="*/ 45 h 769"/>
              <a:gd name="T22" fmla="*/ 63 w 941"/>
              <a:gd name="T23" fmla="*/ 45 h 769"/>
              <a:gd name="T24" fmla="*/ 36 w 941"/>
              <a:gd name="T25" fmla="*/ 63 h 769"/>
              <a:gd name="T26" fmla="*/ 36 w 941"/>
              <a:gd name="T27" fmla="*/ 696 h 769"/>
              <a:gd name="T28" fmla="*/ 63 w 941"/>
              <a:gd name="T29" fmla="*/ 723 h 769"/>
              <a:gd name="T30" fmla="*/ 877 w 941"/>
              <a:gd name="T31" fmla="*/ 723 h 769"/>
              <a:gd name="T32" fmla="*/ 895 w 941"/>
              <a:gd name="T33" fmla="*/ 696 h 769"/>
              <a:gd name="T34" fmla="*/ 895 w 941"/>
              <a:gd name="T35" fmla="*/ 63 h 769"/>
              <a:gd name="T36" fmla="*/ 877 w 941"/>
              <a:gd name="T37" fmla="*/ 45 h 769"/>
              <a:gd name="T38" fmla="*/ 63 w 941"/>
              <a:gd name="T39" fmla="*/ 4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41" h="769">
                <a:moveTo>
                  <a:pt x="877" y="768"/>
                </a:moveTo>
                <a:lnTo>
                  <a:pt x="877" y="768"/>
                </a:lnTo>
                <a:cubicBezTo>
                  <a:pt x="63" y="768"/>
                  <a:pt x="63" y="768"/>
                  <a:pt x="63" y="768"/>
                </a:cubicBezTo>
                <a:cubicBezTo>
                  <a:pt x="27" y="768"/>
                  <a:pt x="0" y="732"/>
                  <a:pt x="0" y="696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913" y="0"/>
                  <a:pt x="940" y="27"/>
                  <a:pt x="940" y="63"/>
                </a:cubicBezTo>
                <a:cubicBezTo>
                  <a:pt x="940" y="696"/>
                  <a:pt x="940" y="696"/>
                  <a:pt x="940" y="696"/>
                </a:cubicBezTo>
                <a:cubicBezTo>
                  <a:pt x="940" y="732"/>
                  <a:pt x="913" y="768"/>
                  <a:pt x="877" y="768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45" y="45"/>
                  <a:pt x="36" y="54"/>
                  <a:pt x="36" y="63"/>
                </a:cubicBezTo>
                <a:cubicBezTo>
                  <a:pt x="36" y="696"/>
                  <a:pt x="36" y="696"/>
                  <a:pt x="36" y="696"/>
                </a:cubicBezTo>
                <a:cubicBezTo>
                  <a:pt x="36" y="714"/>
                  <a:pt x="45" y="723"/>
                  <a:pt x="63" y="723"/>
                </a:cubicBezTo>
                <a:cubicBezTo>
                  <a:pt x="877" y="723"/>
                  <a:pt x="877" y="723"/>
                  <a:pt x="877" y="723"/>
                </a:cubicBezTo>
                <a:cubicBezTo>
                  <a:pt x="886" y="723"/>
                  <a:pt x="895" y="714"/>
                  <a:pt x="895" y="696"/>
                </a:cubicBezTo>
                <a:cubicBezTo>
                  <a:pt x="895" y="63"/>
                  <a:pt x="895" y="63"/>
                  <a:pt x="895" y="63"/>
                </a:cubicBezTo>
                <a:cubicBezTo>
                  <a:pt x="895" y="54"/>
                  <a:pt x="886" y="45"/>
                  <a:pt x="877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19">
            <a:extLst>
              <a:ext uri="{FF2B5EF4-FFF2-40B4-BE49-F238E27FC236}">
                <a16:creationId xmlns:a16="http://schemas.microsoft.com/office/drawing/2014/main" id="{E9B1706F-F35C-A64B-9D5B-696CC7FEC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3797" y="9680527"/>
            <a:ext cx="127300" cy="136077"/>
          </a:xfrm>
          <a:custGeom>
            <a:avLst/>
            <a:gdLst>
              <a:gd name="T0" fmla="*/ 64 w 128"/>
              <a:gd name="T1" fmla="*/ 136 h 137"/>
              <a:gd name="T2" fmla="*/ 64 w 128"/>
              <a:gd name="T3" fmla="*/ 136 h 137"/>
              <a:gd name="T4" fmla="*/ 0 w 128"/>
              <a:gd name="T5" fmla="*/ 64 h 137"/>
              <a:gd name="T6" fmla="*/ 64 w 128"/>
              <a:gd name="T7" fmla="*/ 0 h 137"/>
              <a:gd name="T8" fmla="*/ 127 w 128"/>
              <a:gd name="T9" fmla="*/ 64 h 137"/>
              <a:gd name="T10" fmla="*/ 64 w 128"/>
              <a:gd name="T11" fmla="*/ 136 h 137"/>
              <a:gd name="T12" fmla="*/ 64 w 128"/>
              <a:gd name="T13" fmla="*/ 46 h 137"/>
              <a:gd name="T14" fmla="*/ 64 w 128"/>
              <a:gd name="T15" fmla="*/ 46 h 137"/>
              <a:gd name="T16" fmla="*/ 36 w 128"/>
              <a:gd name="T17" fmla="*/ 64 h 137"/>
              <a:gd name="T18" fmla="*/ 64 w 128"/>
              <a:gd name="T19" fmla="*/ 91 h 137"/>
              <a:gd name="T20" fmla="*/ 91 w 128"/>
              <a:gd name="T21" fmla="*/ 64 h 137"/>
              <a:gd name="T22" fmla="*/ 64 w 128"/>
              <a:gd name="T23" fmla="*/ 4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37">
                <a:moveTo>
                  <a:pt x="64" y="136"/>
                </a:moveTo>
                <a:lnTo>
                  <a:pt x="64" y="136"/>
                </a:lnTo>
                <a:cubicBezTo>
                  <a:pt x="28" y="136"/>
                  <a:pt x="0" y="109"/>
                  <a:pt x="0" y="64"/>
                </a:cubicBezTo>
                <a:cubicBezTo>
                  <a:pt x="0" y="27"/>
                  <a:pt x="28" y="0"/>
                  <a:pt x="64" y="0"/>
                </a:cubicBezTo>
                <a:cubicBezTo>
                  <a:pt x="100" y="0"/>
                  <a:pt x="127" y="27"/>
                  <a:pt x="127" y="64"/>
                </a:cubicBezTo>
                <a:cubicBezTo>
                  <a:pt x="127" y="109"/>
                  <a:pt x="100" y="136"/>
                  <a:pt x="64" y="136"/>
                </a:cubicBezTo>
                <a:close/>
                <a:moveTo>
                  <a:pt x="64" y="46"/>
                </a:moveTo>
                <a:lnTo>
                  <a:pt x="64" y="46"/>
                </a:lnTo>
                <a:cubicBezTo>
                  <a:pt x="55" y="46"/>
                  <a:pt x="36" y="55"/>
                  <a:pt x="36" y="64"/>
                </a:cubicBezTo>
                <a:cubicBezTo>
                  <a:pt x="36" y="82"/>
                  <a:pt x="55" y="91"/>
                  <a:pt x="64" y="91"/>
                </a:cubicBezTo>
                <a:cubicBezTo>
                  <a:pt x="73" y="91"/>
                  <a:pt x="91" y="82"/>
                  <a:pt x="91" y="64"/>
                </a:cubicBezTo>
                <a:cubicBezTo>
                  <a:pt x="91" y="55"/>
                  <a:pt x="73" y="46"/>
                  <a:pt x="64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20">
            <a:extLst>
              <a:ext uri="{FF2B5EF4-FFF2-40B4-BE49-F238E27FC236}">
                <a16:creationId xmlns:a16="http://schemas.microsoft.com/office/drawing/2014/main" id="{AE4AD9E8-0D01-B04D-B690-65915748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2109" y="9548838"/>
            <a:ext cx="395066" cy="408233"/>
          </a:xfrm>
          <a:custGeom>
            <a:avLst/>
            <a:gdLst>
              <a:gd name="T0" fmla="*/ 199 w 399"/>
              <a:gd name="T1" fmla="*/ 407 h 408"/>
              <a:gd name="T2" fmla="*/ 199 w 399"/>
              <a:gd name="T3" fmla="*/ 407 h 408"/>
              <a:gd name="T4" fmla="*/ 0 w 399"/>
              <a:gd name="T5" fmla="*/ 199 h 408"/>
              <a:gd name="T6" fmla="*/ 199 w 399"/>
              <a:gd name="T7" fmla="*/ 0 h 408"/>
              <a:gd name="T8" fmla="*/ 398 w 399"/>
              <a:gd name="T9" fmla="*/ 199 h 408"/>
              <a:gd name="T10" fmla="*/ 199 w 399"/>
              <a:gd name="T11" fmla="*/ 407 h 408"/>
              <a:gd name="T12" fmla="*/ 199 w 399"/>
              <a:gd name="T13" fmla="*/ 45 h 408"/>
              <a:gd name="T14" fmla="*/ 199 w 399"/>
              <a:gd name="T15" fmla="*/ 45 h 408"/>
              <a:gd name="T16" fmla="*/ 36 w 399"/>
              <a:gd name="T17" fmla="*/ 199 h 408"/>
              <a:gd name="T18" fmla="*/ 199 w 399"/>
              <a:gd name="T19" fmla="*/ 361 h 408"/>
              <a:gd name="T20" fmla="*/ 352 w 399"/>
              <a:gd name="T21" fmla="*/ 199 h 408"/>
              <a:gd name="T22" fmla="*/ 199 w 399"/>
              <a:gd name="T23" fmla="*/ 45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408">
                <a:moveTo>
                  <a:pt x="199" y="407"/>
                </a:moveTo>
                <a:lnTo>
                  <a:pt x="199" y="407"/>
                </a:lnTo>
                <a:cubicBezTo>
                  <a:pt x="90" y="407"/>
                  <a:pt x="0" y="316"/>
                  <a:pt x="0" y="199"/>
                </a:cubicBezTo>
                <a:cubicBezTo>
                  <a:pt x="0" y="90"/>
                  <a:pt x="90" y="0"/>
                  <a:pt x="199" y="0"/>
                </a:cubicBezTo>
                <a:cubicBezTo>
                  <a:pt x="307" y="0"/>
                  <a:pt x="398" y="90"/>
                  <a:pt x="398" y="199"/>
                </a:cubicBezTo>
                <a:cubicBezTo>
                  <a:pt x="398" y="316"/>
                  <a:pt x="307" y="407"/>
                  <a:pt x="199" y="407"/>
                </a:cubicBezTo>
                <a:close/>
                <a:moveTo>
                  <a:pt x="199" y="45"/>
                </a:moveTo>
                <a:lnTo>
                  <a:pt x="199" y="45"/>
                </a:lnTo>
                <a:cubicBezTo>
                  <a:pt x="108" y="45"/>
                  <a:pt x="36" y="117"/>
                  <a:pt x="36" y="199"/>
                </a:cubicBezTo>
                <a:cubicBezTo>
                  <a:pt x="36" y="289"/>
                  <a:pt x="108" y="361"/>
                  <a:pt x="199" y="361"/>
                </a:cubicBezTo>
                <a:cubicBezTo>
                  <a:pt x="280" y="361"/>
                  <a:pt x="352" y="289"/>
                  <a:pt x="352" y="199"/>
                </a:cubicBezTo>
                <a:cubicBezTo>
                  <a:pt x="352" y="117"/>
                  <a:pt x="280" y="45"/>
                  <a:pt x="199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21">
            <a:extLst>
              <a:ext uri="{FF2B5EF4-FFF2-40B4-BE49-F238E27FC236}">
                <a16:creationId xmlns:a16="http://schemas.microsoft.com/office/drawing/2014/main" id="{0FC73470-A8BA-6B4D-8577-DB4AE2AF3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8914" y="9601514"/>
            <a:ext cx="48287" cy="74622"/>
          </a:xfrm>
          <a:custGeom>
            <a:avLst/>
            <a:gdLst>
              <a:gd name="T0" fmla="*/ 28 w 47"/>
              <a:gd name="T1" fmla="*/ 72 h 73"/>
              <a:gd name="T2" fmla="*/ 28 w 47"/>
              <a:gd name="T3" fmla="*/ 72 h 73"/>
              <a:gd name="T4" fmla="*/ 0 w 47"/>
              <a:gd name="T5" fmla="*/ 45 h 73"/>
              <a:gd name="T6" fmla="*/ 0 w 47"/>
              <a:gd name="T7" fmla="*/ 27 h 73"/>
              <a:gd name="T8" fmla="*/ 28 w 47"/>
              <a:gd name="T9" fmla="*/ 0 h 73"/>
              <a:gd name="T10" fmla="*/ 46 w 47"/>
              <a:gd name="T11" fmla="*/ 27 h 73"/>
              <a:gd name="T12" fmla="*/ 46 w 47"/>
              <a:gd name="T13" fmla="*/ 45 h 73"/>
              <a:gd name="T14" fmla="*/ 28 w 47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73">
                <a:moveTo>
                  <a:pt x="28" y="72"/>
                </a:moveTo>
                <a:lnTo>
                  <a:pt x="28" y="72"/>
                </a:lnTo>
                <a:cubicBezTo>
                  <a:pt x="19" y="72"/>
                  <a:pt x="0" y="63"/>
                  <a:pt x="0" y="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9" y="0"/>
                  <a:pt x="28" y="0"/>
                </a:cubicBezTo>
                <a:cubicBezTo>
                  <a:pt x="37" y="0"/>
                  <a:pt x="46" y="18"/>
                  <a:pt x="46" y="27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63"/>
                  <a:pt x="37" y="72"/>
                  <a:pt x="28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22">
            <a:extLst>
              <a:ext uri="{FF2B5EF4-FFF2-40B4-BE49-F238E27FC236}">
                <a16:creationId xmlns:a16="http://schemas.microsoft.com/office/drawing/2014/main" id="{0CD26D7B-F73D-0A40-807B-E26A6BFB4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539" y="9636631"/>
            <a:ext cx="65843" cy="65843"/>
          </a:xfrm>
          <a:custGeom>
            <a:avLst/>
            <a:gdLst>
              <a:gd name="T0" fmla="*/ 27 w 64"/>
              <a:gd name="T1" fmla="*/ 64 h 65"/>
              <a:gd name="T2" fmla="*/ 27 w 64"/>
              <a:gd name="T3" fmla="*/ 64 h 65"/>
              <a:gd name="T4" fmla="*/ 9 w 64"/>
              <a:gd name="T5" fmla="*/ 55 h 65"/>
              <a:gd name="T6" fmla="*/ 9 w 64"/>
              <a:gd name="T7" fmla="*/ 27 h 65"/>
              <a:gd name="T8" fmla="*/ 27 w 64"/>
              <a:gd name="T9" fmla="*/ 9 h 65"/>
              <a:gd name="T10" fmla="*/ 54 w 64"/>
              <a:gd name="T11" fmla="*/ 9 h 65"/>
              <a:gd name="T12" fmla="*/ 54 w 64"/>
              <a:gd name="T13" fmla="*/ 36 h 65"/>
              <a:gd name="T14" fmla="*/ 36 w 64"/>
              <a:gd name="T15" fmla="*/ 55 h 65"/>
              <a:gd name="T16" fmla="*/ 27 w 64"/>
              <a:gd name="T1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5">
                <a:moveTo>
                  <a:pt x="27" y="64"/>
                </a:moveTo>
                <a:lnTo>
                  <a:pt x="27" y="64"/>
                </a:lnTo>
                <a:cubicBezTo>
                  <a:pt x="18" y="64"/>
                  <a:pt x="18" y="64"/>
                  <a:pt x="9" y="55"/>
                </a:cubicBezTo>
                <a:cubicBezTo>
                  <a:pt x="0" y="45"/>
                  <a:pt x="0" y="36"/>
                  <a:pt x="9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36" y="0"/>
                  <a:pt x="45" y="0"/>
                  <a:pt x="54" y="9"/>
                </a:cubicBezTo>
                <a:cubicBezTo>
                  <a:pt x="63" y="18"/>
                  <a:pt x="63" y="36"/>
                  <a:pt x="54" y="36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64"/>
                  <a:pt x="27" y="64"/>
                  <a:pt x="27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23">
            <a:extLst>
              <a:ext uri="{FF2B5EF4-FFF2-40B4-BE49-F238E27FC236}">
                <a16:creationId xmlns:a16="http://schemas.microsoft.com/office/drawing/2014/main" id="{F76C8BC0-3A9C-8B46-80C5-377643E2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656" y="9728811"/>
            <a:ext cx="65843" cy="43896"/>
          </a:xfrm>
          <a:custGeom>
            <a:avLst/>
            <a:gdLst>
              <a:gd name="T0" fmla="*/ 45 w 64"/>
              <a:gd name="T1" fmla="*/ 45 h 46"/>
              <a:gd name="T2" fmla="*/ 45 w 64"/>
              <a:gd name="T3" fmla="*/ 45 h 46"/>
              <a:gd name="T4" fmla="*/ 18 w 64"/>
              <a:gd name="T5" fmla="*/ 45 h 46"/>
              <a:gd name="T6" fmla="*/ 0 w 64"/>
              <a:gd name="T7" fmla="*/ 18 h 46"/>
              <a:gd name="T8" fmla="*/ 18 w 64"/>
              <a:gd name="T9" fmla="*/ 0 h 46"/>
              <a:gd name="T10" fmla="*/ 45 w 64"/>
              <a:gd name="T11" fmla="*/ 0 h 46"/>
              <a:gd name="T12" fmla="*/ 63 w 64"/>
              <a:gd name="T13" fmla="*/ 18 h 46"/>
              <a:gd name="T14" fmla="*/ 45 w 6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6">
                <a:moveTo>
                  <a:pt x="45" y="45"/>
                </a:moveTo>
                <a:lnTo>
                  <a:pt x="45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63" y="9"/>
                  <a:pt x="63" y="18"/>
                </a:cubicBezTo>
                <a:cubicBezTo>
                  <a:pt x="63" y="36"/>
                  <a:pt x="54" y="45"/>
                  <a:pt x="45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24">
            <a:extLst>
              <a:ext uri="{FF2B5EF4-FFF2-40B4-BE49-F238E27FC236}">
                <a16:creationId xmlns:a16="http://schemas.microsoft.com/office/drawing/2014/main" id="{721CA363-CC6F-5443-9971-95CB9CD51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539" y="9799045"/>
            <a:ext cx="65843" cy="52675"/>
          </a:xfrm>
          <a:custGeom>
            <a:avLst/>
            <a:gdLst>
              <a:gd name="T0" fmla="*/ 45 w 64"/>
              <a:gd name="T1" fmla="*/ 54 h 55"/>
              <a:gd name="T2" fmla="*/ 45 w 64"/>
              <a:gd name="T3" fmla="*/ 54 h 55"/>
              <a:gd name="T4" fmla="*/ 27 w 64"/>
              <a:gd name="T5" fmla="*/ 54 h 55"/>
              <a:gd name="T6" fmla="*/ 9 w 64"/>
              <a:gd name="T7" fmla="*/ 36 h 55"/>
              <a:gd name="T8" fmla="*/ 9 w 64"/>
              <a:gd name="T9" fmla="*/ 9 h 55"/>
              <a:gd name="T10" fmla="*/ 45 w 64"/>
              <a:gd name="T11" fmla="*/ 9 h 55"/>
              <a:gd name="T12" fmla="*/ 54 w 64"/>
              <a:gd name="T13" fmla="*/ 18 h 55"/>
              <a:gd name="T14" fmla="*/ 54 w 64"/>
              <a:gd name="T15" fmla="*/ 54 h 55"/>
              <a:gd name="T16" fmla="*/ 45 w 64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55">
                <a:moveTo>
                  <a:pt x="45" y="54"/>
                </a:moveTo>
                <a:lnTo>
                  <a:pt x="45" y="54"/>
                </a:lnTo>
                <a:cubicBezTo>
                  <a:pt x="36" y="54"/>
                  <a:pt x="27" y="54"/>
                  <a:pt x="27" y="54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9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54" y="18"/>
                  <a:pt x="54" y="18"/>
                  <a:pt x="54" y="18"/>
                </a:cubicBezTo>
                <a:cubicBezTo>
                  <a:pt x="63" y="27"/>
                  <a:pt x="63" y="45"/>
                  <a:pt x="54" y="54"/>
                </a:cubicBezTo>
                <a:lnTo>
                  <a:pt x="45" y="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25">
            <a:extLst>
              <a:ext uri="{FF2B5EF4-FFF2-40B4-BE49-F238E27FC236}">
                <a16:creationId xmlns:a16="http://schemas.microsoft.com/office/drawing/2014/main" id="{38199EC7-686C-244B-B70C-85429A01B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085" y="9825383"/>
            <a:ext cx="43896" cy="65846"/>
          </a:xfrm>
          <a:custGeom>
            <a:avLst/>
            <a:gdLst>
              <a:gd name="T0" fmla="*/ 18 w 46"/>
              <a:gd name="T1" fmla="*/ 63 h 64"/>
              <a:gd name="T2" fmla="*/ 18 w 46"/>
              <a:gd name="T3" fmla="*/ 63 h 64"/>
              <a:gd name="T4" fmla="*/ 0 w 46"/>
              <a:gd name="T5" fmla="*/ 45 h 64"/>
              <a:gd name="T6" fmla="*/ 0 w 46"/>
              <a:gd name="T7" fmla="*/ 27 h 64"/>
              <a:gd name="T8" fmla="*/ 18 w 46"/>
              <a:gd name="T9" fmla="*/ 0 h 64"/>
              <a:gd name="T10" fmla="*/ 45 w 46"/>
              <a:gd name="T11" fmla="*/ 27 h 64"/>
              <a:gd name="T12" fmla="*/ 45 w 46"/>
              <a:gd name="T13" fmla="*/ 45 h 64"/>
              <a:gd name="T14" fmla="*/ 18 w 46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54"/>
                  <a:pt x="36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26">
            <a:extLst>
              <a:ext uri="{FF2B5EF4-FFF2-40B4-BE49-F238E27FC236}">
                <a16:creationId xmlns:a16="http://schemas.microsoft.com/office/drawing/2014/main" id="{2C1BE0C1-946A-4C42-972E-C9DFB2B64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9901" y="9799045"/>
            <a:ext cx="65846" cy="65846"/>
          </a:xfrm>
          <a:custGeom>
            <a:avLst/>
            <a:gdLst>
              <a:gd name="T0" fmla="*/ 27 w 65"/>
              <a:gd name="T1" fmla="*/ 63 h 64"/>
              <a:gd name="T2" fmla="*/ 27 w 65"/>
              <a:gd name="T3" fmla="*/ 63 h 64"/>
              <a:gd name="T4" fmla="*/ 9 w 65"/>
              <a:gd name="T5" fmla="*/ 54 h 64"/>
              <a:gd name="T6" fmla="*/ 9 w 65"/>
              <a:gd name="T7" fmla="*/ 18 h 64"/>
              <a:gd name="T8" fmla="*/ 27 w 65"/>
              <a:gd name="T9" fmla="*/ 9 h 64"/>
              <a:gd name="T10" fmla="*/ 55 w 65"/>
              <a:gd name="T11" fmla="*/ 9 h 64"/>
              <a:gd name="T12" fmla="*/ 55 w 65"/>
              <a:gd name="T13" fmla="*/ 36 h 64"/>
              <a:gd name="T14" fmla="*/ 36 w 65"/>
              <a:gd name="T15" fmla="*/ 54 h 64"/>
              <a:gd name="T16" fmla="*/ 27 w 65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64">
                <a:moveTo>
                  <a:pt x="27" y="63"/>
                </a:moveTo>
                <a:lnTo>
                  <a:pt x="27" y="63"/>
                </a:lnTo>
                <a:cubicBezTo>
                  <a:pt x="18" y="63"/>
                  <a:pt x="9" y="54"/>
                  <a:pt x="9" y="54"/>
                </a:cubicBezTo>
                <a:cubicBezTo>
                  <a:pt x="0" y="45"/>
                  <a:pt x="0" y="27"/>
                  <a:pt x="9" y="18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0"/>
                  <a:pt x="45" y="0"/>
                  <a:pt x="55" y="9"/>
                </a:cubicBezTo>
                <a:cubicBezTo>
                  <a:pt x="64" y="18"/>
                  <a:pt x="64" y="27"/>
                  <a:pt x="55" y="36"/>
                </a:cubicBezTo>
                <a:cubicBezTo>
                  <a:pt x="36" y="54"/>
                  <a:pt x="36" y="54"/>
                  <a:pt x="36" y="54"/>
                </a:cubicBezTo>
                <a:lnTo>
                  <a:pt x="27" y="6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27">
            <a:extLst>
              <a:ext uri="{FF2B5EF4-FFF2-40B4-BE49-F238E27FC236}">
                <a16:creationId xmlns:a16="http://schemas.microsoft.com/office/drawing/2014/main" id="{7C9534F3-DFBA-B94A-9CA8-89F2B1ED8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4784" y="9728811"/>
            <a:ext cx="65846" cy="43896"/>
          </a:xfrm>
          <a:custGeom>
            <a:avLst/>
            <a:gdLst>
              <a:gd name="T0" fmla="*/ 45 w 64"/>
              <a:gd name="T1" fmla="*/ 45 h 46"/>
              <a:gd name="T2" fmla="*/ 45 w 64"/>
              <a:gd name="T3" fmla="*/ 45 h 46"/>
              <a:gd name="T4" fmla="*/ 18 w 64"/>
              <a:gd name="T5" fmla="*/ 45 h 46"/>
              <a:gd name="T6" fmla="*/ 0 w 64"/>
              <a:gd name="T7" fmla="*/ 27 h 46"/>
              <a:gd name="T8" fmla="*/ 18 w 64"/>
              <a:gd name="T9" fmla="*/ 0 h 46"/>
              <a:gd name="T10" fmla="*/ 45 w 64"/>
              <a:gd name="T11" fmla="*/ 0 h 46"/>
              <a:gd name="T12" fmla="*/ 63 w 64"/>
              <a:gd name="T13" fmla="*/ 27 h 46"/>
              <a:gd name="T14" fmla="*/ 45 w 6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6">
                <a:moveTo>
                  <a:pt x="45" y="45"/>
                </a:moveTo>
                <a:lnTo>
                  <a:pt x="45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63" y="9"/>
                  <a:pt x="63" y="27"/>
                </a:cubicBezTo>
                <a:cubicBezTo>
                  <a:pt x="63" y="36"/>
                  <a:pt x="54" y="45"/>
                  <a:pt x="45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28">
            <a:extLst>
              <a:ext uri="{FF2B5EF4-FFF2-40B4-BE49-F238E27FC236}">
                <a16:creationId xmlns:a16="http://schemas.microsoft.com/office/drawing/2014/main" id="{332A588D-83EF-F043-A9DC-F49E3463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9901" y="9636631"/>
            <a:ext cx="65846" cy="65843"/>
          </a:xfrm>
          <a:custGeom>
            <a:avLst/>
            <a:gdLst>
              <a:gd name="T0" fmla="*/ 36 w 65"/>
              <a:gd name="T1" fmla="*/ 64 h 65"/>
              <a:gd name="T2" fmla="*/ 36 w 65"/>
              <a:gd name="T3" fmla="*/ 64 h 65"/>
              <a:gd name="T4" fmla="*/ 18 w 65"/>
              <a:gd name="T5" fmla="*/ 55 h 65"/>
              <a:gd name="T6" fmla="*/ 9 w 65"/>
              <a:gd name="T7" fmla="*/ 45 h 65"/>
              <a:gd name="T8" fmla="*/ 9 w 65"/>
              <a:gd name="T9" fmla="*/ 9 h 65"/>
              <a:gd name="T10" fmla="*/ 36 w 65"/>
              <a:gd name="T11" fmla="*/ 9 h 65"/>
              <a:gd name="T12" fmla="*/ 55 w 65"/>
              <a:gd name="T13" fmla="*/ 27 h 65"/>
              <a:gd name="T14" fmla="*/ 55 w 65"/>
              <a:gd name="T15" fmla="*/ 55 h 65"/>
              <a:gd name="T16" fmla="*/ 36 w 65"/>
              <a:gd name="T1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65">
                <a:moveTo>
                  <a:pt x="36" y="64"/>
                </a:moveTo>
                <a:lnTo>
                  <a:pt x="36" y="64"/>
                </a:lnTo>
                <a:cubicBezTo>
                  <a:pt x="27" y="64"/>
                  <a:pt x="27" y="64"/>
                  <a:pt x="18" y="55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55" y="27"/>
                  <a:pt x="55" y="27"/>
                  <a:pt x="55" y="27"/>
                </a:cubicBezTo>
                <a:cubicBezTo>
                  <a:pt x="64" y="36"/>
                  <a:pt x="64" y="45"/>
                  <a:pt x="55" y="55"/>
                </a:cubicBezTo>
                <a:cubicBezTo>
                  <a:pt x="45" y="64"/>
                  <a:pt x="45" y="64"/>
                  <a:pt x="36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29">
            <a:extLst>
              <a:ext uri="{FF2B5EF4-FFF2-40B4-BE49-F238E27FC236}">
                <a16:creationId xmlns:a16="http://schemas.microsoft.com/office/drawing/2014/main" id="{6B9741F1-A052-264F-991B-0521B71D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3512" y="9728811"/>
            <a:ext cx="197534" cy="43896"/>
          </a:xfrm>
          <a:custGeom>
            <a:avLst/>
            <a:gdLst>
              <a:gd name="T0" fmla="*/ 171 w 200"/>
              <a:gd name="T1" fmla="*/ 45 h 46"/>
              <a:gd name="T2" fmla="*/ 171 w 200"/>
              <a:gd name="T3" fmla="*/ 45 h 46"/>
              <a:gd name="T4" fmla="*/ 27 w 200"/>
              <a:gd name="T5" fmla="*/ 45 h 46"/>
              <a:gd name="T6" fmla="*/ 0 w 200"/>
              <a:gd name="T7" fmla="*/ 18 h 46"/>
              <a:gd name="T8" fmla="*/ 27 w 200"/>
              <a:gd name="T9" fmla="*/ 0 h 46"/>
              <a:gd name="T10" fmla="*/ 171 w 200"/>
              <a:gd name="T11" fmla="*/ 0 h 46"/>
              <a:gd name="T12" fmla="*/ 199 w 200"/>
              <a:gd name="T13" fmla="*/ 18 h 46"/>
              <a:gd name="T14" fmla="*/ 171 w 200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46">
                <a:moveTo>
                  <a:pt x="171" y="45"/>
                </a:moveTo>
                <a:lnTo>
                  <a:pt x="171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99" y="9"/>
                  <a:pt x="199" y="18"/>
                </a:cubicBezTo>
                <a:cubicBezTo>
                  <a:pt x="199" y="36"/>
                  <a:pt x="180" y="45"/>
                  <a:pt x="171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0">
            <a:extLst>
              <a:ext uri="{FF2B5EF4-FFF2-40B4-BE49-F238E27FC236}">
                <a16:creationId xmlns:a16="http://schemas.microsoft.com/office/drawing/2014/main" id="{A5F6172C-342C-A649-A337-80B060A5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9928" y="10084372"/>
            <a:ext cx="316053" cy="127298"/>
          </a:xfrm>
          <a:custGeom>
            <a:avLst/>
            <a:gdLst>
              <a:gd name="T0" fmla="*/ 190 w 318"/>
              <a:gd name="T1" fmla="*/ 127 h 128"/>
              <a:gd name="T2" fmla="*/ 190 w 318"/>
              <a:gd name="T3" fmla="*/ 127 h 128"/>
              <a:gd name="T4" fmla="*/ 136 w 318"/>
              <a:gd name="T5" fmla="*/ 127 h 128"/>
              <a:gd name="T6" fmla="*/ 91 w 318"/>
              <a:gd name="T7" fmla="*/ 118 h 128"/>
              <a:gd name="T8" fmla="*/ 9 w 318"/>
              <a:gd name="T9" fmla="*/ 36 h 128"/>
              <a:gd name="T10" fmla="*/ 9 w 318"/>
              <a:gd name="T11" fmla="*/ 9 h 128"/>
              <a:gd name="T12" fmla="*/ 28 w 318"/>
              <a:gd name="T13" fmla="*/ 0 h 128"/>
              <a:gd name="T14" fmla="*/ 299 w 318"/>
              <a:gd name="T15" fmla="*/ 0 h 128"/>
              <a:gd name="T16" fmla="*/ 317 w 318"/>
              <a:gd name="T17" fmla="*/ 9 h 128"/>
              <a:gd name="T18" fmla="*/ 308 w 318"/>
              <a:gd name="T19" fmla="*/ 36 h 128"/>
              <a:gd name="T20" fmla="*/ 236 w 318"/>
              <a:gd name="T21" fmla="*/ 118 h 128"/>
              <a:gd name="T22" fmla="*/ 190 w 318"/>
              <a:gd name="T23" fmla="*/ 127 h 128"/>
              <a:gd name="T24" fmla="*/ 82 w 318"/>
              <a:gd name="T25" fmla="*/ 45 h 128"/>
              <a:gd name="T26" fmla="*/ 82 w 318"/>
              <a:gd name="T27" fmla="*/ 45 h 128"/>
              <a:gd name="T28" fmla="*/ 118 w 318"/>
              <a:gd name="T29" fmla="*/ 82 h 128"/>
              <a:gd name="T30" fmla="*/ 136 w 318"/>
              <a:gd name="T31" fmla="*/ 91 h 128"/>
              <a:gd name="T32" fmla="*/ 190 w 318"/>
              <a:gd name="T33" fmla="*/ 91 h 128"/>
              <a:gd name="T34" fmla="*/ 199 w 318"/>
              <a:gd name="T35" fmla="*/ 82 h 128"/>
              <a:gd name="T36" fmla="*/ 245 w 318"/>
              <a:gd name="T37" fmla="*/ 45 h 128"/>
              <a:gd name="T38" fmla="*/ 82 w 318"/>
              <a:gd name="T39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8" h="128">
                <a:moveTo>
                  <a:pt x="190" y="127"/>
                </a:moveTo>
                <a:lnTo>
                  <a:pt x="190" y="127"/>
                </a:lnTo>
                <a:cubicBezTo>
                  <a:pt x="136" y="127"/>
                  <a:pt x="136" y="127"/>
                  <a:pt x="136" y="127"/>
                </a:cubicBezTo>
                <a:cubicBezTo>
                  <a:pt x="118" y="127"/>
                  <a:pt x="100" y="127"/>
                  <a:pt x="91" y="118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18" y="0"/>
                  <a:pt x="28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308" y="0"/>
                  <a:pt x="317" y="0"/>
                  <a:pt x="317" y="9"/>
                </a:cubicBezTo>
                <a:cubicBezTo>
                  <a:pt x="317" y="18"/>
                  <a:pt x="317" y="27"/>
                  <a:pt x="308" y="36"/>
                </a:cubicBezTo>
                <a:cubicBezTo>
                  <a:pt x="236" y="118"/>
                  <a:pt x="236" y="118"/>
                  <a:pt x="236" y="118"/>
                </a:cubicBezTo>
                <a:cubicBezTo>
                  <a:pt x="217" y="127"/>
                  <a:pt x="208" y="127"/>
                  <a:pt x="190" y="127"/>
                </a:cubicBezTo>
                <a:close/>
                <a:moveTo>
                  <a:pt x="82" y="45"/>
                </a:moveTo>
                <a:lnTo>
                  <a:pt x="82" y="45"/>
                </a:lnTo>
                <a:cubicBezTo>
                  <a:pt x="118" y="82"/>
                  <a:pt x="118" y="82"/>
                  <a:pt x="118" y="82"/>
                </a:cubicBezTo>
                <a:cubicBezTo>
                  <a:pt x="127" y="82"/>
                  <a:pt x="127" y="91"/>
                  <a:pt x="136" y="91"/>
                </a:cubicBezTo>
                <a:cubicBezTo>
                  <a:pt x="190" y="91"/>
                  <a:pt x="190" y="91"/>
                  <a:pt x="190" y="91"/>
                </a:cubicBezTo>
                <a:cubicBezTo>
                  <a:pt x="199" y="91"/>
                  <a:pt x="199" y="82"/>
                  <a:pt x="199" y="82"/>
                </a:cubicBezTo>
                <a:cubicBezTo>
                  <a:pt x="245" y="45"/>
                  <a:pt x="245" y="45"/>
                  <a:pt x="245" y="45"/>
                </a:cubicBezTo>
                <a:lnTo>
                  <a:pt x="82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1">
            <a:extLst>
              <a:ext uri="{FF2B5EF4-FFF2-40B4-BE49-F238E27FC236}">
                <a16:creationId xmlns:a16="http://schemas.microsoft.com/office/drawing/2014/main" id="{F859841F-FCDD-6F43-9764-29BABBE8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058" y="10084372"/>
            <a:ext cx="316053" cy="127298"/>
          </a:xfrm>
          <a:custGeom>
            <a:avLst/>
            <a:gdLst>
              <a:gd name="T0" fmla="*/ 189 w 317"/>
              <a:gd name="T1" fmla="*/ 127 h 128"/>
              <a:gd name="T2" fmla="*/ 189 w 317"/>
              <a:gd name="T3" fmla="*/ 127 h 128"/>
              <a:gd name="T4" fmla="*/ 126 w 317"/>
              <a:gd name="T5" fmla="*/ 127 h 128"/>
              <a:gd name="T6" fmla="*/ 90 w 317"/>
              <a:gd name="T7" fmla="*/ 118 h 128"/>
              <a:gd name="T8" fmla="*/ 9 w 317"/>
              <a:gd name="T9" fmla="*/ 36 h 128"/>
              <a:gd name="T10" fmla="*/ 9 w 317"/>
              <a:gd name="T11" fmla="*/ 9 h 128"/>
              <a:gd name="T12" fmla="*/ 26 w 317"/>
              <a:gd name="T13" fmla="*/ 0 h 128"/>
              <a:gd name="T14" fmla="*/ 298 w 317"/>
              <a:gd name="T15" fmla="*/ 0 h 128"/>
              <a:gd name="T16" fmla="*/ 316 w 317"/>
              <a:gd name="T17" fmla="*/ 9 h 128"/>
              <a:gd name="T18" fmla="*/ 307 w 317"/>
              <a:gd name="T19" fmla="*/ 36 h 128"/>
              <a:gd name="T20" fmla="*/ 234 w 317"/>
              <a:gd name="T21" fmla="*/ 118 h 128"/>
              <a:gd name="T22" fmla="*/ 189 w 317"/>
              <a:gd name="T23" fmla="*/ 127 h 128"/>
              <a:gd name="T24" fmla="*/ 81 w 317"/>
              <a:gd name="T25" fmla="*/ 45 h 128"/>
              <a:gd name="T26" fmla="*/ 81 w 317"/>
              <a:gd name="T27" fmla="*/ 45 h 128"/>
              <a:gd name="T28" fmla="*/ 117 w 317"/>
              <a:gd name="T29" fmla="*/ 82 h 128"/>
              <a:gd name="T30" fmla="*/ 126 w 317"/>
              <a:gd name="T31" fmla="*/ 91 h 128"/>
              <a:gd name="T32" fmla="*/ 189 w 317"/>
              <a:gd name="T33" fmla="*/ 91 h 128"/>
              <a:gd name="T34" fmla="*/ 198 w 317"/>
              <a:gd name="T35" fmla="*/ 82 h 128"/>
              <a:gd name="T36" fmla="*/ 243 w 317"/>
              <a:gd name="T37" fmla="*/ 45 h 128"/>
              <a:gd name="T38" fmla="*/ 81 w 317"/>
              <a:gd name="T39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7" h="128">
                <a:moveTo>
                  <a:pt x="189" y="127"/>
                </a:moveTo>
                <a:lnTo>
                  <a:pt x="189" y="127"/>
                </a:lnTo>
                <a:cubicBezTo>
                  <a:pt x="126" y="127"/>
                  <a:pt x="126" y="127"/>
                  <a:pt x="126" y="127"/>
                </a:cubicBezTo>
                <a:cubicBezTo>
                  <a:pt x="117" y="127"/>
                  <a:pt x="99" y="127"/>
                  <a:pt x="90" y="118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17" y="0"/>
                  <a:pt x="26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307" y="0"/>
                  <a:pt x="316" y="0"/>
                  <a:pt x="316" y="9"/>
                </a:cubicBezTo>
                <a:cubicBezTo>
                  <a:pt x="316" y="18"/>
                  <a:pt x="316" y="27"/>
                  <a:pt x="307" y="36"/>
                </a:cubicBezTo>
                <a:cubicBezTo>
                  <a:pt x="234" y="118"/>
                  <a:pt x="234" y="118"/>
                  <a:pt x="234" y="118"/>
                </a:cubicBezTo>
                <a:cubicBezTo>
                  <a:pt x="216" y="127"/>
                  <a:pt x="207" y="127"/>
                  <a:pt x="189" y="127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117" y="82"/>
                  <a:pt x="117" y="82"/>
                  <a:pt x="117" y="82"/>
                </a:cubicBezTo>
                <a:cubicBezTo>
                  <a:pt x="126" y="82"/>
                  <a:pt x="126" y="91"/>
                  <a:pt x="126" y="91"/>
                </a:cubicBezTo>
                <a:cubicBezTo>
                  <a:pt x="189" y="91"/>
                  <a:pt x="189" y="91"/>
                  <a:pt x="189" y="91"/>
                </a:cubicBezTo>
                <a:lnTo>
                  <a:pt x="198" y="82"/>
                </a:lnTo>
                <a:cubicBezTo>
                  <a:pt x="243" y="45"/>
                  <a:pt x="243" y="45"/>
                  <a:pt x="243" y="45"/>
                </a:cubicBezTo>
                <a:lnTo>
                  <a:pt x="81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32">
            <a:extLst>
              <a:ext uri="{FF2B5EF4-FFF2-40B4-BE49-F238E27FC236}">
                <a16:creationId xmlns:a16="http://schemas.microsoft.com/office/drawing/2014/main" id="{D3042BBC-70D3-F349-BF85-1FFCCFADA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812" y="4355917"/>
            <a:ext cx="43896" cy="605768"/>
          </a:xfrm>
          <a:custGeom>
            <a:avLst/>
            <a:gdLst>
              <a:gd name="T0" fmla="*/ 27 w 46"/>
              <a:gd name="T1" fmla="*/ 606 h 607"/>
              <a:gd name="T2" fmla="*/ 27 w 46"/>
              <a:gd name="T3" fmla="*/ 606 h 607"/>
              <a:gd name="T4" fmla="*/ 0 w 46"/>
              <a:gd name="T5" fmla="*/ 578 h 607"/>
              <a:gd name="T6" fmla="*/ 0 w 46"/>
              <a:gd name="T7" fmla="*/ 18 h 607"/>
              <a:gd name="T8" fmla="*/ 27 w 46"/>
              <a:gd name="T9" fmla="*/ 0 h 607"/>
              <a:gd name="T10" fmla="*/ 45 w 46"/>
              <a:gd name="T11" fmla="*/ 18 h 607"/>
              <a:gd name="T12" fmla="*/ 45 w 46"/>
              <a:gd name="T13" fmla="*/ 578 h 607"/>
              <a:gd name="T14" fmla="*/ 27 w 46"/>
              <a:gd name="T15" fmla="*/ 60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07">
                <a:moveTo>
                  <a:pt x="27" y="606"/>
                </a:moveTo>
                <a:lnTo>
                  <a:pt x="27" y="606"/>
                </a:lnTo>
                <a:cubicBezTo>
                  <a:pt x="18" y="606"/>
                  <a:pt x="0" y="597"/>
                  <a:pt x="0" y="5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578"/>
                  <a:pt x="45" y="578"/>
                  <a:pt x="45" y="578"/>
                </a:cubicBezTo>
                <a:cubicBezTo>
                  <a:pt x="45" y="597"/>
                  <a:pt x="36" y="606"/>
                  <a:pt x="27" y="6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33">
            <a:extLst>
              <a:ext uri="{FF2B5EF4-FFF2-40B4-BE49-F238E27FC236}">
                <a16:creationId xmlns:a16="http://schemas.microsoft.com/office/drawing/2014/main" id="{AFC02D0C-0EC1-D146-AFF6-E2ACBD98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812" y="4913400"/>
            <a:ext cx="601379" cy="48284"/>
          </a:xfrm>
          <a:custGeom>
            <a:avLst/>
            <a:gdLst>
              <a:gd name="T0" fmla="*/ 578 w 606"/>
              <a:gd name="T1" fmla="*/ 46 h 47"/>
              <a:gd name="T2" fmla="*/ 578 w 606"/>
              <a:gd name="T3" fmla="*/ 46 h 47"/>
              <a:gd name="T4" fmla="*/ 27 w 606"/>
              <a:gd name="T5" fmla="*/ 46 h 47"/>
              <a:gd name="T6" fmla="*/ 0 w 606"/>
              <a:gd name="T7" fmla="*/ 18 h 47"/>
              <a:gd name="T8" fmla="*/ 27 w 606"/>
              <a:gd name="T9" fmla="*/ 0 h 47"/>
              <a:gd name="T10" fmla="*/ 578 w 606"/>
              <a:gd name="T11" fmla="*/ 0 h 47"/>
              <a:gd name="T12" fmla="*/ 605 w 606"/>
              <a:gd name="T13" fmla="*/ 18 h 47"/>
              <a:gd name="T14" fmla="*/ 578 w 606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47">
                <a:moveTo>
                  <a:pt x="578" y="46"/>
                </a:moveTo>
                <a:lnTo>
                  <a:pt x="578" y="46"/>
                </a:lnTo>
                <a:cubicBezTo>
                  <a:pt x="27" y="46"/>
                  <a:pt x="27" y="46"/>
                  <a:pt x="27" y="46"/>
                </a:cubicBezTo>
                <a:cubicBezTo>
                  <a:pt x="18" y="46"/>
                  <a:pt x="0" y="37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97" y="0"/>
                  <a:pt x="605" y="9"/>
                  <a:pt x="605" y="18"/>
                </a:cubicBezTo>
                <a:cubicBezTo>
                  <a:pt x="605" y="37"/>
                  <a:pt x="597" y="46"/>
                  <a:pt x="578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34">
            <a:extLst>
              <a:ext uri="{FF2B5EF4-FFF2-40B4-BE49-F238E27FC236}">
                <a16:creationId xmlns:a16="http://schemas.microsoft.com/office/drawing/2014/main" id="{744F6E92-E673-F54B-A6AD-4EEF277B6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2216" y="4461268"/>
            <a:ext cx="522363" cy="425795"/>
          </a:xfrm>
          <a:custGeom>
            <a:avLst/>
            <a:gdLst>
              <a:gd name="T0" fmla="*/ 280 w 525"/>
              <a:gd name="T1" fmla="*/ 425 h 426"/>
              <a:gd name="T2" fmla="*/ 280 w 525"/>
              <a:gd name="T3" fmla="*/ 425 h 426"/>
              <a:gd name="T4" fmla="*/ 262 w 525"/>
              <a:gd name="T5" fmla="*/ 416 h 426"/>
              <a:gd name="T6" fmla="*/ 163 w 525"/>
              <a:gd name="T7" fmla="*/ 290 h 426"/>
              <a:gd name="T8" fmla="*/ 45 w 525"/>
              <a:gd name="T9" fmla="*/ 416 h 426"/>
              <a:gd name="T10" fmla="*/ 9 w 525"/>
              <a:gd name="T11" fmla="*/ 416 h 426"/>
              <a:gd name="T12" fmla="*/ 9 w 525"/>
              <a:gd name="T13" fmla="*/ 389 h 426"/>
              <a:gd name="T14" fmla="*/ 154 w 525"/>
              <a:gd name="T15" fmla="*/ 235 h 426"/>
              <a:gd name="T16" fmla="*/ 163 w 525"/>
              <a:gd name="T17" fmla="*/ 226 h 426"/>
              <a:gd name="T18" fmla="*/ 181 w 525"/>
              <a:gd name="T19" fmla="*/ 235 h 426"/>
              <a:gd name="T20" fmla="*/ 280 w 525"/>
              <a:gd name="T21" fmla="*/ 362 h 426"/>
              <a:gd name="T22" fmla="*/ 488 w 525"/>
              <a:gd name="T23" fmla="*/ 19 h 426"/>
              <a:gd name="T24" fmla="*/ 516 w 525"/>
              <a:gd name="T25" fmla="*/ 9 h 426"/>
              <a:gd name="T26" fmla="*/ 524 w 525"/>
              <a:gd name="T27" fmla="*/ 36 h 426"/>
              <a:gd name="T28" fmla="*/ 299 w 525"/>
              <a:gd name="T29" fmla="*/ 416 h 426"/>
              <a:gd name="T30" fmla="*/ 280 w 525"/>
              <a:gd name="T31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26">
                <a:moveTo>
                  <a:pt x="280" y="425"/>
                </a:moveTo>
                <a:lnTo>
                  <a:pt x="280" y="425"/>
                </a:lnTo>
                <a:cubicBezTo>
                  <a:pt x="271" y="425"/>
                  <a:pt x="271" y="425"/>
                  <a:pt x="262" y="416"/>
                </a:cubicBezTo>
                <a:cubicBezTo>
                  <a:pt x="163" y="290"/>
                  <a:pt x="163" y="290"/>
                  <a:pt x="163" y="290"/>
                </a:cubicBezTo>
                <a:cubicBezTo>
                  <a:pt x="45" y="416"/>
                  <a:pt x="45" y="416"/>
                  <a:pt x="45" y="416"/>
                </a:cubicBezTo>
                <a:cubicBezTo>
                  <a:pt x="36" y="425"/>
                  <a:pt x="18" y="425"/>
                  <a:pt x="9" y="416"/>
                </a:cubicBezTo>
                <a:cubicBezTo>
                  <a:pt x="0" y="407"/>
                  <a:pt x="0" y="398"/>
                  <a:pt x="9" y="389"/>
                </a:cubicBezTo>
                <a:cubicBezTo>
                  <a:pt x="154" y="235"/>
                  <a:pt x="154" y="235"/>
                  <a:pt x="154" y="235"/>
                </a:cubicBezTo>
                <a:lnTo>
                  <a:pt x="163" y="226"/>
                </a:lnTo>
                <a:cubicBezTo>
                  <a:pt x="172" y="235"/>
                  <a:pt x="181" y="235"/>
                  <a:pt x="181" y="235"/>
                </a:cubicBezTo>
                <a:cubicBezTo>
                  <a:pt x="280" y="362"/>
                  <a:pt x="280" y="362"/>
                  <a:pt x="280" y="362"/>
                </a:cubicBezTo>
                <a:cubicBezTo>
                  <a:pt x="488" y="19"/>
                  <a:pt x="488" y="19"/>
                  <a:pt x="488" y="19"/>
                </a:cubicBezTo>
                <a:cubicBezTo>
                  <a:pt x="488" y="9"/>
                  <a:pt x="507" y="0"/>
                  <a:pt x="516" y="9"/>
                </a:cubicBezTo>
                <a:cubicBezTo>
                  <a:pt x="524" y="19"/>
                  <a:pt x="524" y="27"/>
                  <a:pt x="524" y="36"/>
                </a:cubicBezTo>
                <a:cubicBezTo>
                  <a:pt x="299" y="416"/>
                  <a:pt x="299" y="416"/>
                  <a:pt x="299" y="416"/>
                </a:cubicBezTo>
                <a:cubicBezTo>
                  <a:pt x="299" y="416"/>
                  <a:pt x="290" y="425"/>
                  <a:pt x="280" y="4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35">
            <a:extLst>
              <a:ext uri="{FF2B5EF4-FFF2-40B4-BE49-F238E27FC236}">
                <a16:creationId xmlns:a16="http://schemas.microsoft.com/office/drawing/2014/main" id="{1A721C76-7590-B649-9C08-0BC795F9C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6295" y="4461268"/>
            <a:ext cx="74622" cy="127300"/>
          </a:xfrm>
          <a:custGeom>
            <a:avLst/>
            <a:gdLst>
              <a:gd name="T0" fmla="*/ 45 w 74"/>
              <a:gd name="T1" fmla="*/ 127 h 128"/>
              <a:gd name="T2" fmla="*/ 45 w 74"/>
              <a:gd name="T3" fmla="*/ 127 h 128"/>
              <a:gd name="T4" fmla="*/ 28 w 74"/>
              <a:gd name="T5" fmla="*/ 109 h 128"/>
              <a:gd name="T6" fmla="*/ 0 w 74"/>
              <a:gd name="T7" fmla="*/ 36 h 128"/>
              <a:gd name="T8" fmla="*/ 18 w 74"/>
              <a:gd name="T9" fmla="*/ 9 h 128"/>
              <a:gd name="T10" fmla="*/ 45 w 74"/>
              <a:gd name="T11" fmla="*/ 19 h 128"/>
              <a:gd name="T12" fmla="*/ 73 w 74"/>
              <a:gd name="T13" fmla="*/ 100 h 128"/>
              <a:gd name="T14" fmla="*/ 54 w 74"/>
              <a:gd name="T15" fmla="*/ 127 h 128"/>
              <a:gd name="T16" fmla="*/ 45 w 74"/>
              <a:gd name="T17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128">
                <a:moveTo>
                  <a:pt x="45" y="127"/>
                </a:moveTo>
                <a:lnTo>
                  <a:pt x="45" y="127"/>
                </a:lnTo>
                <a:cubicBezTo>
                  <a:pt x="37" y="127"/>
                  <a:pt x="28" y="118"/>
                  <a:pt x="28" y="10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9"/>
                  <a:pt x="9" y="9"/>
                  <a:pt x="18" y="9"/>
                </a:cubicBezTo>
                <a:cubicBezTo>
                  <a:pt x="28" y="0"/>
                  <a:pt x="37" y="9"/>
                  <a:pt x="45" y="19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73" y="109"/>
                  <a:pt x="64" y="127"/>
                  <a:pt x="54" y="127"/>
                </a:cubicBezTo>
                <a:lnTo>
                  <a:pt x="45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36">
            <a:extLst>
              <a:ext uri="{FF2B5EF4-FFF2-40B4-BE49-F238E27FC236}">
                <a16:creationId xmlns:a16="http://schemas.microsoft.com/office/drawing/2014/main" id="{25B52EC2-3122-3F43-ADB3-BCF431FC9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7282" y="4461268"/>
            <a:ext cx="127298" cy="74625"/>
          </a:xfrm>
          <a:custGeom>
            <a:avLst/>
            <a:gdLst>
              <a:gd name="T0" fmla="*/ 27 w 127"/>
              <a:gd name="T1" fmla="*/ 73 h 74"/>
              <a:gd name="T2" fmla="*/ 27 w 127"/>
              <a:gd name="T3" fmla="*/ 73 h 74"/>
              <a:gd name="T4" fmla="*/ 9 w 127"/>
              <a:gd name="T5" fmla="*/ 55 h 74"/>
              <a:gd name="T6" fmla="*/ 18 w 127"/>
              <a:gd name="T7" fmla="*/ 27 h 74"/>
              <a:gd name="T8" fmla="*/ 99 w 127"/>
              <a:gd name="T9" fmla="*/ 9 h 74"/>
              <a:gd name="T10" fmla="*/ 126 w 127"/>
              <a:gd name="T11" fmla="*/ 19 h 74"/>
              <a:gd name="T12" fmla="*/ 109 w 127"/>
              <a:gd name="T13" fmla="*/ 46 h 74"/>
              <a:gd name="T14" fmla="*/ 36 w 127"/>
              <a:gd name="T15" fmla="*/ 73 h 74"/>
              <a:gd name="T16" fmla="*/ 27 w 127"/>
              <a:gd name="T1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74">
                <a:moveTo>
                  <a:pt x="27" y="73"/>
                </a:moveTo>
                <a:lnTo>
                  <a:pt x="27" y="73"/>
                </a:lnTo>
                <a:cubicBezTo>
                  <a:pt x="18" y="73"/>
                  <a:pt x="9" y="64"/>
                  <a:pt x="9" y="55"/>
                </a:cubicBezTo>
                <a:cubicBezTo>
                  <a:pt x="0" y="46"/>
                  <a:pt x="9" y="36"/>
                  <a:pt x="18" y="27"/>
                </a:cubicBezTo>
                <a:cubicBezTo>
                  <a:pt x="99" y="9"/>
                  <a:pt x="99" y="9"/>
                  <a:pt x="99" y="9"/>
                </a:cubicBezTo>
                <a:cubicBezTo>
                  <a:pt x="109" y="0"/>
                  <a:pt x="118" y="9"/>
                  <a:pt x="126" y="19"/>
                </a:cubicBezTo>
                <a:cubicBezTo>
                  <a:pt x="126" y="27"/>
                  <a:pt x="126" y="46"/>
                  <a:pt x="109" y="46"/>
                </a:cubicBezTo>
                <a:cubicBezTo>
                  <a:pt x="36" y="73"/>
                  <a:pt x="36" y="73"/>
                  <a:pt x="36" y="73"/>
                </a:cubicBezTo>
                <a:cubicBezTo>
                  <a:pt x="27" y="73"/>
                  <a:pt x="27" y="73"/>
                  <a:pt x="27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37">
            <a:extLst>
              <a:ext uri="{FF2B5EF4-FFF2-40B4-BE49-F238E27FC236}">
                <a16:creationId xmlns:a16="http://schemas.microsoft.com/office/drawing/2014/main" id="{116289CA-20C2-344D-A3C3-B2CEA981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701" y="6480493"/>
            <a:ext cx="719898" cy="487249"/>
          </a:xfrm>
          <a:custGeom>
            <a:avLst/>
            <a:gdLst>
              <a:gd name="T0" fmla="*/ 687 w 724"/>
              <a:gd name="T1" fmla="*/ 487 h 488"/>
              <a:gd name="T2" fmla="*/ 687 w 724"/>
              <a:gd name="T3" fmla="*/ 487 h 488"/>
              <a:gd name="T4" fmla="*/ 36 w 724"/>
              <a:gd name="T5" fmla="*/ 487 h 488"/>
              <a:gd name="T6" fmla="*/ 0 w 724"/>
              <a:gd name="T7" fmla="*/ 451 h 488"/>
              <a:gd name="T8" fmla="*/ 0 w 724"/>
              <a:gd name="T9" fmla="*/ 36 h 488"/>
              <a:gd name="T10" fmla="*/ 36 w 724"/>
              <a:gd name="T11" fmla="*/ 0 h 488"/>
              <a:gd name="T12" fmla="*/ 687 w 724"/>
              <a:gd name="T13" fmla="*/ 0 h 488"/>
              <a:gd name="T14" fmla="*/ 723 w 724"/>
              <a:gd name="T15" fmla="*/ 36 h 488"/>
              <a:gd name="T16" fmla="*/ 723 w 724"/>
              <a:gd name="T17" fmla="*/ 451 h 488"/>
              <a:gd name="T18" fmla="*/ 687 w 724"/>
              <a:gd name="T19" fmla="*/ 487 h 488"/>
              <a:gd name="T20" fmla="*/ 45 w 724"/>
              <a:gd name="T21" fmla="*/ 442 h 488"/>
              <a:gd name="T22" fmla="*/ 45 w 724"/>
              <a:gd name="T23" fmla="*/ 442 h 488"/>
              <a:gd name="T24" fmla="*/ 678 w 724"/>
              <a:gd name="T25" fmla="*/ 442 h 488"/>
              <a:gd name="T26" fmla="*/ 678 w 724"/>
              <a:gd name="T27" fmla="*/ 46 h 488"/>
              <a:gd name="T28" fmla="*/ 45 w 724"/>
              <a:gd name="T29" fmla="*/ 46 h 488"/>
              <a:gd name="T30" fmla="*/ 45 w 724"/>
              <a:gd name="T31" fmla="*/ 442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4" h="488">
                <a:moveTo>
                  <a:pt x="687" y="487"/>
                </a:moveTo>
                <a:lnTo>
                  <a:pt x="687" y="487"/>
                </a:lnTo>
                <a:cubicBezTo>
                  <a:pt x="36" y="487"/>
                  <a:pt x="36" y="487"/>
                  <a:pt x="36" y="487"/>
                </a:cubicBezTo>
                <a:cubicBezTo>
                  <a:pt x="18" y="487"/>
                  <a:pt x="0" y="469"/>
                  <a:pt x="0" y="4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05" y="0"/>
                  <a:pt x="723" y="18"/>
                  <a:pt x="723" y="36"/>
                </a:cubicBezTo>
                <a:cubicBezTo>
                  <a:pt x="723" y="451"/>
                  <a:pt x="723" y="451"/>
                  <a:pt x="723" y="451"/>
                </a:cubicBezTo>
                <a:cubicBezTo>
                  <a:pt x="723" y="469"/>
                  <a:pt x="705" y="487"/>
                  <a:pt x="687" y="487"/>
                </a:cubicBezTo>
                <a:close/>
                <a:moveTo>
                  <a:pt x="45" y="442"/>
                </a:moveTo>
                <a:lnTo>
                  <a:pt x="45" y="442"/>
                </a:lnTo>
                <a:cubicBezTo>
                  <a:pt x="678" y="442"/>
                  <a:pt x="678" y="442"/>
                  <a:pt x="678" y="442"/>
                </a:cubicBezTo>
                <a:cubicBezTo>
                  <a:pt x="678" y="46"/>
                  <a:pt x="678" y="46"/>
                  <a:pt x="678" y="46"/>
                </a:cubicBezTo>
                <a:cubicBezTo>
                  <a:pt x="45" y="46"/>
                  <a:pt x="45" y="46"/>
                  <a:pt x="45" y="46"/>
                </a:cubicBezTo>
                <a:lnTo>
                  <a:pt x="45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38">
            <a:extLst>
              <a:ext uri="{FF2B5EF4-FFF2-40B4-BE49-F238E27FC236}">
                <a16:creationId xmlns:a16="http://schemas.microsoft.com/office/drawing/2014/main" id="{E5A6B66A-39A3-814E-BA06-EB62B5A3F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1480" y="6849221"/>
            <a:ext cx="702339" cy="43896"/>
          </a:xfrm>
          <a:custGeom>
            <a:avLst/>
            <a:gdLst>
              <a:gd name="T0" fmla="*/ 687 w 706"/>
              <a:gd name="T1" fmla="*/ 45 h 46"/>
              <a:gd name="T2" fmla="*/ 687 w 706"/>
              <a:gd name="T3" fmla="*/ 45 h 46"/>
              <a:gd name="T4" fmla="*/ 18 w 706"/>
              <a:gd name="T5" fmla="*/ 45 h 46"/>
              <a:gd name="T6" fmla="*/ 0 w 706"/>
              <a:gd name="T7" fmla="*/ 27 h 46"/>
              <a:gd name="T8" fmla="*/ 18 w 706"/>
              <a:gd name="T9" fmla="*/ 0 h 46"/>
              <a:gd name="T10" fmla="*/ 687 w 706"/>
              <a:gd name="T11" fmla="*/ 0 h 46"/>
              <a:gd name="T12" fmla="*/ 705 w 706"/>
              <a:gd name="T13" fmla="*/ 27 h 46"/>
              <a:gd name="T14" fmla="*/ 687 w 70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6" h="46">
                <a:moveTo>
                  <a:pt x="687" y="45"/>
                </a:moveTo>
                <a:lnTo>
                  <a:pt x="687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696" y="0"/>
                  <a:pt x="705" y="9"/>
                  <a:pt x="705" y="27"/>
                </a:cubicBezTo>
                <a:cubicBezTo>
                  <a:pt x="705" y="36"/>
                  <a:pt x="696" y="45"/>
                  <a:pt x="687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39">
            <a:extLst>
              <a:ext uri="{FF2B5EF4-FFF2-40B4-BE49-F238E27FC236}">
                <a16:creationId xmlns:a16="http://schemas.microsoft.com/office/drawing/2014/main" id="{BEB9C7DC-10DF-7E45-8FC5-11503619C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677" y="7046755"/>
            <a:ext cx="359949" cy="35117"/>
          </a:xfrm>
          <a:custGeom>
            <a:avLst/>
            <a:gdLst>
              <a:gd name="T0" fmla="*/ 352 w 362"/>
              <a:gd name="T1" fmla="*/ 36 h 37"/>
              <a:gd name="T2" fmla="*/ 352 w 362"/>
              <a:gd name="T3" fmla="*/ 36 h 37"/>
              <a:gd name="T4" fmla="*/ 9 w 362"/>
              <a:gd name="T5" fmla="*/ 36 h 37"/>
              <a:gd name="T6" fmla="*/ 0 w 362"/>
              <a:gd name="T7" fmla="*/ 18 h 37"/>
              <a:gd name="T8" fmla="*/ 9 w 362"/>
              <a:gd name="T9" fmla="*/ 0 h 37"/>
              <a:gd name="T10" fmla="*/ 352 w 362"/>
              <a:gd name="T11" fmla="*/ 0 h 37"/>
              <a:gd name="T12" fmla="*/ 361 w 362"/>
              <a:gd name="T13" fmla="*/ 18 h 37"/>
              <a:gd name="T14" fmla="*/ 352 w 36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37">
                <a:moveTo>
                  <a:pt x="352" y="36"/>
                </a:moveTo>
                <a:lnTo>
                  <a:pt x="352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61" y="0"/>
                  <a:pt x="361" y="9"/>
                  <a:pt x="361" y="18"/>
                </a:cubicBezTo>
                <a:cubicBezTo>
                  <a:pt x="361" y="27"/>
                  <a:pt x="361" y="36"/>
                  <a:pt x="352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40">
            <a:extLst>
              <a:ext uri="{FF2B5EF4-FFF2-40B4-BE49-F238E27FC236}">
                <a16:creationId xmlns:a16="http://schemas.microsoft.com/office/drawing/2014/main" id="{345BE5E4-15DD-CA4D-99D5-EC1116C6D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352" y="6928234"/>
            <a:ext cx="254598" cy="153638"/>
          </a:xfrm>
          <a:custGeom>
            <a:avLst/>
            <a:gdLst>
              <a:gd name="T0" fmla="*/ 244 w 254"/>
              <a:gd name="T1" fmla="*/ 154 h 155"/>
              <a:gd name="T2" fmla="*/ 244 w 254"/>
              <a:gd name="T3" fmla="*/ 154 h 155"/>
              <a:gd name="T4" fmla="*/ 9 w 254"/>
              <a:gd name="T5" fmla="*/ 154 h 155"/>
              <a:gd name="T6" fmla="*/ 0 w 254"/>
              <a:gd name="T7" fmla="*/ 145 h 155"/>
              <a:gd name="T8" fmla="*/ 0 w 254"/>
              <a:gd name="T9" fmla="*/ 127 h 155"/>
              <a:gd name="T10" fmla="*/ 45 w 254"/>
              <a:gd name="T11" fmla="*/ 9 h 155"/>
              <a:gd name="T12" fmla="*/ 54 w 254"/>
              <a:gd name="T13" fmla="*/ 0 h 155"/>
              <a:gd name="T14" fmla="*/ 199 w 254"/>
              <a:gd name="T15" fmla="*/ 0 h 155"/>
              <a:gd name="T16" fmla="*/ 208 w 254"/>
              <a:gd name="T17" fmla="*/ 9 h 155"/>
              <a:gd name="T18" fmla="*/ 253 w 254"/>
              <a:gd name="T19" fmla="*/ 127 h 155"/>
              <a:gd name="T20" fmla="*/ 253 w 254"/>
              <a:gd name="T21" fmla="*/ 145 h 155"/>
              <a:gd name="T22" fmla="*/ 244 w 254"/>
              <a:gd name="T23" fmla="*/ 154 h 155"/>
              <a:gd name="T24" fmla="*/ 36 w 254"/>
              <a:gd name="T25" fmla="*/ 118 h 155"/>
              <a:gd name="T26" fmla="*/ 36 w 254"/>
              <a:gd name="T27" fmla="*/ 118 h 155"/>
              <a:gd name="T28" fmla="*/ 217 w 254"/>
              <a:gd name="T29" fmla="*/ 118 h 155"/>
              <a:gd name="T30" fmla="*/ 181 w 254"/>
              <a:gd name="T31" fmla="*/ 27 h 155"/>
              <a:gd name="T32" fmla="*/ 72 w 254"/>
              <a:gd name="T33" fmla="*/ 27 h 155"/>
              <a:gd name="T34" fmla="*/ 36 w 254"/>
              <a:gd name="T35" fmla="*/ 11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4" h="155">
                <a:moveTo>
                  <a:pt x="244" y="154"/>
                </a:moveTo>
                <a:lnTo>
                  <a:pt x="244" y="154"/>
                </a:lnTo>
                <a:cubicBezTo>
                  <a:pt x="9" y="154"/>
                  <a:pt x="9" y="154"/>
                  <a:pt x="9" y="154"/>
                </a:cubicBezTo>
                <a:lnTo>
                  <a:pt x="0" y="145"/>
                </a:lnTo>
                <a:cubicBezTo>
                  <a:pt x="0" y="136"/>
                  <a:pt x="0" y="136"/>
                  <a:pt x="0" y="127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0"/>
                  <a:pt x="54" y="0"/>
                  <a:pt x="54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0"/>
                  <a:pt x="208" y="0"/>
                  <a:pt x="208" y="9"/>
                </a:cubicBezTo>
                <a:cubicBezTo>
                  <a:pt x="253" y="127"/>
                  <a:pt x="253" y="127"/>
                  <a:pt x="253" y="127"/>
                </a:cubicBezTo>
                <a:cubicBezTo>
                  <a:pt x="253" y="136"/>
                  <a:pt x="253" y="136"/>
                  <a:pt x="253" y="145"/>
                </a:cubicBezTo>
                <a:lnTo>
                  <a:pt x="244" y="154"/>
                </a:lnTo>
                <a:close/>
                <a:moveTo>
                  <a:pt x="36" y="118"/>
                </a:moveTo>
                <a:lnTo>
                  <a:pt x="36" y="118"/>
                </a:lnTo>
                <a:cubicBezTo>
                  <a:pt x="217" y="118"/>
                  <a:pt x="217" y="118"/>
                  <a:pt x="217" y="118"/>
                </a:cubicBezTo>
                <a:cubicBezTo>
                  <a:pt x="181" y="27"/>
                  <a:pt x="181" y="27"/>
                  <a:pt x="181" y="27"/>
                </a:cubicBezTo>
                <a:cubicBezTo>
                  <a:pt x="72" y="27"/>
                  <a:pt x="72" y="27"/>
                  <a:pt x="72" y="27"/>
                </a:cubicBezTo>
                <a:lnTo>
                  <a:pt x="36" y="1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41">
            <a:extLst>
              <a:ext uri="{FF2B5EF4-FFF2-40B4-BE49-F238E27FC236}">
                <a16:creationId xmlns:a16="http://schemas.microsoft.com/office/drawing/2014/main" id="{5C8AFDD4-8208-CC48-9BAF-1572E485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911" y="6721923"/>
            <a:ext cx="52675" cy="100960"/>
          </a:xfrm>
          <a:custGeom>
            <a:avLst/>
            <a:gdLst>
              <a:gd name="T0" fmla="*/ 45 w 55"/>
              <a:gd name="T1" fmla="*/ 99 h 100"/>
              <a:gd name="T2" fmla="*/ 45 w 55"/>
              <a:gd name="T3" fmla="*/ 99 h 100"/>
              <a:gd name="T4" fmla="*/ 0 w 55"/>
              <a:gd name="T5" fmla="*/ 99 h 100"/>
              <a:gd name="T6" fmla="*/ 0 w 55"/>
              <a:gd name="T7" fmla="*/ 91 h 100"/>
              <a:gd name="T8" fmla="*/ 0 w 55"/>
              <a:gd name="T9" fmla="*/ 9 h 100"/>
              <a:gd name="T10" fmla="*/ 0 w 55"/>
              <a:gd name="T11" fmla="*/ 0 h 100"/>
              <a:gd name="T12" fmla="*/ 45 w 55"/>
              <a:gd name="T13" fmla="*/ 0 h 100"/>
              <a:gd name="T14" fmla="*/ 54 w 55"/>
              <a:gd name="T15" fmla="*/ 9 h 100"/>
              <a:gd name="T16" fmla="*/ 54 w 55"/>
              <a:gd name="T17" fmla="*/ 91 h 100"/>
              <a:gd name="T18" fmla="*/ 45 w 55"/>
              <a:gd name="T19" fmla="*/ 99 h 100"/>
              <a:gd name="T20" fmla="*/ 9 w 55"/>
              <a:gd name="T21" fmla="*/ 91 h 100"/>
              <a:gd name="T22" fmla="*/ 9 w 55"/>
              <a:gd name="T23" fmla="*/ 91 h 100"/>
              <a:gd name="T24" fmla="*/ 36 w 55"/>
              <a:gd name="T25" fmla="*/ 91 h 100"/>
              <a:gd name="T26" fmla="*/ 36 w 55"/>
              <a:gd name="T27" fmla="*/ 19 h 100"/>
              <a:gd name="T28" fmla="*/ 9 w 55"/>
              <a:gd name="T29" fmla="*/ 19 h 100"/>
              <a:gd name="T30" fmla="*/ 9 w 55"/>
              <a:gd name="T31" fmla="*/ 9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100">
                <a:moveTo>
                  <a:pt x="45" y="99"/>
                </a:moveTo>
                <a:lnTo>
                  <a:pt x="45" y="99"/>
                </a:lnTo>
                <a:cubicBezTo>
                  <a:pt x="0" y="99"/>
                  <a:pt x="0" y="99"/>
                  <a:pt x="0" y="99"/>
                </a:cubicBezTo>
                <a:cubicBezTo>
                  <a:pt x="0" y="99"/>
                  <a:pt x="0" y="99"/>
                  <a:pt x="0" y="91"/>
                </a:cubicBez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54" y="9"/>
                  <a:pt x="54" y="9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99"/>
                  <a:pt x="54" y="99"/>
                  <a:pt x="45" y="99"/>
                </a:cubicBezTo>
                <a:close/>
                <a:moveTo>
                  <a:pt x="9" y="91"/>
                </a:moveTo>
                <a:lnTo>
                  <a:pt x="9" y="91"/>
                </a:lnTo>
                <a:cubicBezTo>
                  <a:pt x="36" y="91"/>
                  <a:pt x="36" y="91"/>
                  <a:pt x="36" y="91"/>
                </a:cubicBezTo>
                <a:cubicBezTo>
                  <a:pt x="36" y="19"/>
                  <a:pt x="36" y="19"/>
                  <a:pt x="36" y="19"/>
                </a:cubicBezTo>
                <a:cubicBezTo>
                  <a:pt x="9" y="19"/>
                  <a:pt x="9" y="19"/>
                  <a:pt x="9" y="19"/>
                </a:cubicBezTo>
                <a:lnTo>
                  <a:pt x="9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42">
            <a:extLst>
              <a:ext uri="{FF2B5EF4-FFF2-40B4-BE49-F238E27FC236}">
                <a16:creationId xmlns:a16="http://schemas.microsoft.com/office/drawing/2014/main" id="{E89A9D6C-F493-C243-8397-6D35A925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312" y="6642910"/>
            <a:ext cx="57066" cy="179973"/>
          </a:xfrm>
          <a:custGeom>
            <a:avLst/>
            <a:gdLst>
              <a:gd name="T0" fmla="*/ 55 w 56"/>
              <a:gd name="T1" fmla="*/ 180 h 181"/>
              <a:gd name="T2" fmla="*/ 55 w 56"/>
              <a:gd name="T3" fmla="*/ 180 h 181"/>
              <a:gd name="T4" fmla="*/ 9 w 56"/>
              <a:gd name="T5" fmla="*/ 180 h 181"/>
              <a:gd name="T6" fmla="*/ 0 w 56"/>
              <a:gd name="T7" fmla="*/ 172 h 181"/>
              <a:gd name="T8" fmla="*/ 0 w 56"/>
              <a:gd name="T9" fmla="*/ 9 h 181"/>
              <a:gd name="T10" fmla="*/ 9 w 56"/>
              <a:gd name="T11" fmla="*/ 0 h 181"/>
              <a:gd name="T12" fmla="*/ 55 w 56"/>
              <a:gd name="T13" fmla="*/ 0 h 181"/>
              <a:gd name="T14" fmla="*/ 55 w 56"/>
              <a:gd name="T15" fmla="*/ 9 h 181"/>
              <a:gd name="T16" fmla="*/ 55 w 56"/>
              <a:gd name="T17" fmla="*/ 172 h 181"/>
              <a:gd name="T18" fmla="*/ 55 w 56"/>
              <a:gd name="T19" fmla="*/ 180 h 181"/>
              <a:gd name="T20" fmla="*/ 18 w 56"/>
              <a:gd name="T21" fmla="*/ 172 h 181"/>
              <a:gd name="T22" fmla="*/ 18 w 56"/>
              <a:gd name="T23" fmla="*/ 172 h 181"/>
              <a:gd name="T24" fmla="*/ 46 w 56"/>
              <a:gd name="T25" fmla="*/ 172 h 181"/>
              <a:gd name="T26" fmla="*/ 46 w 56"/>
              <a:gd name="T27" fmla="*/ 18 h 181"/>
              <a:gd name="T28" fmla="*/ 18 w 56"/>
              <a:gd name="T29" fmla="*/ 18 h 181"/>
              <a:gd name="T30" fmla="*/ 18 w 56"/>
              <a:gd name="T31" fmla="*/ 17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" h="181">
                <a:moveTo>
                  <a:pt x="55" y="180"/>
                </a:moveTo>
                <a:lnTo>
                  <a:pt x="55" y="180"/>
                </a:lnTo>
                <a:cubicBezTo>
                  <a:pt x="9" y="180"/>
                  <a:pt x="9" y="180"/>
                  <a:pt x="9" y="180"/>
                </a:cubicBezTo>
                <a:cubicBezTo>
                  <a:pt x="0" y="180"/>
                  <a:pt x="0" y="180"/>
                  <a:pt x="0" y="172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0"/>
                  <a:pt x="55" y="0"/>
                  <a:pt x="55" y="9"/>
                </a:cubicBezTo>
                <a:cubicBezTo>
                  <a:pt x="55" y="172"/>
                  <a:pt x="55" y="172"/>
                  <a:pt x="55" y="172"/>
                </a:cubicBezTo>
                <a:cubicBezTo>
                  <a:pt x="55" y="180"/>
                  <a:pt x="55" y="180"/>
                  <a:pt x="55" y="180"/>
                </a:cubicBezTo>
                <a:close/>
                <a:moveTo>
                  <a:pt x="18" y="172"/>
                </a:moveTo>
                <a:lnTo>
                  <a:pt x="18" y="172"/>
                </a:lnTo>
                <a:cubicBezTo>
                  <a:pt x="46" y="172"/>
                  <a:pt x="46" y="172"/>
                  <a:pt x="46" y="172"/>
                </a:cubicBezTo>
                <a:cubicBezTo>
                  <a:pt x="46" y="18"/>
                  <a:pt x="46" y="18"/>
                  <a:pt x="46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1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43">
            <a:extLst>
              <a:ext uri="{FF2B5EF4-FFF2-40B4-BE49-F238E27FC236}">
                <a16:creationId xmlns:a16="http://schemas.microsoft.com/office/drawing/2014/main" id="{4A2971E8-48CF-6F40-9850-FDF81207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325" y="6550727"/>
            <a:ext cx="65846" cy="272156"/>
          </a:xfrm>
          <a:custGeom>
            <a:avLst/>
            <a:gdLst>
              <a:gd name="T0" fmla="*/ 54 w 64"/>
              <a:gd name="T1" fmla="*/ 271 h 272"/>
              <a:gd name="T2" fmla="*/ 54 w 64"/>
              <a:gd name="T3" fmla="*/ 271 h 272"/>
              <a:gd name="T4" fmla="*/ 9 w 64"/>
              <a:gd name="T5" fmla="*/ 271 h 272"/>
              <a:gd name="T6" fmla="*/ 0 w 64"/>
              <a:gd name="T7" fmla="*/ 263 h 272"/>
              <a:gd name="T8" fmla="*/ 0 w 64"/>
              <a:gd name="T9" fmla="*/ 9 h 272"/>
              <a:gd name="T10" fmla="*/ 9 w 64"/>
              <a:gd name="T11" fmla="*/ 0 h 272"/>
              <a:gd name="T12" fmla="*/ 54 w 64"/>
              <a:gd name="T13" fmla="*/ 0 h 272"/>
              <a:gd name="T14" fmla="*/ 63 w 64"/>
              <a:gd name="T15" fmla="*/ 9 h 272"/>
              <a:gd name="T16" fmla="*/ 63 w 64"/>
              <a:gd name="T17" fmla="*/ 263 h 272"/>
              <a:gd name="T18" fmla="*/ 54 w 64"/>
              <a:gd name="T19" fmla="*/ 271 h 272"/>
              <a:gd name="T20" fmla="*/ 18 w 64"/>
              <a:gd name="T21" fmla="*/ 263 h 272"/>
              <a:gd name="T22" fmla="*/ 18 w 64"/>
              <a:gd name="T23" fmla="*/ 263 h 272"/>
              <a:gd name="T24" fmla="*/ 45 w 64"/>
              <a:gd name="T25" fmla="*/ 263 h 272"/>
              <a:gd name="T26" fmla="*/ 45 w 64"/>
              <a:gd name="T27" fmla="*/ 19 h 272"/>
              <a:gd name="T28" fmla="*/ 18 w 64"/>
              <a:gd name="T29" fmla="*/ 19 h 272"/>
              <a:gd name="T30" fmla="*/ 18 w 64"/>
              <a:gd name="T31" fmla="*/ 263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272">
                <a:moveTo>
                  <a:pt x="54" y="271"/>
                </a:moveTo>
                <a:lnTo>
                  <a:pt x="54" y="271"/>
                </a:lnTo>
                <a:cubicBezTo>
                  <a:pt x="9" y="271"/>
                  <a:pt x="9" y="271"/>
                  <a:pt x="9" y="271"/>
                </a:cubicBezTo>
                <a:cubicBezTo>
                  <a:pt x="9" y="271"/>
                  <a:pt x="0" y="271"/>
                  <a:pt x="0" y="263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54" y="0"/>
                  <a:pt x="54" y="0"/>
                  <a:pt x="54" y="0"/>
                </a:cubicBezTo>
                <a:lnTo>
                  <a:pt x="63" y="9"/>
                </a:lnTo>
                <a:cubicBezTo>
                  <a:pt x="63" y="262"/>
                  <a:pt x="63" y="263"/>
                  <a:pt x="63" y="263"/>
                </a:cubicBezTo>
                <a:cubicBezTo>
                  <a:pt x="63" y="271"/>
                  <a:pt x="54" y="271"/>
                  <a:pt x="54" y="271"/>
                </a:cubicBezTo>
                <a:close/>
                <a:moveTo>
                  <a:pt x="18" y="263"/>
                </a:moveTo>
                <a:lnTo>
                  <a:pt x="18" y="263"/>
                </a:lnTo>
                <a:cubicBezTo>
                  <a:pt x="45" y="263"/>
                  <a:pt x="45" y="263"/>
                  <a:pt x="45" y="263"/>
                </a:cubicBezTo>
                <a:cubicBezTo>
                  <a:pt x="45" y="19"/>
                  <a:pt x="45" y="19"/>
                  <a:pt x="45" y="19"/>
                </a:cubicBezTo>
                <a:cubicBezTo>
                  <a:pt x="18" y="19"/>
                  <a:pt x="18" y="19"/>
                  <a:pt x="18" y="19"/>
                </a:cubicBezTo>
                <a:lnTo>
                  <a:pt x="18" y="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44">
            <a:extLst>
              <a:ext uri="{FF2B5EF4-FFF2-40B4-BE49-F238E27FC236}">
                <a16:creationId xmlns:a16="http://schemas.microsoft.com/office/drawing/2014/main" id="{B0F83F33-B0E0-9D46-B32B-37DF4109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8532" y="7217949"/>
            <a:ext cx="711118" cy="478470"/>
          </a:xfrm>
          <a:custGeom>
            <a:avLst/>
            <a:gdLst>
              <a:gd name="T0" fmla="*/ 678 w 715"/>
              <a:gd name="T1" fmla="*/ 479 h 480"/>
              <a:gd name="T2" fmla="*/ 678 w 715"/>
              <a:gd name="T3" fmla="*/ 479 h 480"/>
              <a:gd name="T4" fmla="*/ 36 w 715"/>
              <a:gd name="T5" fmla="*/ 479 h 480"/>
              <a:gd name="T6" fmla="*/ 0 w 715"/>
              <a:gd name="T7" fmla="*/ 451 h 480"/>
              <a:gd name="T8" fmla="*/ 0 w 715"/>
              <a:gd name="T9" fmla="*/ 27 h 480"/>
              <a:gd name="T10" fmla="*/ 36 w 715"/>
              <a:gd name="T11" fmla="*/ 0 h 480"/>
              <a:gd name="T12" fmla="*/ 678 w 715"/>
              <a:gd name="T13" fmla="*/ 0 h 480"/>
              <a:gd name="T14" fmla="*/ 714 w 715"/>
              <a:gd name="T15" fmla="*/ 27 h 480"/>
              <a:gd name="T16" fmla="*/ 714 w 715"/>
              <a:gd name="T17" fmla="*/ 451 h 480"/>
              <a:gd name="T18" fmla="*/ 678 w 715"/>
              <a:gd name="T19" fmla="*/ 479 h 480"/>
              <a:gd name="T20" fmla="*/ 45 w 715"/>
              <a:gd name="T21" fmla="*/ 442 h 480"/>
              <a:gd name="T22" fmla="*/ 45 w 715"/>
              <a:gd name="T23" fmla="*/ 442 h 480"/>
              <a:gd name="T24" fmla="*/ 669 w 715"/>
              <a:gd name="T25" fmla="*/ 442 h 480"/>
              <a:gd name="T26" fmla="*/ 669 w 715"/>
              <a:gd name="T27" fmla="*/ 36 h 480"/>
              <a:gd name="T28" fmla="*/ 45 w 715"/>
              <a:gd name="T29" fmla="*/ 36 h 480"/>
              <a:gd name="T30" fmla="*/ 45 w 715"/>
              <a:gd name="T31" fmla="*/ 442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5" h="480">
                <a:moveTo>
                  <a:pt x="678" y="479"/>
                </a:moveTo>
                <a:lnTo>
                  <a:pt x="678" y="479"/>
                </a:lnTo>
                <a:cubicBezTo>
                  <a:pt x="36" y="479"/>
                  <a:pt x="36" y="479"/>
                  <a:pt x="36" y="479"/>
                </a:cubicBezTo>
                <a:cubicBezTo>
                  <a:pt x="18" y="479"/>
                  <a:pt x="0" y="470"/>
                  <a:pt x="0" y="45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96" y="0"/>
                  <a:pt x="714" y="9"/>
                  <a:pt x="714" y="27"/>
                </a:cubicBezTo>
                <a:cubicBezTo>
                  <a:pt x="714" y="451"/>
                  <a:pt x="714" y="451"/>
                  <a:pt x="714" y="451"/>
                </a:cubicBezTo>
                <a:cubicBezTo>
                  <a:pt x="714" y="470"/>
                  <a:pt x="696" y="479"/>
                  <a:pt x="678" y="479"/>
                </a:cubicBezTo>
                <a:close/>
                <a:moveTo>
                  <a:pt x="45" y="442"/>
                </a:moveTo>
                <a:lnTo>
                  <a:pt x="45" y="442"/>
                </a:lnTo>
                <a:cubicBezTo>
                  <a:pt x="669" y="442"/>
                  <a:pt x="669" y="442"/>
                  <a:pt x="669" y="442"/>
                </a:cubicBezTo>
                <a:cubicBezTo>
                  <a:pt x="669" y="36"/>
                  <a:pt x="669" y="36"/>
                  <a:pt x="669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45">
            <a:extLst>
              <a:ext uri="{FF2B5EF4-FFF2-40B4-BE49-F238E27FC236}">
                <a16:creationId xmlns:a16="http://schemas.microsoft.com/office/drawing/2014/main" id="{AF577750-F994-0D44-A8C9-7F72AB64F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3181" y="7727145"/>
            <a:ext cx="934988" cy="35117"/>
          </a:xfrm>
          <a:custGeom>
            <a:avLst/>
            <a:gdLst>
              <a:gd name="T0" fmla="*/ 922 w 941"/>
              <a:gd name="T1" fmla="*/ 36 h 37"/>
              <a:gd name="T2" fmla="*/ 922 w 941"/>
              <a:gd name="T3" fmla="*/ 36 h 37"/>
              <a:gd name="T4" fmla="*/ 18 w 941"/>
              <a:gd name="T5" fmla="*/ 36 h 37"/>
              <a:gd name="T6" fmla="*/ 0 w 941"/>
              <a:gd name="T7" fmla="*/ 18 h 37"/>
              <a:gd name="T8" fmla="*/ 18 w 941"/>
              <a:gd name="T9" fmla="*/ 0 h 37"/>
              <a:gd name="T10" fmla="*/ 922 w 941"/>
              <a:gd name="T11" fmla="*/ 0 h 37"/>
              <a:gd name="T12" fmla="*/ 940 w 941"/>
              <a:gd name="T13" fmla="*/ 18 h 37"/>
              <a:gd name="T14" fmla="*/ 922 w 94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1" h="37">
                <a:moveTo>
                  <a:pt x="922" y="36"/>
                </a:moveTo>
                <a:lnTo>
                  <a:pt x="92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22" y="0"/>
                  <a:pt x="922" y="0"/>
                  <a:pt x="922" y="0"/>
                </a:cubicBezTo>
                <a:cubicBezTo>
                  <a:pt x="931" y="0"/>
                  <a:pt x="940" y="9"/>
                  <a:pt x="940" y="18"/>
                </a:cubicBezTo>
                <a:cubicBezTo>
                  <a:pt x="940" y="27"/>
                  <a:pt x="931" y="36"/>
                  <a:pt x="922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46">
            <a:extLst>
              <a:ext uri="{FF2B5EF4-FFF2-40B4-BE49-F238E27FC236}">
                <a16:creationId xmlns:a16="http://schemas.microsoft.com/office/drawing/2014/main" id="{38017EE1-C183-4D41-8CB4-BED72A56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337" y="7512055"/>
            <a:ext cx="92183" cy="92181"/>
          </a:xfrm>
          <a:custGeom>
            <a:avLst/>
            <a:gdLst>
              <a:gd name="T0" fmla="*/ 36 w 91"/>
              <a:gd name="T1" fmla="*/ 90 h 91"/>
              <a:gd name="T2" fmla="*/ 36 w 91"/>
              <a:gd name="T3" fmla="*/ 90 h 91"/>
              <a:gd name="T4" fmla="*/ 36 w 91"/>
              <a:gd name="T5" fmla="*/ 90 h 91"/>
              <a:gd name="T6" fmla="*/ 27 w 91"/>
              <a:gd name="T7" fmla="*/ 81 h 91"/>
              <a:gd name="T8" fmla="*/ 0 w 91"/>
              <a:gd name="T9" fmla="*/ 9 h 91"/>
              <a:gd name="T10" fmla="*/ 0 w 91"/>
              <a:gd name="T11" fmla="*/ 0 h 91"/>
              <a:gd name="T12" fmla="*/ 9 w 91"/>
              <a:gd name="T13" fmla="*/ 0 h 91"/>
              <a:gd name="T14" fmla="*/ 81 w 91"/>
              <a:gd name="T15" fmla="*/ 36 h 91"/>
              <a:gd name="T16" fmla="*/ 90 w 91"/>
              <a:gd name="T17" fmla="*/ 45 h 91"/>
              <a:gd name="T18" fmla="*/ 81 w 91"/>
              <a:gd name="T19" fmla="*/ 45 h 91"/>
              <a:gd name="T20" fmla="*/ 54 w 91"/>
              <a:gd name="T21" fmla="*/ 54 h 91"/>
              <a:gd name="T22" fmla="*/ 36 w 91"/>
              <a:gd name="T23" fmla="*/ 81 h 91"/>
              <a:gd name="T24" fmla="*/ 36 w 91"/>
              <a:gd name="T25" fmla="*/ 90 h 91"/>
              <a:gd name="T26" fmla="*/ 18 w 91"/>
              <a:gd name="T27" fmla="*/ 18 h 91"/>
              <a:gd name="T28" fmla="*/ 18 w 91"/>
              <a:gd name="T29" fmla="*/ 18 h 91"/>
              <a:gd name="T30" fmla="*/ 36 w 91"/>
              <a:gd name="T31" fmla="*/ 63 h 91"/>
              <a:gd name="T32" fmla="*/ 45 w 91"/>
              <a:gd name="T33" fmla="*/ 45 h 91"/>
              <a:gd name="T34" fmla="*/ 45 w 91"/>
              <a:gd name="T35" fmla="*/ 45 h 91"/>
              <a:gd name="T36" fmla="*/ 63 w 91"/>
              <a:gd name="T37" fmla="*/ 36 h 91"/>
              <a:gd name="T38" fmla="*/ 18 w 91"/>
              <a:gd name="T39" fmla="*/ 1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" h="91">
                <a:moveTo>
                  <a:pt x="36" y="90"/>
                </a:moveTo>
                <a:lnTo>
                  <a:pt x="36" y="90"/>
                </a:lnTo>
                <a:lnTo>
                  <a:pt x="36" y="90"/>
                </a:lnTo>
                <a:cubicBezTo>
                  <a:pt x="27" y="90"/>
                  <a:pt x="27" y="90"/>
                  <a:pt x="27" y="81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81" y="36"/>
                  <a:pt x="81" y="36"/>
                  <a:pt x="81" y="36"/>
                </a:cubicBezTo>
                <a:cubicBezTo>
                  <a:pt x="90" y="36"/>
                  <a:pt x="90" y="45"/>
                  <a:pt x="90" y="45"/>
                </a:cubicBezTo>
                <a:lnTo>
                  <a:pt x="81" y="45"/>
                </a:lnTo>
                <a:cubicBezTo>
                  <a:pt x="54" y="54"/>
                  <a:pt x="54" y="54"/>
                  <a:pt x="54" y="54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90"/>
                  <a:pt x="36" y="90"/>
                  <a:pt x="36" y="90"/>
                </a:cubicBezTo>
                <a:close/>
                <a:moveTo>
                  <a:pt x="18" y="18"/>
                </a:moveTo>
                <a:lnTo>
                  <a:pt x="18" y="18"/>
                </a:lnTo>
                <a:cubicBezTo>
                  <a:pt x="36" y="63"/>
                  <a:pt x="36" y="63"/>
                  <a:pt x="36" y="63"/>
                </a:cubicBez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cubicBezTo>
                  <a:pt x="63" y="36"/>
                  <a:pt x="63" y="36"/>
                  <a:pt x="63" y="36"/>
                </a:cubicBezTo>
                <a:lnTo>
                  <a:pt x="18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47">
            <a:extLst>
              <a:ext uri="{FF2B5EF4-FFF2-40B4-BE49-F238E27FC236}">
                <a16:creationId xmlns:a16="http://schemas.microsoft.com/office/drawing/2014/main" id="{0D1D05F3-0123-884D-8AE9-5981BEB00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454" y="7555951"/>
            <a:ext cx="43896" cy="43896"/>
          </a:xfrm>
          <a:custGeom>
            <a:avLst/>
            <a:gdLst>
              <a:gd name="T0" fmla="*/ 36 w 46"/>
              <a:gd name="T1" fmla="*/ 45 h 46"/>
              <a:gd name="T2" fmla="*/ 36 w 46"/>
              <a:gd name="T3" fmla="*/ 45 h 46"/>
              <a:gd name="T4" fmla="*/ 36 w 46"/>
              <a:gd name="T5" fmla="*/ 36 h 46"/>
              <a:gd name="T6" fmla="*/ 9 w 46"/>
              <a:gd name="T7" fmla="*/ 9 h 46"/>
              <a:gd name="T8" fmla="*/ 9 w 46"/>
              <a:gd name="T9" fmla="*/ 0 h 46"/>
              <a:gd name="T10" fmla="*/ 18 w 46"/>
              <a:gd name="T11" fmla="*/ 0 h 46"/>
              <a:gd name="T12" fmla="*/ 45 w 46"/>
              <a:gd name="T13" fmla="*/ 36 h 46"/>
              <a:gd name="T14" fmla="*/ 45 w 46"/>
              <a:gd name="T15" fmla="*/ 45 h 46"/>
              <a:gd name="T16" fmla="*/ 36 w 46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6">
                <a:moveTo>
                  <a:pt x="36" y="45"/>
                </a:moveTo>
                <a:lnTo>
                  <a:pt x="36" y="45"/>
                </a:lnTo>
                <a:cubicBezTo>
                  <a:pt x="36" y="45"/>
                  <a:pt x="36" y="45"/>
                  <a:pt x="36" y="36"/>
                </a:cubicBezTo>
                <a:cubicBezTo>
                  <a:pt x="9" y="9"/>
                  <a:pt x="9" y="9"/>
                  <a:pt x="9" y="9"/>
                </a:cubicBezTo>
                <a:cubicBezTo>
                  <a:pt x="0" y="9"/>
                  <a:pt x="0" y="0"/>
                  <a:pt x="9" y="0"/>
                </a:cubicBezTo>
                <a:lnTo>
                  <a:pt x="18" y="0"/>
                </a:ln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45"/>
                </a:cubicBezTo>
                <a:lnTo>
                  <a:pt x="36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48">
            <a:extLst>
              <a:ext uri="{FF2B5EF4-FFF2-40B4-BE49-F238E27FC236}">
                <a16:creationId xmlns:a16="http://schemas.microsoft.com/office/drawing/2014/main" id="{62FCBD81-3ADA-234C-911F-8BEDF2FF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9234" y="7279404"/>
            <a:ext cx="298494" cy="351170"/>
          </a:xfrm>
          <a:custGeom>
            <a:avLst/>
            <a:gdLst>
              <a:gd name="T0" fmla="*/ 153 w 299"/>
              <a:gd name="T1" fmla="*/ 352 h 353"/>
              <a:gd name="T2" fmla="*/ 153 w 299"/>
              <a:gd name="T3" fmla="*/ 352 h 353"/>
              <a:gd name="T4" fmla="*/ 144 w 299"/>
              <a:gd name="T5" fmla="*/ 352 h 353"/>
              <a:gd name="T6" fmla="*/ 63 w 299"/>
              <a:gd name="T7" fmla="*/ 280 h 353"/>
              <a:gd name="T8" fmla="*/ 0 w 299"/>
              <a:gd name="T9" fmla="*/ 81 h 353"/>
              <a:gd name="T10" fmla="*/ 8 w 299"/>
              <a:gd name="T11" fmla="*/ 54 h 353"/>
              <a:gd name="T12" fmla="*/ 27 w 299"/>
              <a:gd name="T13" fmla="*/ 45 h 353"/>
              <a:gd name="T14" fmla="*/ 126 w 299"/>
              <a:gd name="T15" fmla="*/ 9 h 353"/>
              <a:gd name="T16" fmla="*/ 171 w 299"/>
              <a:gd name="T17" fmla="*/ 9 h 353"/>
              <a:gd name="T18" fmla="*/ 271 w 299"/>
              <a:gd name="T19" fmla="*/ 45 h 353"/>
              <a:gd name="T20" fmla="*/ 289 w 299"/>
              <a:gd name="T21" fmla="*/ 54 h 353"/>
              <a:gd name="T22" fmla="*/ 298 w 299"/>
              <a:gd name="T23" fmla="*/ 81 h 353"/>
              <a:gd name="T24" fmla="*/ 235 w 299"/>
              <a:gd name="T25" fmla="*/ 280 h 353"/>
              <a:gd name="T26" fmla="*/ 153 w 299"/>
              <a:gd name="T27" fmla="*/ 352 h 353"/>
              <a:gd name="T28" fmla="*/ 153 w 299"/>
              <a:gd name="T29" fmla="*/ 27 h 353"/>
              <a:gd name="T30" fmla="*/ 153 w 299"/>
              <a:gd name="T31" fmla="*/ 27 h 353"/>
              <a:gd name="T32" fmla="*/ 144 w 299"/>
              <a:gd name="T33" fmla="*/ 36 h 353"/>
              <a:gd name="T34" fmla="*/ 27 w 299"/>
              <a:gd name="T35" fmla="*/ 72 h 353"/>
              <a:gd name="T36" fmla="*/ 27 w 299"/>
              <a:gd name="T37" fmla="*/ 72 h 353"/>
              <a:gd name="T38" fmla="*/ 27 w 299"/>
              <a:gd name="T39" fmla="*/ 81 h 353"/>
              <a:gd name="T40" fmla="*/ 81 w 299"/>
              <a:gd name="T41" fmla="*/ 271 h 353"/>
              <a:gd name="T42" fmla="*/ 153 w 299"/>
              <a:gd name="T43" fmla="*/ 316 h 353"/>
              <a:gd name="T44" fmla="*/ 216 w 299"/>
              <a:gd name="T45" fmla="*/ 271 h 353"/>
              <a:gd name="T46" fmla="*/ 271 w 299"/>
              <a:gd name="T47" fmla="*/ 72 h 353"/>
              <a:gd name="T48" fmla="*/ 271 w 299"/>
              <a:gd name="T49" fmla="*/ 72 h 353"/>
              <a:gd name="T50" fmla="*/ 271 w 299"/>
              <a:gd name="T51" fmla="*/ 72 h 353"/>
              <a:gd name="T52" fmla="*/ 153 w 299"/>
              <a:gd name="T53" fmla="*/ 36 h 353"/>
              <a:gd name="T54" fmla="*/ 153 w 299"/>
              <a:gd name="T55" fmla="*/ 27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9" h="353">
                <a:moveTo>
                  <a:pt x="153" y="352"/>
                </a:moveTo>
                <a:lnTo>
                  <a:pt x="153" y="352"/>
                </a:lnTo>
                <a:cubicBezTo>
                  <a:pt x="144" y="352"/>
                  <a:pt x="144" y="352"/>
                  <a:pt x="144" y="352"/>
                </a:cubicBezTo>
                <a:cubicBezTo>
                  <a:pt x="144" y="343"/>
                  <a:pt x="81" y="316"/>
                  <a:pt x="63" y="280"/>
                </a:cubicBezTo>
                <a:cubicBezTo>
                  <a:pt x="18" y="217"/>
                  <a:pt x="0" y="117"/>
                  <a:pt x="0" y="81"/>
                </a:cubicBezTo>
                <a:cubicBezTo>
                  <a:pt x="0" y="72"/>
                  <a:pt x="0" y="63"/>
                  <a:pt x="8" y="54"/>
                </a:cubicBezTo>
                <a:cubicBezTo>
                  <a:pt x="8" y="45"/>
                  <a:pt x="18" y="45"/>
                  <a:pt x="27" y="45"/>
                </a:cubicBezTo>
                <a:cubicBezTo>
                  <a:pt x="81" y="45"/>
                  <a:pt x="117" y="18"/>
                  <a:pt x="126" y="9"/>
                </a:cubicBezTo>
                <a:cubicBezTo>
                  <a:pt x="144" y="0"/>
                  <a:pt x="153" y="0"/>
                  <a:pt x="171" y="9"/>
                </a:cubicBezTo>
                <a:cubicBezTo>
                  <a:pt x="180" y="18"/>
                  <a:pt x="216" y="45"/>
                  <a:pt x="271" y="45"/>
                </a:cubicBezTo>
                <a:cubicBezTo>
                  <a:pt x="280" y="45"/>
                  <a:pt x="289" y="45"/>
                  <a:pt x="289" y="54"/>
                </a:cubicBezTo>
                <a:cubicBezTo>
                  <a:pt x="298" y="63"/>
                  <a:pt x="298" y="72"/>
                  <a:pt x="298" y="81"/>
                </a:cubicBezTo>
                <a:cubicBezTo>
                  <a:pt x="298" y="117"/>
                  <a:pt x="280" y="217"/>
                  <a:pt x="235" y="280"/>
                </a:cubicBezTo>
                <a:cubicBezTo>
                  <a:pt x="216" y="316"/>
                  <a:pt x="153" y="343"/>
                  <a:pt x="153" y="352"/>
                </a:cubicBezTo>
                <a:close/>
                <a:moveTo>
                  <a:pt x="153" y="27"/>
                </a:moveTo>
                <a:lnTo>
                  <a:pt x="153" y="27"/>
                </a:lnTo>
                <a:cubicBezTo>
                  <a:pt x="144" y="27"/>
                  <a:pt x="144" y="27"/>
                  <a:pt x="144" y="36"/>
                </a:cubicBezTo>
                <a:cubicBezTo>
                  <a:pt x="126" y="45"/>
                  <a:pt x="90" y="72"/>
                  <a:pt x="27" y="72"/>
                </a:cubicBezTo>
                <a:lnTo>
                  <a:pt x="27" y="72"/>
                </a:lnTo>
                <a:cubicBezTo>
                  <a:pt x="27" y="72"/>
                  <a:pt x="27" y="72"/>
                  <a:pt x="27" y="81"/>
                </a:cubicBezTo>
                <a:cubicBezTo>
                  <a:pt x="27" y="117"/>
                  <a:pt x="45" y="208"/>
                  <a:pt x="81" y="271"/>
                </a:cubicBezTo>
                <a:cubicBezTo>
                  <a:pt x="99" y="289"/>
                  <a:pt x="135" y="316"/>
                  <a:pt x="153" y="316"/>
                </a:cubicBezTo>
                <a:cubicBezTo>
                  <a:pt x="162" y="316"/>
                  <a:pt x="199" y="289"/>
                  <a:pt x="216" y="271"/>
                </a:cubicBezTo>
                <a:cubicBezTo>
                  <a:pt x="253" y="208"/>
                  <a:pt x="271" y="117"/>
                  <a:pt x="271" y="72"/>
                </a:cubicBezTo>
                <a:lnTo>
                  <a:pt x="271" y="72"/>
                </a:lnTo>
                <a:lnTo>
                  <a:pt x="271" y="72"/>
                </a:lnTo>
                <a:cubicBezTo>
                  <a:pt x="208" y="72"/>
                  <a:pt x="171" y="45"/>
                  <a:pt x="153" y="36"/>
                </a:cubicBezTo>
                <a:lnTo>
                  <a:pt x="1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49">
            <a:extLst>
              <a:ext uri="{FF2B5EF4-FFF2-40B4-BE49-F238E27FC236}">
                <a16:creationId xmlns:a16="http://schemas.microsoft.com/office/drawing/2014/main" id="{5E9110DD-D0B6-ED44-899F-0F843B37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026" y="7441821"/>
            <a:ext cx="118518" cy="92181"/>
          </a:xfrm>
          <a:custGeom>
            <a:avLst/>
            <a:gdLst>
              <a:gd name="T0" fmla="*/ 90 w 119"/>
              <a:gd name="T1" fmla="*/ 91 h 92"/>
              <a:gd name="T2" fmla="*/ 90 w 119"/>
              <a:gd name="T3" fmla="*/ 91 h 92"/>
              <a:gd name="T4" fmla="*/ 27 w 119"/>
              <a:gd name="T5" fmla="*/ 91 h 92"/>
              <a:gd name="T6" fmla="*/ 0 w 119"/>
              <a:gd name="T7" fmla="*/ 64 h 92"/>
              <a:gd name="T8" fmla="*/ 0 w 119"/>
              <a:gd name="T9" fmla="*/ 28 h 92"/>
              <a:gd name="T10" fmla="*/ 27 w 119"/>
              <a:gd name="T11" fmla="*/ 0 h 92"/>
              <a:gd name="T12" fmla="*/ 90 w 119"/>
              <a:gd name="T13" fmla="*/ 0 h 92"/>
              <a:gd name="T14" fmla="*/ 118 w 119"/>
              <a:gd name="T15" fmla="*/ 28 h 92"/>
              <a:gd name="T16" fmla="*/ 118 w 119"/>
              <a:gd name="T17" fmla="*/ 64 h 92"/>
              <a:gd name="T18" fmla="*/ 90 w 119"/>
              <a:gd name="T19" fmla="*/ 91 h 92"/>
              <a:gd name="T20" fmla="*/ 27 w 119"/>
              <a:gd name="T21" fmla="*/ 64 h 92"/>
              <a:gd name="T22" fmla="*/ 27 w 119"/>
              <a:gd name="T23" fmla="*/ 64 h 92"/>
              <a:gd name="T24" fmla="*/ 90 w 119"/>
              <a:gd name="T25" fmla="*/ 64 h 92"/>
              <a:gd name="T26" fmla="*/ 90 w 119"/>
              <a:gd name="T27" fmla="*/ 28 h 92"/>
              <a:gd name="T28" fmla="*/ 27 w 119"/>
              <a:gd name="T29" fmla="*/ 28 h 92"/>
              <a:gd name="T30" fmla="*/ 27 w 119"/>
              <a:gd name="T31" fmla="*/ 6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2">
                <a:moveTo>
                  <a:pt x="90" y="91"/>
                </a:moveTo>
                <a:lnTo>
                  <a:pt x="90" y="91"/>
                </a:lnTo>
                <a:cubicBezTo>
                  <a:pt x="27" y="91"/>
                  <a:pt x="27" y="91"/>
                  <a:pt x="27" y="91"/>
                </a:cubicBezTo>
                <a:cubicBezTo>
                  <a:pt x="9" y="91"/>
                  <a:pt x="0" y="82"/>
                  <a:pt x="0" y="6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9" y="0"/>
                  <a:pt x="118" y="9"/>
                  <a:pt x="118" y="28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18" y="82"/>
                  <a:pt x="109" y="91"/>
                  <a:pt x="90" y="91"/>
                </a:cubicBezTo>
                <a:close/>
                <a:moveTo>
                  <a:pt x="27" y="64"/>
                </a:moveTo>
                <a:lnTo>
                  <a:pt x="27" y="64"/>
                </a:lnTo>
                <a:cubicBezTo>
                  <a:pt x="90" y="64"/>
                  <a:pt x="90" y="64"/>
                  <a:pt x="90" y="64"/>
                </a:cubicBezTo>
                <a:cubicBezTo>
                  <a:pt x="90" y="28"/>
                  <a:pt x="90" y="28"/>
                  <a:pt x="90" y="28"/>
                </a:cubicBezTo>
                <a:cubicBezTo>
                  <a:pt x="27" y="28"/>
                  <a:pt x="27" y="28"/>
                  <a:pt x="27" y="28"/>
                </a:cubicBezTo>
                <a:lnTo>
                  <a:pt x="27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50">
            <a:extLst>
              <a:ext uri="{FF2B5EF4-FFF2-40B4-BE49-F238E27FC236}">
                <a16:creationId xmlns:a16="http://schemas.microsoft.com/office/drawing/2014/main" id="{1911D88A-4BF0-E64D-9933-CC9C711B3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5805" y="7375975"/>
            <a:ext cx="100960" cy="92183"/>
          </a:xfrm>
          <a:custGeom>
            <a:avLst/>
            <a:gdLst>
              <a:gd name="T0" fmla="*/ 90 w 101"/>
              <a:gd name="T1" fmla="*/ 91 h 92"/>
              <a:gd name="T2" fmla="*/ 90 w 101"/>
              <a:gd name="T3" fmla="*/ 91 h 92"/>
              <a:gd name="T4" fmla="*/ 72 w 101"/>
              <a:gd name="T5" fmla="*/ 81 h 92"/>
              <a:gd name="T6" fmla="*/ 72 w 101"/>
              <a:gd name="T7" fmla="*/ 55 h 92"/>
              <a:gd name="T8" fmla="*/ 45 w 101"/>
              <a:gd name="T9" fmla="*/ 27 h 92"/>
              <a:gd name="T10" fmla="*/ 27 w 101"/>
              <a:gd name="T11" fmla="*/ 55 h 92"/>
              <a:gd name="T12" fmla="*/ 27 w 101"/>
              <a:gd name="T13" fmla="*/ 81 h 92"/>
              <a:gd name="T14" fmla="*/ 9 w 101"/>
              <a:gd name="T15" fmla="*/ 91 h 92"/>
              <a:gd name="T16" fmla="*/ 9 w 101"/>
              <a:gd name="T17" fmla="*/ 91 h 92"/>
              <a:gd name="T18" fmla="*/ 0 w 101"/>
              <a:gd name="T19" fmla="*/ 81 h 92"/>
              <a:gd name="T20" fmla="*/ 0 w 101"/>
              <a:gd name="T21" fmla="*/ 55 h 92"/>
              <a:gd name="T22" fmla="*/ 45 w 101"/>
              <a:gd name="T23" fmla="*/ 0 h 92"/>
              <a:gd name="T24" fmla="*/ 100 w 101"/>
              <a:gd name="T25" fmla="*/ 55 h 92"/>
              <a:gd name="T26" fmla="*/ 100 w 101"/>
              <a:gd name="T27" fmla="*/ 81 h 92"/>
              <a:gd name="T28" fmla="*/ 90 w 101"/>
              <a:gd name="T2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1" h="92">
                <a:moveTo>
                  <a:pt x="90" y="91"/>
                </a:moveTo>
                <a:lnTo>
                  <a:pt x="90" y="91"/>
                </a:lnTo>
                <a:cubicBezTo>
                  <a:pt x="81" y="91"/>
                  <a:pt x="72" y="81"/>
                  <a:pt x="72" y="81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36"/>
                  <a:pt x="63" y="27"/>
                  <a:pt x="45" y="27"/>
                </a:cubicBezTo>
                <a:cubicBezTo>
                  <a:pt x="36" y="27"/>
                  <a:pt x="27" y="36"/>
                  <a:pt x="27" y="55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81"/>
                  <a:pt x="18" y="91"/>
                  <a:pt x="9" y="91"/>
                </a:cubicBezTo>
                <a:lnTo>
                  <a:pt x="9" y="91"/>
                </a:lnTo>
                <a:lnTo>
                  <a:pt x="0" y="81"/>
                </a:ln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18" y="0"/>
                  <a:pt x="45" y="0"/>
                </a:cubicBezTo>
                <a:cubicBezTo>
                  <a:pt x="81" y="0"/>
                  <a:pt x="100" y="27"/>
                  <a:pt x="100" y="55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91"/>
                  <a:pt x="90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Google Shape;207;p7">
            <a:extLst>
              <a:ext uri="{FF2B5EF4-FFF2-40B4-BE49-F238E27FC236}">
                <a16:creationId xmlns:a16="http://schemas.microsoft.com/office/drawing/2014/main" id="{091DDE29-8B66-1E44-BEA2-93EB278559AB}"/>
              </a:ext>
            </a:extLst>
          </p:cNvPr>
          <p:cNvSpPr txBox="1"/>
          <p:nvPr/>
        </p:nvSpPr>
        <p:spPr>
          <a:xfrm>
            <a:off x="9650711" y="523525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7" name="Google Shape;208;p7">
            <a:extLst>
              <a:ext uri="{FF2B5EF4-FFF2-40B4-BE49-F238E27FC236}">
                <a16:creationId xmlns:a16="http://schemas.microsoft.com/office/drawing/2014/main" id="{C69E8EF8-14F3-6A4C-A94D-DF3C4530AD27}"/>
              </a:ext>
            </a:extLst>
          </p:cNvPr>
          <p:cNvSpPr txBox="1"/>
          <p:nvPr/>
        </p:nvSpPr>
        <p:spPr>
          <a:xfrm>
            <a:off x="2451398" y="18870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264;p9">
            <a:extLst>
              <a:ext uri="{FF2B5EF4-FFF2-40B4-BE49-F238E27FC236}">
                <a16:creationId xmlns:a16="http://schemas.microsoft.com/office/drawing/2014/main" id="{8D42C7F5-1525-9F48-9CA9-E6769D8BDD4C}"/>
              </a:ext>
            </a:extLst>
          </p:cNvPr>
          <p:cNvSpPr txBox="1"/>
          <p:nvPr/>
        </p:nvSpPr>
        <p:spPr>
          <a:xfrm>
            <a:off x="13734386" y="783683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265;p9">
            <a:extLst>
              <a:ext uri="{FF2B5EF4-FFF2-40B4-BE49-F238E27FC236}">
                <a16:creationId xmlns:a16="http://schemas.microsoft.com/office/drawing/2014/main" id="{2A8DE924-D876-714F-B1DC-ED2748415BFF}"/>
              </a:ext>
            </a:extLst>
          </p:cNvPr>
          <p:cNvSpPr/>
          <p:nvPr/>
        </p:nvSpPr>
        <p:spPr>
          <a:xfrm>
            <a:off x="13376275" y="8281569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30" name="Google Shape;264;p9">
            <a:extLst>
              <a:ext uri="{FF2B5EF4-FFF2-40B4-BE49-F238E27FC236}">
                <a16:creationId xmlns:a16="http://schemas.microsoft.com/office/drawing/2014/main" id="{5FEA5CFC-731B-F646-95AD-F80C43358A0A}"/>
              </a:ext>
            </a:extLst>
          </p:cNvPr>
          <p:cNvSpPr txBox="1"/>
          <p:nvPr/>
        </p:nvSpPr>
        <p:spPr>
          <a:xfrm>
            <a:off x="10828312" y="10290458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265;p9">
            <a:extLst>
              <a:ext uri="{FF2B5EF4-FFF2-40B4-BE49-F238E27FC236}">
                <a16:creationId xmlns:a16="http://schemas.microsoft.com/office/drawing/2014/main" id="{62B98F8D-F640-D74B-8165-D9E66EABEB50}"/>
              </a:ext>
            </a:extLst>
          </p:cNvPr>
          <p:cNvSpPr/>
          <p:nvPr/>
        </p:nvSpPr>
        <p:spPr>
          <a:xfrm>
            <a:off x="10470201" y="10735194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34" name="Google Shape;264;p9">
            <a:extLst>
              <a:ext uri="{FF2B5EF4-FFF2-40B4-BE49-F238E27FC236}">
                <a16:creationId xmlns:a16="http://schemas.microsoft.com/office/drawing/2014/main" id="{CFF62372-1D4F-0F43-8769-BA15237A6657}"/>
              </a:ext>
            </a:extLst>
          </p:cNvPr>
          <p:cNvSpPr txBox="1"/>
          <p:nvPr/>
        </p:nvSpPr>
        <p:spPr>
          <a:xfrm>
            <a:off x="11679086" y="5033952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265;p9">
            <a:extLst>
              <a:ext uri="{FF2B5EF4-FFF2-40B4-BE49-F238E27FC236}">
                <a16:creationId xmlns:a16="http://schemas.microsoft.com/office/drawing/2014/main" id="{4ABF1A13-154D-3A4D-A2C0-70D3514A25A4}"/>
              </a:ext>
            </a:extLst>
          </p:cNvPr>
          <p:cNvSpPr/>
          <p:nvPr/>
        </p:nvSpPr>
        <p:spPr>
          <a:xfrm>
            <a:off x="11320975" y="5478688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36" name="Google Shape;264;p9">
            <a:extLst>
              <a:ext uri="{FF2B5EF4-FFF2-40B4-BE49-F238E27FC236}">
                <a16:creationId xmlns:a16="http://schemas.microsoft.com/office/drawing/2014/main" id="{40DCC3FC-4074-D041-8AFB-9FEA1280460C}"/>
              </a:ext>
            </a:extLst>
          </p:cNvPr>
          <p:cNvSpPr txBox="1"/>
          <p:nvPr/>
        </p:nvSpPr>
        <p:spPr>
          <a:xfrm>
            <a:off x="8484083" y="7150378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265;p9">
            <a:extLst>
              <a:ext uri="{FF2B5EF4-FFF2-40B4-BE49-F238E27FC236}">
                <a16:creationId xmlns:a16="http://schemas.microsoft.com/office/drawing/2014/main" id="{10107C62-8A8E-6346-865B-A7D00F99451E}"/>
              </a:ext>
            </a:extLst>
          </p:cNvPr>
          <p:cNvSpPr/>
          <p:nvPr/>
        </p:nvSpPr>
        <p:spPr>
          <a:xfrm>
            <a:off x="8125972" y="7595114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61">
            <a:extLst>
              <a:ext uri="{FF2B5EF4-FFF2-40B4-BE49-F238E27FC236}">
                <a16:creationId xmlns:a16="http://schemas.microsoft.com/office/drawing/2014/main" id="{726160D0-5213-7547-B3D3-EB96C32FA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854" y="1050717"/>
            <a:ext cx="6176001" cy="6180389"/>
          </a:xfrm>
          <a:custGeom>
            <a:avLst/>
            <a:gdLst>
              <a:gd name="T0" fmla="*/ 6202 w 6203"/>
              <a:gd name="T1" fmla="*/ 3110 h 6211"/>
              <a:gd name="T2" fmla="*/ 6202 w 6203"/>
              <a:gd name="T3" fmla="*/ 3110 h 6211"/>
              <a:gd name="T4" fmla="*/ 3101 w 6203"/>
              <a:gd name="T5" fmla="*/ 6210 h 6211"/>
              <a:gd name="T6" fmla="*/ 0 w 6203"/>
              <a:gd name="T7" fmla="*/ 3110 h 6211"/>
              <a:gd name="T8" fmla="*/ 3101 w 6203"/>
              <a:gd name="T9" fmla="*/ 0 h 6211"/>
              <a:gd name="T10" fmla="*/ 6202 w 6203"/>
              <a:gd name="T11" fmla="*/ 311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3" h="6211">
                <a:moveTo>
                  <a:pt x="6202" y="3110"/>
                </a:moveTo>
                <a:lnTo>
                  <a:pt x="6202" y="3110"/>
                </a:lnTo>
                <a:cubicBezTo>
                  <a:pt x="6202" y="4817"/>
                  <a:pt x="4816" y="6210"/>
                  <a:pt x="3101" y="6210"/>
                </a:cubicBezTo>
                <a:cubicBezTo>
                  <a:pt x="1386" y="6210"/>
                  <a:pt x="0" y="4817"/>
                  <a:pt x="0" y="3110"/>
                </a:cubicBezTo>
                <a:cubicBezTo>
                  <a:pt x="0" y="1394"/>
                  <a:pt x="1386" y="0"/>
                  <a:pt x="3101" y="0"/>
                </a:cubicBezTo>
                <a:cubicBezTo>
                  <a:pt x="4816" y="0"/>
                  <a:pt x="6202" y="1394"/>
                  <a:pt x="6202" y="311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2">
            <a:extLst>
              <a:ext uri="{FF2B5EF4-FFF2-40B4-BE49-F238E27FC236}">
                <a16:creationId xmlns:a16="http://schemas.microsoft.com/office/drawing/2014/main" id="{5F54FA4C-46AE-7D46-9F4A-9BE3A4CE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404" y="6493673"/>
            <a:ext cx="6176001" cy="6171610"/>
          </a:xfrm>
          <a:custGeom>
            <a:avLst/>
            <a:gdLst>
              <a:gd name="T0" fmla="*/ 6202 w 6203"/>
              <a:gd name="T1" fmla="*/ 3100 h 6202"/>
              <a:gd name="T2" fmla="*/ 6202 w 6203"/>
              <a:gd name="T3" fmla="*/ 3100 h 6202"/>
              <a:gd name="T4" fmla="*/ 3101 w 6203"/>
              <a:gd name="T5" fmla="*/ 6201 h 6202"/>
              <a:gd name="T6" fmla="*/ 0 w 6203"/>
              <a:gd name="T7" fmla="*/ 3100 h 6202"/>
              <a:gd name="T8" fmla="*/ 3101 w 6203"/>
              <a:gd name="T9" fmla="*/ 0 h 6202"/>
              <a:gd name="T10" fmla="*/ 6202 w 6203"/>
              <a:gd name="T11" fmla="*/ 3100 h 6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3" h="6202">
                <a:moveTo>
                  <a:pt x="6202" y="3100"/>
                </a:moveTo>
                <a:lnTo>
                  <a:pt x="6202" y="3100"/>
                </a:lnTo>
                <a:cubicBezTo>
                  <a:pt x="6202" y="4816"/>
                  <a:pt x="4817" y="6201"/>
                  <a:pt x="3101" y="6201"/>
                </a:cubicBezTo>
                <a:cubicBezTo>
                  <a:pt x="1385" y="6201"/>
                  <a:pt x="0" y="4816"/>
                  <a:pt x="0" y="3100"/>
                </a:cubicBezTo>
                <a:cubicBezTo>
                  <a:pt x="0" y="1384"/>
                  <a:pt x="1385" y="0"/>
                  <a:pt x="3101" y="0"/>
                </a:cubicBezTo>
                <a:cubicBezTo>
                  <a:pt x="4817" y="0"/>
                  <a:pt x="6202" y="1384"/>
                  <a:pt x="6202" y="310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3">
            <a:extLst>
              <a:ext uri="{FF2B5EF4-FFF2-40B4-BE49-F238E27FC236}">
                <a16:creationId xmlns:a16="http://schemas.microsoft.com/office/drawing/2014/main" id="{7EC29695-382E-9E49-AD1A-EF9FA10ED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404" y="1050717"/>
            <a:ext cx="6176001" cy="6180389"/>
          </a:xfrm>
          <a:custGeom>
            <a:avLst/>
            <a:gdLst>
              <a:gd name="T0" fmla="*/ 6202 w 6203"/>
              <a:gd name="T1" fmla="*/ 3110 h 6211"/>
              <a:gd name="T2" fmla="*/ 6202 w 6203"/>
              <a:gd name="T3" fmla="*/ 3110 h 6211"/>
              <a:gd name="T4" fmla="*/ 3101 w 6203"/>
              <a:gd name="T5" fmla="*/ 6210 h 6211"/>
              <a:gd name="T6" fmla="*/ 0 w 6203"/>
              <a:gd name="T7" fmla="*/ 3110 h 6211"/>
              <a:gd name="T8" fmla="*/ 3101 w 6203"/>
              <a:gd name="T9" fmla="*/ 0 h 6211"/>
              <a:gd name="T10" fmla="*/ 6202 w 6203"/>
              <a:gd name="T11" fmla="*/ 311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3" h="6211">
                <a:moveTo>
                  <a:pt x="6202" y="3110"/>
                </a:moveTo>
                <a:lnTo>
                  <a:pt x="6202" y="3110"/>
                </a:lnTo>
                <a:cubicBezTo>
                  <a:pt x="6202" y="4817"/>
                  <a:pt x="4817" y="6210"/>
                  <a:pt x="3101" y="6210"/>
                </a:cubicBezTo>
                <a:cubicBezTo>
                  <a:pt x="1385" y="6210"/>
                  <a:pt x="0" y="4817"/>
                  <a:pt x="0" y="3110"/>
                </a:cubicBezTo>
                <a:cubicBezTo>
                  <a:pt x="0" y="1394"/>
                  <a:pt x="1385" y="0"/>
                  <a:pt x="3101" y="0"/>
                </a:cubicBezTo>
                <a:cubicBezTo>
                  <a:pt x="4817" y="0"/>
                  <a:pt x="6202" y="1394"/>
                  <a:pt x="6202" y="311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4">
            <a:extLst>
              <a:ext uri="{FF2B5EF4-FFF2-40B4-BE49-F238E27FC236}">
                <a16:creationId xmlns:a16="http://schemas.microsoft.com/office/drawing/2014/main" id="{B7014E11-612E-EB40-97B7-54D3DA8A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854" y="6493673"/>
            <a:ext cx="6176001" cy="6171610"/>
          </a:xfrm>
          <a:custGeom>
            <a:avLst/>
            <a:gdLst>
              <a:gd name="T0" fmla="*/ 6202 w 6203"/>
              <a:gd name="T1" fmla="*/ 3100 h 6202"/>
              <a:gd name="T2" fmla="*/ 6202 w 6203"/>
              <a:gd name="T3" fmla="*/ 3100 h 6202"/>
              <a:gd name="T4" fmla="*/ 3101 w 6203"/>
              <a:gd name="T5" fmla="*/ 6201 h 6202"/>
              <a:gd name="T6" fmla="*/ 0 w 6203"/>
              <a:gd name="T7" fmla="*/ 3100 h 6202"/>
              <a:gd name="T8" fmla="*/ 3101 w 6203"/>
              <a:gd name="T9" fmla="*/ 0 h 6202"/>
              <a:gd name="T10" fmla="*/ 6202 w 6203"/>
              <a:gd name="T11" fmla="*/ 3100 h 6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3" h="6202">
                <a:moveTo>
                  <a:pt x="6202" y="3100"/>
                </a:moveTo>
                <a:lnTo>
                  <a:pt x="6202" y="3100"/>
                </a:lnTo>
                <a:cubicBezTo>
                  <a:pt x="6202" y="4816"/>
                  <a:pt x="4816" y="6201"/>
                  <a:pt x="3101" y="6201"/>
                </a:cubicBezTo>
                <a:cubicBezTo>
                  <a:pt x="1386" y="6201"/>
                  <a:pt x="0" y="4816"/>
                  <a:pt x="0" y="3100"/>
                </a:cubicBezTo>
                <a:cubicBezTo>
                  <a:pt x="0" y="1384"/>
                  <a:pt x="1386" y="0"/>
                  <a:pt x="3101" y="0"/>
                </a:cubicBezTo>
                <a:cubicBezTo>
                  <a:pt x="4816" y="0"/>
                  <a:pt x="6202" y="1384"/>
                  <a:pt x="6202" y="310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1">
            <a:extLst>
              <a:ext uri="{FF2B5EF4-FFF2-40B4-BE49-F238E27FC236}">
                <a16:creationId xmlns:a16="http://schemas.microsoft.com/office/drawing/2014/main" id="{8879EDFE-21D9-0A4B-9347-95F64F0C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395" y="8451382"/>
            <a:ext cx="1523151" cy="1272949"/>
          </a:xfrm>
          <a:custGeom>
            <a:avLst/>
            <a:gdLst>
              <a:gd name="T0" fmla="*/ 768 w 1529"/>
              <a:gd name="T1" fmla="*/ 1278 h 1279"/>
              <a:gd name="T2" fmla="*/ 768 w 1529"/>
              <a:gd name="T3" fmla="*/ 1278 h 1279"/>
              <a:gd name="T4" fmla="*/ 768 w 1529"/>
              <a:gd name="T5" fmla="*/ 1278 h 1279"/>
              <a:gd name="T6" fmla="*/ 741 w 1529"/>
              <a:gd name="T7" fmla="*/ 1269 h 1279"/>
              <a:gd name="T8" fmla="*/ 9 w 1529"/>
              <a:gd name="T9" fmla="*/ 295 h 1279"/>
              <a:gd name="T10" fmla="*/ 18 w 1529"/>
              <a:gd name="T11" fmla="*/ 250 h 1279"/>
              <a:gd name="T12" fmla="*/ 259 w 1529"/>
              <a:gd name="T13" fmla="*/ 9 h 1279"/>
              <a:gd name="T14" fmla="*/ 286 w 1529"/>
              <a:gd name="T15" fmla="*/ 0 h 1279"/>
              <a:gd name="T16" fmla="*/ 286 w 1529"/>
              <a:gd name="T17" fmla="*/ 0 h 1279"/>
              <a:gd name="T18" fmla="*/ 1251 w 1529"/>
              <a:gd name="T19" fmla="*/ 0 h 1279"/>
              <a:gd name="T20" fmla="*/ 1278 w 1529"/>
              <a:gd name="T21" fmla="*/ 9 h 1279"/>
              <a:gd name="T22" fmla="*/ 1519 w 1529"/>
              <a:gd name="T23" fmla="*/ 259 h 1279"/>
              <a:gd name="T24" fmla="*/ 1519 w 1529"/>
              <a:gd name="T25" fmla="*/ 304 h 1279"/>
              <a:gd name="T26" fmla="*/ 795 w 1529"/>
              <a:gd name="T27" fmla="*/ 1269 h 1279"/>
              <a:gd name="T28" fmla="*/ 768 w 1529"/>
              <a:gd name="T29" fmla="*/ 1278 h 1279"/>
              <a:gd name="T30" fmla="*/ 89 w 1529"/>
              <a:gd name="T31" fmla="*/ 277 h 1279"/>
              <a:gd name="T32" fmla="*/ 89 w 1529"/>
              <a:gd name="T33" fmla="*/ 277 h 1279"/>
              <a:gd name="T34" fmla="*/ 768 w 1529"/>
              <a:gd name="T35" fmla="*/ 1189 h 1279"/>
              <a:gd name="T36" fmla="*/ 1447 w 1529"/>
              <a:gd name="T37" fmla="*/ 286 h 1279"/>
              <a:gd name="T38" fmla="*/ 1233 w 1529"/>
              <a:gd name="T39" fmla="*/ 72 h 1279"/>
              <a:gd name="T40" fmla="*/ 295 w 1529"/>
              <a:gd name="T41" fmla="*/ 72 h 1279"/>
              <a:gd name="T42" fmla="*/ 89 w 1529"/>
              <a:gd name="T43" fmla="*/ 277 h 1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29" h="1279">
                <a:moveTo>
                  <a:pt x="768" y="1278"/>
                </a:moveTo>
                <a:lnTo>
                  <a:pt x="768" y="1278"/>
                </a:lnTo>
                <a:lnTo>
                  <a:pt x="768" y="1278"/>
                </a:lnTo>
                <a:cubicBezTo>
                  <a:pt x="759" y="1278"/>
                  <a:pt x="750" y="1278"/>
                  <a:pt x="741" y="1269"/>
                </a:cubicBezTo>
                <a:cubicBezTo>
                  <a:pt x="9" y="295"/>
                  <a:pt x="9" y="295"/>
                  <a:pt x="9" y="295"/>
                </a:cubicBezTo>
                <a:cubicBezTo>
                  <a:pt x="0" y="277"/>
                  <a:pt x="0" y="259"/>
                  <a:pt x="18" y="250"/>
                </a:cubicBezTo>
                <a:cubicBezTo>
                  <a:pt x="259" y="9"/>
                  <a:pt x="259" y="9"/>
                  <a:pt x="259" y="9"/>
                </a:cubicBezTo>
                <a:cubicBezTo>
                  <a:pt x="268" y="0"/>
                  <a:pt x="277" y="0"/>
                  <a:pt x="286" y="0"/>
                </a:cubicBezTo>
                <a:lnTo>
                  <a:pt x="286" y="0"/>
                </a:lnTo>
                <a:cubicBezTo>
                  <a:pt x="1251" y="0"/>
                  <a:pt x="1251" y="0"/>
                  <a:pt x="1251" y="0"/>
                </a:cubicBezTo>
                <a:cubicBezTo>
                  <a:pt x="1260" y="0"/>
                  <a:pt x="1269" y="0"/>
                  <a:pt x="1278" y="9"/>
                </a:cubicBezTo>
                <a:cubicBezTo>
                  <a:pt x="1519" y="259"/>
                  <a:pt x="1519" y="259"/>
                  <a:pt x="1519" y="259"/>
                </a:cubicBezTo>
                <a:cubicBezTo>
                  <a:pt x="1528" y="268"/>
                  <a:pt x="1528" y="286"/>
                  <a:pt x="1519" y="304"/>
                </a:cubicBezTo>
                <a:cubicBezTo>
                  <a:pt x="795" y="1269"/>
                  <a:pt x="795" y="1269"/>
                  <a:pt x="795" y="1269"/>
                </a:cubicBezTo>
                <a:cubicBezTo>
                  <a:pt x="786" y="1278"/>
                  <a:pt x="777" y="1278"/>
                  <a:pt x="768" y="1278"/>
                </a:cubicBezTo>
                <a:close/>
                <a:moveTo>
                  <a:pt x="89" y="277"/>
                </a:moveTo>
                <a:lnTo>
                  <a:pt x="89" y="277"/>
                </a:lnTo>
                <a:cubicBezTo>
                  <a:pt x="768" y="1189"/>
                  <a:pt x="768" y="1189"/>
                  <a:pt x="768" y="1189"/>
                </a:cubicBezTo>
                <a:cubicBezTo>
                  <a:pt x="1447" y="286"/>
                  <a:pt x="1447" y="286"/>
                  <a:pt x="1447" y="286"/>
                </a:cubicBezTo>
                <a:cubicBezTo>
                  <a:pt x="1233" y="72"/>
                  <a:pt x="1233" y="72"/>
                  <a:pt x="1233" y="72"/>
                </a:cubicBezTo>
                <a:cubicBezTo>
                  <a:pt x="295" y="72"/>
                  <a:pt x="295" y="72"/>
                  <a:pt x="295" y="72"/>
                </a:cubicBezTo>
                <a:lnTo>
                  <a:pt x="89" y="2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2">
            <a:extLst>
              <a:ext uri="{FF2B5EF4-FFF2-40B4-BE49-F238E27FC236}">
                <a16:creationId xmlns:a16="http://schemas.microsoft.com/office/drawing/2014/main" id="{47C43A38-D3F3-8846-98A0-FAD67A022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8427" y="8442603"/>
            <a:ext cx="1040308" cy="320431"/>
          </a:xfrm>
          <a:custGeom>
            <a:avLst/>
            <a:gdLst>
              <a:gd name="T0" fmla="*/ 286 w 1047"/>
              <a:gd name="T1" fmla="*/ 322 h 323"/>
              <a:gd name="T2" fmla="*/ 286 w 1047"/>
              <a:gd name="T3" fmla="*/ 322 h 323"/>
              <a:gd name="T4" fmla="*/ 259 w 1047"/>
              <a:gd name="T5" fmla="*/ 304 h 323"/>
              <a:gd name="T6" fmla="*/ 18 w 1047"/>
              <a:gd name="T7" fmla="*/ 63 h 323"/>
              <a:gd name="T8" fmla="*/ 18 w 1047"/>
              <a:gd name="T9" fmla="*/ 18 h 323"/>
              <a:gd name="T10" fmla="*/ 71 w 1047"/>
              <a:gd name="T11" fmla="*/ 18 h 323"/>
              <a:gd name="T12" fmla="*/ 286 w 1047"/>
              <a:gd name="T13" fmla="*/ 232 h 323"/>
              <a:gd name="T14" fmla="*/ 500 w 1047"/>
              <a:gd name="T15" fmla="*/ 18 h 323"/>
              <a:gd name="T16" fmla="*/ 554 w 1047"/>
              <a:gd name="T17" fmla="*/ 18 h 323"/>
              <a:gd name="T18" fmla="*/ 769 w 1047"/>
              <a:gd name="T19" fmla="*/ 232 h 323"/>
              <a:gd name="T20" fmla="*/ 983 w 1047"/>
              <a:gd name="T21" fmla="*/ 18 h 323"/>
              <a:gd name="T22" fmla="*/ 1037 w 1047"/>
              <a:gd name="T23" fmla="*/ 18 h 323"/>
              <a:gd name="T24" fmla="*/ 1037 w 1047"/>
              <a:gd name="T25" fmla="*/ 63 h 323"/>
              <a:gd name="T26" fmla="*/ 795 w 1047"/>
              <a:gd name="T27" fmla="*/ 304 h 323"/>
              <a:gd name="T28" fmla="*/ 742 w 1047"/>
              <a:gd name="T29" fmla="*/ 313 h 323"/>
              <a:gd name="T30" fmla="*/ 527 w 1047"/>
              <a:gd name="T31" fmla="*/ 89 h 323"/>
              <a:gd name="T32" fmla="*/ 313 w 1047"/>
              <a:gd name="T33" fmla="*/ 313 h 323"/>
              <a:gd name="T34" fmla="*/ 286 w 1047"/>
              <a:gd name="T35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47" h="323">
                <a:moveTo>
                  <a:pt x="286" y="322"/>
                </a:moveTo>
                <a:lnTo>
                  <a:pt x="286" y="322"/>
                </a:lnTo>
                <a:cubicBezTo>
                  <a:pt x="277" y="322"/>
                  <a:pt x="268" y="313"/>
                  <a:pt x="259" y="304"/>
                </a:cubicBezTo>
                <a:cubicBezTo>
                  <a:pt x="18" y="63"/>
                  <a:pt x="18" y="63"/>
                  <a:pt x="18" y="63"/>
                </a:cubicBezTo>
                <a:cubicBezTo>
                  <a:pt x="0" y="54"/>
                  <a:pt x="0" y="27"/>
                  <a:pt x="18" y="18"/>
                </a:cubicBezTo>
                <a:cubicBezTo>
                  <a:pt x="36" y="0"/>
                  <a:pt x="54" y="0"/>
                  <a:pt x="71" y="18"/>
                </a:cubicBezTo>
                <a:cubicBezTo>
                  <a:pt x="286" y="232"/>
                  <a:pt x="286" y="232"/>
                  <a:pt x="286" y="232"/>
                </a:cubicBezTo>
                <a:cubicBezTo>
                  <a:pt x="500" y="18"/>
                  <a:pt x="500" y="18"/>
                  <a:pt x="500" y="18"/>
                </a:cubicBezTo>
                <a:cubicBezTo>
                  <a:pt x="518" y="0"/>
                  <a:pt x="536" y="0"/>
                  <a:pt x="554" y="18"/>
                </a:cubicBezTo>
                <a:cubicBezTo>
                  <a:pt x="769" y="232"/>
                  <a:pt x="769" y="232"/>
                  <a:pt x="769" y="232"/>
                </a:cubicBezTo>
                <a:cubicBezTo>
                  <a:pt x="983" y="18"/>
                  <a:pt x="983" y="18"/>
                  <a:pt x="983" y="18"/>
                </a:cubicBezTo>
                <a:cubicBezTo>
                  <a:pt x="1001" y="0"/>
                  <a:pt x="1019" y="0"/>
                  <a:pt x="1037" y="18"/>
                </a:cubicBezTo>
                <a:cubicBezTo>
                  <a:pt x="1046" y="27"/>
                  <a:pt x="1046" y="54"/>
                  <a:pt x="1037" y="63"/>
                </a:cubicBezTo>
                <a:cubicBezTo>
                  <a:pt x="795" y="304"/>
                  <a:pt x="795" y="304"/>
                  <a:pt x="795" y="304"/>
                </a:cubicBezTo>
                <a:cubicBezTo>
                  <a:pt x="777" y="322"/>
                  <a:pt x="760" y="322"/>
                  <a:pt x="742" y="313"/>
                </a:cubicBezTo>
                <a:cubicBezTo>
                  <a:pt x="527" y="89"/>
                  <a:pt x="527" y="89"/>
                  <a:pt x="527" y="89"/>
                </a:cubicBezTo>
                <a:cubicBezTo>
                  <a:pt x="313" y="313"/>
                  <a:pt x="313" y="313"/>
                  <a:pt x="313" y="313"/>
                </a:cubicBezTo>
                <a:cubicBezTo>
                  <a:pt x="304" y="313"/>
                  <a:pt x="295" y="322"/>
                  <a:pt x="286" y="3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3">
            <a:extLst>
              <a:ext uri="{FF2B5EF4-FFF2-40B4-BE49-F238E27FC236}">
                <a16:creationId xmlns:a16="http://schemas.microsoft.com/office/drawing/2014/main" id="{6F77900E-CD11-9C44-8270-CE142B3E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849" y="8684023"/>
            <a:ext cx="561854" cy="1040308"/>
          </a:xfrm>
          <a:custGeom>
            <a:avLst/>
            <a:gdLst>
              <a:gd name="T0" fmla="*/ 286 w 564"/>
              <a:gd name="T1" fmla="*/ 1046 h 1047"/>
              <a:gd name="T2" fmla="*/ 286 w 564"/>
              <a:gd name="T3" fmla="*/ 1046 h 1047"/>
              <a:gd name="T4" fmla="*/ 250 w 564"/>
              <a:gd name="T5" fmla="*/ 1019 h 1047"/>
              <a:gd name="T6" fmla="*/ 9 w 564"/>
              <a:gd name="T7" fmla="*/ 54 h 1047"/>
              <a:gd name="T8" fmla="*/ 36 w 564"/>
              <a:gd name="T9" fmla="*/ 9 h 1047"/>
              <a:gd name="T10" fmla="*/ 81 w 564"/>
              <a:gd name="T11" fmla="*/ 36 h 1047"/>
              <a:gd name="T12" fmla="*/ 286 w 564"/>
              <a:gd name="T13" fmla="*/ 867 h 1047"/>
              <a:gd name="T14" fmla="*/ 492 w 564"/>
              <a:gd name="T15" fmla="*/ 36 h 1047"/>
              <a:gd name="T16" fmla="*/ 536 w 564"/>
              <a:gd name="T17" fmla="*/ 9 h 1047"/>
              <a:gd name="T18" fmla="*/ 563 w 564"/>
              <a:gd name="T19" fmla="*/ 54 h 1047"/>
              <a:gd name="T20" fmla="*/ 322 w 564"/>
              <a:gd name="T21" fmla="*/ 1019 h 1047"/>
              <a:gd name="T22" fmla="*/ 286 w 564"/>
              <a:gd name="T23" fmla="*/ 1046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4" h="1047">
                <a:moveTo>
                  <a:pt x="286" y="1046"/>
                </a:moveTo>
                <a:lnTo>
                  <a:pt x="286" y="1046"/>
                </a:lnTo>
                <a:cubicBezTo>
                  <a:pt x="268" y="1046"/>
                  <a:pt x="259" y="1037"/>
                  <a:pt x="250" y="1019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36"/>
                  <a:pt x="18" y="9"/>
                  <a:pt x="36" y="9"/>
                </a:cubicBezTo>
                <a:cubicBezTo>
                  <a:pt x="54" y="0"/>
                  <a:pt x="72" y="18"/>
                  <a:pt x="81" y="36"/>
                </a:cubicBezTo>
                <a:cubicBezTo>
                  <a:pt x="286" y="867"/>
                  <a:pt x="286" y="867"/>
                  <a:pt x="286" y="867"/>
                </a:cubicBezTo>
                <a:cubicBezTo>
                  <a:pt x="492" y="36"/>
                  <a:pt x="492" y="36"/>
                  <a:pt x="492" y="36"/>
                </a:cubicBezTo>
                <a:cubicBezTo>
                  <a:pt x="501" y="18"/>
                  <a:pt x="519" y="0"/>
                  <a:pt x="536" y="9"/>
                </a:cubicBezTo>
                <a:cubicBezTo>
                  <a:pt x="554" y="9"/>
                  <a:pt x="563" y="36"/>
                  <a:pt x="563" y="54"/>
                </a:cubicBezTo>
                <a:cubicBezTo>
                  <a:pt x="322" y="1019"/>
                  <a:pt x="322" y="1019"/>
                  <a:pt x="322" y="1019"/>
                </a:cubicBezTo>
                <a:cubicBezTo>
                  <a:pt x="313" y="1037"/>
                  <a:pt x="304" y="1046"/>
                  <a:pt x="286" y="10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4">
            <a:extLst>
              <a:ext uri="{FF2B5EF4-FFF2-40B4-BE49-F238E27FC236}">
                <a16:creationId xmlns:a16="http://schemas.microsoft.com/office/drawing/2014/main" id="{49BCA9B1-D250-B244-9E43-956A8A8C2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174" y="8692802"/>
            <a:ext cx="1514372" cy="74623"/>
          </a:xfrm>
          <a:custGeom>
            <a:avLst/>
            <a:gdLst>
              <a:gd name="T0" fmla="*/ 1483 w 1520"/>
              <a:gd name="T1" fmla="*/ 72 h 73"/>
              <a:gd name="T2" fmla="*/ 1483 w 1520"/>
              <a:gd name="T3" fmla="*/ 72 h 73"/>
              <a:gd name="T4" fmla="*/ 1483 w 1520"/>
              <a:gd name="T5" fmla="*/ 72 h 73"/>
              <a:gd name="T6" fmla="*/ 35 w 1520"/>
              <a:gd name="T7" fmla="*/ 72 h 73"/>
              <a:gd name="T8" fmla="*/ 0 w 1520"/>
              <a:gd name="T9" fmla="*/ 36 h 73"/>
              <a:gd name="T10" fmla="*/ 35 w 1520"/>
              <a:gd name="T11" fmla="*/ 0 h 73"/>
              <a:gd name="T12" fmla="*/ 35 w 1520"/>
              <a:gd name="T13" fmla="*/ 0 h 73"/>
              <a:gd name="T14" fmla="*/ 1483 w 1520"/>
              <a:gd name="T15" fmla="*/ 0 h 73"/>
              <a:gd name="T16" fmla="*/ 1519 w 1520"/>
              <a:gd name="T17" fmla="*/ 36 h 73"/>
              <a:gd name="T18" fmla="*/ 1483 w 1520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20" h="73">
                <a:moveTo>
                  <a:pt x="1483" y="72"/>
                </a:moveTo>
                <a:lnTo>
                  <a:pt x="1483" y="72"/>
                </a:lnTo>
                <a:lnTo>
                  <a:pt x="1483" y="72"/>
                </a:lnTo>
                <a:cubicBezTo>
                  <a:pt x="35" y="72"/>
                  <a:pt x="35" y="72"/>
                  <a:pt x="35" y="72"/>
                </a:cubicBezTo>
                <a:cubicBezTo>
                  <a:pt x="9" y="72"/>
                  <a:pt x="0" y="54"/>
                  <a:pt x="0" y="36"/>
                </a:cubicBezTo>
                <a:cubicBezTo>
                  <a:pt x="0" y="9"/>
                  <a:pt x="9" y="0"/>
                  <a:pt x="35" y="0"/>
                </a:cubicBezTo>
                <a:lnTo>
                  <a:pt x="35" y="0"/>
                </a:lnTo>
                <a:cubicBezTo>
                  <a:pt x="1483" y="0"/>
                  <a:pt x="1483" y="0"/>
                  <a:pt x="1483" y="0"/>
                </a:cubicBezTo>
                <a:cubicBezTo>
                  <a:pt x="1501" y="0"/>
                  <a:pt x="1519" y="18"/>
                  <a:pt x="1519" y="36"/>
                </a:cubicBezTo>
                <a:cubicBezTo>
                  <a:pt x="1519" y="54"/>
                  <a:pt x="1501" y="72"/>
                  <a:pt x="1483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5">
            <a:extLst>
              <a:ext uri="{FF2B5EF4-FFF2-40B4-BE49-F238E27FC236}">
                <a16:creationId xmlns:a16="http://schemas.microsoft.com/office/drawing/2014/main" id="{B8830E4E-C251-D14D-AE59-3844A3A4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904" y="2455351"/>
            <a:ext cx="1246612" cy="1479254"/>
          </a:xfrm>
          <a:custGeom>
            <a:avLst/>
            <a:gdLst>
              <a:gd name="T0" fmla="*/ 1198 w 1252"/>
              <a:gd name="T1" fmla="*/ 1483 h 1484"/>
              <a:gd name="T2" fmla="*/ 1198 w 1252"/>
              <a:gd name="T3" fmla="*/ 1483 h 1484"/>
              <a:gd name="T4" fmla="*/ 54 w 1252"/>
              <a:gd name="T5" fmla="*/ 1483 h 1484"/>
              <a:gd name="T6" fmla="*/ 0 w 1252"/>
              <a:gd name="T7" fmla="*/ 1430 h 1484"/>
              <a:gd name="T8" fmla="*/ 0 w 1252"/>
              <a:gd name="T9" fmla="*/ 53 h 1484"/>
              <a:gd name="T10" fmla="*/ 54 w 1252"/>
              <a:gd name="T11" fmla="*/ 0 h 1484"/>
              <a:gd name="T12" fmla="*/ 268 w 1252"/>
              <a:gd name="T13" fmla="*/ 0 h 1484"/>
              <a:gd name="T14" fmla="*/ 304 w 1252"/>
              <a:gd name="T15" fmla="*/ 35 h 1484"/>
              <a:gd name="T16" fmla="*/ 268 w 1252"/>
              <a:gd name="T17" fmla="*/ 71 h 1484"/>
              <a:gd name="T18" fmla="*/ 63 w 1252"/>
              <a:gd name="T19" fmla="*/ 71 h 1484"/>
              <a:gd name="T20" fmla="*/ 63 w 1252"/>
              <a:gd name="T21" fmla="*/ 1421 h 1484"/>
              <a:gd name="T22" fmla="*/ 1189 w 1252"/>
              <a:gd name="T23" fmla="*/ 1421 h 1484"/>
              <a:gd name="T24" fmla="*/ 1189 w 1252"/>
              <a:gd name="T25" fmla="*/ 71 h 1484"/>
              <a:gd name="T26" fmla="*/ 975 w 1252"/>
              <a:gd name="T27" fmla="*/ 71 h 1484"/>
              <a:gd name="T28" fmla="*/ 948 w 1252"/>
              <a:gd name="T29" fmla="*/ 35 h 1484"/>
              <a:gd name="T30" fmla="*/ 975 w 1252"/>
              <a:gd name="T31" fmla="*/ 0 h 1484"/>
              <a:gd name="T32" fmla="*/ 1198 w 1252"/>
              <a:gd name="T33" fmla="*/ 0 h 1484"/>
              <a:gd name="T34" fmla="*/ 1251 w 1252"/>
              <a:gd name="T35" fmla="*/ 53 h 1484"/>
              <a:gd name="T36" fmla="*/ 1251 w 1252"/>
              <a:gd name="T37" fmla="*/ 1430 h 1484"/>
              <a:gd name="T38" fmla="*/ 1198 w 1252"/>
              <a:gd name="T39" fmla="*/ 1483 h 1484"/>
              <a:gd name="T40" fmla="*/ 1198 w 1252"/>
              <a:gd name="T41" fmla="*/ 71 h 1484"/>
              <a:gd name="T42" fmla="*/ 1198 w 1252"/>
              <a:gd name="T43" fmla="*/ 7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2" h="1484">
                <a:moveTo>
                  <a:pt x="1198" y="1483"/>
                </a:moveTo>
                <a:lnTo>
                  <a:pt x="1198" y="1483"/>
                </a:lnTo>
                <a:cubicBezTo>
                  <a:pt x="54" y="1483"/>
                  <a:pt x="54" y="1483"/>
                  <a:pt x="54" y="1483"/>
                </a:cubicBezTo>
                <a:cubicBezTo>
                  <a:pt x="18" y="1483"/>
                  <a:pt x="0" y="1465"/>
                  <a:pt x="0" y="1430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7"/>
                  <a:pt x="18" y="0"/>
                  <a:pt x="54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95" y="0"/>
                  <a:pt x="304" y="18"/>
                  <a:pt x="304" y="35"/>
                </a:cubicBezTo>
                <a:cubicBezTo>
                  <a:pt x="304" y="53"/>
                  <a:pt x="295" y="71"/>
                  <a:pt x="268" y="71"/>
                </a:cubicBezTo>
                <a:cubicBezTo>
                  <a:pt x="63" y="71"/>
                  <a:pt x="63" y="71"/>
                  <a:pt x="63" y="71"/>
                </a:cubicBezTo>
                <a:cubicBezTo>
                  <a:pt x="63" y="1421"/>
                  <a:pt x="63" y="1421"/>
                  <a:pt x="63" y="1421"/>
                </a:cubicBezTo>
                <a:cubicBezTo>
                  <a:pt x="1189" y="1421"/>
                  <a:pt x="1189" y="1421"/>
                  <a:pt x="1189" y="1421"/>
                </a:cubicBezTo>
                <a:cubicBezTo>
                  <a:pt x="1189" y="71"/>
                  <a:pt x="1189" y="71"/>
                  <a:pt x="1189" y="71"/>
                </a:cubicBezTo>
                <a:cubicBezTo>
                  <a:pt x="975" y="71"/>
                  <a:pt x="975" y="71"/>
                  <a:pt x="975" y="71"/>
                </a:cubicBezTo>
                <a:cubicBezTo>
                  <a:pt x="957" y="71"/>
                  <a:pt x="948" y="53"/>
                  <a:pt x="948" y="35"/>
                </a:cubicBezTo>
                <a:cubicBezTo>
                  <a:pt x="948" y="18"/>
                  <a:pt x="957" y="0"/>
                  <a:pt x="975" y="0"/>
                </a:cubicBezTo>
                <a:cubicBezTo>
                  <a:pt x="1198" y="0"/>
                  <a:pt x="1198" y="0"/>
                  <a:pt x="1198" y="0"/>
                </a:cubicBezTo>
                <a:cubicBezTo>
                  <a:pt x="1234" y="0"/>
                  <a:pt x="1251" y="27"/>
                  <a:pt x="1251" y="53"/>
                </a:cubicBezTo>
                <a:cubicBezTo>
                  <a:pt x="1251" y="1430"/>
                  <a:pt x="1251" y="1430"/>
                  <a:pt x="1251" y="1430"/>
                </a:cubicBezTo>
                <a:cubicBezTo>
                  <a:pt x="1251" y="1465"/>
                  <a:pt x="1234" y="1483"/>
                  <a:pt x="1198" y="1483"/>
                </a:cubicBezTo>
                <a:close/>
                <a:moveTo>
                  <a:pt x="1198" y="71"/>
                </a:moveTo>
                <a:lnTo>
                  <a:pt x="1198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6">
            <a:extLst>
              <a:ext uri="{FF2B5EF4-FFF2-40B4-BE49-F238E27FC236}">
                <a16:creationId xmlns:a16="http://schemas.microsoft.com/office/drawing/2014/main" id="{2883CC48-8AF7-8043-8289-4DCB52C4D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324" y="2802118"/>
            <a:ext cx="241423" cy="250202"/>
          </a:xfrm>
          <a:custGeom>
            <a:avLst/>
            <a:gdLst>
              <a:gd name="T0" fmla="*/ 205 w 242"/>
              <a:gd name="T1" fmla="*/ 251 h 252"/>
              <a:gd name="T2" fmla="*/ 205 w 242"/>
              <a:gd name="T3" fmla="*/ 251 h 252"/>
              <a:gd name="T4" fmla="*/ 26 w 242"/>
              <a:gd name="T5" fmla="*/ 251 h 252"/>
              <a:gd name="T6" fmla="*/ 0 w 242"/>
              <a:gd name="T7" fmla="*/ 215 h 252"/>
              <a:gd name="T8" fmla="*/ 0 w 242"/>
              <a:gd name="T9" fmla="*/ 36 h 252"/>
              <a:gd name="T10" fmla="*/ 26 w 242"/>
              <a:gd name="T11" fmla="*/ 0 h 252"/>
              <a:gd name="T12" fmla="*/ 205 w 242"/>
              <a:gd name="T13" fmla="*/ 0 h 252"/>
              <a:gd name="T14" fmla="*/ 241 w 242"/>
              <a:gd name="T15" fmla="*/ 36 h 252"/>
              <a:gd name="T16" fmla="*/ 241 w 242"/>
              <a:gd name="T17" fmla="*/ 215 h 252"/>
              <a:gd name="T18" fmla="*/ 205 w 242"/>
              <a:gd name="T19" fmla="*/ 251 h 252"/>
              <a:gd name="T20" fmla="*/ 62 w 242"/>
              <a:gd name="T21" fmla="*/ 179 h 252"/>
              <a:gd name="T22" fmla="*/ 62 w 242"/>
              <a:gd name="T23" fmla="*/ 179 h 252"/>
              <a:gd name="T24" fmla="*/ 169 w 242"/>
              <a:gd name="T25" fmla="*/ 179 h 252"/>
              <a:gd name="T26" fmla="*/ 169 w 242"/>
              <a:gd name="T27" fmla="*/ 72 h 252"/>
              <a:gd name="T28" fmla="*/ 62 w 242"/>
              <a:gd name="T29" fmla="*/ 72 h 252"/>
              <a:gd name="T30" fmla="*/ 62 w 242"/>
              <a:gd name="T31" fmla="*/ 179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252">
                <a:moveTo>
                  <a:pt x="205" y="251"/>
                </a:moveTo>
                <a:lnTo>
                  <a:pt x="205" y="251"/>
                </a:lnTo>
                <a:cubicBezTo>
                  <a:pt x="26" y="251"/>
                  <a:pt x="26" y="251"/>
                  <a:pt x="26" y="251"/>
                </a:cubicBezTo>
                <a:cubicBezTo>
                  <a:pt x="8" y="251"/>
                  <a:pt x="0" y="233"/>
                  <a:pt x="0" y="21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26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3" y="0"/>
                  <a:pt x="241" y="18"/>
                  <a:pt x="241" y="36"/>
                </a:cubicBezTo>
                <a:cubicBezTo>
                  <a:pt x="241" y="215"/>
                  <a:pt x="241" y="215"/>
                  <a:pt x="241" y="215"/>
                </a:cubicBezTo>
                <a:cubicBezTo>
                  <a:pt x="241" y="233"/>
                  <a:pt x="223" y="251"/>
                  <a:pt x="205" y="251"/>
                </a:cubicBezTo>
                <a:close/>
                <a:moveTo>
                  <a:pt x="62" y="179"/>
                </a:moveTo>
                <a:lnTo>
                  <a:pt x="62" y="179"/>
                </a:lnTo>
                <a:cubicBezTo>
                  <a:pt x="169" y="179"/>
                  <a:pt x="169" y="179"/>
                  <a:pt x="169" y="179"/>
                </a:cubicBezTo>
                <a:cubicBezTo>
                  <a:pt x="169" y="72"/>
                  <a:pt x="169" y="72"/>
                  <a:pt x="169" y="72"/>
                </a:cubicBezTo>
                <a:cubicBezTo>
                  <a:pt x="62" y="72"/>
                  <a:pt x="62" y="72"/>
                  <a:pt x="62" y="72"/>
                </a:cubicBezTo>
                <a:lnTo>
                  <a:pt x="62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7">
            <a:extLst>
              <a:ext uri="{FF2B5EF4-FFF2-40B4-BE49-F238E27FC236}">
                <a16:creationId xmlns:a16="http://schemas.microsoft.com/office/drawing/2014/main" id="{86963F40-0189-9648-A44E-2565BBEF5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324" y="3157668"/>
            <a:ext cx="241423" cy="241420"/>
          </a:xfrm>
          <a:custGeom>
            <a:avLst/>
            <a:gdLst>
              <a:gd name="T0" fmla="*/ 205 w 242"/>
              <a:gd name="T1" fmla="*/ 241 h 242"/>
              <a:gd name="T2" fmla="*/ 205 w 242"/>
              <a:gd name="T3" fmla="*/ 241 h 242"/>
              <a:gd name="T4" fmla="*/ 26 w 242"/>
              <a:gd name="T5" fmla="*/ 241 h 242"/>
              <a:gd name="T6" fmla="*/ 0 w 242"/>
              <a:gd name="T7" fmla="*/ 205 h 242"/>
              <a:gd name="T8" fmla="*/ 0 w 242"/>
              <a:gd name="T9" fmla="*/ 36 h 242"/>
              <a:gd name="T10" fmla="*/ 26 w 242"/>
              <a:gd name="T11" fmla="*/ 0 h 242"/>
              <a:gd name="T12" fmla="*/ 205 w 242"/>
              <a:gd name="T13" fmla="*/ 0 h 242"/>
              <a:gd name="T14" fmla="*/ 241 w 242"/>
              <a:gd name="T15" fmla="*/ 36 h 242"/>
              <a:gd name="T16" fmla="*/ 241 w 242"/>
              <a:gd name="T17" fmla="*/ 205 h 242"/>
              <a:gd name="T18" fmla="*/ 205 w 242"/>
              <a:gd name="T19" fmla="*/ 241 h 242"/>
              <a:gd name="T20" fmla="*/ 62 w 242"/>
              <a:gd name="T21" fmla="*/ 170 h 242"/>
              <a:gd name="T22" fmla="*/ 62 w 242"/>
              <a:gd name="T23" fmla="*/ 170 h 242"/>
              <a:gd name="T24" fmla="*/ 169 w 242"/>
              <a:gd name="T25" fmla="*/ 170 h 242"/>
              <a:gd name="T26" fmla="*/ 169 w 242"/>
              <a:gd name="T27" fmla="*/ 62 h 242"/>
              <a:gd name="T28" fmla="*/ 62 w 242"/>
              <a:gd name="T29" fmla="*/ 62 h 242"/>
              <a:gd name="T30" fmla="*/ 62 w 242"/>
              <a:gd name="T31" fmla="*/ 17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242">
                <a:moveTo>
                  <a:pt x="205" y="241"/>
                </a:moveTo>
                <a:lnTo>
                  <a:pt x="205" y="241"/>
                </a:lnTo>
                <a:cubicBezTo>
                  <a:pt x="26" y="241"/>
                  <a:pt x="26" y="241"/>
                  <a:pt x="26" y="241"/>
                </a:cubicBezTo>
                <a:cubicBezTo>
                  <a:pt x="8" y="241"/>
                  <a:pt x="0" y="223"/>
                  <a:pt x="0" y="20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26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3" y="0"/>
                  <a:pt x="241" y="18"/>
                  <a:pt x="241" y="36"/>
                </a:cubicBezTo>
                <a:cubicBezTo>
                  <a:pt x="241" y="205"/>
                  <a:pt x="241" y="205"/>
                  <a:pt x="241" y="205"/>
                </a:cubicBezTo>
                <a:cubicBezTo>
                  <a:pt x="241" y="223"/>
                  <a:pt x="223" y="241"/>
                  <a:pt x="205" y="241"/>
                </a:cubicBezTo>
                <a:close/>
                <a:moveTo>
                  <a:pt x="62" y="170"/>
                </a:moveTo>
                <a:lnTo>
                  <a:pt x="62" y="170"/>
                </a:lnTo>
                <a:cubicBezTo>
                  <a:pt x="169" y="170"/>
                  <a:pt x="169" y="170"/>
                  <a:pt x="169" y="170"/>
                </a:cubicBezTo>
                <a:cubicBezTo>
                  <a:pt x="169" y="62"/>
                  <a:pt x="169" y="62"/>
                  <a:pt x="169" y="62"/>
                </a:cubicBezTo>
                <a:cubicBezTo>
                  <a:pt x="62" y="62"/>
                  <a:pt x="62" y="62"/>
                  <a:pt x="62" y="62"/>
                </a:cubicBezTo>
                <a:lnTo>
                  <a:pt x="62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8">
            <a:extLst>
              <a:ext uri="{FF2B5EF4-FFF2-40B4-BE49-F238E27FC236}">
                <a16:creationId xmlns:a16="http://schemas.microsoft.com/office/drawing/2014/main" id="{E594E565-D09C-934F-A64D-AF1EB8706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324" y="3504435"/>
            <a:ext cx="241423" cy="241423"/>
          </a:xfrm>
          <a:custGeom>
            <a:avLst/>
            <a:gdLst>
              <a:gd name="T0" fmla="*/ 205 w 242"/>
              <a:gd name="T1" fmla="*/ 242 h 243"/>
              <a:gd name="T2" fmla="*/ 205 w 242"/>
              <a:gd name="T3" fmla="*/ 242 h 243"/>
              <a:gd name="T4" fmla="*/ 26 w 242"/>
              <a:gd name="T5" fmla="*/ 242 h 243"/>
              <a:gd name="T6" fmla="*/ 0 w 242"/>
              <a:gd name="T7" fmla="*/ 215 h 243"/>
              <a:gd name="T8" fmla="*/ 0 w 242"/>
              <a:gd name="T9" fmla="*/ 36 h 243"/>
              <a:gd name="T10" fmla="*/ 26 w 242"/>
              <a:gd name="T11" fmla="*/ 0 h 243"/>
              <a:gd name="T12" fmla="*/ 205 w 242"/>
              <a:gd name="T13" fmla="*/ 0 h 243"/>
              <a:gd name="T14" fmla="*/ 241 w 242"/>
              <a:gd name="T15" fmla="*/ 36 h 243"/>
              <a:gd name="T16" fmla="*/ 241 w 242"/>
              <a:gd name="T17" fmla="*/ 215 h 243"/>
              <a:gd name="T18" fmla="*/ 205 w 242"/>
              <a:gd name="T19" fmla="*/ 242 h 243"/>
              <a:gd name="T20" fmla="*/ 62 w 242"/>
              <a:gd name="T21" fmla="*/ 179 h 243"/>
              <a:gd name="T22" fmla="*/ 62 w 242"/>
              <a:gd name="T23" fmla="*/ 179 h 243"/>
              <a:gd name="T24" fmla="*/ 169 w 242"/>
              <a:gd name="T25" fmla="*/ 179 h 243"/>
              <a:gd name="T26" fmla="*/ 169 w 242"/>
              <a:gd name="T27" fmla="*/ 72 h 243"/>
              <a:gd name="T28" fmla="*/ 62 w 242"/>
              <a:gd name="T29" fmla="*/ 72 h 243"/>
              <a:gd name="T30" fmla="*/ 62 w 242"/>
              <a:gd name="T31" fmla="*/ 179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243">
                <a:moveTo>
                  <a:pt x="205" y="242"/>
                </a:moveTo>
                <a:lnTo>
                  <a:pt x="205" y="242"/>
                </a:lnTo>
                <a:cubicBezTo>
                  <a:pt x="26" y="242"/>
                  <a:pt x="26" y="242"/>
                  <a:pt x="26" y="242"/>
                </a:cubicBezTo>
                <a:cubicBezTo>
                  <a:pt x="8" y="242"/>
                  <a:pt x="0" y="233"/>
                  <a:pt x="0" y="21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26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3" y="0"/>
                  <a:pt x="241" y="18"/>
                  <a:pt x="241" y="36"/>
                </a:cubicBezTo>
                <a:cubicBezTo>
                  <a:pt x="241" y="215"/>
                  <a:pt x="241" y="215"/>
                  <a:pt x="241" y="215"/>
                </a:cubicBezTo>
                <a:cubicBezTo>
                  <a:pt x="241" y="233"/>
                  <a:pt x="223" y="242"/>
                  <a:pt x="205" y="242"/>
                </a:cubicBezTo>
                <a:close/>
                <a:moveTo>
                  <a:pt x="62" y="179"/>
                </a:moveTo>
                <a:lnTo>
                  <a:pt x="62" y="179"/>
                </a:lnTo>
                <a:cubicBezTo>
                  <a:pt x="169" y="179"/>
                  <a:pt x="169" y="179"/>
                  <a:pt x="169" y="179"/>
                </a:cubicBezTo>
                <a:cubicBezTo>
                  <a:pt x="169" y="72"/>
                  <a:pt x="169" y="72"/>
                  <a:pt x="169" y="72"/>
                </a:cubicBezTo>
                <a:cubicBezTo>
                  <a:pt x="62" y="72"/>
                  <a:pt x="62" y="72"/>
                  <a:pt x="62" y="72"/>
                </a:cubicBezTo>
                <a:lnTo>
                  <a:pt x="62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9">
            <a:extLst>
              <a:ext uri="{FF2B5EF4-FFF2-40B4-BE49-F238E27FC236}">
                <a16:creationId xmlns:a16="http://schemas.microsoft.com/office/drawing/2014/main" id="{A0086175-B8C2-6E47-9B72-01B549AB9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94" y="2894299"/>
            <a:ext cx="416999" cy="70232"/>
          </a:xfrm>
          <a:custGeom>
            <a:avLst/>
            <a:gdLst>
              <a:gd name="T0" fmla="*/ 385 w 421"/>
              <a:gd name="T1" fmla="*/ 71 h 72"/>
              <a:gd name="T2" fmla="*/ 385 w 421"/>
              <a:gd name="T3" fmla="*/ 71 h 72"/>
              <a:gd name="T4" fmla="*/ 36 w 421"/>
              <a:gd name="T5" fmla="*/ 71 h 72"/>
              <a:gd name="T6" fmla="*/ 0 w 421"/>
              <a:gd name="T7" fmla="*/ 36 h 72"/>
              <a:gd name="T8" fmla="*/ 36 w 421"/>
              <a:gd name="T9" fmla="*/ 0 h 72"/>
              <a:gd name="T10" fmla="*/ 385 w 421"/>
              <a:gd name="T11" fmla="*/ 0 h 72"/>
              <a:gd name="T12" fmla="*/ 420 w 421"/>
              <a:gd name="T13" fmla="*/ 36 h 72"/>
              <a:gd name="T14" fmla="*/ 385 w 421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72">
                <a:moveTo>
                  <a:pt x="385" y="71"/>
                </a:moveTo>
                <a:lnTo>
                  <a:pt x="385" y="71"/>
                </a:lnTo>
                <a:cubicBezTo>
                  <a:pt x="36" y="71"/>
                  <a:pt x="36" y="71"/>
                  <a:pt x="36" y="71"/>
                </a:cubicBezTo>
                <a:cubicBezTo>
                  <a:pt x="18" y="71"/>
                  <a:pt x="0" y="5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411" y="0"/>
                  <a:pt x="420" y="18"/>
                  <a:pt x="420" y="36"/>
                </a:cubicBezTo>
                <a:cubicBezTo>
                  <a:pt x="420" y="53"/>
                  <a:pt x="411" y="71"/>
                  <a:pt x="385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0">
            <a:extLst>
              <a:ext uri="{FF2B5EF4-FFF2-40B4-BE49-F238E27FC236}">
                <a16:creationId xmlns:a16="http://schemas.microsoft.com/office/drawing/2014/main" id="{7AC56F03-ADFA-DC42-9AC6-4F2F718AF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94" y="3249845"/>
            <a:ext cx="416999" cy="65844"/>
          </a:xfrm>
          <a:custGeom>
            <a:avLst/>
            <a:gdLst>
              <a:gd name="T0" fmla="*/ 385 w 421"/>
              <a:gd name="T1" fmla="*/ 63 h 64"/>
              <a:gd name="T2" fmla="*/ 385 w 421"/>
              <a:gd name="T3" fmla="*/ 63 h 64"/>
              <a:gd name="T4" fmla="*/ 36 w 421"/>
              <a:gd name="T5" fmla="*/ 63 h 64"/>
              <a:gd name="T6" fmla="*/ 0 w 421"/>
              <a:gd name="T7" fmla="*/ 27 h 64"/>
              <a:gd name="T8" fmla="*/ 36 w 421"/>
              <a:gd name="T9" fmla="*/ 0 h 64"/>
              <a:gd name="T10" fmla="*/ 385 w 421"/>
              <a:gd name="T11" fmla="*/ 0 h 64"/>
              <a:gd name="T12" fmla="*/ 420 w 421"/>
              <a:gd name="T13" fmla="*/ 27 h 64"/>
              <a:gd name="T14" fmla="*/ 385 w 421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64">
                <a:moveTo>
                  <a:pt x="385" y="63"/>
                </a:moveTo>
                <a:lnTo>
                  <a:pt x="385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411" y="0"/>
                  <a:pt x="420" y="9"/>
                  <a:pt x="420" y="27"/>
                </a:cubicBezTo>
                <a:cubicBezTo>
                  <a:pt x="420" y="54"/>
                  <a:pt x="411" y="63"/>
                  <a:pt x="385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1">
            <a:extLst>
              <a:ext uri="{FF2B5EF4-FFF2-40B4-BE49-F238E27FC236}">
                <a16:creationId xmlns:a16="http://schemas.microsoft.com/office/drawing/2014/main" id="{792FB135-9871-7443-8A29-AED33244B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94" y="3596616"/>
            <a:ext cx="416999" cy="70232"/>
          </a:xfrm>
          <a:custGeom>
            <a:avLst/>
            <a:gdLst>
              <a:gd name="T0" fmla="*/ 385 w 421"/>
              <a:gd name="T1" fmla="*/ 71 h 72"/>
              <a:gd name="T2" fmla="*/ 385 w 421"/>
              <a:gd name="T3" fmla="*/ 71 h 72"/>
              <a:gd name="T4" fmla="*/ 36 w 421"/>
              <a:gd name="T5" fmla="*/ 71 h 72"/>
              <a:gd name="T6" fmla="*/ 0 w 421"/>
              <a:gd name="T7" fmla="*/ 35 h 72"/>
              <a:gd name="T8" fmla="*/ 36 w 421"/>
              <a:gd name="T9" fmla="*/ 0 h 72"/>
              <a:gd name="T10" fmla="*/ 385 w 421"/>
              <a:gd name="T11" fmla="*/ 0 h 72"/>
              <a:gd name="T12" fmla="*/ 420 w 421"/>
              <a:gd name="T13" fmla="*/ 35 h 72"/>
              <a:gd name="T14" fmla="*/ 385 w 421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72">
                <a:moveTo>
                  <a:pt x="385" y="71"/>
                </a:moveTo>
                <a:lnTo>
                  <a:pt x="385" y="71"/>
                </a:lnTo>
                <a:cubicBezTo>
                  <a:pt x="36" y="71"/>
                  <a:pt x="36" y="71"/>
                  <a:pt x="36" y="71"/>
                </a:cubicBezTo>
                <a:cubicBezTo>
                  <a:pt x="18" y="71"/>
                  <a:pt x="0" y="53"/>
                  <a:pt x="0" y="35"/>
                </a:cubicBezTo>
                <a:cubicBezTo>
                  <a:pt x="0" y="18"/>
                  <a:pt x="18" y="0"/>
                  <a:pt x="36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411" y="0"/>
                  <a:pt x="420" y="18"/>
                  <a:pt x="420" y="35"/>
                </a:cubicBezTo>
                <a:cubicBezTo>
                  <a:pt x="420" y="53"/>
                  <a:pt x="411" y="71"/>
                  <a:pt x="385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2">
            <a:extLst>
              <a:ext uri="{FF2B5EF4-FFF2-40B4-BE49-F238E27FC236}">
                <a16:creationId xmlns:a16="http://schemas.microsoft.com/office/drawing/2014/main" id="{066EB3B3-47F5-1649-BF76-9338B1511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114" y="2288551"/>
            <a:ext cx="588190" cy="381883"/>
          </a:xfrm>
          <a:custGeom>
            <a:avLst/>
            <a:gdLst>
              <a:gd name="T0" fmla="*/ 545 w 591"/>
              <a:gd name="T1" fmla="*/ 384 h 385"/>
              <a:gd name="T2" fmla="*/ 545 w 591"/>
              <a:gd name="T3" fmla="*/ 384 h 385"/>
              <a:gd name="T4" fmla="*/ 45 w 591"/>
              <a:gd name="T5" fmla="*/ 384 h 385"/>
              <a:gd name="T6" fmla="*/ 0 w 591"/>
              <a:gd name="T7" fmla="*/ 348 h 385"/>
              <a:gd name="T8" fmla="*/ 0 w 591"/>
              <a:gd name="T9" fmla="*/ 205 h 385"/>
              <a:gd name="T10" fmla="*/ 0 w 591"/>
              <a:gd name="T11" fmla="*/ 188 h 385"/>
              <a:gd name="T12" fmla="*/ 116 w 591"/>
              <a:gd name="T13" fmla="*/ 54 h 385"/>
              <a:gd name="T14" fmla="*/ 295 w 591"/>
              <a:gd name="T15" fmla="*/ 0 h 385"/>
              <a:gd name="T16" fmla="*/ 474 w 591"/>
              <a:gd name="T17" fmla="*/ 54 h 385"/>
              <a:gd name="T18" fmla="*/ 590 w 591"/>
              <a:gd name="T19" fmla="*/ 188 h 385"/>
              <a:gd name="T20" fmla="*/ 590 w 591"/>
              <a:gd name="T21" fmla="*/ 205 h 385"/>
              <a:gd name="T22" fmla="*/ 590 w 591"/>
              <a:gd name="T23" fmla="*/ 348 h 385"/>
              <a:gd name="T24" fmla="*/ 545 w 591"/>
              <a:gd name="T25" fmla="*/ 384 h 385"/>
              <a:gd name="T26" fmla="*/ 62 w 591"/>
              <a:gd name="T27" fmla="*/ 322 h 385"/>
              <a:gd name="T28" fmla="*/ 62 w 591"/>
              <a:gd name="T29" fmla="*/ 322 h 385"/>
              <a:gd name="T30" fmla="*/ 518 w 591"/>
              <a:gd name="T31" fmla="*/ 322 h 385"/>
              <a:gd name="T32" fmla="*/ 518 w 591"/>
              <a:gd name="T33" fmla="*/ 215 h 385"/>
              <a:gd name="T34" fmla="*/ 438 w 591"/>
              <a:gd name="T35" fmla="*/ 107 h 385"/>
              <a:gd name="T36" fmla="*/ 295 w 591"/>
              <a:gd name="T37" fmla="*/ 62 h 385"/>
              <a:gd name="T38" fmla="*/ 152 w 591"/>
              <a:gd name="T39" fmla="*/ 107 h 385"/>
              <a:gd name="T40" fmla="*/ 62 w 591"/>
              <a:gd name="T41" fmla="*/ 215 h 385"/>
              <a:gd name="T42" fmla="*/ 62 w 591"/>
              <a:gd name="T43" fmla="*/ 322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1" h="385">
                <a:moveTo>
                  <a:pt x="545" y="384"/>
                </a:moveTo>
                <a:lnTo>
                  <a:pt x="545" y="384"/>
                </a:lnTo>
                <a:cubicBezTo>
                  <a:pt x="45" y="384"/>
                  <a:pt x="45" y="384"/>
                  <a:pt x="45" y="384"/>
                </a:cubicBezTo>
                <a:cubicBezTo>
                  <a:pt x="18" y="384"/>
                  <a:pt x="0" y="375"/>
                  <a:pt x="0" y="348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197"/>
                  <a:pt x="0" y="197"/>
                  <a:pt x="0" y="188"/>
                </a:cubicBezTo>
                <a:cubicBezTo>
                  <a:pt x="27" y="134"/>
                  <a:pt x="62" y="89"/>
                  <a:pt x="116" y="54"/>
                </a:cubicBezTo>
                <a:cubicBezTo>
                  <a:pt x="170" y="18"/>
                  <a:pt x="232" y="0"/>
                  <a:pt x="295" y="0"/>
                </a:cubicBezTo>
                <a:cubicBezTo>
                  <a:pt x="358" y="0"/>
                  <a:pt x="420" y="18"/>
                  <a:pt x="474" y="54"/>
                </a:cubicBezTo>
                <a:cubicBezTo>
                  <a:pt x="527" y="89"/>
                  <a:pt x="563" y="134"/>
                  <a:pt x="590" y="188"/>
                </a:cubicBezTo>
                <a:cubicBezTo>
                  <a:pt x="590" y="197"/>
                  <a:pt x="590" y="197"/>
                  <a:pt x="590" y="205"/>
                </a:cubicBezTo>
                <a:cubicBezTo>
                  <a:pt x="590" y="348"/>
                  <a:pt x="590" y="348"/>
                  <a:pt x="590" y="348"/>
                </a:cubicBezTo>
                <a:cubicBezTo>
                  <a:pt x="590" y="375"/>
                  <a:pt x="563" y="384"/>
                  <a:pt x="545" y="384"/>
                </a:cubicBezTo>
                <a:close/>
                <a:moveTo>
                  <a:pt x="62" y="322"/>
                </a:moveTo>
                <a:lnTo>
                  <a:pt x="62" y="322"/>
                </a:lnTo>
                <a:cubicBezTo>
                  <a:pt x="518" y="322"/>
                  <a:pt x="518" y="322"/>
                  <a:pt x="518" y="322"/>
                </a:cubicBezTo>
                <a:cubicBezTo>
                  <a:pt x="518" y="215"/>
                  <a:pt x="518" y="215"/>
                  <a:pt x="518" y="215"/>
                </a:cubicBezTo>
                <a:cubicBezTo>
                  <a:pt x="501" y="170"/>
                  <a:pt x="474" y="134"/>
                  <a:pt x="438" y="107"/>
                </a:cubicBezTo>
                <a:cubicBezTo>
                  <a:pt x="393" y="80"/>
                  <a:pt x="348" y="62"/>
                  <a:pt x="295" y="62"/>
                </a:cubicBezTo>
                <a:cubicBezTo>
                  <a:pt x="241" y="62"/>
                  <a:pt x="197" y="80"/>
                  <a:pt x="152" y="107"/>
                </a:cubicBezTo>
                <a:cubicBezTo>
                  <a:pt x="116" y="134"/>
                  <a:pt x="89" y="170"/>
                  <a:pt x="62" y="215"/>
                </a:cubicBezTo>
                <a:lnTo>
                  <a:pt x="62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3">
            <a:extLst>
              <a:ext uri="{FF2B5EF4-FFF2-40B4-BE49-F238E27FC236}">
                <a16:creationId xmlns:a16="http://schemas.microsoft.com/office/drawing/2014/main" id="{F3314BA5-D865-C54F-A213-DE475898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64" y="2178812"/>
            <a:ext cx="294097" cy="781328"/>
          </a:xfrm>
          <a:custGeom>
            <a:avLst/>
            <a:gdLst>
              <a:gd name="T0" fmla="*/ 27 w 296"/>
              <a:gd name="T1" fmla="*/ 786 h 787"/>
              <a:gd name="T2" fmla="*/ 27 w 296"/>
              <a:gd name="T3" fmla="*/ 786 h 787"/>
              <a:gd name="T4" fmla="*/ 27 w 296"/>
              <a:gd name="T5" fmla="*/ 786 h 787"/>
              <a:gd name="T6" fmla="*/ 0 w 296"/>
              <a:gd name="T7" fmla="*/ 759 h 787"/>
              <a:gd name="T8" fmla="*/ 0 w 296"/>
              <a:gd name="T9" fmla="*/ 286 h 787"/>
              <a:gd name="T10" fmla="*/ 72 w 296"/>
              <a:gd name="T11" fmla="*/ 80 h 787"/>
              <a:gd name="T12" fmla="*/ 268 w 296"/>
              <a:gd name="T13" fmla="*/ 0 h 787"/>
              <a:gd name="T14" fmla="*/ 268 w 296"/>
              <a:gd name="T15" fmla="*/ 0 h 787"/>
              <a:gd name="T16" fmla="*/ 295 w 296"/>
              <a:gd name="T17" fmla="*/ 36 h 787"/>
              <a:gd name="T18" fmla="*/ 268 w 296"/>
              <a:gd name="T19" fmla="*/ 62 h 787"/>
              <a:gd name="T20" fmla="*/ 116 w 296"/>
              <a:gd name="T21" fmla="*/ 116 h 787"/>
              <a:gd name="T22" fmla="*/ 63 w 296"/>
              <a:gd name="T23" fmla="*/ 286 h 787"/>
              <a:gd name="T24" fmla="*/ 63 w 296"/>
              <a:gd name="T25" fmla="*/ 286 h 787"/>
              <a:gd name="T26" fmla="*/ 63 w 296"/>
              <a:gd name="T27" fmla="*/ 759 h 787"/>
              <a:gd name="T28" fmla="*/ 27 w 296"/>
              <a:gd name="T29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6" h="787">
                <a:moveTo>
                  <a:pt x="27" y="786"/>
                </a:moveTo>
                <a:lnTo>
                  <a:pt x="27" y="786"/>
                </a:lnTo>
                <a:lnTo>
                  <a:pt x="27" y="786"/>
                </a:lnTo>
                <a:cubicBezTo>
                  <a:pt x="9" y="786"/>
                  <a:pt x="0" y="777"/>
                  <a:pt x="0" y="759"/>
                </a:cubicBezTo>
                <a:cubicBezTo>
                  <a:pt x="0" y="286"/>
                  <a:pt x="0" y="286"/>
                  <a:pt x="0" y="286"/>
                </a:cubicBezTo>
                <a:cubicBezTo>
                  <a:pt x="0" y="277"/>
                  <a:pt x="0" y="161"/>
                  <a:pt x="72" y="80"/>
                </a:cubicBezTo>
                <a:cubicBezTo>
                  <a:pt x="125" y="26"/>
                  <a:pt x="188" y="0"/>
                  <a:pt x="268" y="0"/>
                </a:cubicBezTo>
                <a:lnTo>
                  <a:pt x="268" y="0"/>
                </a:lnTo>
                <a:cubicBezTo>
                  <a:pt x="286" y="0"/>
                  <a:pt x="295" y="18"/>
                  <a:pt x="295" y="36"/>
                </a:cubicBezTo>
                <a:cubicBezTo>
                  <a:pt x="295" y="45"/>
                  <a:pt x="286" y="62"/>
                  <a:pt x="268" y="62"/>
                </a:cubicBezTo>
                <a:cubicBezTo>
                  <a:pt x="206" y="62"/>
                  <a:pt x="152" y="80"/>
                  <a:pt x="116" y="116"/>
                </a:cubicBezTo>
                <a:cubicBezTo>
                  <a:pt x="54" y="187"/>
                  <a:pt x="63" y="286"/>
                  <a:pt x="63" y="286"/>
                </a:cubicBezTo>
                <a:lnTo>
                  <a:pt x="63" y="286"/>
                </a:lnTo>
                <a:cubicBezTo>
                  <a:pt x="63" y="759"/>
                  <a:pt x="63" y="759"/>
                  <a:pt x="63" y="759"/>
                </a:cubicBezTo>
                <a:cubicBezTo>
                  <a:pt x="63" y="777"/>
                  <a:pt x="45" y="786"/>
                  <a:pt x="27" y="7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4">
            <a:extLst>
              <a:ext uri="{FF2B5EF4-FFF2-40B4-BE49-F238E27FC236}">
                <a16:creationId xmlns:a16="http://schemas.microsoft.com/office/drawing/2014/main" id="{B8EDED4D-105A-BE4D-8345-219F88E7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879" y="2385119"/>
            <a:ext cx="526738" cy="355547"/>
          </a:xfrm>
          <a:custGeom>
            <a:avLst/>
            <a:gdLst>
              <a:gd name="T0" fmla="*/ 492 w 529"/>
              <a:gd name="T1" fmla="*/ 358 h 359"/>
              <a:gd name="T2" fmla="*/ 492 w 529"/>
              <a:gd name="T3" fmla="*/ 358 h 359"/>
              <a:gd name="T4" fmla="*/ 492 w 529"/>
              <a:gd name="T5" fmla="*/ 358 h 359"/>
              <a:gd name="T6" fmla="*/ 465 w 529"/>
              <a:gd name="T7" fmla="*/ 322 h 359"/>
              <a:gd name="T8" fmla="*/ 465 w 529"/>
              <a:gd name="T9" fmla="*/ 322 h 359"/>
              <a:gd name="T10" fmla="*/ 403 w 529"/>
              <a:gd name="T11" fmla="*/ 152 h 359"/>
              <a:gd name="T12" fmla="*/ 260 w 529"/>
              <a:gd name="T13" fmla="*/ 99 h 359"/>
              <a:gd name="T14" fmla="*/ 251 w 529"/>
              <a:gd name="T15" fmla="*/ 99 h 359"/>
              <a:gd name="T16" fmla="*/ 36 w 529"/>
              <a:gd name="T17" fmla="*/ 81 h 359"/>
              <a:gd name="T18" fmla="*/ 0 w 529"/>
              <a:gd name="T19" fmla="*/ 54 h 359"/>
              <a:gd name="T20" fmla="*/ 27 w 529"/>
              <a:gd name="T21" fmla="*/ 18 h 359"/>
              <a:gd name="T22" fmla="*/ 260 w 529"/>
              <a:gd name="T23" fmla="*/ 36 h 359"/>
              <a:gd name="T24" fmla="*/ 447 w 529"/>
              <a:gd name="T25" fmla="*/ 117 h 359"/>
              <a:gd name="T26" fmla="*/ 528 w 529"/>
              <a:gd name="T27" fmla="*/ 322 h 359"/>
              <a:gd name="T28" fmla="*/ 492 w 529"/>
              <a:gd name="T29" fmla="*/ 358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59">
                <a:moveTo>
                  <a:pt x="492" y="358"/>
                </a:moveTo>
                <a:lnTo>
                  <a:pt x="492" y="358"/>
                </a:lnTo>
                <a:lnTo>
                  <a:pt x="492" y="358"/>
                </a:lnTo>
                <a:cubicBezTo>
                  <a:pt x="474" y="358"/>
                  <a:pt x="465" y="340"/>
                  <a:pt x="465" y="322"/>
                </a:cubicBezTo>
                <a:lnTo>
                  <a:pt x="465" y="322"/>
                </a:lnTo>
                <a:cubicBezTo>
                  <a:pt x="465" y="322"/>
                  <a:pt x="465" y="224"/>
                  <a:pt x="403" y="152"/>
                </a:cubicBezTo>
                <a:cubicBezTo>
                  <a:pt x="367" y="117"/>
                  <a:pt x="322" y="99"/>
                  <a:pt x="260" y="99"/>
                </a:cubicBezTo>
                <a:cubicBezTo>
                  <a:pt x="251" y="99"/>
                  <a:pt x="251" y="99"/>
                  <a:pt x="251" y="99"/>
                </a:cubicBezTo>
                <a:cubicBezTo>
                  <a:pt x="215" y="90"/>
                  <a:pt x="99" y="63"/>
                  <a:pt x="36" y="81"/>
                </a:cubicBezTo>
                <a:cubicBezTo>
                  <a:pt x="19" y="81"/>
                  <a:pt x="0" y="72"/>
                  <a:pt x="0" y="54"/>
                </a:cubicBezTo>
                <a:cubicBezTo>
                  <a:pt x="0" y="45"/>
                  <a:pt x="9" y="27"/>
                  <a:pt x="27" y="18"/>
                </a:cubicBezTo>
                <a:cubicBezTo>
                  <a:pt x="108" y="0"/>
                  <a:pt x="233" y="36"/>
                  <a:pt x="260" y="36"/>
                </a:cubicBezTo>
                <a:cubicBezTo>
                  <a:pt x="340" y="45"/>
                  <a:pt x="403" y="63"/>
                  <a:pt x="447" y="117"/>
                </a:cubicBezTo>
                <a:cubicBezTo>
                  <a:pt x="528" y="197"/>
                  <a:pt x="528" y="322"/>
                  <a:pt x="528" y="322"/>
                </a:cubicBezTo>
                <a:cubicBezTo>
                  <a:pt x="528" y="340"/>
                  <a:pt x="510" y="358"/>
                  <a:pt x="492" y="3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5">
            <a:extLst>
              <a:ext uri="{FF2B5EF4-FFF2-40B4-BE49-F238E27FC236}">
                <a16:creationId xmlns:a16="http://schemas.microsoft.com/office/drawing/2014/main" id="{F53BDC82-6564-AE4F-B28D-C57804036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08" y="2003233"/>
            <a:ext cx="772549" cy="417002"/>
          </a:xfrm>
          <a:custGeom>
            <a:avLst/>
            <a:gdLst>
              <a:gd name="T0" fmla="*/ 232 w 778"/>
              <a:gd name="T1" fmla="*/ 420 h 421"/>
              <a:gd name="T2" fmla="*/ 232 w 778"/>
              <a:gd name="T3" fmla="*/ 420 h 421"/>
              <a:gd name="T4" fmla="*/ 160 w 778"/>
              <a:gd name="T5" fmla="*/ 411 h 421"/>
              <a:gd name="T6" fmla="*/ 9 w 778"/>
              <a:gd name="T7" fmla="*/ 215 h 421"/>
              <a:gd name="T8" fmla="*/ 196 w 778"/>
              <a:gd name="T9" fmla="*/ 18 h 421"/>
              <a:gd name="T10" fmla="*/ 536 w 778"/>
              <a:gd name="T11" fmla="*/ 54 h 421"/>
              <a:gd name="T12" fmla="*/ 768 w 778"/>
              <a:gd name="T13" fmla="*/ 215 h 421"/>
              <a:gd name="T14" fmla="*/ 768 w 778"/>
              <a:gd name="T15" fmla="*/ 250 h 421"/>
              <a:gd name="T16" fmla="*/ 741 w 778"/>
              <a:gd name="T17" fmla="*/ 268 h 421"/>
              <a:gd name="T18" fmla="*/ 446 w 778"/>
              <a:gd name="T19" fmla="*/ 304 h 421"/>
              <a:gd name="T20" fmla="*/ 411 w 778"/>
              <a:gd name="T21" fmla="*/ 331 h 421"/>
              <a:gd name="T22" fmla="*/ 268 w 778"/>
              <a:gd name="T23" fmla="*/ 420 h 421"/>
              <a:gd name="T24" fmla="*/ 232 w 778"/>
              <a:gd name="T25" fmla="*/ 420 h 421"/>
              <a:gd name="T26" fmla="*/ 303 w 778"/>
              <a:gd name="T27" fmla="*/ 72 h 421"/>
              <a:gd name="T28" fmla="*/ 303 w 778"/>
              <a:gd name="T29" fmla="*/ 72 h 421"/>
              <a:gd name="T30" fmla="*/ 205 w 778"/>
              <a:gd name="T31" fmla="*/ 72 h 421"/>
              <a:gd name="T32" fmla="*/ 205 w 778"/>
              <a:gd name="T33" fmla="*/ 72 h 421"/>
              <a:gd name="T34" fmla="*/ 62 w 778"/>
              <a:gd name="T35" fmla="*/ 215 h 421"/>
              <a:gd name="T36" fmla="*/ 178 w 778"/>
              <a:gd name="T37" fmla="*/ 358 h 421"/>
              <a:gd name="T38" fmla="*/ 178 w 778"/>
              <a:gd name="T39" fmla="*/ 358 h 421"/>
              <a:gd name="T40" fmla="*/ 259 w 778"/>
              <a:gd name="T41" fmla="*/ 358 h 421"/>
              <a:gd name="T42" fmla="*/ 366 w 778"/>
              <a:gd name="T43" fmla="*/ 286 h 421"/>
              <a:gd name="T44" fmla="*/ 402 w 778"/>
              <a:gd name="T45" fmla="*/ 250 h 421"/>
              <a:gd name="T46" fmla="*/ 652 w 778"/>
              <a:gd name="T47" fmla="*/ 197 h 421"/>
              <a:gd name="T48" fmla="*/ 518 w 778"/>
              <a:gd name="T49" fmla="*/ 107 h 421"/>
              <a:gd name="T50" fmla="*/ 303 w 778"/>
              <a:gd name="T51" fmla="*/ 72 h 421"/>
              <a:gd name="T52" fmla="*/ 205 w 778"/>
              <a:gd name="T53" fmla="*/ 45 h 421"/>
              <a:gd name="T54" fmla="*/ 205 w 778"/>
              <a:gd name="T55" fmla="*/ 45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78" h="421">
                <a:moveTo>
                  <a:pt x="232" y="420"/>
                </a:moveTo>
                <a:lnTo>
                  <a:pt x="232" y="420"/>
                </a:lnTo>
                <a:cubicBezTo>
                  <a:pt x="205" y="420"/>
                  <a:pt x="187" y="420"/>
                  <a:pt x="160" y="411"/>
                </a:cubicBezTo>
                <a:cubicBezTo>
                  <a:pt x="71" y="384"/>
                  <a:pt x="0" y="304"/>
                  <a:pt x="9" y="215"/>
                </a:cubicBezTo>
                <a:cubicBezTo>
                  <a:pt x="9" y="107"/>
                  <a:pt x="89" y="18"/>
                  <a:pt x="196" y="18"/>
                </a:cubicBezTo>
                <a:cubicBezTo>
                  <a:pt x="277" y="0"/>
                  <a:pt x="402" y="0"/>
                  <a:pt x="536" y="54"/>
                </a:cubicBezTo>
                <a:cubicBezTo>
                  <a:pt x="625" y="89"/>
                  <a:pt x="706" y="143"/>
                  <a:pt x="768" y="215"/>
                </a:cubicBezTo>
                <a:cubicBezTo>
                  <a:pt x="777" y="224"/>
                  <a:pt x="777" y="241"/>
                  <a:pt x="768" y="250"/>
                </a:cubicBezTo>
                <a:cubicBezTo>
                  <a:pt x="768" y="259"/>
                  <a:pt x="750" y="268"/>
                  <a:pt x="741" y="268"/>
                </a:cubicBezTo>
                <a:cubicBezTo>
                  <a:pt x="607" y="241"/>
                  <a:pt x="509" y="250"/>
                  <a:pt x="446" y="304"/>
                </a:cubicBezTo>
                <a:cubicBezTo>
                  <a:pt x="438" y="313"/>
                  <a:pt x="420" y="322"/>
                  <a:pt x="411" y="331"/>
                </a:cubicBezTo>
                <a:cubicBezTo>
                  <a:pt x="384" y="366"/>
                  <a:pt x="339" y="402"/>
                  <a:pt x="268" y="420"/>
                </a:cubicBezTo>
                <a:cubicBezTo>
                  <a:pt x="259" y="420"/>
                  <a:pt x="241" y="420"/>
                  <a:pt x="232" y="420"/>
                </a:cubicBezTo>
                <a:close/>
                <a:moveTo>
                  <a:pt x="303" y="72"/>
                </a:moveTo>
                <a:lnTo>
                  <a:pt x="303" y="72"/>
                </a:lnTo>
                <a:cubicBezTo>
                  <a:pt x="268" y="72"/>
                  <a:pt x="232" y="72"/>
                  <a:pt x="205" y="72"/>
                </a:cubicBezTo>
                <a:lnTo>
                  <a:pt x="205" y="72"/>
                </a:lnTo>
                <a:cubicBezTo>
                  <a:pt x="125" y="81"/>
                  <a:pt x="71" y="143"/>
                  <a:pt x="62" y="215"/>
                </a:cubicBezTo>
                <a:cubicBezTo>
                  <a:pt x="62" y="277"/>
                  <a:pt x="107" y="340"/>
                  <a:pt x="178" y="358"/>
                </a:cubicBezTo>
                <a:lnTo>
                  <a:pt x="178" y="358"/>
                </a:lnTo>
                <a:cubicBezTo>
                  <a:pt x="205" y="366"/>
                  <a:pt x="232" y="366"/>
                  <a:pt x="259" y="358"/>
                </a:cubicBezTo>
                <a:cubicBezTo>
                  <a:pt x="312" y="348"/>
                  <a:pt x="339" y="322"/>
                  <a:pt x="366" y="286"/>
                </a:cubicBezTo>
                <a:cubicBezTo>
                  <a:pt x="384" y="277"/>
                  <a:pt x="393" y="268"/>
                  <a:pt x="402" y="250"/>
                </a:cubicBezTo>
                <a:cubicBezTo>
                  <a:pt x="464" y="205"/>
                  <a:pt x="545" y="188"/>
                  <a:pt x="652" y="197"/>
                </a:cubicBezTo>
                <a:cubicBezTo>
                  <a:pt x="616" y="161"/>
                  <a:pt x="563" y="134"/>
                  <a:pt x="518" y="107"/>
                </a:cubicBezTo>
                <a:cubicBezTo>
                  <a:pt x="438" y="81"/>
                  <a:pt x="366" y="72"/>
                  <a:pt x="303" y="72"/>
                </a:cubicBezTo>
                <a:close/>
                <a:moveTo>
                  <a:pt x="205" y="45"/>
                </a:moveTo>
                <a:lnTo>
                  <a:pt x="205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6">
            <a:extLst>
              <a:ext uri="{FF2B5EF4-FFF2-40B4-BE49-F238E27FC236}">
                <a16:creationId xmlns:a16="http://schemas.microsoft.com/office/drawing/2014/main" id="{A802AFAE-CBD4-9C4B-B9BF-8ABFED483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6279" y="2279772"/>
            <a:ext cx="605748" cy="355547"/>
          </a:xfrm>
          <a:custGeom>
            <a:avLst/>
            <a:gdLst>
              <a:gd name="T0" fmla="*/ 366 w 609"/>
              <a:gd name="T1" fmla="*/ 54 h 358"/>
              <a:gd name="T2" fmla="*/ 366 w 609"/>
              <a:gd name="T3" fmla="*/ 54 h 358"/>
              <a:gd name="T4" fmla="*/ 438 w 609"/>
              <a:gd name="T5" fmla="*/ 63 h 358"/>
              <a:gd name="T6" fmla="*/ 554 w 609"/>
              <a:gd name="T7" fmla="*/ 179 h 358"/>
              <a:gd name="T8" fmla="*/ 456 w 609"/>
              <a:gd name="T9" fmla="*/ 295 h 358"/>
              <a:gd name="T10" fmla="*/ 420 w 609"/>
              <a:gd name="T11" fmla="*/ 295 h 358"/>
              <a:gd name="T12" fmla="*/ 393 w 609"/>
              <a:gd name="T13" fmla="*/ 295 h 358"/>
              <a:gd name="T14" fmla="*/ 286 w 609"/>
              <a:gd name="T15" fmla="*/ 224 h 358"/>
              <a:gd name="T16" fmla="*/ 152 w 609"/>
              <a:gd name="T17" fmla="*/ 179 h 358"/>
              <a:gd name="T18" fmla="*/ 62 w 609"/>
              <a:gd name="T19" fmla="*/ 197 h 358"/>
              <a:gd name="T20" fmla="*/ 215 w 609"/>
              <a:gd name="T21" fmla="*/ 89 h 358"/>
              <a:gd name="T22" fmla="*/ 366 w 609"/>
              <a:gd name="T23" fmla="*/ 54 h 358"/>
              <a:gd name="T24" fmla="*/ 366 w 609"/>
              <a:gd name="T25" fmla="*/ 0 h 358"/>
              <a:gd name="T26" fmla="*/ 366 w 609"/>
              <a:gd name="T27" fmla="*/ 0 h 358"/>
              <a:gd name="T28" fmla="*/ 366 w 609"/>
              <a:gd name="T29" fmla="*/ 54 h 358"/>
              <a:gd name="T30" fmla="*/ 366 w 609"/>
              <a:gd name="T31" fmla="*/ 0 h 358"/>
              <a:gd name="T32" fmla="*/ 366 w 609"/>
              <a:gd name="T33" fmla="*/ 0 h 358"/>
              <a:gd name="T34" fmla="*/ 188 w 609"/>
              <a:gd name="T35" fmla="*/ 27 h 358"/>
              <a:gd name="T36" fmla="*/ 18 w 609"/>
              <a:gd name="T37" fmla="*/ 152 h 358"/>
              <a:gd name="T38" fmla="*/ 9 w 609"/>
              <a:gd name="T39" fmla="*/ 224 h 358"/>
              <a:gd name="T40" fmla="*/ 62 w 609"/>
              <a:gd name="T41" fmla="*/ 250 h 358"/>
              <a:gd name="T42" fmla="*/ 72 w 609"/>
              <a:gd name="T43" fmla="*/ 250 h 358"/>
              <a:gd name="T44" fmla="*/ 152 w 609"/>
              <a:gd name="T45" fmla="*/ 241 h 358"/>
              <a:gd name="T46" fmla="*/ 241 w 609"/>
              <a:gd name="T47" fmla="*/ 268 h 358"/>
              <a:gd name="T48" fmla="*/ 259 w 609"/>
              <a:gd name="T49" fmla="*/ 286 h 358"/>
              <a:gd name="T50" fmla="*/ 384 w 609"/>
              <a:gd name="T51" fmla="*/ 357 h 358"/>
              <a:gd name="T52" fmla="*/ 420 w 609"/>
              <a:gd name="T53" fmla="*/ 357 h 358"/>
              <a:gd name="T54" fmla="*/ 474 w 609"/>
              <a:gd name="T55" fmla="*/ 349 h 358"/>
              <a:gd name="T56" fmla="*/ 572 w 609"/>
              <a:gd name="T57" fmla="*/ 286 h 358"/>
              <a:gd name="T58" fmla="*/ 608 w 609"/>
              <a:gd name="T59" fmla="*/ 179 h 358"/>
              <a:gd name="T60" fmla="*/ 438 w 609"/>
              <a:gd name="T61" fmla="*/ 0 h 358"/>
              <a:gd name="T62" fmla="*/ 366 w 609"/>
              <a:gd name="T63" fmla="*/ 0 h 358"/>
              <a:gd name="T64" fmla="*/ 366 w 609"/>
              <a:gd name="T65" fmla="*/ 54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9" h="358">
                <a:moveTo>
                  <a:pt x="366" y="54"/>
                </a:moveTo>
                <a:lnTo>
                  <a:pt x="366" y="54"/>
                </a:lnTo>
                <a:cubicBezTo>
                  <a:pt x="393" y="54"/>
                  <a:pt x="420" y="63"/>
                  <a:pt x="438" y="63"/>
                </a:cubicBezTo>
                <a:cubicBezTo>
                  <a:pt x="501" y="63"/>
                  <a:pt x="545" y="116"/>
                  <a:pt x="554" y="179"/>
                </a:cubicBezTo>
                <a:cubicBezTo>
                  <a:pt x="554" y="232"/>
                  <a:pt x="509" y="277"/>
                  <a:pt x="456" y="295"/>
                </a:cubicBezTo>
                <a:cubicBezTo>
                  <a:pt x="447" y="295"/>
                  <a:pt x="429" y="295"/>
                  <a:pt x="420" y="295"/>
                </a:cubicBezTo>
                <a:cubicBezTo>
                  <a:pt x="411" y="295"/>
                  <a:pt x="402" y="295"/>
                  <a:pt x="393" y="295"/>
                </a:cubicBezTo>
                <a:cubicBezTo>
                  <a:pt x="339" y="286"/>
                  <a:pt x="313" y="241"/>
                  <a:pt x="286" y="224"/>
                </a:cubicBezTo>
                <a:cubicBezTo>
                  <a:pt x="259" y="197"/>
                  <a:pt x="215" y="179"/>
                  <a:pt x="152" y="179"/>
                </a:cubicBezTo>
                <a:cubicBezTo>
                  <a:pt x="125" y="179"/>
                  <a:pt x="98" y="188"/>
                  <a:pt x="62" y="197"/>
                </a:cubicBezTo>
                <a:cubicBezTo>
                  <a:pt x="89" y="161"/>
                  <a:pt x="134" y="116"/>
                  <a:pt x="215" y="89"/>
                </a:cubicBezTo>
                <a:cubicBezTo>
                  <a:pt x="268" y="63"/>
                  <a:pt x="331" y="54"/>
                  <a:pt x="366" y="54"/>
                </a:cubicBezTo>
                <a:lnTo>
                  <a:pt x="366" y="0"/>
                </a:lnTo>
                <a:lnTo>
                  <a:pt x="366" y="0"/>
                </a:lnTo>
                <a:cubicBezTo>
                  <a:pt x="366" y="54"/>
                  <a:pt x="366" y="54"/>
                  <a:pt x="366" y="54"/>
                </a:cubicBezTo>
                <a:cubicBezTo>
                  <a:pt x="366" y="0"/>
                  <a:pt x="366" y="0"/>
                  <a:pt x="366" y="0"/>
                </a:cubicBezTo>
                <a:lnTo>
                  <a:pt x="366" y="0"/>
                </a:lnTo>
                <a:cubicBezTo>
                  <a:pt x="304" y="0"/>
                  <a:pt x="250" y="9"/>
                  <a:pt x="188" y="27"/>
                </a:cubicBezTo>
                <a:cubicBezTo>
                  <a:pt x="125" y="54"/>
                  <a:pt x="62" y="98"/>
                  <a:pt x="18" y="152"/>
                </a:cubicBezTo>
                <a:cubicBezTo>
                  <a:pt x="0" y="170"/>
                  <a:pt x="0" y="197"/>
                  <a:pt x="9" y="224"/>
                </a:cubicBezTo>
                <a:cubicBezTo>
                  <a:pt x="18" y="241"/>
                  <a:pt x="45" y="250"/>
                  <a:pt x="62" y="250"/>
                </a:cubicBezTo>
                <a:cubicBezTo>
                  <a:pt x="72" y="250"/>
                  <a:pt x="72" y="250"/>
                  <a:pt x="72" y="250"/>
                </a:cubicBezTo>
                <a:cubicBezTo>
                  <a:pt x="107" y="250"/>
                  <a:pt x="134" y="241"/>
                  <a:pt x="152" y="241"/>
                </a:cubicBezTo>
                <a:cubicBezTo>
                  <a:pt x="197" y="241"/>
                  <a:pt x="223" y="250"/>
                  <a:pt x="241" y="268"/>
                </a:cubicBezTo>
                <a:cubicBezTo>
                  <a:pt x="250" y="268"/>
                  <a:pt x="259" y="277"/>
                  <a:pt x="259" y="286"/>
                </a:cubicBezTo>
                <a:cubicBezTo>
                  <a:pt x="286" y="313"/>
                  <a:pt x="322" y="349"/>
                  <a:pt x="384" y="357"/>
                </a:cubicBezTo>
                <a:cubicBezTo>
                  <a:pt x="393" y="357"/>
                  <a:pt x="402" y="357"/>
                  <a:pt x="420" y="357"/>
                </a:cubicBezTo>
                <a:cubicBezTo>
                  <a:pt x="438" y="357"/>
                  <a:pt x="456" y="357"/>
                  <a:pt x="474" y="349"/>
                </a:cubicBezTo>
                <a:cubicBezTo>
                  <a:pt x="509" y="340"/>
                  <a:pt x="545" y="322"/>
                  <a:pt x="572" y="286"/>
                </a:cubicBezTo>
                <a:cubicBezTo>
                  <a:pt x="599" y="259"/>
                  <a:pt x="608" y="214"/>
                  <a:pt x="608" y="179"/>
                </a:cubicBezTo>
                <a:cubicBezTo>
                  <a:pt x="608" y="81"/>
                  <a:pt x="536" y="9"/>
                  <a:pt x="438" y="0"/>
                </a:cubicBezTo>
                <a:cubicBezTo>
                  <a:pt x="420" y="0"/>
                  <a:pt x="393" y="0"/>
                  <a:pt x="366" y="0"/>
                </a:cubicBezTo>
                <a:lnTo>
                  <a:pt x="366" y="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7">
            <a:extLst>
              <a:ext uri="{FF2B5EF4-FFF2-40B4-BE49-F238E27FC236}">
                <a16:creationId xmlns:a16="http://schemas.microsoft.com/office/drawing/2014/main" id="{1C1F1223-AA4C-384C-AA8B-7833A06AF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08" y="2134917"/>
            <a:ext cx="355547" cy="105348"/>
          </a:xfrm>
          <a:custGeom>
            <a:avLst/>
            <a:gdLst>
              <a:gd name="T0" fmla="*/ 35 w 358"/>
              <a:gd name="T1" fmla="*/ 107 h 108"/>
              <a:gd name="T2" fmla="*/ 35 w 358"/>
              <a:gd name="T3" fmla="*/ 107 h 108"/>
              <a:gd name="T4" fmla="*/ 9 w 358"/>
              <a:gd name="T5" fmla="*/ 90 h 108"/>
              <a:gd name="T6" fmla="*/ 26 w 358"/>
              <a:gd name="T7" fmla="*/ 54 h 108"/>
              <a:gd name="T8" fmla="*/ 330 w 358"/>
              <a:gd name="T9" fmla="*/ 0 h 108"/>
              <a:gd name="T10" fmla="*/ 357 w 358"/>
              <a:gd name="T11" fmla="*/ 36 h 108"/>
              <a:gd name="T12" fmla="*/ 330 w 358"/>
              <a:gd name="T13" fmla="*/ 63 h 108"/>
              <a:gd name="T14" fmla="*/ 44 w 358"/>
              <a:gd name="T15" fmla="*/ 107 h 108"/>
              <a:gd name="T16" fmla="*/ 35 w 358"/>
              <a:gd name="T1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8" h="108">
                <a:moveTo>
                  <a:pt x="35" y="107"/>
                </a:moveTo>
                <a:lnTo>
                  <a:pt x="35" y="107"/>
                </a:lnTo>
                <a:cubicBezTo>
                  <a:pt x="17" y="107"/>
                  <a:pt x="9" y="98"/>
                  <a:pt x="9" y="90"/>
                </a:cubicBezTo>
                <a:cubicBezTo>
                  <a:pt x="0" y="71"/>
                  <a:pt x="9" y="54"/>
                  <a:pt x="26" y="54"/>
                </a:cubicBezTo>
                <a:cubicBezTo>
                  <a:pt x="35" y="45"/>
                  <a:pt x="223" y="0"/>
                  <a:pt x="330" y="0"/>
                </a:cubicBezTo>
                <a:cubicBezTo>
                  <a:pt x="348" y="0"/>
                  <a:pt x="357" y="18"/>
                  <a:pt x="357" y="36"/>
                </a:cubicBezTo>
                <a:cubicBezTo>
                  <a:pt x="357" y="45"/>
                  <a:pt x="348" y="63"/>
                  <a:pt x="330" y="63"/>
                </a:cubicBezTo>
                <a:cubicBezTo>
                  <a:pt x="232" y="54"/>
                  <a:pt x="44" y="107"/>
                  <a:pt x="44" y="107"/>
                </a:cubicBezTo>
                <a:lnTo>
                  <a:pt x="35" y="10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8">
            <a:extLst>
              <a:ext uri="{FF2B5EF4-FFF2-40B4-BE49-F238E27FC236}">
                <a16:creationId xmlns:a16="http://schemas.microsoft.com/office/drawing/2014/main" id="{95DAB001-BDEA-234C-9B67-B35DF33B0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935" y="2152475"/>
            <a:ext cx="162409" cy="144854"/>
          </a:xfrm>
          <a:custGeom>
            <a:avLst/>
            <a:gdLst>
              <a:gd name="T0" fmla="*/ 125 w 162"/>
              <a:gd name="T1" fmla="*/ 143 h 144"/>
              <a:gd name="T2" fmla="*/ 125 w 162"/>
              <a:gd name="T3" fmla="*/ 143 h 144"/>
              <a:gd name="T4" fmla="*/ 107 w 162"/>
              <a:gd name="T5" fmla="*/ 134 h 144"/>
              <a:gd name="T6" fmla="*/ 18 w 162"/>
              <a:gd name="T7" fmla="*/ 53 h 144"/>
              <a:gd name="T8" fmla="*/ 9 w 162"/>
              <a:gd name="T9" fmla="*/ 18 h 144"/>
              <a:gd name="T10" fmla="*/ 53 w 162"/>
              <a:gd name="T11" fmla="*/ 9 h 144"/>
              <a:gd name="T12" fmla="*/ 152 w 162"/>
              <a:gd name="T13" fmla="*/ 89 h 144"/>
              <a:gd name="T14" fmla="*/ 152 w 162"/>
              <a:gd name="T15" fmla="*/ 134 h 144"/>
              <a:gd name="T16" fmla="*/ 125 w 162"/>
              <a:gd name="T17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44">
                <a:moveTo>
                  <a:pt x="125" y="143"/>
                </a:moveTo>
                <a:lnTo>
                  <a:pt x="125" y="143"/>
                </a:lnTo>
                <a:cubicBezTo>
                  <a:pt x="125" y="143"/>
                  <a:pt x="116" y="143"/>
                  <a:pt x="107" y="134"/>
                </a:cubicBezTo>
                <a:cubicBezTo>
                  <a:pt x="18" y="53"/>
                  <a:pt x="18" y="53"/>
                  <a:pt x="18" y="53"/>
                </a:cubicBezTo>
                <a:cubicBezTo>
                  <a:pt x="0" y="45"/>
                  <a:pt x="0" y="27"/>
                  <a:pt x="9" y="18"/>
                </a:cubicBezTo>
                <a:cubicBezTo>
                  <a:pt x="27" y="0"/>
                  <a:pt x="44" y="0"/>
                  <a:pt x="53" y="9"/>
                </a:cubicBezTo>
                <a:cubicBezTo>
                  <a:pt x="152" y="89"/>
                  <a:pt x="152" y="89"/>
                  <a:pt x="152" y="89"/>
                </a:cubicBezTo>
                <a:cubicBezTo>
                  <a:pt x="161" y="98"/>
                  <a:pt x="161" y="116"/>
                  <a:pt x="152" y="134"/>
                </a:cubicBezTo>
                <a:cubicBezTo>
                  <a:pt x="143" y="143"/>
                  <a:pt x="134" y="143"/>
                  <a:pt x="125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9">
            <a:extLst>
              <a:ext uri="{FF2B5EF4-FFF2-40B4-BE49-F238E27FC236}">
                <a16:creationId xmlns:a16="http://schemas.microsoft.com/office/drawing/2014/main" id="{81B62242-A5A1-394B-91DF-6A816C643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753" y="2652876"/>
            <a:ext cx="1773350" cy="1435362"/>
          </a:xfrm>
          <a:custGeom>
            <a:avLst/>
            <a:gdLst>
              <a:gd name="T0" fmla="*/ 1377 w 1780"/>
              <a:gd name="T1" fmla="*/ 1439 h 1440"/>
              <a:gd name="T2" fmla="*/ 1234 w 1780"/>
              <a:gd name="T3" fmla="*/ 1332 h 1440"/>
              <a:gd name="T4" fmla="*/ 1198 w 1780"/>
              <a:gd name="T5" fmla="*/ 1162 h 1440"/>
              <a:gd name="T6" fmla="*/ 948 w 1780"/>
              <a:gd name="T7" fmla="*/ 1180 h 1440"/>
              <a:gd name="T8" fmla="*/ 724 w 1780"/>
              <a:gd name="T9" fmla="*/ 1305 h 1440"/>
              <a:gd name="T10" fmla="*/ 447 w 1780"/>
              <a:gd name="T11" fmla="*/ 1332 h 1440"/>
              <a:gd name="T12" fmla="*/ 313 w 1780"/>
              <a:gd name="T13" fmla="*/ 983 h 1440"/>
              <a:gd name="T14" fmla="*/ 90 w 1780"/>
              <a:gd name="T15" fmla="*/ 849 h 1440"/>
              <a:gd name="T16" fmla="*/ 9 w 1780"/>
              <a:gd name="T17" fmla="*/ 751 h 1440"/>
              <a:gd name="T18" fmla="*/ 90 w 1780"/>
              <a:gd name="T19" fmla="*/ 483 h 1440"/>
              <a:gd name="T20" fmla="*/ 313 w 1780"/>
              <a:gd name="T21" fmla="*/ 251 h 1440"/>
              <a:gd name="T22" fmla="*/ 215 w 1780"/>
              <a:gd name="T23" fmla="*/ 45 h 1440"/>
              <a:gd name="T24" fmla="*/ 545 w 1780"/>
              <a:gd name="T25" fmla="*/ 72 h 1440"/>
              <a:gd name="T26" fmla="*/ 948 w 1780"/>
              <a:gd name="T27" fmla="*/ 90 h 1440"/>
              <a:gd name="T28" fmla="*/ 1779 w 1780"/>
              <a:gd name="T29" fmla="*/ 662 h 1440"/>
              <a:gd name="T30" fmla="*/ 1654 w 1780"/>
              <a:gd name="T31" fmla="*/ 966 h 1440"/>
              <a:gd name="T32" fmla="*/ 1529 w 1780"/>
              <a:gd name="T33" fmla="*/ 1234 h 1440"/>
              <a:gd name="T34" fmla="*/ 1377 w 1780"/>
              <a:gd name="T35" fmla="*/ 1439 h 1440"/>
              <a:gd name="T36" fmla="*/ 1323 w 1780"/>
              <a:gd name="T37" fmla="*/ 1314 h 1440"/>
              <a:gd name="T38" fmla="*/ 1430 w 1780"/>
              <a:gd name="T39" fmla="*/ 1296 h 1440"/>
              <a:gd name="T40" fmla="*/ 1457 w 1780"/>
              <a:gd name="T41" fmla="*/ 1117 h 1440"/>
              <a:gd name="T42" fmla="*/ 1609 w 1780"/>
              <a:gd name="T43" fmla="*/ 867 h 1440"/>
              <a:gd name="T44" fmla="*/ 1475 w 1780"/>
              <a:gd name="T45" fmla="*/ 331 h 1440"/>
              <a:gd name="T46" fmla="*/ 849 w 1780"/>
              <a:gd name="T47" fmla="*/ 188 h 1440"/>
              <a:gd name="T48" fmla="*/ 519 w 1780"/>
              <a:gd name="T49" fmla="*/ 161 h 1440"/>
              <a:gd name="T50" fmla="*/ 420 w 1780"/>
              <a:gd name="T51" fmla="*/ 233 h 1440"/>
              <a:gd name="T52" fmla="*/ 412 w 1780"/>
              <a:gd name="T53" fmla="*/ 295 h 1440"/>
              <a:gd name="T54" fmla="*/ 108 w 1780"/>
              <a:gd name="T55" fmla="*/ 581 h 1440"/>
              <a:gd name="T56" fmla="*/ 99 w 1780"/>
              <a:gd name="T57" fmla="*/ 751 h 1440"/>
              <a:gd name="T58" fmla="*/ 126 w 1780"/>
              <a:gd name="T59" fmla="*/ 769 h 1440"/>
              <a:gd name="T60" fmla="*/ 340 w 1780"/>
              <a:gd name="T61" fmla="*/ 894 h 1440"/>
              <a:gd name="T62" fmla="*/ 536 w 1780"/>
              <a:gd name="T63" fmla="*/ 1314 h 1440"/>
              <a:gd name="T64" fmla="*/ 626 w 1780"/>
              <a:gd name="T65" fmla="*/ 1305 h 1440"/>
              <a:gd name="T66" fmla="*/ 653 w 1780"/>
              <a:gd name="T67" fmla="*/ 1064 h 1440"/>
              <a:gd name="T68" fmla="*/ 948 w 1780"/>
              <a:gd name="T69" fmla="*/ 1082 h 1440"/>
              <a:gd name="T70" fmla="*/ 1243 w 1780"/>
              <a:gd name="T71" fmla="*/ 1073 h 1440"/>
              <a:gd name="T72" fmla="*/ 1305 w 1780"/>
              <a:gd name="T73" fmla="*/ 118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80" h="1440">
                <a:moveTo>
                  <a:pt x="1377" y="1439"/>
                </a:moveTo>
                <a:lnTo>
                  <a:pt x="1377" y="1439"/>
                </a:lnTo>
                <a:cubicBezTo>
                  <a:pt x="1305" y="1439"/>
                  <a:pt x="1251" y="1403"/>
                  <a:pt x="1234" y="1341"/>
                </a:cubicBezTo>
                <a:lnTo>
                  <a:pt x="1234" y="1332"/>
                </a:lnTo>
                <a:cubicBezTo>
                  <a:pt x="1216" y="1207"/>
                  <a:pt x="1216" y="1207"/>
                  <a:pt x="1216" y="1207"/>
                </a:cubicBezTo>
                <a:cubicBezTo>
                  <a:pt x="1216" y="1189"/>
                  <a:pt x="1207" y="1171"/>
                  <a:pt x="1198" y="1162"/>
                </a:cubicBezTo>
                <a:cubicBezTo>
                  <a:pt x="1189" y="1153"/>
                  <a:pt x="1189" y="1153"/>
                  <a:pt x="1189" y="1153"/>
                </a:cubicBezTo>
                <a:cubicBezTo>
                  <a:pt x="1108" y="1171"/>
                  <a:pt x="1028" y="1180"/>
                  <a:pt x="948" y="1180"/>
                </a:cubicBezTo>
                <a:cubicBezTo>
                  <a:pt x="867" y="1180"/>
                  <a:pt x="796" y="1171"/>
                  <a:pt x="724" y="1162"/>
                </a:cubicBezTo>
                <a:cubicBezTo>
                  <a:pt x="724" y="1305"/>
                  <a:pt x="724" y="1305"/>
                  <a:pt x="724" y="1305"/>
                </a:cubicBezTo>
                <a:cubicBezTo>
                  <a:pt x="724" y="1377"/>
                  <a:pt x="662" y="1439"/>
                  <a:pt x="581" y="1439"/>
                </a:cubicBezTo>
                <a:cubicBezTo>
                  <a:pt x="519" y="1439"/>
                  <a:pt x="465" y="1395"/>
                  <a:pt x="447" y="1332"/>
                </a:cubicBezTo>
                <a:cubicBezTo>
                  <a:pt x="376" y="1010"/>
                  <a:pt x="376" y="1010"/>
                  <a:pt x="376" y="1010"/>
                </a:cubicBezTo>
                <a:cubicBezTo>
                  <a:pt x="367" y="1001"/>
                  <a:pt x="331" y="983"/>
                  <a:pt x="313" y="983"/>
                </a:cubicBezTo>
                <a:cubicBezTo>
                  <a:pt x="269" y="966"/>
                  <a:pt x="233" y="957"/>
                  <a:pt x="206" y="921"/>
                </a:cubicBezTo>
                <a:cubicBezTo>
                  <a:pt x="170" y="885"/>
                  <a:pt x="126" y="867"/>
                  <a:pt x="90" y="849"/>
                </a:cubicBezTo>
                <a:cubicBezTo>
                  <a:pt x="81" y="849"/>
                  <a:pt x="72" y="840"/>
                  <a:pt x="63" y="840"/>
                </a:cubicBezTo>
                <a:cubicBezTo>
                  <a:pt x="27" y="823"/>
                  <a:pt x="0" y="787"/>
                  <a:pt x="9" y="751"/>
                </a:cubicBezTo>
                <a:cubicBezTo>
                  <a:pt x="9" y="581"/>
                  <a:pt x="9" y="581"/>
                  <a:pt x="9" y="581"/>
                </a:cubicBezTo>
                <a:cubicBezTo>
                  <a:pt x="9" y="537"/>
                  <a:pt x="45" y="492"/>
                  <a:pt x="90" y="483"/>
                </a:cubicBezTo>
                <a:cubicBezTo>
                  <a:pt x="126" y="483"/>
                  <a:pt x="143" y="456"/>
                  <a:pt x="179" y="403"/>
                </a:cubicBezTo>
                <a:cubicBezTo>
                  <a:pt x="215" y="367"/>
                  <a:pt x="251" y="304"/>
                  <a:pt x="313" y="251"/>
                </a:cubicBezTo>
                <a:cubicBezTo>
                  <a:pt x="215" y="135"/>
                  <a:pt x="215" y="135"/>
                  <a:pt x="215" y="135"/>
                </a:cubicBezTo>
                <a:cubicBezTo>
                  <a:pt x="197" y="108"/>
                  <a:pt x="188" y="72"/>
                  <a:pt x="215" y="45"/>
                </a:cubicBezTo>
                <a:cubicBezTo>
                  <a:pt x="233" y="18"/>
                  <a:pt x="259" y="0"/>
                  <a:pt x="286" y="9"/>
                </a:cubicBezTo>
                <a:cubicBezTo>
                  <a:pt x="376" y="18"/>
                  <a:pt x="519" y="63"/>
                  <a:pt x="545" y="72"/>
                </a:cubicBezTo>
                <a:cubicBezTo>
                  <a:pt x="599" y="90"/>
                  <a:pt x="751" y="90"/>
                  <a:pt x="840" y="90"/>
                </a:cubicBezTo>
                <a:cubicBezTo>
                  <a:pt x="876" y="90"/>
                  <a:pt x="912" y="90"/>
                  <a:pt x="948" y="90"/>
                </a:cubicBezTo>
                <a:cubicBezTo>
                  <a:pt x="1162" y="90"/>
                  <a:pt x="1368" y="143"/>
                  <a:pt x="1529" y="251"/>
                </a:cubicBezTo>
                <a:cubicBezTo>
                  <a:pt x="1689" y="358"/>
                  <a:pt x="1779" y="501"/>
                  <a:pt x="1779" y="662"/>
                </a:cubicBezTo>
                <a:cubicBezTo>
                  <a:pt x="1779" y="751"/>
                  <a:pt x="1743" y="840"/>
                  <a:pt x="1680" y="921"/>
                </a:cubicBezTo>
                <a:cubicBezTo>
                  <a:pt x="1672" y="939"/>
                  <a:pt x="1663" y="957"/>
                  <a:pt x="1654" y="966"/>
                </a:cubicBezTo>
                <a:cubicBezTo>
                  <a:pt x="1600" y="1028"/>
                  <a:pt x="1573" y="1073"/>
                  <a:pt x="1546" y="1144"/>
                </a:cubicBezTo>
                <a:cubicBezTo>
                  <a:pt x="1537" y="1171"/>
                  <a:pt x="1529" y="1207"/>
                  <a:pt x="1529" y="1234"/>
                </a:cubicBezTo>
                <a:cubicBezTo>
                  <a:pt x="1529" y="1243"/>
                  <a:pt x="1520" y="1269"/>
                  <a:pt x="1520" y="1305"/>
                </a:cubicBezTo>
                <a:cubicBezTo>
                  <a:pt x="1520" y="1377"/>
                  <a:pt x="1448" y="1439"/>
                  <a:pt x="1377" y="1439"/>
                </a:cubicBezTo>
                <a:close/>
                <a:moveTo>
                  <a:pt x="1323" y="1314"/>
                </a:moveTo>
                <a:lnTo>
                  <a:pt x="1323" y="1314"/>
                </a:lnTo>
                <a:cubicBezTo>
                  <a:pt x="1332" y="1332"/>
                  <a:pt x="1350" y="1350"/>
                  <a:pt x="1377" y="1350"/>
                </a:cubicBezTo>
                <a:cubicBezTo>
                  <a:pt x="1403" y="1350"/>
                  <a:pt x="1421" y="1323"/>
                  <a:pt x="1430" y="1296"/>
                </a:cubicBezTo>
                <a:cubicBezTo>
                  <a:pt x="1430" y="1260"/>
                  <a:pt x="1430" y="1243"/>
                  <a:pt x="1430" y="1216"/>
                </a:cubicBezTo>
                <a:cubicBezTo>
                  <a:pt x="1439" y="1189"/>
                  <a:pt x="1448" y="1153"/>
                  <a:pt x="1457" y="1117"/>
                </a:cubicBezTo>
                <a:cubicBezTo>
                  <a:pt x="1484" y="1028"/>
                  <a:pt x="1529" y="974"/>
                  <a:pt x="1573" y="912"/>
                </a:cubicBezTo>
                <a:cubicBezTo>
                  <a:pt x="1582" y="894"/>
                  <a:pt x="1600" y="885"/>
                  <a:pt x="1609" y="867"/>
                </a:cubicBezTo>
                <a:cubicBezTo>
                  <a:pt x="1663" y="805"/>
                  <a:pt x="1680" y="733"/>
                  <a:pt x="1680" y="662"/>
                </a:cubicBezTo>
                <a:cubicBezTo>
                  <a:pt x="1680" y="537"/>
                  <a:pt x="1609" y="421"/>
                  <a:pt x="1475" y="331"/>
                </a:cubicBezTo>
                <a:cubicBezTo>
                  <a:pt x="1332" y="233"/>
                  <a:pt x="1144" y="179"/>
                  <a:pt x="948" y="179"/>
                </a:cubicBezTo>
                <a:cubicBezTo>
                  <a:pt x="912" y="179"/>
                  <a:pt x="885" y="179"/>
                  <a:pt x="849" y="188"/>
                </a:cubicBezTo>
                <a:lnTo>
                  <a:pt x="849" y="188"/>
                </a:lnTo>
                <a:cubicBezTo>
                  <a:pt x="822" y="188"/>
                  <a:pt x="599" y="197"/>
                  <a:pt x="519" y="161"/>
                </a:cubicBezTo>
                <a:cubicBezTo>
                  <a:pt x="492" y="152"/>
                  <a:pt x="394" y="125"/>
                  <a:pt x="322" y="108"/>
                </a:cubicBezTo>
                <a:cubicBezTo>
                  <a:pt x="420" y="233"/>
                  <a:pt x="420" y="233"/>
                  <a:pt x="420" y="233"/>
                </a:cubicBezTo>
                <a:cubicBezTo>
                  <a:pt x="429" y="242"/>
                  <a:pt x="429" y="251"/>
                  <a:pt x="429" y="268"/>
                </a:cubicBezTo>
                <a:cubicBezTo>
                  <a:pt x="429" y="278"/>
                  <a:pt x="420" y="286"/>
                  <a:pt x="412" y="295"/>
                </a:cubicBezTo>
                <a:cubicBezTo>
                  <a:pt x="331" y="349"/>
                  <a:pt x="295" y="411"/>
                  <a:pt x="259" y="456"/>
                </a:cubicBezTo>
                <a:cubicBezTo>
                  <a:pt x="215" y="519"/>
                  <a:pt x="179" y="572"/>
                  <a:pt x="108" y="581"/>
                </a:cubicBezTo>
                <a:cubicBezTo>
                  <a:pt x="99" y="581"/>
                  <a:pt x="99" y="581"/>
                  <a:pt x="99" y="581"/>
                </a:cubicBezTo>
                <a:cubicBezTo>
                  <a:pt x="99" y="751"/>
                  <a:pt x="99" y="751"/>
                  <a:pt x="99" y="751"/>
                </a:cubicBezTo>
                <a:lnTo>
                  <a:pt x="99" y="751"/>
                </a:lnTo>
                <a:cubicBezTo>
                  <a:pt x="108" y="760"/>
                  <a:pt x="116" y="760"/>
                  <a:pt x="126" y="769"/>
                </a:cubicBezTo>
                <a:cubicBezTo>
                  <a:pt x="170" y="787"/>
                  <a:pt x="224" y="805"/>
                  <a:pt x="277" y="858"/>
                </a:cubicBezTo>
                <a:cubicBezTo>
                  <a:pt x="286" y="876"/>
                  <a:pt x="313" y="885"/>
                  <a:pt x="340" y="894"/>
                </a:cubicBezTo>
                <a:cubicBezTo>
                  <a:pt x="394" y="903"/>
                  <a:pt x="456" y="930"/>
                  <a:pt x="465" y="983"/>
                </a:cubicBezTo>
                <a:cubicBezTo>
                  <a:pt x="536" y="1314"/>
                  <a:pt x="536" y="1314"/>
                  <a:pt x="536" y="1314"/>
                </a:cubicBezTo>
                <a:cubicBezTo>
                  <a:pt x="545" y="1332"/>
                  <a:pt x="563" y="1350"/>
                  <a:pt x="581" y="1350"/>
                </a:cubicBezTo>
                <a:cubicBezTo>
                  <a:pt x="608" y="1350"/>
                  <a:pt x="626" y="1332"/>
                  <a:pt x="626" y="1305"/>
                </a:cubicBezTo>
                <a:cubicBezTo>
                  <a:pt x="626" y="1100"/>
                  <a:pt x="626" y="1100"/>
                  <a:pt x="626" y="1100"/>
                </a:cubicBezTo>
                <a:cubicBezTo>
                  <a:pt x="626" y="1082"/>
                  <a:pt x="635" y="1073"/>
                  <a:pt x="653" y="1064"/>
                </a:cubicBezTo>
                <a:cubicBezTo>
                  <a:pt x="662" y="1055"/>
                  <a:pt x="671" y="1055"/>
                  <a:pt x="688" y="1055"/>
                </a:cubicBezTo>
                <a:cubicBezTo>
                  <a:pt x="769" y="1073"/>
                  <a:pt x="858" y="1082"/>
                  <a:pt x="948" y="1082"/>
                </a:cubicBezTo>
                <a:cubicBezTo>
                  <a:pt x="1028" y="1082"/>
                  <a:pt x="1117" y="1073"/>
                  <a:pt x="1198" y="1055"/>
                </a:cubicBezTo>
                <a:cubicBezTo>
                  <a:pt x="1216" y="1055"/>
                  <a:pt x="1234" y="1055"/>
                  <a:pt x="1243" y="1073"/>
                </a:cubicBezTo>
                <a:cubicBezTo>
                  <a:pt x="1269" y="1100"/>
                  <a:pt x="1269" y="1100"/>
                  <a:pt x="1269" y="1100"/>
                </a:cubicBezTo>
                <a:cubicBezTo>
                  <a:pt x="1287" y="1126"/>
                  <a:pt x="1305" y="1162"/>
                  <a:pt x="1305" y="1189"/>
                </a:cubicBezTo>
                <a:lnTo>
                  <a:pt x="1323" y="13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0">
            <a:extLst>
              <a:ext uri="{FF2B5EF4-FFF2-40B4-BE49-F238E27FC236}">
                <a16:creationId xmlns:a16="http://schemas.microsoft.com/office/drawing/2014/main" id="{68AA00A8-8C97-F54D-A904-7690CDE1B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6028" y="2894299"/>
            <a:ext cx="390665" cy="276536"/>
          </a:xfrm>
          <a:custGeom>
            <a:avLst/>
            <a:gdLst>
              <a:gd name="T0" fmla="*/ 27 w 394"/>
              <a:gd name="T1" fmla="*/ 277 h 278"/>
              <a:gd name="T2" fmla="*/ 27 w 394"/>
              <a:gd name="T3" fmla="*/ 277 h 278"/>
              <a:gd name="T4" fmla="*/ 0 w 394"/>
              <a:gd name="T5" fmla="*/ 259 h 278"/>
              <a:gd name="T6" fmla="*/ 18 w 394"/>
              <a:gd name="T7" fmla="*/ 223 h 278"/>
              <a:gd name="T8" fmla="*/ 134 w 394"/>
              <a:gd name="T9" fmla="*/ 179 h 278"/>
              <a:gd name="T10" fmla="*/ 98 w 394"/>
              <a:gd name="T11" fmla="*/ 152 h 278"/>
              <a:gd name="T12" fmla="*/ 98 w 394"/>
              <a:gd name="T13" fmla="*/ 62 h 278"/>
              <a:gd name="T14" fmla="*/ 178 w 394"/>
              <a:gd name="T15" fmla="*/ 9 h 278"/>
              <a:gd name="T16" fmla="*/ 259 w 394"/>
              <a:gd name="T17" fmla="*/ 53 h 278"/>
              <a:gd name="T18" fmla="*/ 259 w 394"/>
              <a:gd name="T19" fmla="*/ 134 h 278"/>
              <a:gd name="T20" fmla="*/ 357 w 394"/>
              <a:gd name="T21" fmla="*/ 125 h 278"/>
              <a:gd name="T22" fmla="*/ 393 w 394"/>
              <a:gd name="T23" fmla="*/ 143 h 278"/>
              <a:gd name="T24" fmla="*/ 366 w 394"/>
              <a:gd name="T25" fmla="*/ 179 h 278"/>
              <a:gd name="T26" fmla="*/ 259 w 394"/>
              <a:gd name="T27" fmla="*/ 196 h 278"/>
              <a:gd name="T28" fmla="*/ 214 w 394"/>
              <a:gd name="T29" fmla="*/ 196 h 278"/>
              <a:gd name="T30" fmla="*/ 125 w 394"/>
              <a:gd name="T31" fmla="*/ 241 h 278"/>
              <a:gd name="T32" fmla="*/ 35 w 394"/>
              <a:gd name="T33" fmla="*/ 277 h 278"/>
              <a:gd name="T34" fmla="*/ 27 w 394"/>
              <a:gd name="T35" fmla="*/ 277 h 278"/>
              <a:gd name="T36" fmla="*/ 178 w 394"/>
              <a:gd name="T37" fmla="*/ 62 h 278"/>
              <a:gd name="T38" fmla="*/ 178 w 394"/>
              <a:gd name="T39" fmla="*/ 62 h 278"/>
              <a:gd name="T40" fmla="*/ 170 w 394"/>
              <a:gd name="T41" fmla="*/ 62 h 278"/>
              <a:gd name="T42" fmla="*/ 152 w 394"/>
              <a:gd name="T43" fmla="*/ 80 h 278"/>
              <a:gd name="T44" fmla="*/ 152 w 394"/>
              <a:gd name="T45" fmla="*/ 116 h 278"/>
              <a:gd name="T46" fmla="*/ 187 w 394"/>
              <a:gd name="T47" fmla="*/ 125 h 278"/>
              <a:gd name="T48" fmla="*/ 196 w 394"/>
              <a:gd name="T49" fmla="*/ 116 h 278"/>
              <a:gd name="T50" fmla="*/ 205 w 394"/>
              <a:gd name="T51" fmla="*/ 80 h 278"/>
              <a:gd name="T52" fmla="*/ 178 w 394"/>
              <a:gd name="T53" fmla="*/ 62 h 278"/>
              <a:gd name="T54" fmla="*/ 205 w 394"/>
              <a:gd name="T55" fmla="*/ 80 h 278"/>
              <a:gd name="T56" fmla="*/ 205 w 394"/>
              <a:gd name="T57" fmla="*/ 8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4" h="278">
                <a:moveTo>
                  <a:pt x="27" y="277"/>
                </a:moveTo>
                <a:lnTo>
                  <a:pt x="27" y="277"/>
                </a:lnTo>
                <a:cubicBezTo>
                  <a:pt x="18" y="277"/>
                  <a:pt x="9" y="268"/>
                  <a:pt x="0" y="259"/>
                </a:cubicBezTo>
                <a:cubicBezTo>
                  <a:pt x="0" y="241"/>
                  <a:pt x="9" y="223"/>
                  <a:pt x="18" y="223"/>
                </a:cubicBezTo>
                <a:cubicBezTo>
                  <a:pt x="44" y="214"/>
                  <a:pt x="89" y="196"/>
                  <a:pt x="134" y="179"/>
                </a:cubicBezTo>
                <a:cubicBezTo>
                  <a:pt x="116" y="169"/>
                  <a:pt x="107" y="161"/>
                  <a:pt x="98" y="152"/>
                </a:cubicBezTo>
                <a:cubicBezTo>
                  <a:pt x="89" y="134"/>
                  <a:pt x="80" y="107"/>
                  <a:pt x="98" y="62"/>
                </a:cubicBezTo>
                <a:cubicBezTo>
                  <a:pt x="107" y="26"/>
                  <a:pt x="143" y="0"/>
                  <a:pt x="178" y="9"/>
                </a:cubicBezTo>
                <a:cubicBezTo>
                  <a:pt x="214" y="9"/>
                  <a:pt x="250" y="26"/>
                  <a:pt x="259" y="53"/>
                </a:cubicBezTo>
                <a:cubicBezTo>
                  <a:pt x="268" y="80"/>
                  <a:pt x="268" y="107"/>
                  <a:pt x="259" y="134"/>
                </a:cubicBezTo>
                <a:cubicBezTo>
                  <a:pt x="295" y="134"/>
                  <a:pt x="330" y="125"/>
                  <a:pt x="357" y="125"/>
                </a:cubicBezTo>
                <a:cubicBezTo>
                  <a:pt x="375" y="116"/>
                  <a:pt x="393" y="125"/>
                  <a:pt x="393" y="143"/>
                </a:cubicBezTo>
                <a:cubicBezTo>
                  <a:pt x="393" y="161"/>
                  <a:pt x="384" y="179"/>
                  <a:pt x="366" y="179"/>
                </a:cubicBezTo>
                <a:cubicBezTo>
                  <a:pt x="366" y="179"/>
                  <a:pt x="321" y="187"/>
                  <a:pt x="259" y="196"/>
                </a:cubicBezTo>
                <a:cubicBezTo>
                  <a:pt x="241" y="196"/>
                  <a:pt x="223" y="196"/>
                  <a:pt x="214" y="196"/>
                </a:cubicBezTo>
                <a:cubicBezTo>
                  <a:pt x="187" y="214"/>
                  <a:pt x="161" y="232"/>
                  <a:pt x="125" y="241"/>
                </a:cubicBezTo>
                <a:cubicBezTo>
                  <a:pt x="80" y="268"/>
                  <a:pt x="35" y="277"/>
                  <a:pt x="35" y="277"/>
                </a:cubicBezTo>
                <a:cubicBezTo>
                  <a:pt x="35" y="277"/>
                  <a:pt x="35" y="277"/>
                  <a:pt x="27" y="277"/>
                </a:cubicBezTo>
                <a:close/>
                <a:moveTo>
                  <a:pt x="178" y="62"/>
                </a:moveTo>
                <a:lnTo>
                  <a:pt x="178" y="62"/>
                </a:lnTo>
                <a:lnTo>
                  <a:pt x="170" y="62"/>
                </a:lnTo>
                <a:cubicBezTo>
                  <a:pt x="161" y="71"/>
                  <a:pt x="152" y="71"/>
                  <a:pt x="152" y="80"/>
                </a:cubicBezTo>
                <a:cubicBezTo>
                  <a:pt x="143" y="98"/>
                  <a:pt x="143" y="107"/>
                  <a:pt x="152" y="116"/>
                </a:cubicBezTo>
                <a:cubicBezTo>
                  <a:pt x="152" y="125"/>
                  <a:pt x="170" y="125"/>
                  <a:pt x="187" y="125"/>
                </a:cubicBezTo>
                <a:cubicBezTo>
                  <a:pt x="196" y="125"/>
                  <a:pt x="196" y="116"/>
                  <a:pt x="196" y="116"/>
                </a:cubicBezTo>
                <a:cubicBezTo>
                  <a:pt x="205" y="98"/>
                  <a:pt x="205" y="89"/>
                  <a:pt x="205" y="80"/>
                </a:cubicBezTo>
                <a:cubicBezTo>
                  <a:pt x="205" y="71"/>
                  <a:pt x="187" y="62"/>
                  <a:pt x="178" y="62"/>
                </a:cubicBezTo>
                <a:close/>
                <a:moveTo>
                  <a:pt x="205" y="80"/>
                </a:moveTo>
                <a:lnTo>
                  <a:pt x="20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1">
            <a:extLst>
              <a:ext uri="{FF2B5EF4-FFF2-40B4-BE49-F238E27FC236}">
                <a16:creationId xmlns:a16="http://schemas.microsoft.com/office/drawing/2014/main" id="{06B08CE5-519F-424F-86E9-FE0B830E9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3079" y="3113773"/>
            <a:ext cx="96569" cy="100957"/>
          </a:xfrm>
          <a:custGeom>
            <a:avLst/>
            <a:gdLst>
              <a:gd name="T0" fmla="*/ 0 w 99"/>
              <a:gd name="T1" fmla="*/ 54 h 100"/>
              <a:gd name="T2" fmla="*/ 0 w 99"/>
              <a:gd name="T3" fmla="*/ 54 h 100"/>
              <a:gd name="T4" fmla="*/ 53 w 99"/>
              <a:gd name="T5" fmla="*/ 0 h 100"/>
              <a:gd name="T6" fmla="*/ 98 w 99"/>
              <a:gd name="T7" fmla="*/ 54 h 100"/>
              <a:gd name="T8" fmla="*/ 53 w 99"/>
              <a:gd name="T9" fmla="*/ 99 h 100"/>
              <a:gd name="T10" fmla="*/ 0 w 99"/>
              <a:gd name="T11" fmla="*/ 5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18" y="0"/>
                  <a:pt x="53" y="0"/>
                </a:cubicBezTo>
                <a:cubicBezTo>
                  <a:pt x="80" y="0"/>
                  <a:pt x="98" y="27"/>
                  <a:pt x="98" y="54"/>
                </a:cubicBezTo>
                <a:cubicBezTo>
                  <a:pt x="98" y="81"/>
                  <a:pt x="80" y="99"/>
                  <a:pt x="53" y="99"/>
                </a:cubicBezTo>
                <a:cubicBezTo>
                  <a:pt x="18" y="99"/>
                  <a:pt x="0" y="81"/>
                  <a:pt x="0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2">
            <a:extLst>
              <a:ext uri="{FF2B5EF4-FFF2-40B4-BE49-F238E27FC236}">
                <a16:creationId xmlns:a16="http://schemas.microsoft.com/office/drawing/2014/main" id="{34B75D8D-E858-A24B-97E4-0CABCE615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639" y="2929415"/>
            <a:ext cx="438948" cy="131684"/>
          </a:xfrm>
          <a:custGeom>
            <a:avLst/>
            <a:gdLst>
              <a:gd name="T0" fmla="*/ 393 w 439"/>
              <a:gd name="T1" fmla="*/ 133 h 134"/>
              <a:gd name="T2" fmla="*/ 393 w 439"/>
              <a:gd name="T3" fmla="*/ 133 h 134"/>
              <a:gd name="T4" fmla="*/ 375 w 439"/>
              <a:gd name="T5" fmla="*/ 133 h 134"/>
              <a:gd name="T6" fmla="*/ 196 w 439"/>
              <a:gd name="T7" fmla="*/ 98 h 134"/>
              <a:gd name="T8" fmla="*/ 53 w 439"/>
              <a:gd name="T9" fmla="*/ 98 h 134"/>
              <a:gd name="T10" fmla="*/ 0 w 439"/>
              <a:gd name="T11" fmla="*/ 62 h 134"/>
              <a:gd name="T12" fmla="*/ 35 w 439"/>
              <a:gd name="T13" fmla="*/ 8 h 134"/>
              <a:gd name="T14" fmla="*/ 205 w 439"/>
              <a:gd name="T15" fmla="*/ 0 h 134"/>
              <a:gd name="T16" fmla="*/ 402 w 439"/>
              <a:gd name="T17" fmla="*/ 44 h 134"/>
              <a:gd name="T18" fmla="*/ 438 w 439"/>
              <a:gd name="T19" fmla="*/ 98 h 134"/>
              <a:gd name="T20" fmla="*/ 393 w 439"/>
              <a:gd name="T21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" h="134">
                <a:moveTo>
                  <a:pt x="393" y="133"/>
                </a:moveTo>
                <a:lnTo>
                  <a:pt x="393" y="133"/>
                </a:lnTo>
                <a:cubicBezTo>
                  <a:pt x="384" y="133"/>
                  <a:pt x="384" y="133"/>
                  <a:pt x="375" y="133"/>
                </a:cubicBezTo>
                <a:cubicBezTo>
                  <a:pt x="312" y="116"/>
                  <a:pt x="268" y="98"/>
                  <a:pt x="196" y="98"/>
                </a:cubicBezTo>
                <a:cubicBezTo>
                  <a:pt x="169" y="89"/>
                  <a:pt x="89" y="98"/>
                  <a:pt x="53" y="98"/>
                </a:cubicBezTo>
                <a:cubicBezTo>
                  <a:pt x="26" y="107"/>
                  <a:pt x="9" y="89"/>
                  <a:pt x="0" y="62"/>
                </a:cubicBezTo>
                <a:cubicBezTo>
                  <a:pt x="0" y="35"/>
                  <a:pt x="17" y="8"/>
                  <a:pt x="35" y="8"/>
                </a:cubicBezTo>
                <a:cubicBezTo>
                  <a:pt x="80" y="0"/>
                  <a:pt x="169" y="0"/>
                  <a:pt x="205" y="0"/>
                </a:cubicBezTo>
                <a:cubicBezTo>
                  <a:pt x="286" y="8"/>
                  <a:pt x="339" y="26"/>
                  <a:pt x="402" y="44"/>
                </a:cubicBezTo>
                <a:cubicBezTo>
                  <a:pt x="429" y="53"/>
                  <a:pt x="438" y="80"/>
                  <a:pt x="438" y="98"/>
                </a:cubicBezTo>
                <a:cubicBezTo>
                  <a:pt x="429" y="125"/>
                  <a:pt x="411" y="133"/>
                  <a:pt x="393" y="1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3">
            <a:extLst>
              <a:ext uri="{FF2B5EF4-FFF2-40B4-BE49-F238E27FC236}">
                <a16:creationId xmlns:a16="http://schemas.microsoft.com/office/drawing/2014/main" id="{BC711DEE-8D25-0E4C-9A80-D660B94B1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028" y="8398708"/>
            <a:ext cx="1764571" cy="1435359"/>
          </a:xfrm>
          <a:custGeom>
            <a:avLst/>
            <a:gdLst>
              <a:gd name="T0" fmla="*/ 1368 w 1771"/>
              <a:gd name="T1" fmla="*/ 1439 h 1440"/>
              <a:gd name="T2" fmla="*/ 1225 w 1771"/>
              <a:gd name="T3" fmla="*/ 1332 h 1440"/>
              <a:gd name="T4" fmla="*/ 1189 w 1771"/>
              <a:gd name="T5" fmla="*/ 1162 h 1440"/>
              <a:gd name="T6" fmla="*/ 939 w 1771"/>
              <a:gd name="T7" fmla="*/ 1180 h 1440"/>
              <a:gd name="T8" fmla="*/ 715 w 1771"/>
              <a:gd name="T9" fmla="*/ 1305 h 1440"/>
              <a:gd name="T10" fmla="*/ 438 w 1771"/>
              <a:gd name="T11" fmla="*/ 1332 h 1440"/>
              <a:gd name="T12" fmla="*/ 304 w 1771"/>
              <a:gd name="T13" fmla="*/ 983 h 1440"/>
              <a:gd name="T14" fmla="*/ 81 w 1771"/>
              <a:gd name="T15" fmla="*/ 849 h 1440"/>
              <a:gd name="T16" fmla="*/ 0 w 1771"/>
              <a:gd name="T17" fmla="*/ 751 h 1440"/>
              <a:gd name="T18" fmla="*/ 90 w 1771"/>
              <a:gd name="T19" fmla="*/ 483 h 1440"/>
              <a:gd name="T20" fmla="*/ 304 w 1771"/>
              <a:gd name="T21" fmla="*/ 251 h 1440"/>
              <a:gd name="T22" fmla="*/ 206 w 1771"/>
              <a:gd name="T23" fmla="*/ 45 h 1440"/>
              <a:gd name="T24" fmla="*/ 546 w 1771"/>
              <a:gd name="T25" fmla="*/ 72 h 1440"/>
              <a:gd name="T26" fmla="*/ 939 w 1771"/>
              <a:gd name="T27" fmla="*/ 90 h 1440"/>
              <a:gd name="T28" fmla="*/ 1770 w 1771"/>
              <a:gd name="T29" fmla="*/ 662 h 1440"/>
              <a:gd name="T30" fmla="*/ 1645 w 1771"/>
              <a:gd name="T31" fmla="*/ 965 h 1440"/>
              <a:gd name="T32" fmla="*/ 1520 w 1771"/>
              <a:gd name="T33" fmla="*/ 1234 h 1440"/>
              <a:gd name="T34" fmla="*/ 1368 w 1771"/>
              <a:gd name="T35" fmla="*/ 1439 h 1440"/>
              <a:gd name="T36" fmla="*/ 1314 w 1771"/>
              <a:gd name="T37" fmla="*/ 1314 h 1440"/>
              <a:gd name="T38" fmla="*/ 1422 w 1771"/>
              <a:gd name="T39" fmla="*/ 1296 h 1440"/>
              <a:gd name="T40" fmla="*/ 1448 w 1771"/>
              <a:gd name="T41" fmla="*/ 1117 h 1440"/>
              <a:gd name="T42" fmla="*/ 1600 w 1771"/>
              <a:gd name="T43" fmla="*/ 867 h 1440"/>
              <a:gd name="T44" fmla="*/ 1466 w 1771"/>
              <a:gd name="T45" fmla="*/ 322 h 1440"/>
              <a:gd name="T46" fmla="*/ 840 w 1771"/>
              <a:gd name="T47" fmla="*/ 188 h 1440"/>
              <a:gd name="T48" fmla="*/ 510 w 1771"/>
              <a:gd name="T49" fmla="*/ 161 h 1440"/>
              <a:gd name="T50" fmla="*/ 411 w 1771"/>
              <a:gd name="T51" fmla="*/ 233 h 1440"/>
              <a:gd name="T52" fmla="*/ 403 w 1771"/>
              <a:gd name="T53" fmla="*/ 295 h 1440"/>
              <a:gd name="T54" fmla="*/ 99 w 1771"/>
              <a:gd name="T55" fmla="*/ 581 h 1440"/>
              <a:gd name="T56" fmla="*/ 90 w 1771"/>
              <a:gd name="T57" fmla="*/ 751 h 1440"/>
              <a:gd name="T58" fmla="*/ 125 w 1771"/>
              <a:gd name="T59" fmla="*/ 769 h 1440"/>
              <a:gd name="T60" fmla="*/ 331 w 1771"/>
              <a:gd name="T61" fmla="*/ 894 h 1440"/>
              <a:gd name="T62" fmla="*/ 537 w 1771"/>
              <a:gd name="T63" fmla="*/ 1314 h 1440"/>
              <a:gd name="T64" fmla="*/ 626 w 1771"/>
              <a:gd name="T65" fmla="*/ 1305 h 1440"/>
              <a:gd name="T66" fmla="*/ 644 w 1771"/>
              <a:gd name="T67" fmla="*/ 1064 h 1440"/>
              <a:gd name="T68" fmla="*/ 939 w 1771"/>
              <a:gd name="T69" fmla="*/ 1082 h 1440"/>
              <a:gd name="T70" fmla="*/ 1234 w 1771"/>
              <a:gd name="T71" fmla="*/ 1073 h 1440"/>
              <a:gd name="T72" fmla="*/ 1305 w 1771"/>
              <a:gd name="T73" fmla="*/ 118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71" h="1440">
                <a:moveTo>
                  <a:pt x="1368" y="1439"/>
                </a:moveTo>
                <a:lnTo>
                  <a:pt x="1368" y="1439"/>
                </a:lnTo>
                <a:cubicBezTo>
                  <a:pt x="1305" y="1439"/>
                  <a:pt x="1243" y="1404"/>
                  <a:pt x="1225" y="1341"/>
                </a:cubicBezTo>
                <a:lnTo>
                  <a:pt x="1225" y="1332"/>
                </a:lnTo>
                <a:cubicBezTo>
                  <a:pt x="1207" y="1207"/>
                  <a:pt x="1207" y="1207"/>
                  <a:pt x="1207" y="1207"/>
                </a:cubicBezTo>
                <a:cubicBezTo>
                  <a:pt x="1207" y="1189"/>
                  <a:pt x="1198" y="1171"/>
                  <a:pt x="1189" y="1162"/>
                </a:cubicBezTo>
                <a:cubicBezTo>
                  <a:pt x="1180" y="1153"/>
                  <a:pt x="1180" y="1153"/>
                  <a:pt x="1180" y="1153"/>
                </a:cubicBezTo>
                <a:cubicBezTo>
                  <a:pt x="1109" y="1171"/>
                  <a:pt x="1028" y="1180"/>
                  <a:pt x="939" y="1180"/>
                </a:cubicBezTo>
                <a:cubicBezTo>
                  <a:pt x="867" y="1180"/>
                  <a:pt x="787" y="1171"/>
                  <a:pt x="715" y="1162"/>
                </a:cubicBezTo>
                <a:cubicBezTo>
                  <a:pt x="715" y="1305"/>
                  <a:pt x="715" y="1305"/>
                  <a:pt x="715" y="1305"/>
                </a:cubicBezTo>
                <a:cubicBezTo>
                  <a:pt x="715" y="1377"/>
                  <a:pt x="653" y="1439"/>
                  <a:pt x="581" y="1439"/>
                </a:cubicBezTo>
                <a:cubicBezTo>
                  <a:pt x="510" y="1439"/>
                  <a:pt x="456" y="1394"/>
                  <a:pt x="438" y="1332"/>
                </a:cubicBezTo>
                <a:cubicBezTo>
                  <a:pt x="367" y="1010"/>
                  <a:pt x="367" y="1010"/>
                  <a:pt x="367" y="1010"/>
                </a:cubicBezTo>
                <a:cubicBezTo>
                  <a:pt x="358" y="1001"/>
                  <a:pt x="322" y="983"/>
                  <a:pt x="304" y="983"/>
                </a:cubicBezTo>
                <a:cubicBezTo>
                  <a:pt x="268" y="965"/>
                  <a:pt x="224" y="957"/>
                  <a:pt x="197" y="921"/>
                </a:cubicBezTo>
                <a:cubicBezTo>
                  <a:pt x="161" y="885"/>
                  <a:pt x="125" y="867"/>
                  <a:pt x="81" y="849"/>
                </a:cubicBezTo>
                <a:cubicBezTo>
                  <a:pt x="72" y="849"/>
                  <a:pt x="63" y="840"/>
                  <a:pt x="54" y="840"/>
                </a:cubicBezTo>
                <a:cubicBezTo>
                  <a:pt x="18" y="822"/>
                  <a:pt x="0" y="787"/>
                  <a:pt x="0" y="751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536"/>
                  <a:pt x="36" y="492"/>
                  <a:pt x="90" y="483"/>
                </a:cubicBezTo>
                <a:cubicBezTo>
                  <a:pt x="117" y="483"/>
                  <a:pt x="135" y="456"/>
                  <a:pt x="179" y="403"/>
                </a:cubicBezTo>
                <a:cubicBezTo>
                  <a:pt x="206" y="367"/>
                  <a:pt x="242" y="304"/>
                  <a:pt x="304" y="251"/>
                </a:cubicBezTo>
                <a:cubicBezTo>
                  <a:pt x="206" y="134"/>
                  <a:pt x="206" y="134"/>
                  <a:pt x="206" y="134"/>
                </a:cubicBezTo>
                <a:cubicBezTo>
                  <a:pt x="188" y="108"/>
                  <a:pt x="188" y="72"/>
                  <a:pt x="206" y="45"/>
                </a:cubicBezTo>
                <a:cubicBezTo>
                  <a:pt x="224" y="18"/>
                  <a:pt x="251" y="0"/>
                  <a:pt x="286" y="9"/>
                </a:cubicBezTo>
                <a:cubicBezTo>
                  <a:pt x="367" y="18"/>
                  <a:pt x="510" y="63"/>
                  <a:pt x="546" y="72"/>
                </a:cubicBezTo>
                <a:cubicBezTo>
                  <a:pt x="590" y="90"/>
                  <a:pt x="751" y="90"/>
                  <a:pt x="840" y="90"/>
                </a:cubicBezTo>
                <a:cubicBezTo>
                  <a:pt x="867" y="90"/>
                  <a:pt x="903" y="90"/>
                  <a:pt x="939" y="90"/>
                </a:cubicBezTo>
                <a:cubicBezTo>
                  <a:pt x="1162" y="90"/>
                  <a:pt x="1368" y="143"/>
                  <a:pt x="1520" y="251"/>
                </a:cubicBezTo>
                <a:cubicBezTo>
                  <a:pt x="1681" y="358"/>
                  <a:pt x="1770" y="501"/>
                  <a:pt x="1770" y="662"/>
                </a:cubicBezTo>
                <a:cubicBezTo>
                  <a:pt x="1770" y="751"/>
                  <a:pt x="1743" y="840"/>
                  <a:pt x="1681" y="921"/>
                </a:cubicBezTo>
                <a:cubicBezTo>
                  <a:pt x="1663" y="939"/>
                  <a:pt x="1654" y="957"/>
                  <a:pt x="1645" y="965"/>
                </a:cubicBezTo>
                <a:cubicBezTo>
                  <a:pt x="1600" y="1028"/>
                  <a:pt x="1565" y="1073"/>
                  <a:pt x="1547" y="1144"/>
                </a:cubicBezTo>
                <a:cubicBezTo>
                  <a:pt x="1538" y="1171"/>
                  <a:pt x="1529" y="1207"/>
                  <a:pt x="1520" y="1234"/>
                </a:cubicBezTo>
                <a:cubicBezTo>
                  <a:pt x="1520" y="1243"/>
                  <a:pt x="1520" y="1269"/>
                  <a:pt x="1511" y="1305"/>
                </a:cubicBezTo>
                <a:cubicBezTo>
                  <a:pt x="1511" y="1377"/>
                  <a:pt x="1448" y="1439"/>
                  <a:pt x="1368" y="1439"/>
                </a:cubicBezTo>
                <a:close/>
                <a:moveTo>
                  <a:pt x="1314" y="1314"/>
                </a:moveTo>
                <a:lnTo>
                  <a:pt x="1314" y="1314"/>
                </a:lnTo>
                <a:cubicBezTo>
                  <a:pt x="1323" y="1332"/>
                  <a:pt x="1341" y="1350"/>
                  <a:pt x="1368" y="1350"/>
                </a:cubicBezTo>
                <a:cubicBezTo>
                  <a:pt x="1395" y="1350"/>
                  <a:pt x="1422" y="1323"/>
                  <a:pt x="1422" y="1296"/>
                </a:cubicBezTo>
                <a:cubicBezTo>
                  <a:pt x="1422" y="1261"/>
                  <a:pt x="1422" y="1243"/>
                  <a:pt x="1430" y="1216"/>
                </a:cubicBezTo>
                <a:cubicBezTo>
                  <a:pt x="1430" y="1189"/>
                  <a:pt x="1439" y="1153"/>
                  <a:pt x="1448" y="1117"/>
                </a:cubicBezTo>
                <a:cubicBezTo>
                  <a:pt x="1475" y="1028"/>
                  <a:pt x="1520" y="975"/>
                  <a:pt x="1573" y="912"/>
                </a:cubicBezTo>
                <a:cubicBezTo>
                  <a:pt x="1582" y="894"/>
                  <a:pt x="1591" y="885"/>
                  <a:pt x="1600" y="867"/>
                </a:cubicBezTo>
                <a:cubicBezTo>
                  <a:pt x="1654" y="805"/>
                  <a:pt x="1681" y="733"/>
                  <a:pt x="1681" y="662"/>
                </a:cubicBezTo>
                <a:cubicBezTo>
                  <a:pt x="1681" y="536"/>
                  <a:pt x="1600" y="420"/>
                  <a:pt x="1466" y="322"/>
                </a:cubicBezTo>
                <a:cubicBezTo>
                  <a:pt x="1332" y="233"/>
                  <a:pt x="1144" y="179"/>
                  <a:pt x="939" y="179"/>
                </a:cubicBezTo>
                <a:cubicBezTo>
                  <a:pt x="912" y="179"/>
                  <a:pt x="876" y="179"/>
                  <a:pt x="840" y="188"/>
                </a:cubicBezTo>
                <a:lnTo>
                  <a:pt x="840" y="188"/>
                </a:lnTo>
                <a:cubicBezTo>
                  <a:pt x="814" y="188"/>
                  <a:pt x="590" y="197"/>
                  <a:pt x="510" y="161"/>
                </a:cubicBezTo>
                <a:cubicBezTo>
                  <a:pt x="483" y="152"/>
                  <a:pt x="385" y="126"/>
                  <a:pt x="313" y="108"/>
                </a:cubicBezTo>
                <a:cubicBezTo>
                  <a:pt x="411" y="233"/>
                  <a:pt x="411" y="233"/>
                  <a:pt x="411" y="233"/>
                </a:cubicBezTo>
                <a:cubicBezTo>
                  <a:pt x="421" y="242"/>
                  <a:pt x="421" y="251"/>
                  <a:pt x="421" y="269"/>
                </a:cubicBezTo>
                <a:cubicBezTo>
                  <a:pt x="421" y="277"/>
                  <a:pt x="411" y="286"/>
                  <a:pt x="403" y="295"/>
                </a:cubicBezTo>
                <a:cubicBezTo>
                  <a:pt x="331" y="349"/>
                  <a:pt x="286" y="412"/>
                  <a:pt x="251" y="456"/>
                </a:cubicBezTo>
                <a:cubicBezTo>
                  <a:pt x="215" y="519"/>
                  <a:pt x="170" y="572"/>
                  <a:pt x="99" y="581"/>
                </a:cubicBezTo>
                <a:lnTo>
                  <a:pt x="99" y="581"/>
                </a:lnTo>
                <a:cubicBezTo>
                  <a:pt x="90" y="751"/>
                  <a:pt x="90" y="751"/>
                  <a:pt x="90" y="751"/>
                </a:cubicBezTo>
                <a:cubicBezTo>
                  <a:pt x="90" y="751"/>
                  <a:pt x="90" y="751"/>
                  <a:pt x="99" y="751"/>
                </a:cubicBezTo>
                <a:cubicBezTo>
                  <a:pt x="108" y="760"/>
                  <a:pt x="108" y="760"/>
                  <a:pt x="125" y="769"/>
                </a:cubicBezTo>
                <a:cubicBezTo>
                  <a:pt x="161" y="787"/>
                  <a:pt x="215" y="805"/>
                  <a:pt x="268" y="858"/>
                </a:cubicBezTo>
                <a:cubicBezTo>
                  <a:pt x="278" y="876"/>
                  <a:pt x="313" y="885"/>
                  <a:pt x="331" y="894"/>
                </a:cubicBezTo>
                <a:cubicBezTo>
                  <a:pt x="385" y="903"/>
                  <a:pt x="447" y="930"/>
                  <a:pt x="456" y="983"/>
                </a:cubicBezTo>
                <a:cubicBezTo>
                  <a:pt x="537" y="1314"/>
                  <a:pt x="537" y="1314"/>
                  <a:pt x="537" y="1314"/>
                </a:cubicBezTo>
                <a:cubicBezTo>
                  <a:pt x="537" y="1332"/>
                  <a:pt x="554" y="1350"/>
                  <a:pt x="581" y="1350"/>
                </a:cubicBezTo>
                <a:cubicBezTo>
                  <a:pt x="608" y="1350"/>
                  <a:pt x="626" y="1332"/>
                  <a:pt x="626" y="1305"/>
                </a:cubicBezTo>
                <a:cubicBezTo>
                  <a:pt x="626" y="1100"/>
                  <a:pt x="626" y="1100"/>
                  <a:pt x="626" y="1100"/>
                </a:cubicBezTo>
                <a:cubicBezTo>
                  <a:pt x="626" y="1082"/>
                  <a:pt x="635" y="1073"/>
                  <a:pt x="644" y="1064"/>
                </a:cubicBezTo>
                <a:cubicBezTo>
                  <a:pt x="653" y="1055"/>
                  <a:pt x="671" y="1055"/>
                  <a:pt x="680" y="1055"/>
                </a:cubicBezTo>
                <a:cubicBezTo>
                  <a:pt x="769" y="1073"/>
                  <a:pt x="850" y="1082"/>
                  <a:pt x="939" y="1082"/>
                </a:cubicBezTo>
                <a:cubicBezTo>
                  <a:pt x="1028" y="1082"/>
                  <a:pt x="1109" y="1073"/>
                  <a:pt x="1189" y="1055"/>
                </a:cubicBezTo>
                <a:cubicBezTo>
                  <a:pt x="1207" y="1055"/>
                  <a:pt x="1225" y="1055"/>
                  <a:pt x="1234" y="1073"/>
                </a:cubicBezTo>
                <a:cubicBezTo>
                  <a:pt x="1261" y="1100"/>
                  <a:pt x="1261" y="1100"/>
                  <a:pt x="1261" y="1100"/>
                </a:cubicBezTo>
                <a:cubicBezTo>
                  <a:pt x="1287" y="1126"/>
                  <a:pt x="1296" y="1162"/>
                  <a:pt x="1305" y="1189"/>
                </a:cubicBezTo>
                <a:lnTo>
                  <a:pt x="1314" y="13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4">
            <a:extLst>
              <a:ext uri="{FF2B5EF4-FFF2-40B4-BE49-F238E27FC236}">
                <a16:creationId xmlns:a16="http://schemas.microsoft.com/office/drawing/2014/main" id="{BEBBAAFC-8AA3-F145-BDC8-1D3E50F30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27" y="8640128"/>
            <a:ext cx="399441" cy="276539"/>
          </a:xfrm>
          <a:custGeom>
            <a:avLst/>
            <a:gdLst>
              <a:gd name="T0" fmla="*/ 36 w 403"/>
              <a:gd name="T1" fmla="*/ 277 h 278"/>
              <a:gd name="T2" fmla="*/ 36 w 403"/>
              <a:gd name="T3" fmla="*/ 277 h 278"/>
              <a:gd name="T4" fmla="*/ 0 w 403"/>
              <a:gd name="T5" fmla="*/ 259 h 278"/>
              <a:gd name="T6" fmla="*/ 27 w 403"/>
              <a:gd name="T7" fmla="*/ 223 h 278"/>
              <a:gd name="T8" fmla="*/ 134 w 403"/>
              <a:gd name="T9" fmla="*/ 170 h 278"/>
              <a:gd name="T10" fmla="*/ 107 w 403"/>
              <a:gd name="T11" fmla="*/ 152 h 278"/>
              <a:gd name="T12" fmla="*/ 98 w 403"/>
              <a:gd name="T13" fmla="*/ 62 h 278"/>
              <a:gd name="T14" fmla="*/ 188 w 403"/>
              <a:gd name="T15" fmla="*/ 9 h 278"/>
              <a:gd name="T16" fmla="*/ 268 w 403"/>
              <a:gd name="T17" fmla="*/ 53 h 278"/>
              <a:gd name="T18" fmla="*/ 259 w 403"/>
              <a:gd name="T19" fmla="*/ 134 h 278"/>
              <a:gd name="T20" fmla="*/ 357 w 403"/>
              <a:gd name="T21" fmla="*/ 116 h 278"/>
              <a:gd name="T22" fmla="*/ 393 w 403"/>
              <a:gd name="T23" fmla="*/ 143 h 278"/>
              <a:gd name="T24" fmla="*/ 375 w 403"/>
              <a:gd name="T25" fmla="*/ 178 h 278"/>
              <a:gd name="T26" fmla="*/ 268 w 403"/>
              <a:gd name="T27" fmla="*/ 196 h 278"/>
              <a:gd name="T28" fmla="*/ 215 w 403"/>
              <a:gd name="T29" fmla="*/ 196 h 278"/>
              <a:gd name="T30" fmla="*/ 125 w 403"/>
              <a:gd name="T31" fmla="*/ 241 h 278"/>
              <a:gd name="T32" fmla="*/ 45 w 403"/>
              <a:gd name="T33" fmla="*/ 277 h 278"/>
              <a:gd name="T34" fmla="*/ 36 w 403"/>
              <a:gd name="T35" fmla="*/ 277 h 278"/>
              <a:gd name="T36" fmla="*/ 179 w 403"/>
              <a:gd name="T37" fmla="*/ 62 h 278"/>
              <a:gd name="T38" fmla="*/ 179 w 403"/>
              <a:gd name="T39" fmla="*/ 62 h 278"/>
              <a:gd name="T40" fmla="*/ 179 w 403"/>
              <a:gd name="T41" fmla="*/ 62 h 278"/>
              <a:gd name="T42" fmla="*/ 152 w 403"/>
              <a:gd name="T43" fmla="*/ 80 h 278"/>
              <a:gd name="T44" fmla="*/ 152 w 403"/>
              <a:gd name="T45" fmla="*/ 116 h 278"/>
              <a:gd name="T46" fmla="*/ 196 w 403"/>
              <a:gd name="T47" fmla="*/ 125 h 278"/>
              <a:gd name="T48" fmla="*/ 205 w 403"/>
              <a:gd name="T49" fmla="*/ 116 h 278"/>
              <a:gd name="T50" fmla="*/ 205 w 403"/>
              <a:gd name="T51" fmla="*/ 71 h 278"/>
              <a:gd name="T52" fmla="*/ 179 w 403"/>
              <a:gd name="T53" fmla="*/ 62 h 278"/>
              <a:gd name="T54" fmla="*/ 205 w 403"/>
              <a:gd name="T55" fmla="*/ 80 h 278"/>
              <a:gd name="T56" fmla="*/ 205 w 403"/>
              <a:gd name="T57" fmla="*/ 8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03" h="278">
                <a:moveTo>
                  <a:pt x="36" y="277"/>
                </a:moveTo>
                <a:lnTo>
                  <a:pt x="36" y="277"/>
                </a:lnTo>
                <a:cubicBezTo>
                  <a:pt x="18" y="277"/>
                  <a:pt x="9" y="268"/>
                  <a:pt x="0" y="259"/>
                </a:cubicBezTo>
                <a:cubicBezTo>
                  <a:pt x="0" y="241"/>
                  <a:pt x="9" y="223"/>
                  <a:pt x="27" y="223"/>
                </a:cubicBezTo>
                <a:cubicBezTo>
                  <a:pt x="45" y="214"/>
                  <a:pt x="98" y="196"/>
                  <a:pt x="134" y="170"/>
                </a:cubicBezTo>
                <a:cubicBezTo>
                  <a:pt x="125" y="170"/>
                  <a:pt x="116" y="161"/>
                  <a:pt x="107" y="152"/>
                </a:cubicBezTo>
                <a:cubicBezTo>
                  <a:pt x="89" y="134"/>
                  <a:pt x="80" y="107"/>
                  <a:pt x="98" y="62"/>
                </a:cubicBezTo>
                <a:cubicBezTo>
                  <a:pt x="116" y="27"/>
                  <a:pt x="143" y="0"/>
                  <a:pt x="188" y="9"/>
                </a:cubicBezTo>
                <a:cubicBezTo>
                  <a:pt x="215" y="9"/>
                  <a:pt x="259" y="27"/>
                  <a:pt x="268" y="53"/>
                </a:cubicBezTo>
                <a:cubicBezTo>
                  <a:pt x="277" y="80"/>
                  <a:pt x="277" y="107"/>
                  <a:pt x="259" y="134"/>
                </a:cubicBezTo>
                <a:cubicBezTo>
                  <a:pt x="295" y="134"/>
                  <a:pt x="331" y="125"/>
                  <a:pt x="357" y="116"/>
                </a:cubicBezTo>
                <a:cubicBezTo>
                  <a:pt x="375" y="116"/>
                  <a:pt x="393" y="125"/>
                  <a:pt x="393" y="143"/>
                </a:cubicBezTo>
                <a:cubicBezTo>
                  <a:pt x="402" y="161"/>
                  <a:pt x="393" y="178"/>
                  <a:pt x="375" y="178"/>
                </a:cubicBezTo>
                <a:cubicBezTo>
                  <a:pt x="366" y="178"/>
                  <a:pt x="322" y="187"/>
                  <a:pt x="268" y="196"/>
                </a:cubicBezTo>
                <a:cubicBezTo>
                  <a:pt x="250" y="196"/>
                  <a:pt x="232" y="196"/>
                  <a:pt x="215" y="196"/>
                </a:cubicBezTo>
                <a:cubicBezTo>
                  <a:pt x="196" y="214"/>
                  <a:pt x="161" y="232"/>
                  <a:pt x="125" y="241"/>
                </a:cubicBezTo>
                <a:cubicBezTo>
                  <a:pt x="80" y="268"/>
                  <a:pt x="45" y="277"/>
                  <a:pt x="45" y="277"/>
                </a:cubicBezTo>
                <a:cubicBezTo>
                  <a:pt x="36" y="277"/>
                  <a:pt x="36" y="277"/>
                  <a:pt x="36" y="277"/>
                </a:cubicBezTo>
                <a:close/>
                <a:moveTo>
                  <a:pt x="179" y="62"/>
                </a:moveTo>
                <a:lnTo>
                  <a:pt x="179" y="62"/>
                </a:lnTo>
                <a:lnTo>
                  <a:pt x="179" y="62"/>
                </a:lnTo>
                <a:cubicBezTo>
                  <a:pt x="161" y="71"/>
                  <a:pt x="161" y="71"/>
                  <a:pt x="152" y="80"/>
                </a:cubicBezTo>
                <a:cubicBezTo>
                  <a:pt x="152" y="98"/>
                  <a:pt x="143" y="107"/>
                  <a:pt x="152" y="116"/>
                </a:cubicBezTo>
                <a:cubicBezTo>
                  <a:pt x="161" y="125"/>
                  <a:pt x="170" y="125"/>
                  <a:pt x="196" y="125"/>
                </a:cubicBezTo>
                <a:lnTo>
                  <a:pt x="205" y="116"/>
                </a:lnTo>
                <a:cubicBezTo>
                  <a:pt x="215" y="98"/>
                  <a:pt x="215" y="89"/>
                  <a:pt x="205" y="71"/>
                </a:cubicBezTo>
                <a:cubicBezTo>
                  <a:pt x="205" y="71"/>
                  <a:pt x="196" y="62"/>
                  <a:pt x="179" y="62"/>
                </a:cubicBezTo>
                <a:close/>
                <a:moveTo>
                  <a:pt x="205" y="80"/>
                </a:moveTo>
                <a:lnTo>
                  <a:pt x="20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5">
            <a:extLst>
              <a:ext uri="{FF2B5EF4-FFF2-40B4-BE49-F238E27FC236}">
                <a16:creationId xmlns:a16="http://schemas.microsoft.com/office/drawing/2014/main" id="{CA72558F-6C43-7F4F-9FFE-5F5910D50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578" y="8859602"/>
            <a:ext cx="105348" cy="96569"/>
          </a:xfrm>
          <a:custGeom>
            <a:avLst/>
            <a:gdLst>
              <a:gd name="T0" fmla="*/ 0 w 108"/>
              <a:gd name="T1" fmla="*/ 54 h 99"/>
              <a:gd name="T2" fmla="*/ 0 w 108"/>
              <a:gd name="T3" fmla="*/ 54 h 99"/>
              <a:gd name="T4" fmla="*/ 53 w 108"/>
              <a:gd name="T5" fmla="*/ 0 h 99"/>
              <a:gd name="T6" fmla="*/ 107 w 108"/>
              <a:gd name="T7" fmla="*/ 54 h 99"/>
              <a:gd name="T8" fmla="*/ 53 w 108"/>
              <a:gd name="T9" fmla="*/ 98 h 99"/>
              <a:gd name="T10" fmla="*/ 0 w 108"/>
              <a:gd name="T11" fmla="*/ 5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9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53" y="0"/>
                </a:cubicBezTo>
                <a:cubicBezTo>
                  <a:pt x="80" y="0"/>
                  <a:pt x="107" y="27"/>
                  <a:pt x="107" y="54"/>
                </a:cubicBezTo>
                <a:cubicBezTo>
                  <a:pt x="107" y="81"/>
                  <a:pt x="80" y="98"/>
                  <a:pt x="53" y="98"/>
                </a:cubicBezTo>
                <a:cubicBezTo>
                  <a:pt x="27" y="98"/>
                  <a:pt x="0" y="81"/>
                  <a:pt x="0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6">
            <a:extLst>
              <a:ext uri="{FF2B5EF4-FFF2-40B4-BE49-F238E27FC236}">
                <a16:creationId xmlns:a16="http://schemas.microsoft.com/office/drawing/2014/main" id="{7AEAD7D5-94A5-2D41-84D5-F3AECCAF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526" y="8670856"/>
            <a:ext cx="447727" cy="136073"/>
          </a:xfrm>
          <a:custGeom>
            <a:avLst/>
            <a:gdLst>
              <a:gd name="T0" fmla="*/ 393 w 448"/>
              <a:gd name="T1" fmla="*/ 135 h 136"/>
              <a:gd name="T2" fmla="*/ 393 w 448"/>
              <a:gd name="T3" fmla="*/ 135 h 136"/>
              <a:gd name="T4" fmla="*/ 375 w 448"/>
              <a:gd name="T5" fmla="*/ 135 h 136"/>
              <a:gd name="T6" fmla="*/ 205 w 448"/>
              <a:gd name="T7" fmla="*/ 99 h 136"/>
              <a:gd name="T8" fmla="*/ 62 w 448"/>
              <a:gd name="T9" fmla="*/ 99 h 136"/>
              <a:gd name="T10" fmla="*/ 0 w 448"/>
              <a:gd name="T11" fmla="*/ 63 h 136"/>
              <a:gd name="T12" fmla="*/ 44 w 448"/>
              <a:gd name="T13" fmla="*/ 9 h 136"/>
              <a:gd name="T14" fmla="*/ 214 w 448"/>
              <a:gd name="T15" fmla="*/ 0 h 136"/>
              <a:gd name="T16" fmla="*/ 402 w 448"/>
              <a:gd name="T17" fmla="*/ 45 h 136"/>
              <a:gd name="T18" fmla="*/ 438 w 448"/>
              <a:gd name="T19" fmla="*/ 99 h 136"/>
              <a:gd name="T20" fmla="*/ 393 w 448"/>
              <a:gd name="T2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8" h="136">
                <a:moveTo>
                  <a:pt x="393" y="135"/>
                </a:moveTo>
                <a:lnTo>
                  <a:pt x="393" y="135"/>
                </a:lnTo>
                <a:cubicBezTo>
                  <a:pt x="384" y="135"/>
                  <a:pt x="384" y="135"/>
                  <a:pt x="375" y="135"/>
                </a:cubicBezTo>
                <a:cubicBezTo>
                  <a:pt x="322" y="117"/>
                  <a:pt x="268" y="99"/>
                  <a:pt x="205" y="99"/>
                </a:cubicBezTo>
                <a:cubicBezTo>
                  <a:pt x="170" y="90"/>
                  <a:pt x="89" y="90"/>
                  <a:pt x="62" y="99"/>
                </a:cubicBezTo>
                <a:cubicBezTo>
                  <a:pt x="36" y="108"/>
                  <a:pt x="9" y="90"/>
                  <a:pt x="0" y="63"/>
                </a:cubicBezTo>
                <a:cubicBezTo>
                  <a:pt x="0" y="36"/>
                  <a:pt x="18" y="9"/>
                  <a:pt x="44" y="9"/>
                </a:cubicBezTo>
                <a:cubicBezTo>
                  <a:pt x="89" y="0"/>
                  <a:pt x="170" y="0"/>
                  <a:pt x="214" y="0"/>
                </a:cubicBezTo>
                <a:cubicBezTo>
                  <a:pt x="286" y="9"/>
                  <a:pt x="340" y="18"/>
                  <a:pt x="402" y="45"/>
                </a:cubicBezTo>
                <a:cubicBezTo>
                  <a:pt x="429" y="54"/>
                  <a:pt x="447" y="81"/>
                  <a:pt x="438" y="99"/>
                </a:cubicBezTo>
                <a:cubicBezTo>
                  <a:pt x="429" y="126"/>
                  <a:pt x="411" y="135"/>
                  <a:pt x="393" y="1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7">
            <a:extLst>
              <a:ext uri="{FF2B5EF4-FFF2-40B4-BE49-F238E27FC236}">
                <a16:creationId xmlns:a16="http://schemas.microsoft.com/office/drawing/2014/main" id="{302F197F-7678-094A-80C6-BD3764F39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577" y="7749065"/>
            <a:ext cx="649643" cy="649643"/>
          </a:xfrm>
          <a:custGeom>
            <a:avLst/>
            <a:gdLst>
              <a:gd name="T0" fmla="*/ 250 w 653"/>
              <a:gd name="T1" fmla="*/ 626 h 653"/>
              <a:gd name="T2" fmla="*/ 250 w 653"/>
              <a:gd name="T3" fmla="*/ 626 h 653"/>
              <a:gd name="T4" fmla="*/ 54 w 653"/>
              <a:gd name="T5" fmla="*/ 483 h 653"/>
              <a:gd name="T6" fmla="*/ 27 w 653"/>
              <a:gd name="T7" fmla="*/ 250 h 653"/>
              <a:gd name="T8" fmla="*/ 170 w 653"/>
              <a:gd name="T9" fmla="*/ 54 h 653"/>
              <a:gd name="T10" fmla="*/ 411 w 653"/>
              <a:gd name="T11" fmla="*/ 27 h 653"/>
              <a:gd name="T12" fmla="*/ 599 w 653"/>
              <a:gd name="T13" fmla="*/ 170 h 653"/>
              <a:gd name="T14" fmla="*/ 634 w 653"/>
              <a:gd name="T15" fmla="*/ 411 h 653"/>
              <a:gd name="T16" fmla="*/ 483 w 653"/>
              <a:gd name="T17" fmla="*/ 599 h 653"/>
              <a:gd name="T18" fmla="*/ 250 w 653"/>
              <a:gd name="T19" fmla="*/ 626 h 653"/>
              <a:gd name="T20" fmla="*/ 402 w 653"/>
              <a:gd name="T21" fmla="*/ 63 h 653"/>
              <a:gd name="T22" fmla="*/ 402 w 653"/>
              <a:gd name="T23" fmla="*/ 63 h 653"/>
              <a:gd name="T24" fmla="*/ 62 w 653"/>
              <a:gd name="T25" fmla="*/ 259 h 653"/>
              <a:gd name="T26" fmla="*/ 259 w 653"/>
              <a:gd name="T27" fmla="*/ 590 h 653"/>
              <a:gd name="T28" fmla="*/ 590 w 653"/>
              <a:gd name="T29" fmla="*/ 393 h 653"/>
              <a:gd name="T30" fmla="*/ 402 w 653"/>
              <a:gd name="T31" fmla="*/ 6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3" h="653">
                <a:moveTo>
                  <a:pt x="250" y="626"/>
                </a:moveTo>
                <a:lnTo>
                  <a:pt x="250" y="626"/>
                </a:lnTo>
                <a:cubicBezTo>
                  <a:pt x="170" y="608"/>
                  <a:pt x="98" y="554"/>
                  <a:pt x="54" y="483"/>
                </a:cubicBezTo>
                <a:cubicBezTo>
                  <a:pt x="18" y="411"/>
                  <a:pt x="0" y="331"/>
                  <a:pt x="27" y="250"/>
                </a:cubicBezTo>
                <a:cubicBezTo>
                  <a:pt x="45" y="170"/>
                  <a:pt x="98" y="98"/>
                  <a:pt x="170" y="54"/>
                </a:cubicBezTo>
                <a:cubicBezTo>
                  <a:pt x="241" y="18"/>
                  <a:pt x="331" y="0"/>
                  <a:pt x="411" y="27"/>
                </a:cubicBezTo>
                <a:cubicBezTo>
                  <a:pt x="491" y="45"/>
                  <a:pt x="554" y="98"/>
                  <a:pt x="599" y="170"/>
                </a:cubicBezTo>
                <a:cubicBezTo>
                  <a:pt x="644" y="241"/>
                  <a:pt x="652" y="331"/>
                  <a:pt x="634" y="411"/>
                </a:cubicBezTo>
                <a:cubicBezTo>
                  <a:pt x="608" y="492"/>
                  <a:pt x="554" y="554"/>
                  <a:pt x="483" y="599"/>
                </a:cubicBezTo>
                <a:cubicBezTo>
                  <a:pt x="411" y="643"/>
                  <a:pt x="331" y="652"/>
                  <a:pt x="250" y="626"/>
                </a:cubicBezTo>
                <a:close/>
                <a:moveTo>
                  <a:pt x="402" y="63"/>
                </a:moveTo>
                <a:lnTo>
                  <a:pt x="402" y="63"/>
                </a:lnTo>
                <a:cubicBezTo>
                  <a:pt x="250" y="18"/>
                  <a:pt x="98" y="107"/>
                  <a:pt x="62" y="259"/>
                </a:cubicBezTo>
                <a:cubicBezTo>
                  <a:pt x="27" y="402"/>
                  <a:pt x="107" y="554"/>
                  <a:pt x="259" y="590"/>
                </a:cubicBezTo>
                <a:cubicBezTo>
                  <a:pt x="402" y="635"/>
                  <a:pt x="554" y="545"/>
                  <a:pt x="590" y="393"/>
                </a:cubicBezTo>
                <a:cubicBezTo>
                  <a:pt x="634" y="250"/>
                  <a:pt x="545" y="98"/>
                  <a:pt x="402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8">
            <a:extLst>
              <a:ext uri="{FF2B5EF4-FFF2-40B4-BE49-F238E27FC236}">
                <a16:creationId xmlns:a16="http://schemas.microsoft.com/office/drawing/2014/main" id="{3FE3FFDD-59EC-EE43-97A7-475DF6D60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030" y="7810517"/>
            <a:ext cx="526738" cy="526738"/>
          </a:xfrm>
          <a:custGeom>
            <a:avLst/>
            <a:gdLst>
              <a:gd name="T0" fmla="*/ 206 w 529"/>
              <a:gd name="T1" fmla="*/ 491 h 528"/>
              <a:gd name="T2" fmla="*/ 206 w 529"/>
              <a:gd name="T3" fmla="*/ 491 h 528"/>
              <a:gd name="T4" fmla="*/ 36 w 529"/>
              <a:gd name="T5" fmla="*/ 205 h 528"/>
              <a:gd name="T6" fmla="*/ 331 w 529"/>
              <a:gd name="T7" fmla="*/ 35 h 528"/>
              <a:gd name="T8" fmla="*/ 501 w 529"/>
              <a:gd name="T9" fmla="*/ 321 h 528"/>
              <a:gd name="T10" fmla="*/ 206 w 529"/>
              <a:gd name="T11" fmla="*/ 491 h 528"/>
              <a:gd name="T12" fmla="*/ 313 w 529"/>
              <a:gd name="T13" fmla="*/ 71 h 528"/>
              <a:gd name="T14" fmla="*/ 313 w 529"/>
              <a:gd name="T15" fmla="*/ 71 h 528"/>
              <a:gd name="T16" fmla="*/ 72 w 529"/>
              <a:gd name="T17" fmla="*/ 214 h 528"/>
              <a:gd name="T18" fmla="*/ 215 w 529"/>
              <a:gd name="T19" fmla="*/ 455 h 528"/>
              <a:gd name="T20" fmla="*/ 456 w 529"/>
              <a:gd name="T21" fmla="*/ 312 h 528"/>
              <a:gd name="T22" fmla="*/ 313 w 529"/>
              <a:gd name="T23" fmla="*/ 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9" h="528">
                <a:moveTo>
                  <a:pt x="206" y="491"/>
                </a:moveTo>
                <a:lnTo>
                  <a:pt x="206" y="491"/>
                </a:lnTo>
                <a:cubicBezTo>
                  <a:pt x="81" y="464"/>
                  <a:pt x="0" y="330"/>
                  <a:pt x="36" y="205"/>
                </a:cubicBezTo>
                <a:cubicBezTo>
                  <a:pt x="72" y="71"/>
                  <a:pt x="197" y="0"/>
                  <a:pt x="331" y="35"/>
                </a:cubicBezTo>
                <a:cubicBezTo>
                  <a:pt x="456" y="71"/>
                  <a:pt x="528" y="196"/>
                  <a:pt x="501" y="321"/>
                </a:cubicBezTo>
                <a:cubicBezTo>
                  <a:pt x="465" y="455"/>
                  <a:pt x="331" y="527"/>
                  <a:pt x="206" y="491"/>
                </a:cubicBezTo>
                <a:close/>
                <a:moveTo>
                  <a:pt x="313" y="71"/>
                </a:moveTo>
                <a:lnTo>
                  <a:pt x="313" y="71"/>
                </a:lnTo>
                <a:cubicBezTo>
                  <a:pt x="206" y="44"/>
                  <a:pt x="99" y="107"/>
                  <a:pt x="72" y="214"/>
                </a:cubicBezTo>
                <a:cubicBezTo>
                  <a:pt x="45" y="321"/>
                  <a:pt x="108" y="429"/>
                  <a:pt x="215" y="455"/>
                </a:cubicBezTo>
                <a:cubicBezTo>
                  <a:pt x="322" y="491"/>
                  <a:pt x="429" y="420"/>
                  <a:pt x="456" y="312"/>
                </a:cubicBezTo>
                <a:cubicBezTo>
                  <a:pt x="492" y="205"/>
                  <a:pt x="421" y="98"/>
                  <a:pt x="313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9">
            <a:extLst>
              <a:ext uri="{FF2B5EF4-FFF2-40B4-BE49-F238E27FC236}">
                <a16:creationId xmlns:a16="http://schemas.microsoft.com/office/drawing/2014/main" id="{6D9B75A0-98A9-C64A-AB61-F54A075DE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79" y="7968539"/>
            <a:ext cx="162409" cy="197525"/>
          </a:xfrm>
          <a:custGeom>
            <a:avLst/>
            <a:gdLst>
              <a:gd name="T0" fmla="*/ 54 w 162"/>
              <a:gd name="T1" fmla="*/ 197 h 198"/>
              <a:gd name="T2" fmla="*/ 54 w 162"/>
              <a:gd name="T3" fmla="*/ 197 h 198"/>
              <a:gd name="T4" fmla="*/ 9 w 162"/>
              <a:gd name="T5" fmla="*/ 170 h 198"/>
              <a:gd name="T6" fmla="*/ 0 w 162"/>
              <a:gd name="T7" fmla="*/ 161 h 198"/>
              <a:gd name="T8" fmla="*/ 18 w 162"/>
              <a:gd name="T9" fmla="*/ 161 h 198"/>
              <a:gd name="T10" fmla="*/ 90 w 162"/>
              <a:gd name="T11" fmla="*/ 179 h 198"/>
              <a:gd name="T12" fmla="*/ 108 w 162"/>
              <a:gd name="T13" fmla="*/ 152 h 198"/>
              <a:gd name="T14" fmla="*/ 72 w 162"/>
              <a:gd name="T15" fmla="*/ 108 h 198"/>
              <a:gd name="T16" fmla="*/ 45 w 162"/>
              <a:gd name="T17" fmla="*/ 81 h 198"/>
              <a:gd name="T18" fmla="*/ 36 w 162"/>
              <a:gd name="T19" fmla="*/ 45 h 198"/>
              <a:gd name="T20" fmla="*/ 63 w 162"/>
              <a:gd name="T21" fmla="*/ 9 h 198"/>
              <a:gd name="T22" fmla="*/ 152 w 162"/>
              <a:gd name="T23" fmla="*/ 27 h 198"/>
              <a:gd name="T24" fmla="*/ 152 w 162"/>
              <a:gd name="T25" fmla="*/ 45 h 198"/>
              <a:gd name="T26" fmla="*/ 143 w 162"/>
              <a:gd name="T27" fmla="*/ 45 h 198"/>
              <a:gd name="T28" fmla="*/ 72 w 162"/>
              <a:gd name="T29" fmla="*/ 27 h 198"/>
              <a:gd name="T30" fmla="*/ 54 w 162"/>
              <a:gd name="T31" fmla="*/ 54 h 198"/>
              <a:gd name="T32" fmla="*/ 90 w 162"/>
              <a:gd name="T33" fmla="*/ 99 h 198"/>
              <a:gd name="T34" fmla="*/ 116 w 162"/>
              <a:gd name="T35" fmla="*/ 126 h 198"/>
              <a:gd name="T36" fmla="*/ 125 w 162"/>
              <a:gd name="T37" fmla="*/ 161 h 198"/>
              <a:gd name="T38" fmla="*/ 90 w 162"/>
              <a:gd name="T39" fmla="*/ 197 h 198"/>
              <a:gd name="T40" fmla="*/ 54 w 162"/>
              <a:gd name="T41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2" h="198">
                <a:moveTo>
                  <a:pt x="54" y="197"/>
                </a:moveTo>
                <a:lnTo>
                  <a:pt x="54" y="197"/>
                </a:lnTo>
                <a:cubicBezTo>
                  <a:pt x="36" y="197"/>
                  <a:pt x="18" y="188"/>
                  <a:pt x="9" y="170"/>
                </a:cubicBezTo>
                <a:cubicBezTo>
                  <a:pt x="0" y="170"/>
                  <a:pt x="0" y="161"/>
                  <a:pt x="0" y="161"/>
                </a:cubicBezTo>
                <a:cubicBezTo>
                  <a:pt x="9" y="152"/>
                  <a:pt x="18" y="152"/>
                  <a:pt x="18" y="161"/>
                </a:cubicBezTo>
                <a:cubicBezTo>
                  <a:pt x="45" y="170"/>
                  <a:pt x="72" y="179"/>
                  <a:pt x="90" y="179"/>
                </a:cubicBezTo>
                <a:cubicBezTo>
                  <a:pt x="98" y="170"/>
                  <a:pt x="98" y="161"/>
                  <a:pt x="108" y="152"/>
                </a:cubicBezTo>
                <a:cubicBezTo>
                  <a:pt x="108" y="143"/>
                  <a:pt x="90" y="126"/>
                  <a:pt x="72" y="108"/>
                </a:cubicBezTo>
                <a:cubicBezTo>
                  <a:pt x="63" y="99"/>
                  <a:pt x="54" y="90"/>
                  <a:pt x="45" y="81"/>
                </a:cubicBezTo>
                <a:cubicBezTo>
                  <a:pt x="36" y="72"/>
                  <a:pt x="27" y="54"/>
                  <a:pt x="36" y="45"/>
                </a:cubicBezTo>
                <a:cubicBezTo>
                  <a:pt x="36" y="27"/>
                  <a:pt x="54" y="18"/>
                  <a:pt x="63" y="9"/>
                </a:cubicBezTo>
                <a:cubicBezTo>
                  <a:pt x="90" y="0"/>
                  <a:pt x="125" y="9"/>
                  <a:pt x="152" y="27"/>
                </a:cubicBezTo>
                <a:cubicBezTo>
                  <a:pt x="161" y="36"/>
                  <a:pt x="161" y="45"/>
                  <a:pt x="152" y="45"/>
                </a:cubicBezTo>
                <a:cubicBezTo>
                  <a:pt x="152" y="54"/>
                  <a:pt x="143" y="54"/>
                  <a:pt x="143" y="45"/>
                </a:cubicBezTo>
                <a:cubicBezTo>
                  <a:pt x="116" y="27"/>
                  <a:pt x="90" y="27"/>
                  <a:pt x="72" y="27"/>
                </a:cubicBezTo>
                <a:cubicBezTo>
                  <a:pt x="63" y="36"/>
                  <a:pt x="54" y="45"/>
                  <a:pt x="54" y="54"/>
                </a:cubicBezTo>
                <a:cubicBezTo>
                  <a:pt x="54" y="63"/>
                  <a:pt x="72" y="81"/>
                  <a:pt x="90" y="99"/>
                </a:cubicBezTo>
                <a:cubicBezTo>
                  <a:pt x="98" y="108"/>
                  <a:pt x="108" y="116"/>
                  <a:pt x="116" y="126"/>
                </a:cubicBezTo>
                <a:cubicBezTo>
                  <a:pt x="125" y="134"/>
                  <a:pt x="125" y="152"/>
                  <a:pt x="125" y="161"/>
                </a:cubicBezTo>
                <a:cubicBezTo>
                  <a:pt x="125" y="179"/>
                  <a:pt x="108" y="188"/>
                  <a:pt x="90" y="197"/>
                </a:cubicBezTo>
                <a:cubicBezTo>
                  <a:pt x="81" y="197"/>
                  <a:pt x="63" y="197"/>
                  <a:pt x="54" y="1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0">
            <a:extLst>
              <a:ext uri="{FF2B5EF4-FFF2-40B4-BE49-F238E27FC236}">
                <a16:creationId xmlns:a16="http://schemas.microsoft.com/office/drawing/2014/main" id="{E638E270-376C-8243-8D92-44F6A897D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347" y="7924644"/>
            <a:ext cx="26337" cy="43895"/>
          </a:xfrm>
          <a:custGeom>
            <a:avLst/>
            <a:gdLst>
              <a:gd name="T0" fmla="*/ 10 w 28"/>
              <a:gd name="T1" fmla="*/ 44 h 45"/>
              <a:gd name="T2" fmla="*/ 10 w 28"/>
              <a:gd name="T3" fmla="*/ 44 h 45"/>
              <a:gd name="T4" fmla="*/ 0 w 28"/>
              <a:gd name="T5" fmla="*/ 27 h 45"/>
              <a:gd name="T6" fmla="*/ 10 w 28"/>
              <a:gd name="T7" fmla="*/ 9 h 45"/>
              <a:gd name="T8" fmla="*/ 18 w 28"/>
              <a:gd name="T9" fmla="*/ 0 h 45"/>
              <a:gd name="T10" fmla="*/ 27 w 28"/>
              <a:gd name="T11" fmla="*/ 18 h 45"/>
              <a:gd name="T12" fmla="*/ 18 w 28"/>
              <a:gd name="T13" fmla="*/ 35 h 45"/>
              <a:gd name="T14" fmla="*/ 10 w 28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5">
                <a:moveTo>
                  <a:pt x="10" y="44"/>
                </a:moveTo>
                <a:lnTo>
                  <a:pt x="10" y="44"/>
                </a:lnTo>
                <a:cubicBezTo>
                  <a:pt x="0" y="44"/>
                  <a:pt x="0" y="35"/>
                  <a:pt x="0" y="27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0"/>
                  <a:pt x="18" y="0"/>
                </a:cubicBezTo>
                <a:cubicBezTo>
                  <a:pt x="27" y="9"/>
                  <a:pt x="27" y="9"/>
                  <a:pt x="27" y="18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44"/>
                  <a:pt x="18" y="44"/>
                  <a:pt x="10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1">
            <a:extLst>
              <a:ext uri="{FF2B5EF4-FFF2-40B4-BE49-F238E27FC236}">
                <a16:creationId xmlns:a16="http://schemas.microsoft.com/office/drawing/2014/main" id="{693CAC82-3507-8C4A-A4B9-D62D7CC8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895" y="8174843"/>
            <a:ext cx="26337" cy="43895"/>
          </a:xfrm>
          <a:custGeom>
            <a:avLst/>
            <a:gdLst>
              <a:gd name="T0" fmla="*/ 9 w 28"/>
              <a:gd name="T1" fmla="*/ 36 h 46"/>
              <a:gd name="T2" fmla="*/ 9 w 28"/>
              <a:gd name="T3" fmla="*/ 36 h 46"/>
              <a:gd name="T4" fmla="*/ 0 w 28"/>
              <a:gd name="T5" fmla="*/ 27 h 46"/>
              <a:gd name="T6" fmla="*/ 0 w 28"/>
              <a:gd name="T7" fmla="*/ 9 h 46"/>
              <a:gd name="T8" fmla="*/ 18 w 28"/>
              <a:gd name="T9" fmla="*/ 0 h 46"/>
              <a:gd name="T10" fmla="*/ 27 w 28"/>
              <a:gd name="T11" fmla="*/ 9 h 46"/>
              <a:gd name="T12" fmla="*/ 18 w 28"/>
              <a:gd name="T13" fmla="*/ 36 h 46"/>
              <a:gd name="T14" fmla="*/ 9 w 28"/>
              <a:gd name="T15" fmla="*/ 3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lnTo>
                  <a:pt x="27" y="9"/>
                </a:ln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9" y="45"/>
                  <a:pt x="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Google Shape;207;p7">
            <a:extLst>
              <a:ext uri="{FF2B5EF4-FFF2-40B4-BE49-F238E27FC236}">
                <a16:creationId xmlns:a16="http://schemas.microsoft.com/office/drawing/2014/main" id="{7579F10E-FC45-5B45-99BE-A831631D4689}"/>
              </a:ext>
            </a:extLst>
          </p:cNvPr>
          <p:cNvSpPr txBox="1"/>
          <p:nvPr/>
        </p:nvSpPr>
        <p:spPr>
          <a:xfrm>
            <a:off x="16247873" y="3978494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7" name="Google Shape;208;p7">
            <a:extLst>
              <a:ext uri="{FF2B5EF4-FFF2-40B4-BE49-F238E27FC236}">
                <a16:creationId xmlns:a16="http://schemas.microsoft.com/office/drawing/2014/main" id="{331912A0-BBFB-AA4E-B680-79C3CB419BB3}"/>
              </a:ext>
            </a:extLst>
          </p:cNvPr>
          <p:cNvSpPr txBox="1"/>
          <p:nvPr/>
        </p:nvSpPr>
        <p:spPr>
          <a:xfrm>
            <a:off x="16212875" y="553684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264;p9">
            <a:extLst>
              <a:ext uri="{FF2B5EF4-FFF2-40B4-BE49-F238E27FC236}">
                <a16:creationId xmlns:a16="http://schemas.microsoft.com/office/drawing/2014/main" id="{29D6221D-519F-974C-8A3B-D511A7832DD1}"/>
              </a:ext>
            </a:extLst>
          </p:cNvPr>
          <p:cNvSpPr txBox="1"/>
          <p:nvPr/>
        </p:nvSpPr>
        <p:spPr>
          <a:xfrm>
            <a:off x="4629151" y="4320934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265;p9">
            <a:extLst>
              <a:ext uri="{FF2B5EF4-FFF2-40B4-BE49-F238E27FC236}">
                <a16:creationId xmlns:a16="http://schemas.microsoft.com/office/drawing/2014/main" id="{052CD5EB-E0C6-A446-B7E3-09B91214CC3C}"/>
              </a:ext>
            </a:extLst>
          </p:cNvPr>
          <p:cNvSpPr/>
          <p:nvPr/>
        </p:nvSpPr>
        <p:spPr>
          <a:xfrm>
            <a:off x="4020111" y="4879434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0" name="Google Shape;264;p9">
            <a:extLst>
              <a:ext uri="{FF2B5EF4-FFF2-40B4-BE49-F238E27FC236}">
                <a16:creationId xmlns:a16="http://schemas.microsoft.com/office/drawing/2014/main" id="{3AA8574C-EC04-9A43-AFC6-B716C084E529}"/>
              </a:ext>
            </a:extLst>
          </p:cNvPr>
          <p:cNvSpPr txBox="1"/>
          <p:nvPr/>
        </p:nvSpPr>
        <p:spPr>
          <a:xfrm>
            <a:off x="9716559" y="4367845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265;p9">
            <a:extLst>
              <a:ext uri="{FF2B5EF4-FFF2-40B4-BE49-F238E27FC236}">
                <a16:creationId xmlns:a16="http://schemas.microsoft.com/office/drawing/2014/main" id="{9209E1CD-FDE0-1F4F-ABC8-2FE7D4F99BD5}"/>
              </a:ext>
            </a:extLst>
          </p:cNvPr>
          <p:cNvSpPr/>
          <p:nvPr/>
        </p:nvSpPr>
        <p:spPr>
          <a:xfrm>
            <a:off x="9107519" y="4926345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2" name="Google Shape;264;p9">
            <a:extLst>
              <a:ext uri="{FF2B5EF4-FFF2-40B4-BE49-F238E27FC236}">
                <a16:creationId xmlns:a16="http://schemas.microsoft.com/office/drawing/2014/main" id="{D0967F0D-6666-D547-9F60-888E985EC787}"/>
              </a:ext>
            </a:extLst>
          </p:cNvPr>
          <p:cNvSpPr txBox="1"/>
          <p:nvPr/>
        </p:nvSpPr>
        <p:spPr>
          <a:xfrm>
            <a:off x="9648523" y="9765098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265;p9">
            <a:extLst>
              <a:ext uri="{FF2B5EF4-FFF2-40B4-BE49-F238E27FC236}">
                <a16:creationId xmlns:a16="http://schemas.microsoft.com/office/drawing/2014/main" id="{5C904AA3-AB41-BA49-8469-EB2D09DBCCB5}"/>
              </a:ext>
            </a:extLst>
          </p:cNvPr>
          <p:cNvSpPr/>
          <p:nvPr/>
        </p:nvSpPr>
        <p:spPr>
          <a:xfrm>
            <a:off x="9039483" y="10323598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4" name="Google Shape;264;p9">
            <a:extLst>
              <a:ext uri="{FF2B5EF4-FFF2-40B4-BE49-F238E27FC236}">
                <a16:creationId xmlns:a16="http://schemas.microsoft.com/office/drawing/2014/main" id="{59365CD8-42EE-0149-83EC-B0F264CE3854}"/>
              </a:ext>
            </a:extLst>
          </p:cNvPr>
          <p:cNvSpPr txBox="1"/>
          <p:nvPr/>
        </p:nvSpPr>
        <p:spPr>
          <a:xfrm>
            <a:off x="4725721" y="9959138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265;p9">
            <a:extLst>
              <a:ext uri="{FF2B5EF4-FFF2-40B4-BE49-F238E27FC236}">
                <a16:creationId xmlns:a16="http://schemas.microsoft.com/office/drawing/2014/main" id="{332F4A96-3927-C740-9B65-E0F519525A2C}"/>
              </a:ext>
            </a:extLst>
          </p:cNvPr>
          <p:cNvSpPr/>
          <p:nvPr/>
        </p:nvSpPr>
        <p:spPr>
          <a:xfrm>
            <a:off x="4116681" y="10517638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Freeform 161">
            <a:extLst>
              <a:ext uri="{FF2B5EF4-FFF2-40B4-BE49-F238E27FC236}">
                <a16:creationId xmlns:a16="http://schemas.microsoft.com/office/drawing/2014/main" id="{D0AA9B7D-2738-3647-A0CB-7A8184AC3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9476" y="7882966"/>
            <a:ext cx="4660126" cy="4651439"/>
          </a:xfrm>
          <a:custGeom>
            <a:avLst/>
            <a:gdLst>
              <a:gd name="T0" fmla="*/ 3267 w 4733"/>
              <a:gd name="T1" fmla="*/ 10 h 4725"/>
              <a:gd name="T2" fmla="*/ 3267 w 4733"/>
              <a:gd name="T3" fmla="*/ 10 h 4725"/>
              <a:gd name="T4" fmla="*/ 3267 w 4733"/>
              <a:gd name="T5" fmla="*/ 0 h 4725"/>
              <a:gd name="T6" fmla="*/ 18 w 4733"/>
              <a:gd name="T7" fmla="*/ 1328 h 4725"/>
              <a:gd name="T8" fmla="*/ 0 w 4733"/>
              <a:gd name="T9" fmla="*/ 1355 h 4725"/>
              <a:gd name="T10" fmla="*/ 0 w 4733"/>
              <a:gd name="T11" fmla="*/ 1355 h 4725"/>
              <a:gd name="T12" fmla="*/ 9 w 4733"/>
              <a:gd name="T13" fmla="*/ 1364 h 4725"/>
              <a:gd name="T14" fmla="*/ 3350 w 4733"/>
              <a:gd name="T15" fmla="*/ 4715 h 4725"/>
              <a:gd name="T16" fmla="*/ 3386 w 4733"/>
              <a:gd name="T17" fmla="*/ 4705 h 4725"/>
              <a:gd name="T18" fmla="*/ 4732 w 4733"/>
              <a:gd name="T19" fmla="*/ 1501 h 4725"/>
              <a:gd name="T20" fmla="*/ 4723 w 4733"/>
              <a:gd name="T21" fmla="*/ 1474 h 4725"/>
              <a:gd name="T22" fmla="*/ 3267 w 4733"/>
              <a:gd name="T23" fmla="*/ 10 h 4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33" h="4725">
                <a:moveTo>
                  <a:pt x="3267" y="10"/>
                </a:moveTo>
                <a:lnTo>
                  <a:pt x="3267" y="10"/>
                </a:lnTo>
                <a:cubicBezTo>
                  <a:pt x="3267" y="0"/>
                  <a:pt x="3267" y="0"/>
                  <a:pt x="3267" y="0"/>
                </a:cubicBezTo>
                <a:cubicBezTo>
                  <a:pt x="18" y="1328"/>
                  <a:pt x="18" y="1328"/>
                  <a:pt x="18" y="1328"/>
                </a:cubicBezTo>
                <a:cubicBezTo>
                  <a:pt x="9" y="1328"/>
                  <a:pt x="0" y="1337"/>
                  <a:pt x="0" y="1355"/>
                </a:cubicBezTo>
                <a:lnTo>
                  <a:pt x="0" y="1355"/>
                </a:lnTo>
                <a:cubicBezTo>
                  <a:pt x="0" y="1355"/>
                  <a:pt x="0" y="1364"/>
                  <a:pt x="9" y="1364"/>
                </a:cubicBezTo>
                <a:cubicBezTo>
                  <a:pt x="3350" y="4715"/>
                  <a:pt x="3350" y="4715"/>
                  <a:pt x="3350" y="4715"/>
                </a:cubicBezTo>
                <a:cubicBezTo>
                  <a:pt x="3359" y="4724"/>
                  <a:pt x="3386" y="4724"/>
                  <a:pt x="3386" y="4705"/>
                </a:cubicBezTo>
                <a:cubicBezTo>
                  <a:pt x="4732" y="1501"/>
                  <a:pt x="4732" y="1501"/>
                  <a:pt x="4732" y="1501"/>
                </a:cubicBezTo>
                <a:cubicBezTo>
                  <a:pt x="4732" y="1492"/>
                  <a:pt x="4732" y="1483"/>
                  <a:pt x="4723" y="1474"/>
                </a:cubicBezTo>
                <a:lnTo>
                  <a:pt x="3267" y="1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162">
            <a:extLst>
              <a:ext uri="{FF2B5EF4-FFF2-40B4-BE49-F238E27FC236}">
                <a16:creationId xmlns:a16="http://schemas.microsoft.com/office/drawing/2014/main" id="{06B54B36-C448-6240-BC3E-0F6E34861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9476" y="4473650"/>
            <a:ext cx="3218223" cy="4716584"/>
          </a:xfrm>
          <a:custGeom>
            <a:avLst/>
            <a:gdLst>
              <a:gd name="T0" fmla="*/ 3267 w 3268"/>
              <a:gd name="T1" fmla="*/ 1373 h 4788"/>
              <a:gd name="T2" fmla="*/ 3267 w 3268"/>
              <a:gd name="T3" fmla="*/ 1373 h 4788"/>
              <a:gd name="T4" fmla="*/ 3267 w 3268"/>
              <a:gd name="T5" fmla="*/ 1364 h 4788"/>
              <a:gd name="T6" fmla="*/ 37 w 3268"/>
              <a:gd name="T7" fmla="*/ 9 h 4788"/>
              <a:gd name="T8" fmla="*/ 9 w 3268"/>
              <a:gd name="T9" fmla="*/ 9 h 4788"/>
              <a:gd name="T10" fmla="*/ 9 w 3268"/>
              <a:gd name="T11" fmla="*/ 9 h 4788"/>
              <a:gd name="T12" fmla="*/ 0 w 3268"/>
              <a:gd name="T13" fmla="*/ 28 h 4788"/>
              <a:gd name="T14" fmla="*/ 0 w 3268"/>
              <a:gd name="T15" fmla="*/ 4759 h 4788"/>
              <a:gd name="T16" fmla="*/ 37 w 3268"/>
              <a:gd name="T17" fmla="*/ 4777 h 4788"/>
              <a:gd name="T18" fmla="*/ 3249 w 3268"/>
              <a:gd name="T19" fmla="*/ 3459 h 4788"/>
              <a:gd name="T20" fmla="*/ 3267 w 3268"/>
              <a:gd name="T21" fmla="*/ 3441 h 4788"/>
              <a:gd name="T22" fmla="*/ 3267 w 3268"/>
              <a:gd name="T23" fmla="*/ 1373 h 4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68" h="4788">
                <a:moveTo>
                  <a:pt x="3267" y="1373"/>
                </a:moveTo>
                <a:lnTo>
                  <a:pt x="3267" y="1373"/>
                </a:lnTo>
                <a:cubicBezTo>
                  <a:pt x="3267" y="1364"/>
                  <a:pt x="3267" y="1364"/>
                  <a:pt x="3267" y="1364"/>
                </a:cubicBezTo>
                <a:cubicBezTo>
                  <a:pt x="37" y="9"/>
                  <a:pt x="37" y="9"/>
                  <a:pt x="37" y="9"/>
                </a:cubicBezTo>
                <a:cubicBezTo>
                  <a:pt x="28" y="0"/>
                  <a:pt x="9" y="0"/>
                  <a:pt x="9" y="9"/>
                </a:cubicBezTo>
                <a:lnTo>
                  <a:pt x="9" y="9"/>
                </a:lnTo>
                <a:cubicBezTo>
                  <a:pt x="0" y="18"/>
                  <a:pt x="0" y="18"/>
                  <a:pt x="0" y="28"/>
                </a:cubicBezTo>
                <a:cubicBezTo>
                  <a:pt x="0" y="4759"/>
                  <a:pt x="0" y="4759"/>
                  <a:pt x="0" y="4759"/>
                </a:cubicBezTo>
                <a:cubicBezTo>
                  <a:pt x="0" y="4777"/>
                  <a:pt x="18" y="4787"/>
                  <a:pt x="37" y="4777"/>
                </a:cubicBezTo>
                <a:cubicBezTo>
                  <a:pt x="3249" y="3459"/>
                  <a:pt x="3249" y="3459"/>
                  <a:pt x="3249" y="3459"/>
                </a:cubicBezTo>
                <a:cubicBezTo>
                  <a:pt x="3258" y="3459"/>
                  <a:pt x="3267" y="3450"/>
                  <a:pt x="3267" y="3441"/>
                </a:cubicBezTo>
                <a:lnTo>
                  <a:pt x="3267" y="1373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163">
            <a:extLst>
              <a:ext uri="{FF2B5EF4-FFF2-40B4-BE49-F238E27FC236}">
                <a16:creationId xmlns:a16="http://schemas.microsoft.com/office/drawing/2014/main" id="{4D1866BE-ED7A-7C49-A24E-96604A79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5535" y="1146851"/>
            <a:ext cx="4660126" cy="4664467"/>
          </a:xfrm>
          <a:custGeom>
            <a:avLst/>
            <a:gdLst>
              <a:gd name="T0" fmla="*/ 4722 w 4732"/>
              <a:gd name="T1" fmla="*/ 3268 h 4734"/>
              <a:gd name="T2" fmla="*/ 4722 w 4732"/>
              <a:gd name="T3" fmla="*/ 3268 h 4734"/>
              <a:gd name="T4" fmla="*/ 4731 w 4732"/>
              <a:gd name="T5" fmla="*/ 3268 h 4734"/>
              <a:gd name="T6" fmla="*/ 3404 w 4732"/>
              <a:gd name="T7" fmla="*/ 19 h 4734"/>
              <a:gd name="T8" fmla="*/ 3377 w 4732"/>
              <a:gd name="T9" fmla="*/ 0 h 4734"/>
              <a:gd name="T10" fmla="*/ 3377 w 4732"/>
              <a:gd name="T11" fmla="*/ 0 h 4734"/>
              <a:gd name="T12" fmla="*/ 3358 w 4732"/>
              <a:gd name="T13" fmla="*/ 10 h 4734"/>
              <a:gd name="T14" fmla="*/ 18 w 4732"/>
              <a:gd name="T15" fmla="*/ 3351 h 4734"/>
              <a:gd name="T16" fmla="*/ 27 w 4732"/>
              <a:gd name="T17" fmla="*/ 3387 h 4734"/>
              <a:gd name="T18" fmla="*/ 3230 w 4732"/>
              <a:gd name="T19" fmla="*/ 4733 h 4734"/>
              <a:gd name="T20" fmla="*/ 3258 w 4732"/>
              <a:gd name="T21" fmla="*/ 4724 h 4734"/>
              <a:gd name="T22" fmla="*/ 4722 w 4732"/>
              <a:gd name="T23" fmla="*/ 3268 h 4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32" h="4734">
                <a:moveTo>
                  <a:pt x="4722" y="3268"/>
                </a:moveTo>
                <a:lnTo>
                  <a:pt x="4722" y="3268"/>
                </a:lnTo>
                <a:cubicBezTo>
                  <a:pt x="4731" y="3268"/>
                  <a:pt x="4731" y="3268"/>
                  <a:pt x="4731" y="3268"/>
                </a:cubicBezTo>
                <a:cubicBezTo>
                  <a:pt x="3404" y="19"/>
                  <a:pt x="3404" y="19"/>
                  <a:pt x="3404" y="19"/>
                </a:cubicBezTo>
                <a:cubicBezTo>
                  <a:pt x="3395" y="10"/>
                  <a:pt x="3386" y="0"/>
                  <a:pt x="3377" y="0"/>
                </a:cubicBezTo>
                <a:lnTo>
                  <a:pt x="3377" y="0"/>
                </a:lnTo>
                <a:cubicBezTo>
                  <a:pt x="3367" y="0"/>
                  <a:pt x="3367" y="0"/>
                  <a:pt x="3358" y="10"/>
                </a:cubicBezTo>
                <a:cubicBezTo>
                  <a:pt x="18" y="3351"/>
                  <a:pt x="18" y="3351"/>
                  <a:pt x="18" y="3351"/>
                </a:cubicBezTo>
                <a:cubicBezTo>
                  <a:pt x="0" y="3360"/>
                  <a:pt x="9" y="3387"/>
                  <a:pt x="27" y="3387"/>
                </a:cubicBezTo>
                <a:cubicBezTo>
                  <a:pt x="3230" y="4733"/>
                  <a:pt x="3230" y="4733"/>
                  <a:pt x="3230" y="4733"/>
                </a:cubicBezTo>
                <a:cubicBezTo>
                  <a:pt x="3239" y="4733"/>
                  <a:pt x="3248" y="4733"/>
                  <a:pt x="3258" y="4724"/>
                </a:cubicBezTo>
                <a:lnTo>
                  <a:pt x="4722" y="3268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164">
            <a:extLst>
              <a:ext uri="{FF2B5EF4-FFF2-40B4-BE49-F238E27FC236}">
                <a16:creationId xmlns:a16="http://schemas.microsoft.com/office/drawing/2014/main" id="{2234CF5D-ADC3-1F43-92DE-060AA85EC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392" y="1146851"/>
            <a:ext cx="4707898" cy="3218221"/>
          </a:xfrm>
          <a:custGeom>
            <a:avLst/>
            <a:gdLst>
              <a:gd name="T0" fmla="*/ 3415 w 4779"/>
              <a:gd name="T1" fmla="*/ 3268 h 3269"/>
              <a:gd name="T2" fmla="*/ 3415 w 4779"/>
              <a:gd name="T3" fmla="*/ 3268 h 3269"/>
              <a:gd name="T4" fmla="*/ 3424 w 4779"/>
              <a:gd name="T5" fmla="*/ 3268 h 3269"/>
              <a:gd name="T6" fmla="*/ 4778 w 4779"/>
              <a:gd name="T7" fmla="*/ 37 h 3269"/>
              <a:gd name="T8" fmla="*/ 4769 w 4779"/>
              <a:gd name="T9" fmla="*/ 10 h 3269"/>
              <a:gd name="T10" fmla="*/ 4769 w 4779"/>
              <a:gd name="T11" fmla="*/ 10 h 3269"/>
              <a:gd name="T12" fmla="*/ 4751 w 4779"/>
              <a:gd name="T13" fmla="*/ 0 h 3269"/>
              <a:gd name="T14" fmla="*/ 27 w 4779"/>
              <a:gd name="T15" fmla="*/ 0 h 3269"/>
              <a:gd name="T16" fmla="*/ 0 w 4779"/>
              <a:gd name="T17" fmla="*/ 37 h 3269"/>
              <a:gd name="T18" fmla="*/ 1318 w 4779"/>
              <a:gd name="T19" fmla="*/ 3250 h 3269"/>
              <a:gd name="T20" fmla="*/ 1346 w 4779"/>
              <a:gd name="T21" fmla="*/ 3268 h 3269"/>
              <a:gd name="T22" fmla="*/ 3415 w 4779"/>
              <a:gd name="T23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79" h="3269">
                <a:moveTo>
                  <a:pt x="3415" y="3268"/>
                </a:moveTo>
                <a:lnTo>
                  <a:pt x="3415" y="3268"/>
                </a:lnTo>
                <a:cubicBezTo>
                  <a:pt x="3424" y="3268"/>
                  <a:pt x="3424" y="3268"/>
                  <a:pt x="3424" y="3268"/>
                </a:cubicBezTo>
                <a:cubicBezTo>
                  <a:pt x="4778" y="37"/>
                  <a:pt x="4778" y="37"/>
                  <a:pt x="4778" y="37"/>
                </a:cubicBezTo>
                <a:cubicBezTo>
                  <a:pt x="4778" y="28"/>
                  <a:pt x="4778" y="10"/>
                  <a:pt x="4769" y="10"/>
                </a:cubicBezTo>
                <a:lnTo>
                  <a:pt x="4769" y="10"/>
                </a:lnTo>
                <a:cubicBezTo>
                  <a:pt x="4769" y="0"/>
                  <a:pt x="4760" y="0"/>
                  <a:pt x="475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9"/>
                  <a:pt x="0" y="37"/>
                </a:cubicBezTo>
                <a:cubicBezTo>
                  <a:pt x="1318" y="3250"/>
                  <a:pt x="1318" y="3250"/>
                  <a:pt x="1318" y="3250"/>
                </a:cubicBezTo>
                <a:cubicBezTo>
                  <a:pt x="1327" y="3259"/>
                  <a:pt x="1336" y="3268"/>
                  <a:pt x="1346" y="3268"/>
                </a:cubicBezTo>
                <a:lnTo>
                  <a:pt x="3415" y="326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165">
            <a:extLst>
              <a:ext uri="{FF2B5EF4-FFF2-40B4-BE49-F238E27FC236}">
                <a16:creationId xmlns:a16="http://schemas.microsoft.com/office/drawing/2014/main" id="{D02251CD-7D42-ED45-82AC-069A1F7AA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6275" y="9342241"/>
            <a:ext cx="4716584" cy="3226909"/>
          </a:xfrm>
          <a:custGeom>
            <a:avLst/>
            <a:gdLst>
              <a:gd name="T0" fmla="*/ 1373 w 4789"/>
              <a:gd name="T1" fmla="*/ 9 h 3278"/>
              <a:gd name="T2" fmla="*/ 1373 w 4789"/>
              <a:gd name="T3" fmla="*/ 9 h 3278"/>
              <a:gd name="T4" fmla="*/ 1364 w 4789"/>
              <a:gd name="T5" fmla="*/ 0 h 3278"/>
              <a:gd name="T6" fmla="*/ 9 w 4789"/>
              <a:gd name="T7" fmla="*/ 3241 h 3278"/>
              <a:gd name="T8" fmla="*/ 9 w 4789"/>
              <a:gd name="T9" fmla="*/ 3268 h 3278"/>
              <a:gd name="T10" fmla="*/ 9 w 4789"/>
              <a:gd name="T11" fmla="*/ 3268 h 3278"/>
              <a:gd name="T12" fmla="*/ 28 w 4789"/>
              <a:gd name="T13" fmla="*/ 3277 h 3278"/>
              <a:gd name="T14" fmla="*/ 4760 w 4789"/>
              <a:gd name="T15" fmla="*/ 3277 h 3278"/>
              <a:gd name="T16" fmla="*/ 4779 w 4789"/>
              <a:gd name="T17" fmla="*/ 3241 h 3278"/>
              <a:gd name="T18" fmla="*/ 3460 w 4789"/>
              <a:gd name="T19" fmla="*/ 28 h 3278"/>
              <a:gd name="T20" fmla="*/ 3442 w 4789"/>
              <a:gd name="T21" fmla="*/ 9 h 3278"/>
              <a:gd name="T22" fmla="*/ 1373 w 4789"/>
              <a:gd name="T23" fmla="*/ 9 h 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89" h="3278">
                <a:moveTo>
                  <a:pt x="1373" y="9"/>
                </a:moveTo>
                <a:lnTo>
                  <a:pt x="1373" y="9"/>
                </a:lnTo>
                <a:cubicBezTo>
                  <a:pt x="1364" y="0"/>
                  <a:pt x="1364" y="0"/>
                  <a:pt x="1364" y="0"/>
                </a:cubicBezTo>
                <a:cubicBezTo>
                  <a:pt x="9" y="3241"/>
                  <a:pt x="9" y="3241"/>
                  <a:pt x="9" y="3241"/>
                </a:cubicBezTo>
                <a:cubicBezTo>
                  <a:pt x="0" y="3250"/>
                  <a:pt x="0" y="3259"/>
                  <a:pt x="9" y="3268"/>
                </a:cubicBezTo>
                <a:lnTo>
                  <a:pt x="9" y="3268"/>
                </a:lnTo>
                <a:cubicBezTo>
                  <a:pt x="18" y="3268"/>
                  <a:pt x="18" y="3277"/>
                  <a:pt x="28" y="3277"/>
                </a:cubicBezTo>
                <a:cubicBezTo>
                  <a:pt x="4760" y="3277"/>
                  <a:pt x="4760" y="3277"/>
                  <a:pt x="4760" y="3277"/>
                </a:cubicBezTo>
                <a:cubicBezTo>
                  <a:pt x="4779" y="3277"/>
                  <a:pt x="4788" y="3259"/>
                  <a:pt x="4779" y="3241"/>
                </a:cubicBezTo>
                <a:cubicBezTo>
                  <a:pt x="3460" y="28"/>
                  <a:pt x="3460" y="28"/>
                  <a:pt x="3460" y="28"/>
                </a:cubicBezTo>
                <a:cubicBezTo>
                  <a:pt x="3460" y="18"/>
                  <a:pt x="3451" y="9"/>
                  <a:pt x="3442" y="9"/>
                </a:cubicBezTo>
                <a:lnTo>
                  <a:pt x="1373" y="9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166">
            <a:extLst>
              <a:ext uri="{FF2B5EF4-FFF2-40B4-BE49-F238E27FC236}">
                <a16:creationId xmlns:a16="http://schemas.microsoft.com/office/drawing/2014/main" id="{74239FD0-40FB-A141-BFDD-CD1159FF9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0524" y="4530109"/>
            <a:ext cx="3231251" cy="4707898"/>
          </a:xfrm>
          <a:custGeom>
            <a:avLst/>
            <a:gdLst>
              <a:gd name="T0" fmla="*/ 9 w 3279"/>
              <a:gd name="T1" fmla="*/ 3414 h 4778"/>
              <a:gd name="T2" fmla="*/ 9 w 3279"/>
              <a:gd name="T3" fmla="*/ 3414 h 4778"/>
              <a:gd name="T4" fmla="*/ 0 w 3279"/>
              <a:gd name="T5" fmla="*/ 3423 h 4778"/>
              <a:gd name="T6" fmla="*/ 3241 w 3279"/>
              <a:gd name="T7" fmla="*/ 4777 h 4778"/>
              <a:gd name="T8" fmla="*/ 3268 w 3279"/>
              <a:gd name="T9" fmla="*/ 4768 h 4778"/>
              <a:gd name="T10" fmla="*/ 3268 w 3279"/>
              <a:gd name="T11" fmla="*/ 4768 h 4778"/>
              <a:gd name="T12" fmla="*/ 3278 w 3279"/>
              <a:gd name="T13" fmla="*/ 4759 h 4778"/>
              <a:gd name="T14" fmla="*/ 3278 w 3279"/>
              <a:gd name="T15" fmla="*/ 27 h 4778"/>
              <a:gd name="T16" fmla="*/ 3241 w 3279"/>
              <a:gd name="T17" fmla="*/ 0 h 4778"/>
              <a:gd name="T18" fmla="*/ 28 w 3279"/>
              <a:gd name="T19" fmla="*/ 1318 h 4778"/>
              <a:gd name="T20" fmla="*/ 9 w 3279"/>
              <a:gd name="T21" fmla="*/ 1346 h 4778"/>
              <a:gd name="T22" fmla="*/ 9 w 3279"/>
              <a:gd name="T23" fmla="*/ 3414 h 4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79" h="4778">
                <a:moveTo>
                  <a:pt x="9" y="3414"/>
                </a:moveTo>
                <a:lnTo>
                  <a:pt x="9" y="3414"/>
                </a:lnTo>
                <a:cubicBezTo>
                  <a:pt x="0" y="3423"/>
                  <a:pt x="0" y="3423"/>
                  <a:pt x="0" y="3423"/>
                </a:cubicBezTo>
                <a:cubicBezTo>
                  <a:pt x="3241" y="4777"/>
                  <a:pt x="3241" y="4777"/>
                  <a:pt x="3241" y="4777"/>
                </a:cubicBezTo>
                <a:cubicBezTo>
                  <a:pt x="3250" y="4777"/>
                  <a:pt x="3259" y="4777"/>
                  <a:pt x="3268" y="4768"/>
                </a:cubicBezTo>
                <a:lnTo>
                  <a:pt x="3268" y="4768"/>
                </a:lnTo>
                <a:lnTo>
                  <a:pt x="3278" y="4759"/>
                </a:lnTo>
                <a:cubicBezTo>
                  <a:pt x="3278" y="27"/>
                  <a:pt x="3278" y="27"/>
                  <a:pt x="3278" y="27"/>
                </a:cubicBezTo>
                <a:cubicBezTo>
                  <a:pt x="3278" y="9"/>
                  <a:pt x="3259" y="0"/>
                  <a:pt x="3241" y="0"/>
                </a:cubicBezTo>
                <a:cubicBezTo>
                  <a:pt x="28" y="1318"/>
                  <a:pt x="28" y="1318"/>
                  <a:pt x="28" y="1318"/>
                </a:cubicBezTo>
                <a:cubicBezTo>
                  <a:pt x="19" y="1327"/>
                  <a:pt x="9" y="1337"/>
                  <a:pt x="9" y="1346"/>
                </a:cubicBezTo>
                <a:lnTo>
                  <a:pt x="9" y="3414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167">
            <a:extLst>
              <a:ext uri="{FF2B5EF4-FFF2-40B4-BE49-F238E27FC236}">
                <a16:creationId xmlns:a16="http://schemas.microsoft.com/office/drawing/2014/main" id="{87813AE1-735B-F14D-8FC8-7B133DDC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8622" y="1185937"/>
            <a:ext cx="4673153" cy="4651439"/>
          </a:xfrm>
          <a:custGeom>
            <a:avLst/>
            <a:gdLst>
              <a:gd name="T0" fmla="*/ 1345 w 4743"/>
              <a:gd name="T1" fmla="*/ 18 h 4724"/>
              <a:gd name="T2" fmla="*/ 1345 w 4743"/>
              <a:gd name="T3" fmla="*/ 18 h 4724"/>
              <a:gd name="T4" fmla="*/ 0 w 4743"/>
              <a:gd name="T5" fmla="*/ 3222 h 4724"/>
              <a:gd name="T6" fmla="*/ 9 w 4743"/>
              <a:gd name="T7" fmla="*/ 3249 h 4724"/>
              <a:gd name="T8" fmla="*/ 1473 w 4743"/>
              <a:gd name="T9" fmla="*/ 4714 h 4724"/>
              <a:gd name="T10" fmla="*/ 1473 w 4743"/>
              <a:gd name="T11" fmla="*/ 4723 h 4724"/>
              <a:gd name="T12" fmla="*/ 4723 w 4743"/>
              <a:gd name="T13" fmla="*/ 3396 h 4724"/>
              <a:gd name="T14" fmla="*/ 4742 w 4743"/>
              <a:gd name="T15" fmla="*/ 3369 h 4724"/>
              <a:gd name="T16" fmla="*/ 4742 w 4743"/>
              <a:gd name="T17" fmla="*/ 3369 h 4724"/>
              <a:gd name="T18" fmla="*/ 4732 w 4743"/>
              <a:gd name="T19" fmla="*/ 3350 h 4724"/>
              <a:gd name="T20" fmla="*/ 1391 w 4743"/>
              <a:gd name="T21" fmla="*/ 9 h 4724"/>
              <a:gd name="T22" fmla="*/ 1345 w 4743"/>
              <a:gd name="T23" fmla="*/ 18 h 4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43" h="4724">
                <a:moveTo>
                  <a:pt x="1345" y="18"/>
                </a:moveTo>
                <a:lnTo>
                  <a:pt x="1345" y="18"/>
                </a:lnTo>
                <a:cubicBezTo>
                  <a:pt x="0" y="3222"/>
                  <a:pt x="0" y="3222"/>
                  <a:pt x="0" y="3222"/>
                </a:cubicBezTo>
                <a:cubicBezTo>
                  <a:pt x="0" y="3231"/>
                  <a:pt x="0" y="3240"/>
                  <a:pt x="9" y="3249"/>
                </a:cubicBezTo>
                <a:cubicBezTo>
                  <a:pt x="1473" y="4714"/>
                  <a:pt x="1473" y="4714"/>
                  <a:pt x="1473" y="4714"/>
                </a:cubicBezTo>
                <a:cubicBezTo>
                  <a:pt x="1473" y="4723"/>
                  <a:pt x="1473" y="4723"/>
                  <a:pt x="1473" y="4723"/>
                </a:cubicBezTo>
                <a:cubicBezTo>
                  <a:pt x="4723" y="3396"/>
                  <a:pt x="4723" y="3396"/>
                  <a:pt x="4723" y="3396"/>
                </a:cubicBezTo>
                <a:cubicBezTo>
                  <a:pt x="4732" y="3387"/>
                  <a:pt x="4742" y="3378"/>
                  <a:pt x="4742" y="3369"/>
                </a:cubicBezTo>
                <a:lnTo>
                  <a:pt x="4742" y="3369"/>
                </a:lnTo>
                <a:cubicBezTo>
                  <a:pt x="4742" y="3359"/>
                  <a:pt x="4732" y="3359"/>
                  <a:pt x="4732" y="3350"/>
                </a:cubicBezTo>
                <a:cubicBezTo>
                  <a:pt x="1391" y="9"/>
                  <a:pt x="1391" y="9"/>
                  <a:pt x="1391" y="9"/>
                </a:cubicBezTo>
                <a:cubicBezTo>
                  <a:pt x="1373" y="0"/>
                  <a:pt x="1354" y="0"/>
                  <a:pt x="1345" y="1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168">
            <a:extLst>
              <a:ext uri="{FF2B5EF4-FFF2-40B4-BE49-F238E27FC236}">
                <a16:creationId xmlns:a16="http://schemas.microsoft.com/office/drawing/2014/main" id="{25096B9F-17B6-E947-AFCF-3AA2A63BC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1249" y="7900338"/>
            <a:ext cx="4651439" cy="4668812"/>
          </a:xfrm>
          <a:custGeom>
            <a:avLst/>
            <a:gdLst>
              <a:gd name="T0" fmla="*/ 10 w 4725"/>
              <a:gd name="T1" fmla="*/ 1473 h 4742"/>
              <a:gd name="T2" fmla="*/ 10 w 4725"/>
              <a:gd name="T3" fmla="*/ 1473 h 4742"/>
              <a:gd name="T4" fmla="*/ 0 w 4725"/>
              <a:gd name="T5" fmla="*/ 1473 h 4742"/>
              <a:gd name="T6" fmla="*/ 1328 w 4725"/>
              <a:gd name="T7" fmla="*/ 4723 h 4742"/>
              <a:gd name="T8" fmla="*/ 1346 w 4725"/>
              <a:gd name="T9" fmla="*/ 4741 h 4742"/>
              <a:gd name="T10" fmla="*/ 1346 w 4725"/>
              <a:gd name="T11" fmla="*/ 4741 h 4742"/>
              <a:gd name="T12" fmla="*/ 1364 w 4725"/>
              <a:gd name="T13" fmla="*/ 4732 h 4742"/>
              <a:gd name="T14" fmla="*/ 4715 w 4725"/>
              <a:gd name="T15" fmla="*/ 1391 h 4742"/>
              <a:gd name="T16" fmla="*/ 4705 w 4725"/>
              <a:gd name="T17" fmla="*/ 1345 h 4742"/>
              <a:gd name="T18" fmla="*/ 1502 w 4725"/>
              <a:gd name="T19" fmla="*/ 9 h 4742"/>
              <a:gd name="T20" fmla="*/ 1474 w 4725"/>
              <a:gd name="T21" fmla="*/ 9 h 4742"/>
              <a:gd name="T22" fmla="*/ 10 w 4725"/>
              <a:gd name="T23" fmla="*/ 1473 h 4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25" h="4742">
                <a:moveTo>
                  <a:pt x="10" y="1473"/>
                </a:moveTo>
                <a:lnTo>
                  <a:pt x="10" y="1473"/>
                </a:lnTo>
                <a:cubicBezTo>
                  <a:pt x="0" y="1473"/>
                  <a:pt x="0" y="1473"/>
                  <a:pt x="0" y="1473"/>
                </a:cubicBezTo>
                <a:cubicBezTo>
                  <a:pt x="1328" y="4723"/>
                  <a:pt x="1328" y="4723"/>
                  <a:pt x="1328" y="4723"/>
                </a:cubicBezTo>
                <a:cubicBezTo>
                  <a:pt x="1328" y="4732"/>
                  <a:pt x="1337" y="4741"/>
                  <a:pt x="1346" y="4741"/>
                </a:cubicBezTo>
                <a:lnTo>
                  <a:pt x="1346" y="4741"/>
                </a:lnTo>
                <a:cubicBezTo>
                  <a:pt x="1355" y="4741"/>
                  <a:pt x="1364" y="4732"/>
                  <a:pt x="1364" y="4732"/>
                </a:cubicBezTo>
                <a:cubicBezTo>
                  <a:pt x="4715" y="1391"/>
                  <a:pt x="4715" y="1391"/>
                  <a:pt x="4715" y="1391"/>
                </a:cubicBezTo>
                <a:cubicBezTo>
                  <a:pt x="4724" y="1373"/>
                  <a:pt x="4724" y="1354"/>
                  <a:pt x="4705" y="1345"/>
                </a:cubicBezTo>
                <a:cubicBezTo>
                  <a:pt x="1502" y="9"/>
                  <a:pt x="1502" y="9"/>
                  <a:pt x="1502" y="9"/>
                </a:cubicBezTo>
                <a:cubicBezTo>
                  <a:pt x="1492" y="0"/>
                  <a:pt x="1483" y="0"/>
                  <a:pt x="1474" y="9"/>
                </a:cubicBezTo>
                <a:lnTo>
                  <a:pt x="10" y="1473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487">
            <a:extLst>
              <a:ext uri="{FF2B5EF4-FFF2-40B4-BE49-F238E27FC236}">
                <a16:creationId xmlns:a16="http://schemas.microsoft.com/office/drawing/2014/main" id="{915FB665-E6A8-F946-9574-E94F0C79A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2915" y="8855816"/>
            <a:ext cx="56461" cy="660148"/>
          </a:xfrm>
          <a:custGeom>
            <a:avLst/>
            <a:gdLst>
              <a:gd name="T0" fmla="*/ 27 w 56"/>
              <a:gd name="T1" fmla="*/ 668 h 669"/>
              <a:gd name="T2" fmla="*/ 27 w 56"/>
              <a:gd name="T3" fmla="*/ 668 h 669"/>
              <a:gd name="T4" fmla="*/ 27 w 56"/>
              <a:gd name="T5" fmla="*/ 668 h 669"/>
              <a:gd name="T6" fmla="*/ 0 w 56"/>
              <a:gd name="T7" fmla="*/ 641 h 669"/>
              <a:gd name="T8" fmla="*/ 0 w 56"/>
              <a:gd name="T9" fmla="*/ 27 h 669"/>
              <a:gd name="T10" fmla="*/ 27 w 56"/>
              <a:gd name="T11" fmla="*/ 0 h 669"/>
              <a:gd name="T12" fmla="*/ 27 w 56"/>
              <a:gd name="T13" fmla="*/ 0 h 669"/>
              <a:gd name="T14" fmla="*/ 55 w 56"/>
              <a:gd name="T15" fmla="*/ 27 h 669"/>
              <a:gd name="T16" fmla="*/ 45 w 56"/>
              <a:gd name="T17" fmla="*/ 641 h 669"/>
              <a:gd name="T18" fmla="*/ 27 w 56"/>
              <a:gd name="T19" fmla="*/ 668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669">
                <a:moveTo>
                  <a:pt x="27" y="668"/>
                </a:moveTo>
                <a:lnTo>
                  <a:pt x="27" y="668"/>
                </a:lnTo>
                <a:lnTo>
                  <a:pt x="27" y="668"/>
                </a:lnTo>
                <a:cubicBezTo>
                  <a:pt x="9" y="668"/>
                  <a:pt x="0" y="659"/>
                  <a:pt x="0" y="64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5" y="9"/>
                  <a:pt x="55" y="27"/>
                </a:cubicBezTo>
                <a:cubicBezTo>
                  <a:pt x="45" y="641"/>
                  <a:pt x="45" y="641"/>
                  <a:pt x="45" y="641"/>
                </a:cubicBezTo>
                <a:cubicBezTo>
                  <a:pt x="45" y="659"/>
                  <a:pt x="36" y="668"/>
                  <a:pt x="27" y="6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5" name="Freeform 488">
            <a:extLst>
              <a:ext uri="{FF2B5EF4-FFF2-40B4-BE49-F238E27FC236}">
                <a16:creationId xmlns:a16="http://schemas.microsoft.com/office/drawing/2014/main" id="{9D86D373-8D1B-3946-AC27-CE2F66A2A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2915" y="9459505"/>
            <a:ext cx="660148" cy="56459"/>
          </a:xfrm>
          <a:custGeom>
            <a:avLst/>
            <a:gdLst>
              <a:gd name="T0" fmla="*/ 27 w 669"/>
              <a:gd name="T1" fmla="*/ 55 h 56"/>
              <a:gd name="T2" fmla="*/ 27 w 669"/>
              <a:gd name="T3" fmla="*/ 55 h 56"/>
              <a:gd name="T4" fmla="*/ 0 w 669"/>
              <a:gd name="T5" fmla="*/ 28 h 56"/>
              <a:gd name="T6" fmla="*/ 27 w 669"/>
              <a:gd name="T7" fmla="*/ 0 h 56"/>
              <a:gd name="T8" fmla="*/ 641 w 669"/>
              <a:gd name="T9" fmla="*/ 0 h 56"/>
              <a:gd name="T10" fmla="*/ 668 w 669"/>
              <a:gd name="T11" fmla="*/ 28 h 56"/>
              <a:gd name="T12" fmla="*/ 641 w 669"/>
              <a:gd name="T13" fmla="*/ 55 h 56"/>
              <a:gd name="T14" fmla="*/ 27 w 669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9" h="56">
                <a:moveTo>
                  <a:pt x="27" y="55"/>
                </a:moveTo>
                <a:lnTo>
                  <a:pt x="27" y="55"/>
                </a:lnTo>
                <a:cubicBezTo>
                  <a:pt x="9" y="55"/>
                  <a:pt x="0" y="46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59" y="0"/>
                  <a:pt x="668" y="19"/>
                  <a:pt x="668" y="28"/>
                </a:cubicBezTo>
                <a:cubicBezTo>
                  <a:pt x="668" y="46"/>
                  <a:pt x="659" y="55"/>
                  <a:pt x="641" y="55"/>
                </a:cubicBezTo>
                <a:lnTo>
                  <a:pt x="27" y="5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6" name="Freeform 489">
            <a:extLst>
              <a:ext uri="{FF2B5EF4-FFF2-40B4-BE49-F238E27FC236}">
                <a16:creationId xmlns:a16="http://schemas.microsoft.com/office/drawing/2014/main" id="{02CF9433-3CD8-954A-9B7A-DDDA04A9F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8865" y="9224979"/>
            <a:ext cx="165037" cy="290985"/>
          </a:xfrm>
          <a:custGeom>
            <a:avLst/>
            <a:gdLst>
              <a:gd name="T0" fmla="*/ 146 w 166"/>
              <a:gd name="T1" fmla="*/ 293 h 294"/>
              <a:gd name="T2" fmla="*/ 146 w 166"/>
              <a:gd name="T3" fmla="*/ 293 h 294"/>
              <a:gd name="T4" fmla="*/ 18 w 166"/>
              <a:gd name="T5" fmla="*/ 293 h 294"/>
              <a:gd name="T6" fmla="*/ 0 w 166"/>
              <a:gd name="T7" fmla="*/ 266 h 294"/>
              <a:gd name="T8" fmla="*/ 0 w 166"/>
              <a:gd name="T9" fmla="*/ 19 h 294"/>
              <a:gd name="T10" fmla="*/ 18 w 166"/>
              <a:gd name="T11" fmla="*/ 0 h 294"/>
              <a:gd name="T12" fmla="*/ 146 w 166"/>
              <a:gd name="T13" fmla="*/ 0 h 294"/>
              <a:gd name="T14" fmla="*/ 165 w 166"/>
              <a:gd name="T15" fmla="*/ 19 h 294"/>
              <a:gd name="T16" fmla="*/ 165 w 166"/>
              <a:gd name="T17" fmla="*/ 266 h 294"/>
              <a:gd name="T18" fmla="*/ 146 w 166"/>
              <a:gd name="T19" fmla="*/ 293 h 294"/>
              <a:gd name="T20" fmla="*/ 46 w 166"/>
              <a:gd name="T21" fmla="*/ 238 h 294"/>
              <a:gd name="T22" fmla="*/ 46 w 166"/>
              <a:gd name="T23" fmla="*/ 238 h 294"/>
              <a:gd name="T24" fmla="*/ 119 w 166"/>
              <a:gd name="T25" fmla="*/ 238 h 294"/>
              <a:gd name="T26" fmla="*/ 119 w 166"/>
              <a:gd name="T27" fmla="*/ 46 h 294"/>
              <a:gd name="T28" fmla="*/ 46 w 166"/>
              <a:gd name="T29" fmla="*/ 46 h 294"/>
              <a:gd name="T30" fmla="*/ 46 w 166"/>
              <a:gd name="T31" fmla="*/ 238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294">
                <a:moveTo>
                  <a:pt x="146" y="293"/>
                </a:moveTo>
                <a:lnTo>
                  <a:pt x="146" y="293"/>
                </a:lnTo>
                <a:cubicBezTo>
                  <a:pt x="18" y="293"/>
                  <a:pt x="18" y="293"/>
                  <a:pt x="18" y="293"/>
                </a:cubicBezTo>
                <a:cubicBezTo>
                  <a:pt x="9" y="293"/>
                  <a:pt x="0" y="284"/>
                  <a:pt x="0" y="26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5" y="0"/>
                  <a:pt x="165" y="9"/>
                  <a:pt x="165" y="19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65" y="284"/>
                  <a:pt x="155" y="293"/>
                  <a:pt x="146" y="293"/>
                </a:cubicBezTo>
                <a:close/>
                <a:moveTo>
                  <a:pt x="46" y="238"/>
                </a:moveTo>
                <a:lnTo>
                  <a:pt x="46" y="238"/>
                </a:lnTo>
                <a:cubicBezTo>
                  <a:pt x="119" y="238"/>
                  <a:pt x="119" y="238"/>
                  <a:pt x="119" y="238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7" name="Freeform 490">
            <a:extLst>
              <a:ext uri="{FF2B5EF4-FFF2-40B4-BE49-F238E27FC236}">
                <a16:creationId xmlns:a16="http://schemas.microsoft.com/office/drawing/2014/main" id="{D65D1C6A-F23B-1342-975A-C7836C16A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6127" y="9099028"/>
            <a:ext cx="173723" cy="416936"/>
          </a:xfrm>
          <a:custGeom>
            <a:avLst/>
            <a:gdLst>
              <a:gd name="T0" fmla="*/ 146 w 175"/>
              <a:gd name="T1" fmla="*/ 421 h 422"/>
              <a:gd name="T2" fmla="*/ 146 w 175"/>
              <a:gd name="T3" fmla="*/ 421 h 422"/>
              <a:gd name="T4" fmla="*/ 27 w 175"/>
              <a:gd name="T5" fmla="*/ 421 h 422"/>
              <a:gd name="T6" fmla="*/ 0 w 175"/>
              <a:gd name="T7" fmla="*/ 394 h 422"/>
              <a:gd name="T8" fmla="*/ 0 w 175"/>
              <a:gd name="T9" fmla="*/ 28 h 422"/>
              <a:gd name="T10" fmla="*/ 27 w 175"/>
              <a:gd name="T11" fmla="*/ 0 h 422"/>
              <a:gd name="T12" fmla="*/ 146 w 175"/>
              <a:gd name="T13" fmla="*/ 0 h 422"/>
              <a:gd name="T14" fmla="*/ 174 w 175"/>
              <a:gd name="T15" fmla="*/ 28 h 422"/>
              <a:gd name="T16" fmla="*/ 174 w 175"/>
              <a:gd name="T17" fmla="*/ 394 h 422"/>
              <a:gd name="T18" fmla="*/ 146 w 175"/>
              <a:gd name="T19" fmla="*/ 421 h 422"/>
              <a:gd name="T20" fmla="*/ 46 w 175"/>
              <a:gd name="T21" fmla="*/ 366 h 422"/>
              <a:gd name="T22" fmla="*/ 46 w 175"/>
              <a:gd name="T23" fmla="*/ 366 h 422"/>
              <a:gd name="T24" fmla="*/ 128 w 175"/>
              <a:gd name="T25" fmla="*/ 366 h 422"/>
              <a:gd name="T26" fmla="*/ 128 w 175"/>
              <a:gd name="T27" fmla="*/ 46 h 422"/>
              <a:gd name="T28" fmla="*/ 46 w 175"/>
              <a:gd name="T29" fmla="*/ 46 h 422"/>
              <a:gd name="T30" fmla="*/ 46 w 175"/>
              <a:gd name="T31" fmla="*/ 36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422">
                <a:moveTo>
                  <a:pt x="146" y="421"/>
                </a:moveTo>
                <a:lnTo>
                  <a:pt x="146" y="421"/>
                </a:lnTo>
                <a:cubicBezTo>
                  <a:pt x="27" y="421"/>
                  <a:pt x="27" y="421"/>
                  <a:pt x="27" y="421"/>
                </a:cubicBezTo>
                <a:cubicBezTo>
                  <a:pt x="9" y="421"/>
                  <a:pt x="0" y="412"/>
                  <a:pt x="0" y="3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4" y="0"/>
                  <a:pt x="174" y="9"/>
                  <a:pt x="174" y="28"/>
                </a:cubicBezTo>
                <a:cubicBezTo>
                  <a:pt x="174" y="394"/>
                  <a:pt x="174" y="394"/>
                  <a:pt x="174" y="394"/>
                </a:cubicBezTo>
                <a:cubicBezTo>
                  <a:pt x="174" y="412"/>
                  <a:pt x="164" y="421"/>
                  <a:pt x="146" y="421"/>
                </a:cubicBezTo>
                <a:close/>
                <a:moveTo>
                  <a:pt x="46" y="366"/>
                </a:moveTo>
                <a:lnTo>
                  <a:pt x="46" y="366"/>
                </a:lnTo>
                <a:cubicBezTo>
                  <a:pt x="128" y="366"/>
                  <a:pt x="128" y="366"/>
                  <a:pt x="128" y="366"/>
                </a:cubicBezTo>
                <a:cubicBezTo>
                  <a:pt x="128" y="46"/>
                  <a:pt x="128" y="46"/>
                  <a:pt x="128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3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Freeform 491">
            <a:extLst>
              <a:ext uri="{FF2B5EF4-FFF2-40B4-BE49-F238E27FC236}">
                <a16:creationId xmlns:a16="http://schemas.microsoft.com/office/drawing/2014/main" id="{9C879FDD-C7C7-0D46-AECC-489371A53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078" y="9146803"/>
            <a:ext cx="165037" cy="369160"/>
          </a:xfrm>
          <a:custGeom>
            <a:avLst/>
            <a:gdLst>
              <a:gd name="T0" fmla="*/ 146 w 166"/>
              <a:gd name="T1" fmla="*/ 375 h 376"/>
              <a:gd name="T2" fmla="*/ 146 w 166"/>
              <a:gd name="T3" fmla="*/ 375 h 376"/>
              <a:gd name="T4" fmla="*/ 18 w 166"/>
              <a:gd name="T5" fmla="*/ 375 h 376"/>
              <a:gd name="T6" fmla="*/ 0 w 166"/>
              <a:gd name="T7" fmla="*/ 348 h 376"/>
              <a:gd name="T8" fmla="*/ 0 w 166"/>
              <a:gd name="T9" fmla="*/ 18 h 376"/>
              <a:gd name="T10" fmla="*/ 18 w 166"/>
              <a:gd name="T11" fmla="*/ 0 h 376"/>
              <a:gd name="T12" fmla="*/ 146 w 166"/>
              <a:gd name="T13" fmla="*/ 0 h 376"/>
              <a:gd name="T14" fmla="*/ 165 w 166"/>
              <a:gd name="T15" fmla="*/ 18 h 376"/>
              <a:gd name="T16" fmla="*/ 165 w 166"/>
              <a:gd name="T17" fmla="*/ 348 h 376"/>
              <a:gd name="T18" fmla="*/ 146 w 166"/>
              <a:gd name="T19" fmla="*/ 375 h 376"/>
              <a:gd name="T20" fmla="*/ 46 w 166"/>
              <a:gd name="T21" fmla="*/ 320 h 376"/>
              <a:gd name="T22" fmla="*/ 46 w 166"/>
              <a:gd name="T23" fmla="*/ 320 h 376"/>
              <a:gd name="T24" fmla="*/ 119 w 166"/>
              <a:gd name="T25" fmla="*/ 320 h 376"/>
              <a:gd name="T26" fmla="*/ 119 w 166"/>
              <a:gd name="T27" fmla="*/ 46 h 376"/>
              <a:gd name="T28" fmla="*/ 46 w 166"/>
              <a:gd name="T29" fmla="*/ 46 h 376"/>
              <a:gd name="T30" fmla="*/ 46 w 166"/>
              <a:gd name="T31" fmla="*/ 32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376">
                <a:moveTo>
                  <a:pt x="146" y="375"/>
                </a:moveTo>
                <a:lnTo>
                  <a:pt x="146" y="375"/>
                </a:lnTo>
                <a:cubicBezTo>
                  <a:pt x="18" y="375"/>
                  <a:pt x="18" y="375"/>
                  <a:pt x="18" y="375"/>
                </a:cubicBezTo>
                <a:cubicBezTo>
                  <a:pt x="9" y="375"/>
                  <a:pt x="0" y="366"/>
                  <a:pt x="0" y="34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6" y="0"/>
                  <a:pt x="165" y="9"/>
                  <a:pt x="165" y="18"/>
                </a:cubicBezTo>
                <a:cubicBezTo>
                  <a:pt x="165" y="348"/>
                  <a:pt x="165" y="348"/>
                  <a:pt x="165" y="348"/>
                </a:cubicBezTo>
                <a:cubicBezTo>
                  <a:pt x="165" y="366"/>
                  <a:pt x="156" y="375"/>
                  <a:pt x="146" y="375"/>
                </a:cubicBezTo>
                <a:close/>
                <a:moveTo>
                  <a:pt x="46" y="320"/>
                </a:moveTo>
                <a:lnTo>
                  <a:pt x="46" y="320"/>
                </a:lnTo>
                <a:cubicBezTo>
                  <a:pt x="119" y="320"/>
                  <a:pt x="119" y="320"/>
                  <a:pt x="119" y="320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3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" name="Freeform 492">
            <a:extLst>
              <a:ext uri="{FF2B5EF4-FFF2-40B4-BE49-F238E27FC236}">
                <a16:creationId xmlns:a16="http://schemas.microsoft.com/office/drawing/2014/main" id="{705BFCD4-6A8D-DC48-9C0D-F7AD662D5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324" y="8864502"/>
            <a:ext cx="469053" cy="225840"/>
          </a:xfrm>
          <a:custGeom>
            <a:avLst/>
            <a:gdLst>
              <a:gd name="T0" fmla="*/ 18 w 477"/>
              <a:gd name="T1" fmla="*/ 229 h 230"/>
              <a:gd name="T2" fmla="*/ 18 w 477"/>
              <a:gd name="T3" fmla="*/ 229 h 230"/>
              <a:gd name="T4" fmla="*/ 9 w 477"/>
              <a:gd name="T5" fmla="*/ 229 h 230"/>
              <a:gd name="T6" fmla="*/ 9 w 477"/>
              <a:gd name="T7" fmla="*/ 201 h 230"/>
              <a:gd name="T8" fmla="*/ 137 w 477"/>
              <a:gd name="T9" fmla="*/ 83 h 230"/>
              <a:gd name="T10" fmla="*/ 155 w 477"/>
              <a:gd name="T11" fmla="*/ 83 h 230"/>
              <a:gd name="T12" fmla="*/ 284 w 477"/>
              <a:gd name="T13" fmla="*/ 192 h 230"/>
              <a:gd name="T14" fmla="*/ 448 w 477"/>
              <a:gd name="T15" fmla="*/ 9 h 230"/>
              <a:gd name="T16" fmla="*/ 467 w 477"/>
              <a:gd name="T17" fmla="*/ 9 h 230"/>
              <a:gd name="T18" fmla="*/ 467 w 477"/>
              <a:gd name="T19" fmla="*/ 27 h 230"/>
              <a:gd name="T20" fmla="*/ 293 w 477"/>
              <a:gd name="T21" fmla="*/ 229 h 230"/>
              <a:gd name="T22" fmla="*/ 284 w 477"/>
              <a:gd name="T23" fmla="*/ 229 h 230"/>
              <a:gd name="T24" fmla="*/ 274 w 477"/>
              <a:gd name="T25" fmla="*/ 229 h 230"/>
              <a:gd name="T26" fmla="*/ 146 w 477"/>
              <a:gd name="T27" fmla="*/ 110 h 230"/>
              <a:gd name="T28" fmla="*/ 27 w 477"/>
              <a:gd name="T29" fmla="*/ 229 h 230"/>
              <a:gd name="T30" fmla="*/ 18 w 477"/>
              <a:gd name="T3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" h="230">
                <a:moveTo>
                  <a:pt x="18" y="229"/>
                </a:moveTo>
                <a:lnTo>
                  <a:pt x="18" y="229"/>
                </a:lnTo>
                <a:lnTo>
                  <a:pt x="9" y="229"/>
                </a:lnTo>
                <a:cubicBezTo>
                  <a:pt x="0" y="220"/>
                  <a:pt x="0" y="211"/>
                  <a:pt x="9" y="201"/>
                </a:cubicBezTo>
                <a:cubicBezTo>
                  <a:pt x="137" y="83"/>
                  <a:pt x="137" y="83"/>
                  <a:pt x="137" y="83"/>
                </a:cubicBezTo>
                <a:cubicBezTo>
                  <a:pt x="146" y="73"/>
                  <a:pt x="155" y="73"/>
                  <a:pt x="155" y="83"/>
                </a:cubicBezTo>
                <a:cubicBezTo>
                  <a:pt x="284" y="192"/>
                  <a:pt x="284" y="192"/>
                  <a:pt x="284" y="192"/>
                </a:cubicBezTo>
                <a:cubicBezTo>
                  <a:pt x="448" y="9"/>
                  <a:pt x="448" y="9"/>
                  <a:pt x="448" y="9"/>
                </a:cubicBezTo>
                <a:cubicBezTo>
                  <a:pt x="448" y="0"/>
                  <a:pt x="458" y="0"/>
                  <a:pt x="467" y="9"/>
                </a:cubicBezTo>
                <a:cubicBezTo>
                  <a:pt x="476" y="9"/>
                  <a:pt x="476" y="18"/>
                  <a:pt x="467" y="27"/>
                </a:cubicBezTo>
                <a:cubicBezTo>
                  <a:pt x="293" y="229"/>
                  <a:pt x="293" y="229"/>
                  <a:pt x="293" y="229"/>
                </a:cubicBezTo>
                <a:lnTo>
                  <a:pt x="284" y="229"/>
                </a:lnTo>
                <a:lnTo>
                  <a:pt x="274" y="229"/>
                </a:lnTo>
                <a:cubicBezTo>
                  <a:pt x="146" y="110"/>
                  <a:pt x="146" y="110"/>
                  <a:pt x="146" y="110"/>
                </a:cubicBezTo>
                <a:cubicBezTo>
                  <a:pt x="27" y="229"/>
                  <a:pt x="27" y="229"/>
                  <a:pt x="27" y="229"/>
                </a:cubicBezTo>
                <a:lnTo>
                  <a:pt x="18" y="2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0" name="Freeform 493">
            <a:extLst>
              <a:ext uri="{FF2B5EF4-FFF2-40B4-BE49-F238E27FC236}">
                <a16:creationId xmlns:a16="http://schemas.microsoft.com/office/drawing/2014/main" id="{5D9B307A-7C50-D941-80D3-667B6D26E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5290" y="8864502"/>
            <a:ext cx="39086" cy="117265"/>
          </a:xfrm>
          <a:custGeom>
            <a:avLst/>
            <a:gdLst>
              <a:gd name="T0" fmla="*/ 28 w 38"/>
              <a:gd name="T1" fmla="*/ 119 h 120"/>
              <a:gd name="T2" fmla="*/ 28 w 38"/>
              <a:gd name="T3" fmla="*/ 119 h 120"/>
              <a:gd name="T4" fmla="*/ 9 w 38"/>
              <a:gd name="T5" fmla="*/ 110 h 120"/>
              <a:gd name="T6" fmla="*/ 0 w 38"/>
              <a:gd name="T7" fmla="*/ 18 h 120"/>
              <a:gd name="T8" fmla="*/ 19 w 38"/>
              <a:gd name="T9" fmla="*/ 0 h 120"/>
              <a:gd name="T10" fmla="*/ 37 w 38"/>
              <a:gd name="T11" fmla="*/ 9 h 120"/>
              <a:gd name="T12" fmla="*/ 37 w 38"/>
              <a:gd name="T13" fmla="*/ 101 h 120"/>
              <a:gd name="T14" fmla="*/ 28 w 38"/>
              <a:gd name="T15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120">
                <a:moveTo>
                  <a:pt x="28" y="119"/>
                </a:moveTo>
                <a:lnTo>
                  <a:pt x="28" y="119"/>
                </a:lnTo>
                <a:cubicBezTo>
                  <a:pt x="19" y="119"/>
                  <a:pt x="9" y="119"/>
                  <a:pt x="9" y="11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37" y="9"/>
                  <a:pt x="37" y="9"/>
                </a:cubicBezTo>
                <a:cubicBezTo>
                  <a:pt x="37" y="101"/>
                  <a:pt x="37" y="101"/>
                  <a:pt x="37" y="101"/>
                </a:cubicBezTo>
                <a:cubicBezTo>
                  <a:pt x="37" y="110"/>
                  <a:pt x="37" y="119"/>
                  <a:pt x="28" y="1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1" name="Freeform 494">
            <a:extLst>
              <a:ext uri="{FF2B5EF4-FFF2-40B4-BE49-F238E27FC236}">
                <a16:creationId xmlns:a16="http://schemas.microsoft.com/office/drawing/2014/main" id="{26B45376-2DFC-D14B-B295-B3F35357F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4084" y="8864502"/>
            <a:ext cx="125951" cy="39089"/>
          </a:xfrm>
          <a:custGeom>
            <a:avLst/>
            <a:gdLst>
              <a:gd name="T0" fmla="*/ 18 w 129"/>
              <a:gd name="T1" fmla="*/ 37 h 38"/>
              <a:gd name="T2" fmla="*/ 18 w 129"/>
              <a:gd name="T3" fmla="*/ 37 h 38"/>
              <a:gd name="T4" fmla="*/ 0 w 129"/>
              <a:gd name="T5" fmla="*/ 27 h 38"/>
              <a:gd name="T6" fmla="*/ 18 w 129"/>
              <a:gd name="T7" fmla="*/ 9 h 38"/>
              <a:gd name="T8" fmla="*/ 110 w 129"/>
              <a:gd name="T9" fmla="*/ 0 h 38"/>
              <a:gd name="T10" fmla="*/ 128 w 129"/>
              <a:gd name="T11" fmla="*/ 9 h 38"/>
              <a:gd name="T12" fmla="*/ 110 w 129"/>
              <a:gd name="T13" fmla="*/ 27 h 38"/>
              <a:gd name="T14" fmla="*/ 18 w 12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7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110" y="0"/>
                  <a:pt x="110" y="0"/>
                  <a:pt x="110" y="0"/>
                </a:cubicBezTo>
                <a:cubicBezTo>
                  <a:pt x="119" y="0"/>
                  <a:pt x="128" y="9"/>
                  <a:pt x="128" y="9"/>
                </a:cubicBezTo>
                <a:cubicBezTo>
                  <a:pt x="128" y="18"/>
                  <a:pt x="119" y="27"/>
                  <a:pt x="110" y="27"/>
                </a:cubicBezTo>
                <a:cubicBezTo>
                  <a:pt x="18" y="37"/>
                  <a:pt x="18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2" name="Freeform 495">
            <a:extLst>
              <a:ext uri="{FF2B5EF4-FFF2-40B4-BE49-F238E27FC236}">
                <a16:creationId xmlns:a16="http://schemas.microsoft.com/office/drawing/2014/main" id="{91633428-7B80-0C49-87DB-379365827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867" y="10228229"/>
            <a:ext cx="199782" cy="686207"/>
          </a:xfrm>
          <a:custGeom>
            <a:avLst/>
            <a:gdLst>
              <a:gd name="T0" fmla="*/ 183 w 202"/>
              <a:gd name="T1" fmla="*/ 696 h 697"/>
              <a:gd name="T2" fmla="*/ 183 w 202"/>
              <a:gd name="T3" fmla="*/ 696 h 697"/>
              <a:gd name="T4" fmla="*/ 18 w 202"/>
              <a:gd name="T5" fmla="*/ 696 h 697"/>
              <a:gd name="T6" fmla="*/ 0 w 202"/>
              <a:gd name="T7" fmla="*/ 687 h 697"/>
              <a:gd name="T8" fmla="*/ 0 w 202"/>
              <a:gd name="T9" fmla="*/ 10 h 697"/>
              <a:gd name="T10" fmla="*/ 18 w 202"/>
              <a:gd name="T11" fmla="*/ 0 h 697"/>
              <a:gd name="T12" fmla="*/ 183 w 202"/>
              <a:gd name="T13" fmla="*/ 0 h 697"/>
              <a:gd name="T14" fmla="*/ 201 w 202"/>
              <a:gd name="T15" fmla="*/ 10 h 697"/>
              <a:gd name="T16" fmla="*/ 201 w 202"/>
              <a:gd name="T17" fmla="*/ 687 h 697"/>
              <a:gd name="T18" fmla="*/ 183 w 202"/>
              <a:gd name="T19" fmla="*/ 696 h 697"/>
              <a:gd name="T20" fmla="*/ 37 w 202"/>
              <a:gd name="T21" fmla="*/ 669 h 697"/>
              <a:gd name="T22" fmla="*/ 37 w 202"/>
              <a:gd name="T23" fmla="*/ 669 h 697"/>
              <a:gd name="T24" fmla="*/ 165 w 202"/>
              <a:gd name="T25" fmla="*/ 669 h 697"/>
              <a:gd name="T26" fmla="*/ 165 w 202"/>
              <a:gd name="T27" fmla="*/ 28 h 697"/>
              <a:gd name="T28" fmla="*/ 37 w 202"/>
              <a:gd name="T29" fmla="*/ 28 h 697"/>
              <a:gd name="T30" fmla="*/ 37 w 202"/>
              <a:gd name="T31" fmla="*/ 669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697">
                <a:moveTo>
                  <a:pt x="183" y="696"/>
                </a:moveTo>
                <a:lnTo>
                  <a:pt x="183" y="696"/>
                </a:lnTo>
                <a:cubicBezTo>
                  <a:pt x="18" y="696"/>
                  <a:pt x="18" y="696"/>
                  <a:pt x="18" y="696"/>
                </a:cubicBezTo>
                <a:cubicBezTo>
                  <a:pt x="9" y="696"/>
                  <a:pt x="0" y="696"/>
                  <a:pt x="0" y="68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18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92" y="0"/>
                  <a:pt x="201" y="0"/>
                  <a:pt x="201" y="10"/>
                </a:cubicBezTo>
                <a:cubicBezTo>
                  <a:pt x="201" y="687"/>
                  <a:pt x="201" y="687"/>
                  <a:pt x="201" y="687"/>
                </a:cubicBezTo>
                <a:cubicBezTo>
                  <a:pt x="201" y="696"/>
                  <a:pt x="192" y="696"/>
                  <a:pt x="183" y="696"/>
                </a:cubicBezTo>
                <a:close/>
                <a:moveTo>
                  <a:pt x="37" y="669"/>
                </a:moveTo>
                <a:lnTo>
                  <a:pt x="37" y="669"/>
                </a:lnTo>
                <a:cubicBezTo>
                  <a:pt x="165" y="669"/>
                  <a:pt x="165" y="669"/>
                  <a:pt x="165" y="669"/>
                </a:cubicBezTo>
                <a:cubicBezTo>
                  <a:pt x="165" y="28"/>
                  <a:pt x="165" y="28"/>
                  <a:pt x="165" y="28"/>
                </a:cubicBezTo>
                <a:cubicBezTo>
                  <a:pt x="37" y="28"/>
                  <a:pt x="37" y="28"/>
                  <a:pt x="37" y="28"/>
                </a:cubicBezTo>
                <a:lnTo>
                  <a:pt x="37" y="6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3" name="Freeform 496">
            <a:extLst>
              <a:ext uri="{FF2B5EF4-FFF2-40B4-BE49-F238E27FC236}">
                <a16:creationId xmlns:a16="http://schemas.microsoft.com/office/drawing/2014/main" id="{33B39C07-BE73-7145-963A-A20F77B3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298" y="10306404"/>
            <a:ext cx="108576" cy="108578"/>
          </a:xfrm>
          <a:custGeom>
            <a:avLst/>
            <a:gdLst>
              <a:gd name="T0" fmla="*/ 55 w 111"/>
              <a:gd name="T1" fmla="*/ 110 h 111"/>
              <a:gd name="T2" fmla="*/ 55 w 111"/>
              <a:gd name="T3" fmla="*/ 110 h 111"/>
              <a:gd name="T4" fmla="*/ 0 w 111"/>
              <a:gd name="T5" fmla="*/ 55 h 111"/>
              <a:gd name="T6" fmla="*/ 55 w 111"/>
              <a:gd name="T7" fmla="*/ 0 h 111"/>
              <a:gd name="T8" fmla="*/ 110 w 111"/>
              <a:gd name="T9" fmla="*/ 55 h 111"/>
              <a:gd name="T10" fmla="*/ 55 w 111"/>
              <a:gd name="T11" fmla="*/ 110 h 111"/>
              <a:gd name="T12" fmla="*/ 55 w 111"/>
              <a:gd name="T13" fmla="*/ 27 h 111"/>
              <a:gd name="T14" fmla="*/ 55 w 111"/>
              <a:gd name="T15" fmla="*/ 27 h 111"/>
              <a:gd name="T16" fmla="*/ 27 w 111"/>
              <a:gd name="T17" fmla="*/ 55 h 111"/>
              <a:gd name="T18" fmla="*/ 55 w 111"/>
              <a:gd name="T19" fmla="*/ 82 h 111"/>
              <a:gd name="T20" fmla="*/ 82 w 111"/>
              <a:gd name="T21" fmla="*/ 55 h 111"/>
              <a:gd name="T22" fmla="*/ 55 w 111"/>
              <a:gd name="T23" fmla="*/ 2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111">
                <a:moveTo>
                  <a:pt x="55" y="110"/>
                </a:moveTo>
                <a:lnTo>
                  <a:pt x="55" y="110"/>
                </a:lnTo>
                <a:cubicBezTo>
                  <a:pt x="27" y="110"/>
                  <a:pt x="0" y="91"/>
                  <a:pt x="0" y="55"/>
                </a:cubicBezTo>
                <a:cubicBezTo>
                  <a:pt x="0" y="27"/>
                  <a:pt x="27" y="0"/>
                  <a:pt x="55" y="0"/>
                </a:cubicBezTo>
                <a:cubicBezTo>
                  <a:pt x="91" y="0"/>
                  <a:pt x="110" y="27"/>
                  <a:pt x="110" y="55"/>
                </a:cubicBezTo>
                <a:cubicBezTo>
                  <a:pt x="110" y="91"/>
                  <a:pt x="91" y="110"/>
                  <a:pt x="55" y="110"/>
                </a:cubicBezTo>
                <a:close/>
                <a:moveTo>
                  <a:pt x="55" y="27"/>
                </a:moveTo>
                <a:lnTo>
                  <a:pt x="55" y="27"/>
                </a:lnTo>
                <a:cubicBezTo>
                  <a:pt x="45" y="27"/>
                  <a:pt x="27" y="46"/>
                  <a:pt x="27" y="55"/>
                </a:cubicBezTo>
                <a:cubicBezTo>
                  <a:pt x="27" y="73"/>
                  <a:pt x="45" y="82"/>
                  <a:pt x="55" y="82"/>
                </a:cubicBezTo>
                <a:cubicBezTo>
                  <a:pt x="73" y="82"/>
                  <a:pt x="82" y="73"/>
                  <a:pt x="82" y="55"/>
                </a:cubicBezTo>
                <a:cubicBezTo>
                  <a:pt x="82" y="46"/>
                  <a:pt x="73" y="27"/>
                  <a:pt x="55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Freeform 497">
            <a:extLst>
              <a:ext uri="{FF2B5EF4-FFF2-40B4-BE49-F238E27FC236}">
                <a16:creationId xmlns:a16="http://schemas.microsoft.com/office/drawing/2014/main" id="{BF78198E-FC2C-2747-876E-B50BBFF5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298" y="10462755"/>
            <a:ext cx="108576" cy="408249"/>
          </a:xfrm>
          <a:custGeom>
            <a:avLst/>
            <a:gdLst>
              <a:gd name="T0" fmla="*/ 91 w 111"/>
              <a:gd name="T1" fmla="*/ 412 h 413"/>
              <a:gd name="T2" fmla="*/ 91 w 111"/>
              <a:gd name="T3" fmla="*/ 412 h 413"/>
              <a:gd name="T4" fmla="*/ 18 w 111"/>
              <a:gd name="T5" fmla="*/ 412 h 413"/>
              <a:gd name="T6" fmla="*/ 0 w 111"/>
              <a:gd name="T7" fmla="*/ 403 h 413"/>
              <a:gd name="T8" fmla="*/ 0 w 111"/>
              <a:gd name="T9" fmla="*/ 19 h 413"/>
              <a:gd name="T10" fmla="*/ 18 w 111"/>
              <a:gd name="T11" fmla="*/ 0 h 413"/>
              <a:gd name="T12" fmla="*/ 91 w 111"/>
              <a:gd name="T13" fmla="*/ 0 h 413"/>
              <a:gd name="T14" fmla="*/ 110 w 111"/>
              <a:gd name="T15" fmla="*/ 19 h 413"/>
              <a:gd name="T16" fmla="*/ 110 w 111"/>
              <a:gd name="T17" fmla="*/ 403 h 413"/>
              <a:gd name="T18" fmla="*/ 91 w 111"/>
              <a:gd name="T19" fmla="*/ 412 h 413"/>
              <a:gd name="T20" fmla="*/ 36 w 111"/>
              <a:gd name="T21" fmla="*/ 385 h 413"/>
              <a:gd name="T22" fmla="*/ 36 w 111"/>
              <a:gd name="T23" fmla="*/ 385 h 413"/>
              <a:gd name="T24" fmla="*/ 73 w 111"/>
              <a:gd name="T25" fmla="*/ 385 h 413"/>
              <a:gd name="T26" fmla="*/ 73 w 111"/>
              <a:gd name="T27" fmla="*/ 37 h 413"/>
              <a:gd name="T28" fmla="*/ 36 w 111"/>
              <a:gd name="T29" fmla="*/ 37 h 413"/>
              <a:gd name="T30" fmla="*/ 36 w 111"/>
              <a:gd name="T31" fmla="*/ 38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1" h="413">
                <a:moveTo>
                  <a:pt x="91" y="412"/>
                </a:moveTo>
                <a:lnTo>
                  <a:pt x="91" y="412"/>
                </a:lnTo>
                <a:cubicBezTo>
                  <a:pt x="18" y="412"/>
                  <a:pt x="18" y="412"/>
                  <a:pt x="18" y="412"/>
                </a:cubicBezTo>
                <a:cubicBezTo>
                  <a:pt x="9" y="412"/>
                  <a:pt x="0" y="412"/>
                  <a:pt x="0" y="40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1" y="0"/>
                  <a:pt x="110" y="9"/>
                  <a:pt x="110" y="19"/>
                </a:cubicBezTo>
                <a:cubicBezTo>
                  <a:pt x="110" y="403"/>
                  <a:pt x="110" y="403"/>
                  <a:pt x="110" y="403"/>
                </a:cubicBezTo>
                <a:cubicBezTo>
                  <a:pt x="110" y="412"/>
                  <a:pt x="101" y="412"/>
                  <a:pt x="91" y="412"/>
                </a:cubicBezTo>
                <a:close/>
                <a:moveTo>
                  <a:pt x="36" y="385"/>
                </a:moveTo>
                <a:lnTo>
                  <a:pt x="36" y="385"/>
                </a:lnTo>
                <a:cubicBezTo>
                  <a:pt x="73" y="385"/>
                  <a:pt x="73" y="385"/>
                  <a:pt x="73" y="385"/>
                </a:cubicBezTo>
                <a:cubicBezTo>
                  <a:pt x="73" y="37"/>
                  <a:pt x="73" y="37"/>
                  <a:pt x="73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5" name="Freeform 498">
            <a:extLst>
              <a:ext uri="{FF2B5EF4-FFF2-40B4-BE49-F238E27FC236}">
                <a16:creationId xmlns:a16="http://schemas.microsoft.com/office/drawing/2014/main" id="{3C0631FB-0DB3-EC4E-8FB5-24303EFB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2559" y="10228229"/>
            <a:ext cx="199782" cy="686207"/>
          </a:xfrm>
          <a:custGeom>
            <a:avLst/>
            <a:gdLst>
              <a:gd name="T0" fmla="*/ 183 w 202"/>
              <a:gd name="T1" fmla="*/ 696 h 697"/>
              <a:gd name="T2" fmla="*/ 183 w 202"/>
              <a:gd name="T3" fmla="*/ 696 h 697"/>
              <a:gd name="T4" fmla="*/ 18 w 202"/>
              <a:gd name="T5" fmla="*/ 696 h 697"/>
              <a:gd name="T6" fmla="*/ 0 w 202"/>
              <a:gd name="T7" fmla="*/ 687 h 697"/>
              <a:gd name="T8" fmla="*/ 0 w 202"/>
              <a:gd name="T9" fmla="*/ 10 h 697"/>
              <a:gd name="T10" fmla="*/ 18 w 202"/>
              <a:gd name="T11" fmla="*/ 0 h 697"/>
              <a:gd name="T12" fmla="*/ 183 w 202"/>
              <a:gd name="T13" fmla="*/ 0 h 697"/>
              <a:gd name="T14" fmla="*/ 201 w 202"/>
              <a:gd name="T15" fmla="*/ 10 h 697"/>
              <a:gd name="T16" fmla="*/ 201 w 202"/>
              <a:gd name="T17" fmla="*/ 687 h 697"/>
              <a:gd name="T18" fmla="*/ 183 w 202"/>
              <a:gd name="T19" fmla="*/ 696 h 697"/>
              <a:gd name="T20" fmla="*/ 36 w 202"/>
              <a:gd name="T21" fmla="*/ 669 h 697"/>
              <a:gd name="T22" fmla="*/ 36 w 202"/>
              <a:gd name="T23" fmla="*/ 669 h 697"/>
              <a:gd name="T24" fmla="*/ 165 w 202"/>
              <a:gd name="T25" fmla="*/ 669 h 697"/>
              <a:gd name="T26" fmla="*/ 165 w 202"/>
              <a:gd name="T27" fmla="*/ 28 h 697"/>
              <a:gd name="T28" fmla="*/ 36 w 202"/>
              <a:gd name="T29" fmla="*/ 28 h 697"/>
              <a:gd name="T30" fmla="*/ 36 w 202"/>
              <a:gd name="T31" fmla="*/ 669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697">
                <a:moveTo>
                  <a:pt x="183" y="696"/>
                </a:moveTo>
                <a:lnTo>
                  <a:pt x="183" y="696"/>
                </a:lnTo>
                <a:cubicBezTo>
                  <a:pt x="18" y="696"/>
                  <a:pt x="18" y="696"/>
                  <a:pt x="18" y="696"/>
                </a:cubicBezTo>
                <a:cubicBezTo>
                  <a:pt x="9" y="696"/>
                  <a:pt x="0" y="696"/>
                  <a:pt x="0" y="68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18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92" y="0"/>
                  <a:pt x="201" y="0"/>
                  <a:pt x="201" y="10"/>
                </a:cubicBezTo>
                <a:cubicBezTo>
                  <a:pt x="201" y="687"/>
                  <a:pt x="201" y="687"/>
                  <a:pt x="201" y="687"/>
                </a:cubicBezTo>
                <a:cubicBezTo>
                  <a:pt x="201" y="696"/>
                  <a:pt x="192" y="696"/>
                  <a:pt x="183" y="696"/>
                </a:cubicBezTo>
                <a:close/>
                <a:moveTo>
                  <a:pt x="36" y="669"/>
                </a:moveTo>
                <a:lnTo>
                  <a:pt x="36" y="669"/>
                </a:lnTo>
                <a:cubicBezTo>
                  <a:pt x="165" y="669"/>
                  <a:pt x="165" y="669"/>
                  <a:pt x="165" y="669"/>
                </a:cubicBezTo>
                <a:cubicBezTo>
                  <a:pt x="165" y="28"/>
                  <a:pt x="165" y="28"/>
                  <a:pt x="165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6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6" name="Freeform 499">
            <a:extLst>
              <a:ext uri="{FF2B5EF4-FFF2-40B4-BE49-F238E27FC236}">
                <a16:creationId xmlns:a16="http://schemas.microsoft.com/office/drawing/2014/main" id="{CBDEF3FE-C28A-0D44-81D3-3CD7EE003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335" y="10306404"/>
            <a:ext cx="108576" cy="108578"/>
          </a:xfrm>
          <a:custGeom>
            <a:avLst/>
            <a:gdLst>
              <a:gd name="T0" fmla="*/ 54 w 111"/>
              <a:gd name="T1" fmla="*/ 110 h 111"/>
              <a:gd name="T2" fmla="*/ 54 w 111"/>
              <a:gd name="T3" fmla="*/ 110 h 111"/>
              <a:gd name="T4" fmla="*/ 0 w 111"/>
              <a:gd name="T5" fmla="*/ 55 h 111"/>
              <a:gd name="T6" fmla="*/ 54 w 111"/>
              <a:gd name="T7" fmla="*/ 0 h 111"/>
              <a:gd name="T8" fmla="*/ 110 w 111"/>
              <a:gd name="T9" fmla="*/ 55 h 111"/>
              <a:gd name="T10" fmla="*/ 54 w 111"/>
              <a:gd name="T11" fmla="*/ 110 h 111"/>
              <a:gd name="T12" fmla="*/ 54 w 111"/>
              <a:gd name="T13" fmla="*/ 27 h 111"/>
              <a:gd name="T14" fmla="*/ 54 w 111"/>
              <a:gd name="T15" fmla="*/ 27 h 111"/>
              <a:gd name="T16" fmla="*/ 27 w 111"/>
              <a:gd name="T17" fmla="*/ 55 h 111"/>
              <a:gd name="T18" fmla="*/ 54 w 111"/>
              <a:gd name="T19" fmla="*/ 82 h 111"/>
              <a:gd name="T20" fmla="*/ 82 w 111"/>
              <a:gd name="T21" fmla="*/ 55 h 111"/>
              <a:gd name="T22" fmla="*/ 54 w 111"/>
              <a:gd name="T23" fmla="*/ 2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111">
                <a:moveTo>
                  <a:pt x="54" y="110"/>
                </a:moveTo>
                <a:lnTo>
                  <a:pt x="54" y="110"/>
                </a:lnTo>
                <a:cubicBezTo>
                  <a:pt x="27" y="110"/>
                  <a:pt x="0" y="91"/>
                  <a:pt x="0" y="55"/>
                </a:cubicBezTo>
                <a:cubicBezTo>
                  <a:pt x="0" y="27"/>
                  <a:pt x="27" y="0"/>
                  <a:pt x="54" y="0"/>
                </a:cubicBezTo>
                <a:cubicBezTo>
                  <a:pt x="91" y="0"/>
                  <a:pt x="110" y="27"/>
                  <a:pt x="110" y="55"/>
                </a:cubicBezTo>
                <a:cubicBezTo>
                  <a:pt x="110" y="91"/>
                  <a:pt x="91" y="110"/>
                  <a:pt x="54" y="110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27" y="46"/>
                  <a:pt x="27" y="55"/>
                </a:cubicBezTo>
                <a:cubicBezTo>
                  <a:pt x="27" y="73"/>
                  <a:pt x="45" y="82"/>
                  <a:pt x="54" y="82"/>
                </a:cubicBezTo>
                <a:cubicBezTo>
                  <a:pt x="73" y="82"/>
                  <a:pt x="82" y="73"/>
                  <a:pt x="82" y="55"/>
                </a:cubicBezTo>
                <a:cubicBezTo>
                  <a:pt x="82" y="46"/>
                  <a:pt x="73" y="27"/>
                  <a:pt x="54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7" name="Freeform 500">
            <a:extLst>
              <a:ext uri="{FF2B5EF4-FFF2-40B4-BE49-F238E27FC236}">
                <a16:creationId xmlns:a16="http://schemas.microsoft.com/office/drawing/2014/main" id="{D891EE64-9513-DB45-8AA9-B91E413E7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9021" y="10462755"/>
            <a:ext cx="99889" cy="408249"/>
          </a:xfrm>
          <a:custGeom>
            <a:avLst/>
            <a:gdLst>
              <a:gd name="T0" fmla="*/ 82 w 102"/>
              <a:gd name="T1" fmla="*/ 412 h 413"/>
              <a:gd name="T2" fmla="*/ 82 w 102"/>
              <a:gd name="T3" fmla="*/ 412 h 413"/>
              <a:gd name="T4" fmla="*/ 9 w 102"/>
              <a:gd name="T5" fmla="*/ 412 h 413"/>
              <a:gd name="T6" fmla="*/ 0 w 102"/>
              <a:gd name="T7" fmla="*/ 403 h 413"/>
              <a:gd name="T8" fmla="*/ 0 w 102"/>
              <a:gd name="T9" fmla="*/ 19 h 413"/>
              <a:gd name="T10" fmla="*/ 9 w 102"/>
              <a:gd name="T11" fmla="*/ 0 h 413"/>
              <a:gd name="T12" fmla="*/ 82 w 102"/>
              <a:gd name="T13" fmla="*/ 0 h 413"/>
              <a:gd name="T14" fmla="*/ 101 w 102"/>
              <a:gd name="T15" fmla="*/ 19 h 413"/>
              <a:gd name="T16" fmla="*/ 101 w 102"/>
              <a:gd name="T17" fmla="*/ 403 h 413"/>
              <a:gd name="T18" fmla="*/ 82 w 102"/>
              <a:gd name="T19" fmla="*/ 412 h 413"/>
              <a:gd name="T20" fmla="*/ 27 w 102"/>
              <a:gd name="T21" fmla="*/ 385 h 413"/>
              <a:gd name="T22" fmla="*/ 27 w 102"/>
              <a:gd name="T23" fmla="*/ 385 h 413"/>
              <a:gd name="T24" fmla="*/ 64 w 102"/>
              <a:gd name="T25" fmla="*/ 385 h 413"/>
              <a:gd name="T26" fmla="*/ 64 w 102"/>
              <a:gd name="T27" fmla="*/ 37 h 413"/>
              <a:gd name="T28" fmla="*/ 27 w 102"/>
              <a:gd name="T29" fmla="*/ 37 h 413"/>
              <a:gd name="T30" fmla="*/ 27 w 102"/>
              <a:gd name="T31" fmla="*/ 38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" h="413">
                <a:moveTo>
                  <a:pt x="82" y="412"/>
                </a:moveTo>
                <a:lnTo>
                  <a:pt x="82" y="412"/>
                </a:lnTo>
                <a:cubicBezTo>
                  <a:pt x="9" y="412"/>
                  <a:pt x="9" y="412"/>
                  <a:pt x="9" y="412"/>
                </a:cubicBezTo>
                <a:cubicBezTo>
                  <a:pt x="0" y="412"/>
                  <a:pt x="0" y="412"/>
                  <a:pt x="0" y="40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0" y="0"/>
                  <a:pt x="9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101" y="9"/>
                  <a:pt x="101" y="19"/>
                </a:cubicBezTo>
                <a:cubicBezTo>
                  <a:pt x="101" y="403"/>
                  <a:pt x="101" y="403"/>
                  <a:pt x="101" y="403"/>
                </a:cubicBezTo>
                <a:cubicBezTo>
                  <a:pt x="101" y="412"/>
                  <a:pt x="91" y="412"/>
                  <a:pt x="82" y="412"/>
                </a:cubicBezTo>
                <a:close/>
                <a:moveTo>
                  <a:pt x="27" y="385"/>
                </a:moveTo>
                <a:lnTo>
                  <a:pt x="27" y="385"/>
                </a:lnTo>
                <a:cubicBezTo>
                  <a:pt x="64" y="385"/>
                  <a:pt x="64" y="385"/>
                  <a:pt x="64" y="385"/>
                </a:cubicBezTo>
                <a:cubicBezTo>
                  <a:pt x="64" y="37"/>
                  <a:pt x="64" y="37"/>
                  <a:pt x="64" y="37"/>
                </a:cubicBezTo>
                <a:cubicBezTo>
                  <a:pt x="27" y="37"/>
                  <a:pt x="27" y="37"/>
                  <a:pt x="27" y="37"/>
                </a:cubicBezTo>
                <a:lnTo>
                  <a:pt x="27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8" name="Freeform 501">
            <a:extLst>
              <a:ext uri="{FF2B5EF4-FFF2-40B4-BE49-F238E27FC236}">
                <a16:creationId xmlns:a16="http://schemas.microsoft.com/office/drawing/2014/main" id="{56B70B28-36CC-A046-B760-0A656D5E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4969" y="10197829"/>
            <a:ext cx="386535" cy="712265"/>
          </a:xfrm>
          <a:custGeom>
            <a:avLst/>
            <a:gdLst>
              <a:gd name="T0" fmla="*/ 219 w 394"/>
              <a:gd name="T1" fmla="*/ 723 h 724"/>
              <a:gd name="T2" fmla="*/ 219 w 394"/>
              <a:gd name="T3" fmla="*/ 723 h 724"/>
              <a:gd name="T4" fmla="*/ 201 w 394"/>
              <a:gd name="T5" fmla="*/ 714 h 724"/>
              <a:gd name="T6" fmla="*/ 0 w 394"/>
              <a:gd name="T7" fmla="*/ 73 h 724"/>
              <a:gd name="T8" fmla="*/ 0 w 394"/>
              <a:gd name="T9" fmla="*/ 64 h 724"/>
              <a:gd name="T10" fmla="*/ 9 w 394"/>
              <a:gd name="T11" fmla="*/ 55 h 724"/>
              <a:gd name="T12" fmla="*/ 165 w 394"/>
              <a:gd name="T13" fmla="*/ 9 h 724"/>
              <a:gd name="T14" fmla="*/ 183 w 394"/>
              <a:gd name="T15" fmla="*/ 18 h 724"/>
              <a:gd name="T16" fmla="*/ 393 w 394"/>
              <a:gd name="T17" fmla="*/ 659 h 724"/>
              <a:gd name="T18" fmla="*/ 384 w 394"/>
              <a:gd name="T19" fmla="*/ 668 h 724"/>
              <a:gd name="T20" fmla="*/ 375 w 394"/>
              <a:gd name="T21" fmla="*/ 677 h 724"/>
              <a:gd name="T22" fmla="*/ 219 w 394"/>
              <a:gd name="T23" fmla="*/ 723 h 724"/>
              <a:gd name="T24" fmla="*/ 36 w 394"/>
              <a:gd name="T25" fmla="*/ 82 h 724"/>
              <a:gd name="T26" fmla="*/ 36 w 394"/>
              <a:gd name="T27" fmla="*/ 82 h 724"/>
              <a:gd name="T28" fmla="*/ 229 w 394"/>
              <a:gd name="T29" fmla="*/ 686 h 724"/>
              <a:gd name="T30" fmla="*/ 357 w 394"/>
              <a:gd name="T31" fmla="*/ 650 h 724"/>
              <a:gd name="T32" fmla="*/ 156 w 394"/>
              <a:gd name="T33" fmla="*/ 46 h 724"/>
              <a:gd name="T34" fmla="*/ 36 w 394"/>
              <a:gd name="T35" fmla="*/ 82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4" h="724">
                <a:moveTo>
                  <a:pt x="219" y="723"/>
                </a:moveTo>
                <a:lnTo>
                  <a:pt x="219" y="723"/>
                </a:lnTo>
                <a:cubicBezTo>
                  <a:pt x="210" y="723"/>
                  <a:pt x="201" y="723"/>
                  <a:pt x="201" y="714"/>
                </a:cubicBezTo>
                <a:cubicBezTo>
                  <a:pt x="0" y="73"/>
                  <a:pt x="0" y="73"/>
                  <a:pt x="0" y="73"/>
                </a:cubicBezTo>
                <a:lnTo>
                  <a:pt x="0" y="64"/>
                </a:lnTo>
                <a:cubicBezTo>
                  <a:pt x="0" y="64"/>
                  <a:pt x="0" y="55"/>
                  <a:pt x="9" y="55"/>
                </a:cubicBezTo>
                <a:cubicBezTo>
                  <a:pt x="165" y="9"/>
                  <a:pt x="165" y="9"/>
                  <a:pt x="165" y="9"/>
                </a:cubicBezTo>
                <a:cubicBezTo>
                  <a:pt x="174" y="0"/>
                  <a:pt x="183" y="9"/>
                  <a:pt x="183" y="18"/>
                </a:cubicBezTo>
                <a:cubicBezTo>
                  <a:pt x="393" y="659"/>
                  <a:pt x="393" y="659"/>
                  <a:pt x="393" y="659"/>
                </a:cubicBezTo>
                <a:cubicBezTo>
                  <a:pt x="393" y="659"/>
                  <a:pt x="393" y="668"/>
                  <a:pt x="384" y="668"/>
                </a:cubicBezTo>
                <a:cubicBezTo>
                  <a:pt x="384" y="668"/>
                  <a:pt x="384" y="677"/>
                  <a:pt x="375" y="677"/>
                </a:cubicBezTo>
                <a:cubicBezTo>
                  <a:pt x="219" y="723"/>
                  <a:pt x="219" y="723"/>
                  <a:pt x="219" y="723"/>
                </a:cubicBezTo>
                <a:close/>
                <a:moveTo>
                  <a:pt x="36" y="82"/>
                </a:moveTo>
                <a:lnTo>
                  <a:pt x="36" y="82"/>
                </a:lnTo>
                <a:cubicBezTo>
                  <a:pt x="229" y="686"/>
                  <a:pt x="229" y="686"/>
                  <a:pt x="229" y="686"/>
                </a:cubicBezTo>
                <a:cubicBezTo>
                  <a:pt x="357" y="650"/>
                  <a:pt x="357" y="650"/>
                  <a:pt x="357" y="650"/>
                </a:cubicBezTo>
                <a:cubicBezTo>
                  <a:pt x="156" y="46"/>
                  <a:pt x="156" y="46"/>
                  <a:pt x="156" y="46"/>
                </a:cubicBezTo>
                <a:lnTo>
                  <a:pt x="36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" name="Freeform 502">
            <a:extLst>
              <a:ext uri="{FF2B5EF4-FFF2-40B4-BE49-F238E27FC236}">
                <a16:creationId xmlns:a16="http://schemas.microsoft.com/office/drawing/2014/main" id="{544AC29F-2E59-DD4A-9E8C-98181C910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5772" y="10297718"/>
            <a:ext cx="125951" cy="125951"/>
          </a:xfrm>
          <a:custGeom>
            <a:avLst/>
            <a:gdLst>
              <a:gd name="T0" fmla="*/ 64 w 129"/>
              <a:gd name="T1" fmla="*/ 129 h 130"/>
              <a:gd name="T2" fmla="*/ 64 w 129"/>
              <a:gd name="T3" fmla="*/ 129 h 130"/>
              <a:gd name="T4" fmla="*/ 37 w 129"/>
              <a:gd name="T5" fmla="*/ 120 h 130"/>
              <a:gd name="T6" fmla="*/ 9 w 129"/>
              <a:gd name="T7" fmla="*/ 83 h 130"/>
              <a:gd name="T8" fmla="*/ 46 w 129"/>
              <a:gd name="T9" fmla="*/ 10 h 130"/>
              <a:gd name="T10" fmla="*/ 119 w 129"/>
              <a:gd name="T11" fmla="*/ 46 h 130"/>
              <a:gd name="T12" fmla="*/ 119 w 129"/>
              <a:gd name="T13" fmla="*/ 46 h 130"/>
              <a:gd name="T14" fmla="*/ 119 w 129"/>
              <a:gd name="T15" fmla="*/ 92 h 130"/>
              <a:gd name="T16" fmla="*/ 82 w 129"/>
              <a:gd name="T17" fmla="*/ 120 h 130"/>
              <a:gd name="T18" fmla="*/ 64 w 129"/>
              <a:gd name="T19" fmla="*/ 129 h 130"/>
              <a:gd name="T20" fmla="*/ 64 w 129"/>
              <a:gd name="T21" fmla="*/ 37 h 130"/>
              <a:gd name="T22" fmla="*/ 64 w 129"/>
              <a:gd name="T23" fmla="*/ 37 h 130"/>
              <a:gd name="T24" fmla="*/ 55 w 129"/>
              <a:gd name="T25" fmla="*/ 46 h 130"/>
              <a:gd name="T26" fmla="*/ 46 w 129"/>
              <a:gd name="T27" fmla="*/ 74 h 130"/>
              <a:gd name="T28" fmla="*/ 55 w 129"/>
              <a:gd name="T29" fmla="*/ 92 h 130"/>
              <a:gd name="T30" fmla="*/ 73 w 129"/>
              <a:gd name="T31" fmla="*/ 92 h 130"/>
              <a:gd name="T32" fmla="*/ 92 w 129"/>
              <a:gd name="T33" fmla="*/ 74 h 130"/>
              <a:gd name="T34" fmla="*/ 92 w 129"/>
              <a:gd name="T35" fmla="*/ 56 h 130"/>
              <a:gd name="T36" fmla="*/ 92 w 129"/>
              <a:gd name="T37" fmla="*/ 56 h 130"/>
              <a:gd name="T38" fmla="*/ 64 w 129"/>
              <a:gd name="T39" fmla="*/ 3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9" h="130">
                <a:moveTo>
                  <a:pt x="64" y="129"/>
                </a:moveTo>
                <a:lnTo>
                  <a:pt x="64" y="129"/>
                </a:lnTo>
                <a:cubicBezTo>
                  <a:pt x="55" y="129"/>
                  <a:pt x="46" y="120"/>
                  <a:pt x="37" y="120"/>
                </a:cubicBezTo>
                <a:cubicBezTo>
                  <a:pt x="27" y="110"/>
                  <a:pt x="18" y="101"/>
                  <a:pt x="9" y="83"/>
                </a:cubicBezTo>
                <a:cubicBezTo>
                  <a:pt x="0" y="56"/>
                  <a:pt x="18" y="19"/>
                  <a:pt x="46" y="10"/>
                </a:cubicBezTo>
                <a:cubicBezTo>
                  <a:pt x="82" y="0"/>
                  <a:pt x="110" y="19"/>
                  <a:pt x="119" y="46"/>
                </a:cubicBezTo>
                <a:lnTo>
                  <a:pt x="119" y="46"/>
                </a:lnTo>
                <a:cubicBezTo>
                  <a:pt x="128" y="65"/>
                  <a:pt x="128" y="83"/>
                  <a:pt x="119" y="92"/>
                </a:cubicBezTo>
                <a:cubicBezTo>
                  <a:pt x="110" y="110"/>
                  <a:pt x="101" y="120"/>
                  <a:pt x="82" y="120"/>
                </a:cubicBezTo>
                <a:cubicBezTo>
                  <a:pt x="73" y="120"/>
                  <a:pt x="73" y="129"/>
                  <a:pt x="64" y="129"/>
                </a:cubicBezTo>
                <a:close/>
                <a:moveTo>
                  <a:pt x="64" y="37"/>
                </a:moveTo>
                <a:lnTo>
                  <a:pt x="64" y="37"/>
                </a:lnTo>
                <a:cubicBezTo>
                  <a:pt x="64" y="37"/>
                  <a:pt x="64" y="46"/>
                  <a:pt x="55" y="46"/>
                </a:cubicBezTo>
                <a:cubicBezTo>
                  <a:pt x="46" y="46"/>
                  <a:pt x="37" y="65"/>
                  <a:pt x="46" y="74"/>
                </a:cubicBezTo>
                <a:cubicBezTo>
                  <a:pt x="46" y="83"/>
                  <a:pt x="46" y="83"/>
                  <a:pt x="55" y="92"/>
                </a:cubicBezTo>
                <a:cubicBezTo>
                  <a:pt x="64" y="92"/>
                  <a:pt x="64" y="92"/>
                  <a:pt x="73" y="92"/>
                </a:cubicBezTo>
                <a:cubicBezTo>
                  <a:pt x="82" y="92"/>
                  <a:pt x="82" y="83"/>
                  <a:pt x="92" y="74"/>
                </a:cubicBezTo>
                <a:cubicBezTo>
                  <a:pt x="92" y="74"/>
                  <a:pt x="92" y="65"/>
                  <a:pt x="92" y="56"/>
                </a:cubicBezTo>
                <a:lnTo>
                  <a:pt x="92" y="56"/>
                </a:lnTo>
                <a:cubicBezTo>
                  <a:pt x="82" y="46"/>
                  <a:pt x="73" y="37"/>
                  <a:pt x="64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0" name="Freeform 503">
            <a:extLst>
              <a:ext uri="{FF2B5EF4-FFF2-40B4-BE49-F238E27FC236}">
                <a16:creationId xmlns:a16="http://schemas.microsoft.com/office/drawing/2014/main" id="{050CE6DA-9E6F-114D-8B0B-FB43DF759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2233" y="10441041"/>
            <a:ext cx="208468" cy="416936"/>
          </a:xfrm>
          <a:custGeom>
            <a:avLst/>
            <a:gdLst>
              <a:gd name="T0" fmla="*/ 128 w 211"/>
              <a:gd name="T1" fmla="*/ 421 h 422"/>
              <a:gd name="T2" fmla="*/ 128 w 211"/>
              <a:gd name="T3" fmla="*/ 421 h 422"/>
              <a:gd name="T4" fmla="*/ 110 w 211"/>
              <a:gd name="T5" fmla="*/ 412 h 422"/>
              <a:gd name="T6" fmla="*/ 0 w 211"/>
              <a:gd name="T7" fmla="*/ 46 h 422"/>
              <a:gd name="T8" fmla="*/ 0 w 211"/>
              <a:gd name="T9" fmla="*/ 37 h 422"/>
              <a:gd name="T10" fmla="*/ 9 w 211"/>
              <a:gd name="T11" fmla="*/ 27 h 422"/>
              <a:gd name="T12" fmla="*/ 73 w 211"/>
              <a:gd name="T13" fmla="*/ 9 h 422"/>
              <a:gd name="T14" fmla="*/ 91 w 211"/>
              <a:gd name="T15" fmla="*/ 18 h 422"/>
              <a:gd name="T16" fmla="*/ 210 w 211"/>
              <a:gd name="T17" fmla="*/ 375 h 422"/>
              <a:gd name="T18" fmla="*/ 210 w 211"/>
              <a:gd name="T19" fmla="*/ 394 h 422"/>
              <a:gd name="T20" fmla="*/ 201 w 211"/>
              <a:gd name="T21" fmla="*/ 403 h 422"/>
              <a:gd name="T22" fmla="*/ 137 w 211"/>
              <a:gd name="T23" fmla="*/ 421 h 422"/>
              <a:gd name="T24" fmla="*/ 128 w 211"/>
              <a:gd name="T25" fmla="*/ 421 h 422"/>
              <a:gd name="T26" fmla="*/ 37 w 211"/>
              <a:gd name="T27" fmla="*/ 55 h 422"/>
              <a:gd name="T28" fmla="*/ 37 w 211"/>
              <a:gd name="T29" fmla="*/ 55 h 422"/>
              <a:gd name="T30" fmla="*/ 137 w 211"/>
              <a:gd name="T31" fmla="*/ 385 h 422"/>
              <a:gd name="T32" fmla="*/ 174 w 211"/>
              <a:gd name="T33" fmla="*/ 375 h 422"/>
              <a:gd name="T34" fmla="*/ 73 w 211"/>
              <a:gd name="T35" fmla="*/ 46 h 422"/>
              <a:gd name="T36" fmla="*/ 37 w 211"/>
              <a:gd name="T37" fmla="*/ 5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1" h="422">
                <a:moveTo>
                  <a:pt x="128" y="421"/>
                </a:moveTo>
                <a:lnTo>
                  <a:pt x="128" y="421"/>
                </a:lnTo>
                <a:cubicBezTo>
                  <a:pt x="119" y="421"/>
                  <a:pt x="119" y="421"/>
                  <a:pt x="110" y="412"/>
                </a:cubicBezTo>
                <a:cubicBezTo>
                  <a:pt x="0" y="46"/>
                  <a:pt x="0" y="46"/>
                  <a:pt x="0" y="46"/>
                </a:cubicBezTo>
                <a:lnTo>
                  <a:pt x="0" y="37"/>
                </a:lnTo>
                <a:cubicBezTo>
                  <a:pt x="0" y="37"/>
                  <a:pt x="0" y="27"/>
                  <a:pt x="9" y="27"/>
                </a:cubicBezTo>
                <a:cubicBezTo>
                  <a:pt x="73" y="9"/>
                  <a:pt x="73" y="9"/>
                  <a:pt x="73" y="9"/>
                </a:cubicBezTo>
                <a:cubicBezTo>
                  <a:pt x="82" y="0"/>
                  <a:pt x="91" y="9"/>
                  <a:pt x="91" y="18"/>
                </a:cubicBezTo>
                <a:cubicBezTo>
                  <a:pt x="210" y="375"/>
                  <a:pt x="210" y="375"/>
                  <a:pt x="210" y="375"/>
                </a:cubicBezTo>
                <a:cubicBezTo>
                  <a:pt x="210" y="385"/>
                  <a:pt x="210" y="385"/>
                  <a:pt x="210" y="394"/>
                </a:cubicBezTo>
                <a:lnTo>
                  <a:pt x="201" y="403"/>
                </a:lnTo>
                <a:cubicBezTo>
                  <a:pt x="137" y="421"/>
                  <a:pt x="137" y="421"/>
                  <a:pt x="137" y="421"/>
                </a:cubicBezTo>
                <a:cubicBezTo>
                  <a:pt x="128" y="421"/>
                  <a:pt x="128" y="421"/>
                  <a:pt x="128" y="421"/>
                </a:cubicBezTo>
                <a:close/>
                <a:moveTo>
                  <a:pt x="37" y="55"/>
                </a:moveTo>
                <a:lnTo>
                  <a:pt x="37" y="55"/>
                </a:lnTo>
                <a:cubicBezTo>
                  <a:pt x="137" y="385"/>
                  <a:pt x="137" y="385"/>
                  <a:pt x="137" y="385"/>
                </a:cubicBezTo>
                <a:cubicBezTo>
                  <a:pt x="174" y="375"/>
                  <a:pt x="174" y="375"/>
                  <a:pt x="174" y="375"/>
                </a:cubicBezTo>
                <a:cubicBezTo>
                  <a:pt x="73" y="46"/>
                  <a:pt x="73" y="46"/>
                  <a:pt x="73" y="46"/>
                </a:cubicBezTo>
                <a:lnTo>
                  <a:pt x="37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Freeform 504">
            <a:extLst>
              <a:ext uri="{FF2B5EF4-FFF2-40B4-BE49-F238E27FC236}">
                <a16:creationId xmlns:a16="http://schemas.microsoft.com/office/drawing/2014/main" id="{6FFB243A-1414-0E4C-9A17-DED210CB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5672" y="8755926"/>
            <a:ext cx="786096" cy="777410"/>
          </a:xfrm>
          <a:custGeom>
            <a:avLst/>
            <a:gdLst>
              <a:gd name="T0" fmla="*/ 403 w 798"/>
              <a:gd name="T1" fmla="*/ 787 h 788"/>
              <a:gd name="T2" fmla="*/ 403 w 798"/>
              <a:gd name="T3" fmla="*/ 787 h 788"/>
              <a:gd name="T4" fmla="*/ 119 w 798"/>
              <a:gd name="T5" fmla="*/ 669 h 788"/>
              <a:gd name="T6" fmla="*/ 0 w 798"/>
              <a:gd name="T7" fmla="*/ 394 h 788"/>
              <a:gd name="T8" fmla="*/ 119 w 798"/>
              <a:gd name="T9" fmla="*/ 110 h 788"/>
              <a:gd name="T10" fmla="*/ 403 w 798"/>
              <a:gd name="T11" fmla="*/ 0 h 788"/>
              <a:gd name="T12" fmla="*/ 678 w 798"/>
              <a:gd name="T13" fmla="*/ 110 h 788"/>
              <a:gd name="T14" fmla="*/ 797 w 798"/>
              <a:gd name="T15" fmla="*/ 394 h 788"/>
              <a:gd name="T16" fmla="*/ 678 w 798"/>
              <a:gd name="T17" fmla="*/ 669 h 788"/>
              <a:gd name="T18" fmla="*/ 403 w 798"/>
              <a:gd name="T19" fmla="*/ 787 h 788"/>
              <a:gd name="T20" fmla="*/ 403 w 798"/>
              <a:gd name="T21" fmla="*/ 46 h 788"/>
              <a:gd name="T22" fmla="*/ 403 w 798"/>
              <a:gd name="T23" fmla="*/ 46 h 788"/>
              <a:gd name="T24" fmla="*/ 55 w 798"/>
              <a:gd name="T25" fmla="*/ 394 h 788"/>
              <a:gd name="T26" fmla="*/ 403 w 798"/>
              <a:gd name="T27" fmla="*/ 742 h 788"/>
              <a:gd name="T28" fmla="*/ 742 w 798"/>
              <a:gd name="T29" fmla="*/ 394 h 788"/>
              <a:gd name="T30" fmla="*/ 403 w 798"/>
              <a:gd name="T31" fmla="*/ 46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8" h="788">
                <a:moveTo>
                  <a:pt x="403" y="787"/>
                </a:moveTo>
                <a:lnTo>
                  <a:pt x="403" y="787"/>
                </a:lnTo>
                <a:cubicBezTo>
                  <a:pt x="293" y="787"/>
                  <a:pt x="193" y="742"/>
                  <a:pt x="119" y="669"/>
                </a:cubicBezTo>
                <a:cubicBezTo>
                  <a:pt x="46" y="595"/>
                  <a:pt x="0" y="495"/>
                  <a:pt x="0" y="394"/>
                </a:cubicBezTo>
                <a:cubicBezTo>
                  <a:pt x="0" y="284"/>
                  <a:pt x="46" y="183"/>
                  <a:pt x="119" y="110"/>
                </a:cubicBezTo>
                <a:cubicBezTo>
                  <a:pt x="193" y="37"/>
                  <a:pt x="293" y="0"/>
                  <a:pt x="403" y="0"/>
                </a:cubicBezTo>
                <a:cubicBezTo>
                  <a:pt x="504" y="0"/>
                  <a:pt x="604" y="37"/>
                  <a:pt x="678" y="110"/>
                </a:cubicBezTo>
                <a:cubicBezTo>
                  <a:pt x="751" y="183"/>
                  <a:pt x="797" y="284"/>
                  <a:pt x="797" y="394"/>
                </a:cubicBezTo>
                <a:cubicBezTo>
                  <a:pt x="797" y="495"/>
                  <a:pt x="751" y="595"/>
                  <a:pt x="678" y="669"/>
                </a:cubicBezTo>
                <a:cubicBezTo>
                  <a:pt x="604" y="742"/>
                  <a:pt x="504" y="787"/>
                  <a:pt x="403" y="787"/>
                </a:cubicBezTo>
                <a:close/>
                <a:moveTo>
                  <a:pt x="403" y="46"/>
                </a:moveTo>
                <a:lnTo>
                  <a:pt x="403" y="46"/>
                </a:lnTo>
                <a:cubicBezTo>
                  <a:pt x="211" y="46"/>
                  <a:pt x="55" y="202"/>
                  <a:pt x="55" y="394"/>
                </a:cubicBezTo>
                <a:cubicBezTo>
                  <a:pt x="55" y="586"/>
                  <a:pt x="211" y="742"/>
                  <a:pt x="403" y="742"/>
                </a:cubicBezTo>
                <a:cubicBezTo>
                  <a:pt x="586" y="742"/>
                  <a:pt x="742" y="586"/>
                  <a:pt x="742" y="394"/>
                </a:cubicBezTo>
                <a:cubicBezTo>
                  <a:pt x="742" y="202"/>
                  <a:pt x="586" y="46"/>
                  <a:pt x="403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505">
            <a:extLst>
              <a:ext uri="{FF2B5EF4-FFF2-40B4-BE49-F238E27FC236}">
                <a16:creationId xmlns:a16="http://schemas.microsoft.com/office/drawing/2014/main" id="{1C96026E-94DD-EC41-AAE4-7D1469AE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5561" y="8847130"/>
            <a:ext cx="586317" cy="595003"/>
          </a:xfrm>
          <a:custGeom>
            <a:avLst/>
            <a:gdLst>
              <a:gd name="T0" fmla="*/ 302 w 596"/>
              <a:gd name="T1" fmla="*/ 604 h 605"/>
              <a:gd name="T2" fmla="*/ 302 w 596"/>
              <a:gd name="T3" fmla="*/ 604 h 605"/>
              <a:gd name="T4" fmla="*/ 0 w 596"/>
              <a:gd name="T5" fmla="*/ 302 h 605"/>
              <a:gd name="T6" fmla="*/ 302 w 596"/>
              <a:gd name="T7" fmla="*/ 0 h 605"/>
              <a:gd name="T8" fmla="*/ 595 w 596"/>
              <a:gd name="T9" fmla="*/ 302 h 605"/>
              <a:gd name="T10" fmla="*/ 302 w 596"/>
              <a:gd name="T11" fmla="*/ 604 h 605"/>
              <a:gd name="T12" fmla="*/ 302 w 596"/>
              <a:gd name="T13" fmla="*/ 45 h 605"/>
              <a:gd name="T14" fmla="*/ 302 w 596"/>
              <a:gd name="T15" fmla="*/ 45 h 605"/>
              <a:gd name="T16" fmla="*/ 46 w 596"/>
              <a:gd name="T17" fmla="*/ 302 h 605"/>
              <a:gd name="T18" fmla="*/ 302 w 596"/>
              <a:gd name="T19" fmla="*/ 549 h 605"/>
              <a:gd name="T20" fmla="*/ 549 w 596"/>
              <a:gd name="T21" fmla="*/ 302 h 605"/>
              <a:gd name="T22" fmla="*/ 302 w 596"/>
              <a:gd name="T23" fmla="*/ 4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6" h="605">
                <a:moveTo>
                  <a:pt x="302" y="604"/>
                </a:moveTo>
                <a:lnTo>
                  <a:pt x="302" y="604"/>
                </a:lnTo>
                <a:cubicBezTo>
                  <a:pt x="128" y="604"/>
                  <a:pt x="0" y="467"/>
                  <a:pt x="0" y="302"/>
                </a:cubicBezTo>
                <a:cubicBezTo>
                  <a:pt x="0" y="137"/>
                  <a:pt x="128" y="0"/>
                  <a:pt x="302" y="0"/>
                </a:cubicBezTo>
                <a:cubicBezTo>
                  <a:pt x="467" y="0"/>
                  <a:pt x="595" y="137"/>
                  <a:pt x="595" y="302"/>
                </a:cubicBezTo>
                <a:cubicBezTo>
                  <a:pt x="595" y="467"/>
                  <a:pt x="467" y="604"/>
                  <a:pt x="302" y="604"/>
                </a:cubicBezTo>
                <a:close/>
                <a:moveTo>
                  <a:pt x="302" y="45"/>
                </a:moveTo>
                <a:lnTo>
                  <a:pt x="302" y="45"/>
                </a:lnTo>
                <a:cubicBezTo>
                  <a:pt x="156" y="45"/>
                  <a:pt x="46" y="165"/>
                  <a:pt x="46" y="302"/>
                </a:cubicBezTo>
                <a:cubicBezTo>
                  <a:pt x="46" y="439"/>
                  <a:pt x="156" y="549"/>
                  <a:pt x="302" y="549"/>
                </a:cubicBezTo>
                <a:cubicBezTo>
                  <a:pt x="440" y="549"/>
                  <a:pt x="549" y="439"/>
                  <a:pt x="549" y="302"/>
                </a:cubicBezTo>
                <a:cubicBezTo>
                  <a:pt x="549" y="165"/>
                  <a:pt x="440" y="45"/>
                  <a:pt x="302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3" name="Freeform 506">
            <a:extLst>
              <a:ext uri="{FF2B5EF4-FFF2-40B4-BE49-F238E27FC236}">
                <a16:creationId xmlns:a16="http://schemas.microsoft.com/office/drawing/2014/main" id="{AD8EDCDF-FD5F-5D4E-B618-FE149F0D5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2315" y="8964394"/>
            <a:ext cx="243212" cy="351788"/>
          </a:xfrm>
          <a:custGeom>
            <a:avLst/>
            <a:gdLst>
              <a:gd name="T0" fmla="*/ 183 w 249"/>
              <a:gd name="T1" fmla="*/ 357 h 358"/>
              <a:gd name="T2" fmla="*/ 183 w 249"/>
              <a:gd name="T3" fmla="*/ 357 h 358"/>
              <a:gd name="T4" fmla="*/ 0 w 249"/>
              <a:gd name="T5" fmla="*/ 183 h 358"/>
              <a:gd name="T6" fmla="*/ 183 w 249"/>
              <a:gd name="T7" fmla="*/ 0 h 358"/>
              <a:gd name="T8" fmla="*/ 229 w 249"/>
              <a:gd name="T9" fmla="*/ 9 h 358"/>
              <a:gd name="T10" fmla="*/ 238 w 249"/>
              <a:gd name="T11" fmla="*/ 36 h 358"/>
              <a:gd name="T12" fmla="*/ 211 w 249"/>
              <a:gd name="T13" fmla="*/ 55 h 358"/>
              <a:gd name="T14" fmla="*/ 183 w 249"/>
              <a:gd name="T15" fmla="*/ 46 h 358"/>
              <a:gd name="T16" fmla="*/ 46 w 249"/>
              <a:gd name="T17" fmla="*/ 183 h 358"/>
              <a:gd name="T18" fmla="*/ 183 w 249"/>
              <a:gd name="T19" fmla="*/ 311 h 358"/>
              <a:gd name="T20" fmla="*/ 211 w 249"/>
              <a:gd name="T21" fmla="*/ 311 h 358"/>
              <a:gd name="T22" fmla="*/ 238 w 249"/>
              <a:gd name="T23" fmla="*/ 329 h 358"/>
              <a:gd name="T24" fmla="*/ 220 w 249"/>
              <a:gd name="T25" fmla="*/ 357 h 358"/>
              <a:gd name="T26" fmla="*/ 183 w 249"/>
              <a:gd name="T27" fmla="*/ 35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9" h="358">
                <a:moveTo>
                  <a:pt x="183" y="357"/>
                </a:moveTo>
                <a:lnTo>
                  <a:pt x="183" y="357"/>
                </a:lnTo>
                <a:cubicBezTo>
                  <a:pt x="83" y="357"/>
                  <a:pt x="0" y="284"/>
                  <a:pt x="0" y="183"/>
                </a:cubicBezTo>
                <a:cubicBezTo>
                  <a:pt x="0" y="82"/>
                  <a:pt x="83" y="0"/>
                  <a:pt x="183" y="0"/>
                </a:cubicBezTo>
                <a:cubicBezTo>
                  <a:pt x="192" y="0"/>
                  <a:pt x="211" y="9"/>
                  <a:pt x="229" y="9"/>
                </a:cubicBezTo>
                <a:cubicBezTo>
                  <a:pt x="238" y="9"/>
                  <a:pt x="248" y="27"/>
                  <a:pt x="238" y="36"/>
                </a:cubicBezTo>
                <a:cubicBezTo>
                  <a:pt x="238" y="46"/>
                  <a:pt x="229" y="55"/>
                  <a:pt x="211" y="55"/>
                </a:cubicBezTo>
                <a:cubicBezTo>
                  <a:pt x="202" y="46"/>
                  <a:pt x="192" y="46"/>
                  <a:pt x="183" y="46"/>
                </a:cubicBezTo>
                <a:cubicBezTo>
                  <a:pt x="101" y="46"/>
                  <a:pt x="46" y="110"/>
                  <a:pt x="46" y="183"/>
                </a:cubicBezTo>
                <a:cubicBezTo>
                  <a:pt x="46" y="256"/>
                  <a:pt x="101" y="311"/>
                  <a:pt x="183" y="311"/>
                </a:cubicBezTo>
                <a:cubicBezTo>
                  <a:pt x="192" y="311"/>
                  <a:pt x="202" y="311"/>
                  <a:pt x="211" y="311"/>
                </a:cubicBezTo>
                <a:cubicBezTo>
                  <a:pt x="229" y="311"/>
                  <a:pt x="238" y="311"/>
                  <a:pt x="238" y="329"/>
                </a:cubicBezTo>
                <a:cubicBezTo>
                  <a:pt x="238" y="339"/>
                  <a:pt x="238" y="348"/>
                  <a:pt x="220" y="357"/>
                </a:cubicBezTo>
                <a:cubicBezTo>
                  <a:pt x="211" y="357"/>
                  <a:pt x="192" y="357"/>
                  <a:pt x="183" y="3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4" name="Freeform 507">
            <a:extLst>
              <a:ext uri="{FF2B5EF4-FFF2-40B4-BE49-F238E27FC236}">
                <a16:creationId xmlns:a16="http://schemas.microsoft.com/office/drawing/2014/main" id="{338A3A05-47CC-CC47-BB5D-CE9411CA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2825" y="9081656"/>
            <a:ext cx="191095" cy="47775"/>
          </a:xfrm>
          <a:custGeom>
            <a:avLst/>
            <a:gdLst>
              <a:gd name="T0" fmla="*/ 174 w 193"/>
              <a:gd name="T1" fmla="*/ 46 h 47"/>
              <a:gd name="T2" fmla="*/ 174 w 193"/>
              <a:gd name="T3" fmla="*/ 46 h 47"/>
              <a:gd name="T4" fmla="*/ 18 w 193"/>
              <a:gd name="T5" fmla="*/ 46 h 47"/>
              <a:gd name="T6" fmla="*/ 0 w 193"/>
              <a:gd name="T7" fmla="*/ 18 h 47"/>
              <a:gd name="T8" fmla="*/ 18 w 193"/>
              <a:gd name="T9" fmla="*/ 0 h 47"/>
              <a:gd name="T10" fmla="*/ 174 w 193"/>
              <a:gd name="T11" fmla="*/ 0 h 47"/>
              <a:gd name="T12" fmla="*/ 192 w 193"/>
              <a:gd name="T13" fmla="*/ 18 h 47"/>
              <a:gd name="T14" fmla="*/ 174 w 193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47">
                <a:moveTo>
                  <a:pt x="174" y="46"/>
                </a:moveTo>
                <a:lnTo>
                  <a:pt x="174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2" y="9"/>
                  <a:pt x="192" y="18"/>
                </a:cubicBezTo>
                <a:cubicBezTo>
                  <a:pt x="192" y="37"/>
                  <a:pt x="183" y="46"/>
                  <a:pt x="174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5" name="Freeform 508">
            <a:extLst>
              <a:ext uri="{FF2B5EF4-FFF2-40B4-BE49-F238E27FC236}">
                <a16:creationId xmlns:a16="http://schemas.microsoft.com/office/drawing/2014/main" id="{6B0C6E0F-338B-2F45-AD28-F20B4157E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2825" y="9164176"/>
            <a:ext cx="191095" cy="39086"/>
          </a:xfrm>
          <a:custGeom>
            <a:avLst/>
            <a:gdLst>
              <a:gd name="T0" fmla="*/ 174 w 193"/>
              <a:gd name="T1" fmla="*/ 37 h 38"/>
              <a:gd name="T2" fmla="*/ 174 w 193"/>
              <a:gd name="T3" fmla="*/ 37 h 38"/>
              <a:gd name="T4" fmla="*/ 18 w 193"/>
              <a:gd name="T5" fmla="*/ 37 h 38"/>
              <a:gd name="T6" fmla="*/ 0 w 193"/>
              <a:gd name="T7" fmla="*/ 18 h 38"/>
              <a:gd name="T8" fmla="*/ 18 w 193"/>
              <a:gd name="T9" fmla="*/ 0 h 38"/>
              <a:gd name="T10" fmla="*/ 174 w 193"/>
              <a:gd name="T11" fmla="*/ 0 h 38"/>
              <a:gd name="T12" fmla="*/ 192 w 193"/>
              <a:gd name="T13" fmla="*/ 18 h 38"/>
              <a:gd name="T14" fmla="*/ 174 w 193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38">
                <a:moveTo>
                  <a:pt x="174" y="37"/>
                </a:moveTo>
                <a:lnTo>
                  <a:pt x="174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2" y="9"/>
                  <a:pt x="192" y="18"/>
                </a:cubicBezTo>
                <a:cubicBezTo>
                  <a:pt x="192" y="28"/>
                  <a:pt x="183" y="37"/>
                  <a:pt x="174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6" name="Freeform 509">
            <a:extLst>
              <a:ext uri="{FF2B5EF4-FFF2-40B4-BE49-F238E27FC236}">
                <a16:creationId xmlns:a16="http://schemas.microsoft.com/office/drawing/2014/main" id="{B04EB086-D1D2-AA45-8D58-FC143785C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9617" y="5954639"/>
            <a:ext cx="777410" cy="786099"/>
          </a:xfrm>
          <a:custGeom>
            <a:avLst/>
            <a:gdLst>
              <a:gd name="T0" fmla="*/ 394 w 789"/>
              <a:gd name="T1" fmla="*/ 797 h 798"/>
              <a:gd name="T2" fmla="*/ 394 w 789"/>
              <a:gd name="T3" fmla="*/ 797 h 798"/>
              <a:gd name="T4" fmla="*/ 110 w 789"/>
              <a:gd name="T5" fmla="*/ 678 h 798"/>
              <a:gd name="T6" fmla="*/ 0 w 789"/>
              <a:gd name="T7" fmla="*/ 403 h 798"/>
              <a:gd name="T8" fmla="*/ 110 w 789"/>
              <a:gd name="T9" fmla="*/ 119 h 798"/>
              <a:gd name="T10" fmla="*/ 394 w 789"/>
              <a:gd name="T11" fmla="*/ 0 h 798"/>
              <a:gd name="T12" fmla="*/ 668 w 789"/>
              <a:gd name="T13" fmla="*/ 119 h 798"/>
              <a:gd name="T14" fmla="*/ 788 w 789"/>
              <a:gd name="T15" fmla="*/ 403 h 798"/>
              <a:gd name="T16" fmla="*/ 668 w 789"/>
              <a:gd name="T17" fmla="*/ 678 h 798"/>
              <a:gd name="T18" fmla="*/ 394 w 789"/>
              <a:gd name="T19" fmla="*/ 797 h 798"/>
              <a:gd name="T20" fmla="*/ 394 w 789"/>
              <a:gd name="T21" fmla="*/ 55 h 798"/>
              <a:gd name="T22" fmla="*/ 394 w 789"/>
              <a:gd name="T23" fmla="*/ 55 h 798"/>
              <a:gd name="T24" fmla="*/ 46 w 789"/>
              <a:gd name="T25" fmla="*/ 403 h 798"/>
              <a:gd name="T26" fmla="*/ 394 w 789"/>
              <a:gd name="T27" fmla="*/ 742 h 798"/>
              <a:gd name="T28" fmla="*/ 742 w 789"/>
              <a:gd name="T29" fmla="*/ 403 h 798"/>
              <a:gd name="T30" fmla="*/ 394 w 789"/>
              <a:gd name="T31" fmla="*/ 55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9" h="798">
                <a:moveTo>
                  <a:pt x="394" y="797"/>
                </a:moveTo>
                <a:lnTo>
                  <a:pt x="394" y="797"/>
                </a:lnTo>
                <a:cubicBezTo>
                  <a:pt x="284" y="797"/>
                  <a:pt x="192" y="751"/>
                  <a:pt x="110" y="678"/>
                </a:cubicBezTo>
                <a:cubicBezTo>
                  <a:pt x="37" y="604"/>
                  <a:pt x="0" y="504"/>
                  <a:pt x="0" y="403"/>
                </a:cubicBezTo>
                <a:cubicBezTo>
                  <a:pt x="0" y="293"/>
                  <a:pt x="37" y="193"/>
                  <a:pt x="110" y="119"/>
                </a:cubicBezTo>
                <a:cubicBezTo>
                  <a:pt x="192" y="46"/>
                  <a:pt x="284" y="0"/>
                  <a:pt x="394" y="0"/>
                </a:cubicBezTo>
                <a:cubicBezTo>
                  <a:pt x="495" y="0"/>
                  <a:pt x="595" y="46"/>
                  <a:pt x="668" y="119"/>
                </a:cubicBezTo>
                <a:cubicBezTo>
                  <a:pt x="742" y="193"/>
                  <a:pt x="788" y="293"/>
                  <a:pt x="788" y="403"/>
                </a:cubicBezTo>
                <a:cubicBezTo>
                  <a:pt x="788" y="504"/>
                  <a:pt x="742" y="604"/>
                  <a:pt x="668" y="678"/>
                </a:cubicBezTo>
                <a:cubicBezTo>
                  <a:pt x="595" y="751"/>
                  <a:pt x="495" y="797"/>
                  <a:pt x="394" y="797"/>
                </a:cubicBezTo>
                <a:close/>
                <a:moveTo>
                  <a:pt x="394" y="55"/>
                </a:moveTo>
                <a:lnTo>
                  <a:pt x="394" y="55"/>
                </a:lnTo>
                <a:cubicBezTo>
                  <a:pt x="202" y="55"/>
                  <a:pt x="46" y="211"/>
                  <a:pt x="46" y="403"/>
                </a:cubicBezTo>
                <a:cubicBezTo>
                  <a:pt x="46" y="586"/>
                  <a:pt x="202" y="742"/>
                  <a:pt x="394" y="742"/>
                </a:cubicBezTo>
                <a:cubicBezTo>
                  <a:pt x="586" y="742"/>
                  <a:pt x="742" y="586"/>
                  <a:pt x="742" y="403"/>
                </a:cubicBezTo>
                <a:cubicBezTo>
                  <a:pt x="742" y="211"/>
                  <a:pt x="586" y="55"/>
                  <a:pt x="394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7" name="Freeform 510">
            <a:extLst>
              <a:ext uri="{FF2B5EF4-FFF2-40B4-BE49-F238E27FC236}">
                <a16:creationId xmlns:a16="http://schemas.microsoft.com/office/drawing/2014/main" id="{46AD546A-9FEF-5F42-B986-2022BDC0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0820" y="6054531"/>
            <a:ext cx="595003" cy="586314"/>
          </a:xfrm>
          <a:custGeom>
            <a:avLst/>
            <a:gdLst>
              <a:gd name="T0" fmla="*/ 302 w 605"/>
              <a:gd name="T1" fmla="*/ 595 h 596"/>
              <a:gd name="T2" fmla="*/ 302 w 605"/>
              <a:gd name="T3" fmla="*/ 595 h 596"/>
              <a:gd name="T4" fmla="*/ 0 w 605"/>
              <a:gd name="T5" fmla="*/ 302 h 596"/>
              <a:gd name="T6" fmla="*/ 302 w 605"/>
              <a:gd name="T7" fmla="*/ 0 h 596"/>
              <a:gd name="T8" fmla="*/ 604 w 605"/>
              <a:gd name="T9" fmla="*/ 302 h 596"/>
              <a:gd name="T10" fmla="*/ 302 w 605"/>
              <a:gd name="T11" fmla="*/ 595 h 596"/>
              <a:gd name="T12" fmla="*/ 302 w 605"/>
              <a:gd name="T13" fmla="*/ 46 h 596"/>
              <a:gd name="T14" fmla="*/ 302 w 605"/>
              <a:gd name="T15" fmla="*/ 46 h 596"/>
              <a:gd name="T16" fmla="*/ 46 w 605"/>
              <a:gd name="T17" fmla="*/ 302 h 596"/>
              <a:gd name="T18" fmla="*/ 302 w 605"/>
              <a:gd name="T19" fmla="*/ 549 h 596"/>
              <a:gd name="T20" fmla="*/ 558 w 605"/>
              <a:gd name="T21" fmla="*/ 302 h 596"/>
              <a:gd name="T22" fmla="*/ 302 w 605"/>
              <a:gd name="T23" fmla="*/ 4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5" h="596">
                <a:moveTo>
                  <a:pt x="302" y="595"/>
                </a:moveTo>
                <a:lnTo>
                  <a:pt x="302" y="595"/>
                </a:lnTo>
                <a:cubicBezTo>
                  <a:pt x="137" y="595"/>
                  <a:pt x="0" y="467"/>
                  <a:pt x="0" y="302"/>
                </a:cubicBezTo>
                <a:cubicBezTo>
                  <a:pt x="0" y="128"/>
                  <a:pt x="137" y="0"/>
                  <a:pt x="302" y="0"/>
                </a:cubicBezTo>
                <a:cubicBezTo>
                  <a:pt x="467" y="0"/>
                  <a:pt x="604" y="128"/>
                  <a:pt x="604" y="302"/>
                </a:cubicBezTo>
                <a:cubicBezTo>
                  <a:pt x="604" y="467"/>
                  <a:pt x="467" y="595"/>
                  <a:pt x="302" y="595"/>
                </a:cubicBezTo>
                <a:close/>
                <a:moveTo>
                  <a:pt x="302" y="46"/>
                </a:moveTo>
                <a:lnTo>
                  <a:pt x="302" y="46"/>
                </a:lnTo>
                <a:cubicBezTo>
                  <a:pt x="165" y="46"/>
                  <a:pt x="46" y="156"/>
                  <a:pt x="46" y="302"/>
                </a:cubicBezTo>
                <a:cubicBezTo>
                  <a:pt x="46" y="440"/>
                  <a:pt x="165" y="549"/>
                  <a:pt x="302" y="549"/>
                </a:cubicBezTo>
                <a:cubicBezTo>
                  <a:pt x="439" y="549"/>
                  <a:pt x="558" y="440"/>
                  <a:pt x="558" y="302"/>
                </a:cubicBezTo>
                <a:cubicBezTo>
                  <a:pt x="558" y="156"/>
                  <a:pt x="439" y="46"/>
                  <a:pt x="302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8" name="Freeform 511">
            <a:extLst>
              <a:ext uri="{FF2B5EF4-FFF2-40B4-BE49-F238E27FC236}">
                <a16:creationId xmlns:a16="http://schemas.microsoft.com/office/drawing/2014/main" id="{2C076010-94D8-4841-9D3D-80C21724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2829" y="6171793"/>
            <a:ext cx="290985" cy="351791"/>
          </a:xfrm>
          <a:custGeom>
            <a:avLst/>
            <a:gdLst>
              <a:gd name="T0" fmla="*/ 284 w 294"/>
              <a:gd name="T1" fmla="*/ 37 h 358"/>
              <a:gd name="T2" fmla="*/ 284 w 294"/>
              <a:gd name="T3" fmla="*/ 37 h 358"/>
              <a:gd name="T4" fmla="*/ 284 w 294"/>
              <a:gd name="T5" fmla="*/ 9 h 358"/>
              <a:gd name="T6" fmla="*/ 257 w 294"/>
              <a:gd name="T7" fmla="*/ 9 h 358"/>
              <a:gd name="T8" fmla="*/ 147 w 294"/>
              <a:gd name="T9" fmla="*/ 119 h 358"/>
              <a:gd name="T10" fmla="*/ 37 w 294"/>
              <a:gd name="T11" fmla="*/ 9 h 358"/>
              <a:gd name="T12" fmla="*/ 10 w 294"/>
              <a:gd name="T13" fmla="*/ 9 h 358"/>
              <a:gd name="T14" fmla="*/ 10 w 294"/>
              <a:gd name="T15" fmla="*/ 37 h 358"/>
              <a:gd name="T16" fmla="*/ 128 w 294"/>
              <a:gd name="T17" fmla="*/ 156 h 358"/>
              <a:gd name="T18" fmla="*/ 128 w 294"/>
              <a:gd name="T19" fmla="*/ 183 h 358"/>
              <a:gd name="T20" fmla="*/ 83 w 294"/>
              <a:gd name="T21" fmla="*/ 183 h 358"/>
              <a:gd name="T22" fmla="*/ 65 w 294"/>
              <a:gd name="T23" fmla="*/ 211 h 358"/>
              <a:gd name="T24" fmla="*/ 83 w 294"/>
              <a:gd name="T25" fmla="*/ 229 h 358"/>
              <a:gd name="T26" fmla="*/ 128 w 294"/>
              <a:gd name="T27" fmla="*/ 229 h 358"/>
              <a:gd name="T28" fmla="*/ 128 w 294"/>
              <a:gd name="T29" fmla="*/ 247 h 358"/>
              <a:gd name="T30" fmla="*/ 83 w 294"/>
              <a:gd name="T31" fmla="*/ 247 h 358"/>
              <a:gd name="T32" fmla="*/ 65 w 294"/>
              <a:gd name="T33" fmla="*/ 275 h 358"/>
              <a:gd name="T34" fmla="*/ 83 w 294"/>
              <a:gd name="T35" fmla="*/ 293 h 358"/>
              <a:gd name="T36" fmla="*/ 128 w 294"/>
              <a:gd name="T37" fmla="*/ 293 h 358"/>
              <a:gd name="T38" fmla="*/ 128 w 294"/>
              <a:gd name="T39" fmla="*/ 339 h 358"/>
              <a:gd name="T40" fmla="*/ 147 w 294"/>
              <a:gd name="T41" fmla="*/ 357 h 358"/>
              <a:gd name="T42" fmla="*/ 147 w 294"/>
              <a:gd name="T43" fmla="*/ 357 h 358"/>
              <a:gd name="T44" fmla="*/ 165 w 294"/>
              <a:gd name="T45" fmla="*/ 339 h 358"/>
              <a:gd name="T46" fmla="*/ 165 w 294"/>
              <a:gd name="T47" fmla="*/ 293 h 358"/>
              <a:gd name="T48" fmla="*/ 211 w 294"/>
              <a:gd name="T49" fmla="*/ 293 h 358"/>
              <a:gd name="T50" fmla="*/ 229 w 294"/>
              <a:gd name="T51" fmla="*/ 275 h 358"/>
              <a:gd name="T52" fmla="*/ 211 w 294"/>
              <a:gd name="T53" fmla="*/ 247 h 358"/>
              <a:gd name="T54" fmla="*/ 165 w 294"/>
              <a:gd name="T55" fmla="*/ 247 h 358"/>
              <a:gd name="T56" fmla="*/ 165 w 294"/>
              <a:gd name="T57" fmla="*/ 229 h 358"/>
              <a:gd name="T58" fmla="*/ 211 w 294"/>
              <a:gd name="T59" fmla="*/ 229 h 358"/>
              <a:gd name="T60" fmla="*/ 229 w 294"/>
              <a:gd name="T61" fmla="*/ 211 h 358"/>
              <a:gd name="T62" fmla="*/ 211 w 294"/>
              <a:gd name="T63" fmla="*/ 183 h 358"/>
              <a:gd name="T64" fmla="*/ 165 w 294"/>
              <a:gd name="T65" fmla="*/ 183 h 358"/>
              <a:gd name="T66" fmla="*/ 165 w 294"/>
              <a:gd name="T67" fmla="*/ 156 h 358"/>
              <a:gd name="T68" fmla="*/ 284 w 294"/>
              <a:gd name="T69" fmla="*/ 3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4" h="358">
                <a:moveTo>
                  <a:pt x="284" y="37"/>
                </a:moveTo>
                <a:lnTo>
                  <a:pt x="284" y="37"/>
                </a:lnTo>
                <a:cubicBezTo>
                  <a:pt x="293" y="28"/>
                  <a:pt x="293" y="18"/>
                  <a:pt x="284" y="9"/>
                </a:cubicBezTo>
                <a:cubicBezTo>
                  <a:pt x="275" y="0"/>
                  <a:pt x="266" y="0"/>
                  <a:pt x="257" y="9"/>
                </a:cubicBezTo>
                <a:cubicBezTo>
                  <a:pt x="147" y="119"/>
                  <a:pt x="147" y="119"/>
                  <a:pt x="147" y="119"/>
                </a:cubicBezTo>
                <a:cubicBezTo>
                  <a:pt x="37" y="9"/>
                  <a:pt x="37" y="9"/>
                  <a:pt x="37" y="9"/>
                </a:cubicBezTo>
                <a:cubicBezTo>
                  <a:pt x="28" y="0"/>
                  <a:pt x="19" y="0"/>
                  <a:pt x="10" y="9"/>
                </a:cubicBezTo>
                <a:cubicBezTo>
                  <a:pt x="0" y="18"/>
                  <a:pt x="0" y="28"/>
                  <a:pt x="10" y="37"/>
                </a:cubicBezTo>
                <a:cubicBezTo>
                  <a:pt x="128" y="156"/>
                  <a:pt x="128" y="156"/>
                  <a:pt x="128" y="156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83" y="183"/>
                  <a:pt x="83" y="183"/>
                  <a:pt x="83" y="183"/>
                </a:cubicBezTo>
                <a:cubicBezTo>
                  <a:pt x="74" y="183"/>
                  <a:pt x="65" y="192"/>
                  <a:pt x="65" y="211"/>
                </a:cubicBezTo>
                <a:cubicBezTo>
                  <a:pt x="65" y="220"/>
                  <a:pt x="74" y="229"/>
                  <a:pt x="83" y="229"/>
                </a:cubicBezTo>
                <a:cubicBezTo>
                  <a:pt x="128" y="229"/>
                  <a:pt x="128" y="229"/>
                  <a:pt x="128" y="229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83" y="247"/>
                  <a:pt x="83" y="247"/>
                  <a:pt x="83" y="247"/>
                </a:cubicBezTo>
                <a:cubicBezTo>
                  <a:pt x="74" y="247"/>
                  <a:pt x="65" y="256"/>
                  <a:pt x="65" y="275"/>
                </a:cubicBezTo>
                <a:cubicBezTo>
                  <a:pt x="65" y="284"/>
                  <a:pt x="74" y="293"/>
                  <a:pt x="83" y="293"/>
                </a:cubicBezTo>
                <a:cubicBezTo>
                  <a:pt x="128" y="293"/>
                  <a:pt x="128" y="293"/>
                  <a:pt x="128" y="293"/>
                </a:cubicBezTo>
                <a:cubicBezTo>
                  <a:pt x="128" y="339"/>
                  <a:pt x="128" y="339"/>
                  <a:pt x="128" y="339"/>
                </a:cubicBezTo>
                <a:cubicBezTo>
                  <a:pt x="128" y="348"/>
                  <a:pt x="138" y="357"/>
                  <a:pt x="147" y="357"/>
                </a:cubicBezTo>
                <a:lnTo>
                  <a:pt x="147" y="357"/>
                </a:lnTo>
                <a:cubicBezTo>
                  <a:pt x="156" y="357"/>
                  <a:pt x="165" y="348"/>
                  <a:pt x="165" y="339"/>
                </a:cubicBezTo>
                <a:cubicBezTo>
                  <a:pt x="165" y="293"/>
                  <a:pt x="165" y="293"/>
                  <a:pt x="165" y="293"/>
                </a:cubicBezTo>
                <a:cubicBezTo>
                  <a:pt x="211" y="293"/>
                  <a:pt x="211" y="293"/>
                  <a:pt x="211" y="293"/>
                </a:cubicBezTo>
                <a:cubicBezTo>
                  <a:pt x="220" y="293"/>
                  <a:pt x="229" y="284"/>
                  <a:pt x="229" y="275"/>
                </a:cubicBezTo>
                <a:cubicBezTo>
                  <a:pt x="229" y="256"/>
                  <a:pt x="220" y="247"/>
                  <a:pt x="211" y="247"/>
                </a:cubicBezTo>
                <a:cubicBezTo>
                  <a:pt x="165" y="247"/>
                  <a:pt x="165" y="247"/>
                  <a:pt x="165" y="247"/>
                </a:cubicBezTo>
                <a:cubicBezTo>
                  <a:pt x="165" y="229"/>
                  <a:pt x="165" y="229"/>
                  <a:pt x="165" y="229"/>
                </a:cubicBezTo>
                <a:cubicBezTo>
                  <a:pt x="211" y="229"/>
                  <a:pt x="211" y="229"/>
                  <a:pt x="211" y="229"/>
                </a:cubicBezTo>
                <a:cubicBezTo>
                  <a:pt x="220" y="229"/>
                  <a:pt x="229" y="220"/>
                  <a:pt x="229" y="211"/>
                </a:cubicBezTo>
                <a:cubicBezTo>
                  <a:pt x="229" y="192"/>
                  <a:pt x="220" y="183"/>
                  <a:pt x="211" y="183"/>
                </a:cubicBezTo>
                <a:cubicBezTo>
                  <a:pt x="165" y="183"/>
                  <a:pt x="165" y="183"/>
                  <a:pt x="165" y="183"/>
                </a:cubicBezTo>
                <a:cubicBezTo>
                  <a:pt x="165" y="156"/>
                  <a:pt x="165" y="156"/>
                  <a:pt x="165" y="156"/>
                </a:cubicBezTo>
                <a:lnTo>
                  <a:pt x="284" y="3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" name="Freeform 512">
            <a:extLst>
              <a:ext uri="{FF2B5EF4-FFF2-40B4-BE49-F238E27FC236}">
                <a16:creationId xmlns:a16="http://schemas.microsoft.com/office/drawing/2014/main" id="{57F57C9F-052B-6F4C-A6E6-3C1EE8EC4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6852" y="6171793"/>
            <a:ext cx="416936" cy="542886"/>
          </a:xfrm>
          <a:custGeom>
            <a:avLst/>
            <a:gdLst>
              <a:gd name="T0" fmla="*/ 403 w 422"/>
              <a:gd name="T1" fmla="*/ 549 h 550"/>
              <a:gd name="T2" fmla="*/ 403 w 422"/>
              <a:gd name="T3" fmla="*/ 549 h 550"/>
              <a:gd name="T4" fmla="*/ 119 w 422"/>
              <a:gd name="T5" fmla="*/ 430 h 550"/>
              <a:gd name="T6" fmla="*/ 0 w 422"/>
              <a:gd name="T7" fmla="*/ 156 h 550"/>
              <a:gd name="T8" fmla="*/ 27 w 422"/>
              <a:gd name="T9" fmla="*/ 18 h 550"/>
              <a:gd name="T10" fmla="*/ 55 w 422"/>
              <a:gd name="T11" fmla="*/ 9 h 550"/>
              <a:gd name="T12" fmla="*/ 73 w 422"/>
              <a:gd name="T13" fmla="*/ 37 h 550"/>
              <a:gd name="T14" fmla="*/ 55 w 422"/>
              <a:gd name="T15" fmla="*/ 156 h 550"/>
              <a:gd name="T16" fmla="*/ 156 w 422"/>
              <a:gd name="T17" fmla="*/ 403 h 550"/>
              <a:gd name="T18" fmla="*/ 403 w 422"/>
              <a:gd name="T19" fmla="*/ 504 h 550"/>
              <a:gd name="T20" fmla="*/ 421 w 422"/>
              <a:gd name="T21" fmla="*/ 522 h 550"/>
              <a:gd name="T22" fmla="*/ 403 w 422"/>
              <a:gd name="T23" fmla="*/ 549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2" h="550">
                <a:moveTo>
                  <a:pt x="403" y="549"/>
                </a:moveTo>
                <a:lnTo>
                  <a:pt x="403" y="549"/>
                </a:lnTo>
                <a:cubicBezTo>
                  <a:pt x="293" y="549"/>
                  <a:pt x="192" y="504"/>
                  <a:pt x="119" y="430"/>
                </a:cubicBezTo>
                <a:cubicBezTo>
                  <a:pt x="46" y="357"/>
                  <a:pt x="0" y="256"/>
                  <a:pt x="0" y="156"/>
                </a:cubicBezTo>
                <a:cubicBezTo>
                  <a:pt x="0" y="110"/>
                  <a:pt x="9" y="64"/>
                  <a:pt x="27" y="18"/>
                </a:cubicBezTo>
                <a:cubicBezTo>
                  <a:pt x="27" y="9"/>
                  <a:pt x="46" y="0"/>
                  <a:pt x="55" y="9"/>
                </a:cubicBezTo>
                <a:cubicBezTo>
                  <a:pt x="73" y="9"/>
                  <a:pt x="73" y="28"/>
                  <a:pt x="73" y="37"/>
                </a:cubicBezTo>
                <a:cubicBezTo>
                  <a:pt x="55" y="73"/>
                  <a:pt x="55" y="119"/>
                  <a:pt x="55" y="156"/>
                </a:cubicBezTo>
                <a:cubicBezTo>
                  <a:pt x="55" y="247"/>
                  <a:pt x="91" y="330"/>
                  <a:pt x="156" y="403"/>
                </a:cubicBezTo>
                <a:cubicBezTo>
                  <a:pt x="219" y="467"/>
                  <a:pt x="302" y="504"/>
                  <a:pt x="403" y="504"/>
                </a:cubicBezTo>
                <a:cubicBezTo>
                  <a:pt x="412" y="504"/>
                  <a:pt x="421" y="513"/>
                  <a:pt x="421" y="522"/>
                </a:cubicBezTo>
                <a:cubicBezTo>
                  <a:pt x="421" y="540"/>
                  <a:pt x="412" y="549"/>
                  <a:pt x="403" y="5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0" name="Freeform 513">
            <a:extLst>
              <a:ext uri="{FF2B5EF4-FFF2-40B4-BE49-F238E27FC236}">
                <a16:creationId xmlns:a16="http://schemas.microsoft.com/office/drawing/2014/main" id="{C44D4101-35BB-4A4D-962C-97626CC58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4809" y="5937266"/>
            <a:ext cx="503797" cy="416936"/>
          </a:xfrm>
          <a:custGeom>
            <a:avLst/>
            <a:gdLst>
              <a:gd name="T0" fmla="*/ 484 w 512"/>
              <a:gd name="T1" fmla="*/ 421 h 422"/>
              <a:gd name="T2" fmla="*/ 484 w 512"/>
              <a:gd name="T3" fmla="*/ 421 h 422"/>
              <a:gd name="T4" fmla="*/ 456 w 512"/>
              <a:gd name="T5" fmla="*/ 394 h 422"/>
              <a:gd name="T6" fmla="*/ 356 w 512"/>
              <a:gd name="T7" fmla="*/ 146 h 422"/>
              <a:gd name="T8" fmla="*/ 119 w 512"/>
              <a:gd name="T9" fmla="*/ 46 h 422"/>
              <a:gd name="T10" fmla="*/ 36 w 512"/>
              <a:gd name="T11" fmla="*/ 55 h 422"/>
              <a:gd name="T12" fmla="*/ 9 w 512"/>
              <a:gd name="T13" fmla="*/ 37 h 422"/>
              <a:gd name="T14" fmla="*/ 18 w 512"/>
              <a:gd name="T15" fmla="*/ 9 h 422"/>
              <a:gd name="T16" fmla="*/ 119 w 512"/>
              <a:gd name="T17" fmla="*/ 0 h 422"/>
              <a:gd name="T18" fmla="*/ 392 w 512"/>
              <a:gd name="T19" fmla="*/ 110 h 422"/>
              <a:gd name="T20" fmla="*/ 511 w 512"/>
              <a:gd name="T21" fmla="*/ 394 h 422"/>
              <a:gd name="T22" fmla="*/ 484 w 512"/>
              <a:gd name="T23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2" h="422">
                <a:moveTo>
                  <a:pt x="484" y="421"/>
                </a:moveTo>
                <a:lnTo>
                  <a:pt x="484" y="421"/>
                </a:lnTo>
                <a:cubicBezTo>
                  <a:pt x="475" y="421"/>
                  <a:pt x="456" y="403"/>
                  <a:pt x="456" y="394"/>
                </a:cubicBezTo>
                <a:cubicBezTo>
                  <a:pt x="456" y="302"/>
                  <a:pt x="420" y="211"/>
                  <a:pt x="356" y="146"/>
                </a:cubicBezTo>
                <a:cubicBezTo>
                  <a:pt x="293" y="83"/>
                  <a:pt x="210" y="46"/>
                  <a:pt x="119" y="46"/>
                </a:cubicBezTo>
                <a:cubicBezTo>
                  <a:pt x="91" y="46"/>
                  <a:pt x="64" y="46"/>
                  <a:pt x="36" y="55"/>
                </a:cubicBezTo>
                <a:cubicBezTo>
                  <a:pt x="18" y="55"/>
                  <a:pt x="9" y="55"/>
                  <a:pt x="9" y="37"/>
                </a:cubicBezTo>
                <a:cubicBezTo>
                  <a:pt x="0" y="28"/>
                  <a:pt x="9" y="9"/>
                  <a:pt x="18" y="9"/>
                </a:cubicBezTo>
                <a:cubicBezTo>
                  <a:pt x="55" y="0"/>
                  <a:pt x="82" y="0"/>
                  <a:pt x="119" y="0"/>
                </a:cubicBezTo>
                <a:cubicBezTo>
                  <a:pt x="219" y="0"/>
                  <a:pt x="319" y="37"/>
                  <a:pt x="392" y="110"/>
                </a:cubicBezTo>
                <a:cubicBezTo>
                  <a:pt x="466" y="192"/>
                  <a:pt x="511" y="284"/>
                  <a:pt x="511" y="394"/>
                </a:cubicBezTo>
                <a:cubicBezTo>
                  <a:pt x="511" y="403"/>
                  <a:pt x="493" y="421"/>
                  <a:pt x="484" y="4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1" name="Freeform 514">
            <a:extLst>
              <a:ext uri="{FF2B5EF4-FFF2-40B4-BE49-F238E27FC236}">
                <a16:creationId xmlns:a16="http://schemas.microsoft.com/office/drawing/2014/main" id="{099E689C-3FAF-A74D-9F73-DFE3163B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225" y="5945952"/>
            <a:ext cx="234526" cy="234526"/>
          </a:xfrm>
          <a:custGeom>
            <a:avLst/>
            <a:gdLst>
              <a:gd name="T0" fmla="*/ 201 w 239"/>
              <a:gd name="T1" fmla="*/ 37 h 239"/>
              <a:gd name="T2" fmla="*/ 201 w 239"/>
              <a:gd name="T3" fmla="*/ 37 h 239"/>
              <a:gd name="T4" fmla="*/ 119 w 239"/>
              <a:gd name="T5" fmla="*/ 0 h 239"/>
              <a:gd name="T6" fmla="*/ 37 w 239"/>
              <a:gd name="T7" fmla="*/ 37 h 239"/>
              <a:gd name="T8" fmla="*/ 0 w 239"/>
              <a:gd name="T9" fmla="*/ 119 h 239"/>
              <a:gd name="T10" fmla="*/ 37 w 239"/>
              <a:gd name="T11" fmla="*/ 202 h 239"/>
              <a:gd name="T12" fmla="*/ 119 w 239"/>
              <a:gd name="T13" fmla="*/ 238 h 239"/>
              <a:gd name="T14" fmla="*/ 201 w 239"/>
              <a:gd name="T15" fmla="*/ 202 h 239"/>
              <a:gd name="T16" fmla="*/ 238 w 239"/>
              <a:gd name="T17" fmla="*/ 119 h 239"/>
              <a:gd name="T18" fmla="*/ 201 w 239"/>
              <a:gd name="T19" fmla="*/ 37 h 239"/>
              <a:gd name="T20" fmla="*/ 119 w 239"/>
              <a:gd name="T21" fmla="*/ 229 h 239"/>
              <a:gd name="T22" fmla="*/ 119 w 239"/>
              <a:gd name="T23" fmla="*/ 229 h 239"/>
              <a:gd name="T24" fmla="*/ 9 w 239"/>
              <a:gd name="T25" fmla="*/ 119 h 239"/>
              <a:gd name="T26" fmla="*/ 119 w 239"/>
              <a:gd name="T27" fmla="*/ 9 h 239"/>
              <a:gd name="T28" fmla="*/ 229 w 239"/>
              <a:gd name="T29" fmla="*/ 119 h 239"/>
              <a:gd name="T30" fmla="*/ 119 w 239"/>
              <a:gd name="T31" fmla="*/ 22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9" h="239">
                <a:moveTo>
                  <a:pt x="201" y="37"/>
                </a:moveTo>
                <a:lnTo>
                  <a:pt x="201" y="37"/>
                </a:lnTo>
                <a:cubicBezTo>
                  <a:pt x="183" y="9"/>
                  <a:pt x="156" y="0"/>
                  <a:pt x="119" y="0"/>
                </a:cubicBezTo>
                <a:cubicBezTo>
                  <a:pt x="83" y="0"/>
                  <a:pt x="55" y="9"/>
                  <a:pt x="37" y="37"/>
                </a:cubicBezTo>
                <a:cubicBezTo>
                  <a:pt x="9" y="55"/>
                  <a:pt x="0" y="83"/>
                  <a:pt x="0" y="119"/>
                </a:cubicBezTo>
                <a:cubicBezTo>
                  <a:pt x="0" y="156"/>
                  <a:pt x="9" y="183"/>
                  <a:pt x="37" y="202"/>
                </a:cubicBezTo>
                <a:cubicBezTo>
                  <a:pt x="55" y="229"/>
                  <a:pt x="83" y="238"/>
                  <a:pt x="119" y="238"/>
                </a:cubicBezTo>
                <a:cubicBezTo>
                  <a:pt x="156" y="238"/>
                  <a:pt x="183" y="229"/>
                  <a:pt x="201" y="202"/>
                </a:cubicBezTo>
                <a:cubicBezTo>
                  <a:pt x="229" y="183"/>
                  <a:pt x="238" y="156"/>
                  <a:pt x="238" y="119"/>
                </a:cubicBezTo>
                <a:cubicBezTo>
                  <a:pt x="238" y="83"/>
                  <a:pt x="229" y="55"/>
                  <a:pt x="201" y="37"/>
                </a:cubicBezTo>
                <a:close/>
                <a:moveTo>
                  <a:pt x="119" y="229"/>
                </a:moveTo>
                <a:lnTo>
                  <a:pt x="119" y="229"/>
                </a:lnTo>
                <a:cubicBezTo>
                  <a:pt x="64" y="229"/>
                  <a:pt x="9" y="183"/>
                  <a:pt x="9" y="119"/>
                </a:cubicBezTo>
                <a:cubicBezTo>
                  <a:pt x="9" y="64"/>
                  <a:pt x="64" y="9"/>
                  <a:pt x="119" y="9"/>
                </a:cubicBezTo>
                <a:cubicBezTo>
                  <a:pt x="183" y="9"/>
                  <a:pt x="229" y="64"/>
                  <a:pt x="229" y="119"/>
                </a:cubicBezTo>
                <a:cubicBezTo>
                  <a:pt x="229" y="183"/>
                  <a:pt x="183" y="229"/>
                  <a:pt x="119" y="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2" name="Freeform 515">
            <a:extLst>
              <a:ext uri="{FF2B5EF4-FFF2-40B4-BE49-F238E27FC236}">
                <a16:creationId xmlns:a16="http://schemas.microsoft.com/office/drawing/2014/main" id="{D07D7923-18D9-A843-9995-8B150D6B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283" y="5972011"/>
            <a:ext cx="182409" cy="182409"/>
          </a:xfrm>
          <a:custGeom>
            <a:avLst/>
            <a:gdLst>
              <a:gd name="T0" fmla="*/ 91 w 184"/>
              <a:gd name="T1" fmla="*/ 0 h 184"/>
              <a:gd name="T2" fmla="*/ 91 w 184"/>
              <a:gd name="T3" fmla="*/ 0 h 184"/>
              <a:gd name="T4" fmla="*/ 0 w 184"/>
              <a:gd name="T5" fmla="*/ 91 h 184"/>
              <a:gd name="T6" fmla="*/ 91 w 184"/>
              <a:gd name="T7" fmla="*/ 183 h 184"/>
              <a:gd name="T8" fmla="*/ 183 w 184"/>
              <a:gd name="T9" fmla="*/ 91 h 184"/>
              <a:gd name="T10" fmla="*/ 91 w 184"/>
              <a:gd name="T11" fmla="*/ 0 h 184"/>
              <a:gd name="T12" fmla="*/ 91 w 184"/>
              <a:gd name="T13" fmla="*/ 174 h 184"/>
              <a:gd name="T14" fmla="*/ 91 w 184"/>
              <a:gd name="T15" fmla="*/ 174 h 184"/>
              <a:gd name="T16" fmla="*/ 9 w 184"/>
              <a:gd name="T17" fmla="*/ 91 h 184"/>
              <a:gd name="T18" fmla="*/ 91 w 184"/>
              <a:gd name="T19" fmla="*/ 9 h 184"/>
              <a:gd name="T20" fmla="*/ 173 w 184"/>
              <a:gd name="T21" fmla="*/ 91 h 184"/>
              <a:gd name="T22" fmla="*/ 91 w 184"/>
              <a:gd name="T23" fmla="*/ 17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4" h="184">
                <a:moveTo>
                  <a:pt x="91" y="0"/>
                </a:moveTo>
                <a:lnTo>
                  <a:pt x="91" y="0"/>
                </a:lnTo>
                <a:cubicBezTo>
                  <a:pt x="36" y="0"/>
                  <a:pt x="0" y="36"/>
                  <a:pt x="0" y="91"/>
                </a:cubicBezTo>
                <a:cubicBezTo>
                  <a:pt x="0" y="146"/>
                  <a:pt x="36" y="183"/>
                  <a:pt x="91" y="183"/>
                </a:cubicBezTo>
                <a:cubicBezTo>
                  <a:pt x="146" y="183"/>
                  <a:pt x="183" y="146"/>
                  <a:pt x="183" y="91"/>
                </a:cubicBezTo>
                <a:cubicBezTo>
                  <a:pt x="183" y="36"/>
                  <a:pt x="146" y="0"/>
                  <a:pt x="91" y="0"/>
                </a:cubicBezTo>
                <a:close/>
                <a:moveTo>
                  <a:pt x="91" y="174"/>
                </a:moveTo>
                <a:lnTo>
                  <a:pt x="91" y="174"/>
                </a:lnTo>
                <a:cubicBezTo>
                  <a:pt x="45" y="174"/>
                  <a:pt x="9" y="137"/>
                  <a:pt x="9" y="91"/>
                </a:cubicBezTo>
                <a:cubicBezTo>
                  <a:pt x="9" y="46"/>
                  <a:pt x="45" y="9"/>
                  <a:pt x="91" y="9"/>
                </a:cubicBezTo>
                <a:cubicBezTo>
                  <a:pt x="137" y="9"/>
                  <a:pt x="173" y="46"/>
                  <a:pt x="173" y="91"/>
                </a:cubicBezTo>
                <a:cubicBezTo>
                  <a:pt x="173" y="137"/>
                  <a:pt x="137" y="174"/>
                  <a:pt x="91" y="1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3" name="Freeform 516">
            <a:extLst>
              <a:ext uri="{FF2B5EF4-FFF2-40B4-BE49-F238E27FC236}">
                <a16:creationId xmlns:a16="http://schemas.microsoft.com/office/drawing/2014/main" id="{659A71A2-0E76-DC4A-B220-BB1F3589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9372" y="6006756"/>
            <a:ext cx="99889" cy="108578"/>
          </a:xfrm>
          <a:custGeom>
            <a:avLst/>
            <a:gdLst>
              <a:gd name="T0" fmla="*/ 92 w 102"/>
              <a:gd name="T1" fmla="*/ 0 h 111"/>
              <a:gd name="T2" fmla="*/ 92 w 102"/>
              <a:gd name="T3" fmla="*/ 0 h 111"/>
              <a:gd name="T4" fmla="*/ 83 w 102"/>
              <a:gd name="T5" fmla="*/ 0 h 111"/>
              <a:gd name="T6" fmla="*/ 28 w 102"/>
              <a:gd name="T7" fmla="*/ 37 h 111"/>
              <a:gd name="T8" fmla="*/ 9 w 102"/>
              <a:gd name="T9" fmla="*/ 37 h 111"/>
              <a:gd name="T10" fmla="*/ 0 w 102"/>
              <a:gd name="T11" fmla="*/ 46 h 111"/>
              <a:gd name="T12" fmla="*/ 9 w 102"/>
              <a:gd name="T13" fmla="*/ 46 h 111"/>
              <a:gd name="T14" fmla="*/ 28 w 102"/>
              <a:gd name="T15" fmla="*/ 46 h 111"/>
              <a:gd name="T16" fmla="*/ 28 w 102"/>
              <a:gd name="T17" fmla="*/ 55 h 111"/>
              <a:gd name="T18" fmla="*/ 28 w 102"/>
              <a:gd name="T19" fmla="*/ 64 h 111"/>
              <a:gd name="T20" fmla="*/ 9 w 102"/>
              <a:gd name="T21" fmla="*/ 64 h 111"/>
              <a:gd name="T22" fmla="*/ 0 w 102"/>
              <a:gd name="T23" fmla="*/ 64 h 111"/>
              <a:gd name="T24" fmla="*/ 9 w 102"/>
              <a:gd name="T25" fmla="*/ 73 h 111"/>
              <a:gd name="T26" fmla="*/ 28 w 102"/>
              <a:gd name="T27" fmla="*/ 73 h 111"/>
              <a:gd name="T28" fmla="*/ 83 w 102"/>
              <a:gd name="T29" fmla="*/ 110 h 111"/>
              <a:gd name="T30" fmla="*/ 92 w 102"/>
              <a:gd name="T31" fmla="*/ 110 h 111"/>
              <a:gd name="T32" fmla="*/ 101 w 102"/>
              <a:gd name="T33" fmla="*/ 101 h 111"/>
              <a:gd name="T34" fmla="*/ 92 w 102"/>
              <a:gd name="T35" fmla="*/ 92 h 111"/>
              <a:gd name="T36" fmla="*/ 83 w 102"/>
              <a:gd name="T37" fmla="*/ 101 h 111"/>
              <a:gd name="T38" fmla="*/ 37 w 102"/>
              <a:gd name="T39" fmla="*/ 73 h 111"/>
              <a:gd name="T40" fmla="*/ 55 w 102"/>
              <a:gd name="T41" fmla="*/ 73 h 111"/>
              <a:gd name="T42" fmla="*/ 64 w 102"/>
              <a:gd name="T43" fmla="*/ 64 h 111"/>
              <a:gd name="T44" fmla="*/ 55 w 102"/>
              <a:gd name="T45" fmla="*/ 64 h 111"/>
              <a:gd name="T46" fmla="*/ 37 w 102"/>
              <a:gd name="T47" fmla="*/ 64 h 111"/>
              <a:gd name="T48" fmla="*/ 37 w 102"/>
              <a:gd name="T49" fmla="*/ 55 h 111"/>
              <a:gd name="T50" fmla="*/ 37 w 102"/>
              <a:gd name="T51" fmla="*/ 46 h 111"/>
              <a:gd name="T52" fmla="*/ 55 w 102"/>
              <a:gd name="T53" fmla="*/ 46 h 111"/>
              <a:gd name="T54" fmla="*/ 64 w 102"/>
              <a:gd name="T55" fmla="*/ 46 h 111"/>
              <a:gd name="T56" fmla="*/ 55 w 102"/>
              <a:gd name="T57" fmla="*/ 37 h 111"/>
              <a:gd name="T58" fmla="*/ 46 w 102"/>
              <a:gd name="T59" fmla="*/ 37 h 111"/>
              <a:gd name="T60" fmla="*/ 83 w 102"/>
              <a:gd name="T61" fmla="*/ 19 h 111"/>
              <a:gd name="T62" fmla="*/ 92 w 102"/>
              <a:gd name="T63" fmla="*/ 19 h 111"/>
              <a:gd name="T64" fmla="*/ 101 w 102"/>
              <a:gd name="T65" fmla="*/ 10 h 111"/>
              <a:gd name="T66" fmla="*/ 92 w 102"/>
              <a:gd name="T6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111">
                <a:moveTo>
                  <a:pt x="92" y="0"/>
                </a:moveTo>
                <a:lnTo>
                  <a:pt x="92" y="0"/>
                </a:lnTo>
                <a:lnTo>
                  <a:pt x="83" y="0"/>
                </a:lnTo>
                <a:cubicBezTo>
                  <a:pt x="55" y="0"/>
                  <a:pt x="37" y="19"/>
                  <a:pt x="2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46"/>
                </a:cubicBezTo>
                <a:cubicBezTo>
                  <a:pt x="0" y="46"/>
                  <a:pt x="0" y="46"/>
                  <a:pt x="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55"/>
                  <a:pt x="28" y="55"/>
                  <a:pt x="28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3"/>
                  <a:pt x="0" y="73"/>
                  <a:pt x="9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37" y="92"/>
                  <a:pt x="55" y="110"/>
                  <a:pt x="83" y="110"/>
                </a:cubicBezTo>
                <a:lnTo>
                  <a:pt x="92" y="110"/>
                </a:lnTo>
                <a:lnTo>
                  <a:pt x="101" y="101"/>
                </a:lnTo>
                <a:cubicBezTo>
                  <a:pt x="92" y="101"/>
                  <a:pt x="92" y="92"/>
                  <a:pt x="92" y="92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64" y="101"/>
                  <a:pt x="46" y="92"/>
                  <a:pt x="37" y="73"/>
                </a:cubicBezTo>
                <a:cubicBezTo>
                  <a:pt x="55" y="73"/>
                  <a:pt x="55" y="73"/>
                  <a:pt x="55" y="73"/>
                </a:cubicBezTo>
                <a:cubicBezTo>
                  <a:pt x="55" y="73"/>
                  <a:pt x="64" y="73"/>
                  <a:pt x="64" y="64"/>
                </a:cubicBezTo>
                <a:lnTo>
                  <a:pt x="55" y="64"/>
                </a:lnTo>
                <a:cubicBezTo>
                  <a:pt x="37" y="64"/>
                  <a:pt x="37" y="64"/>
                  <a:pt x="37" y="64"/>
                </a:cubicBez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7" y="46"/>
                </a:cubicBezTo>
                <a:cubicBezTo>
                  <a:pt x="55" y="46"/>
                  <a:pt x="55" y="46"/>
                  <a:pt x="55" y="46"/>
                </a:cubicBezTo>
                <a:lnTo>
                  <a:pt x="64" y="46"/>
                </a:lnTo>
                <a:cubicBezTo>
                  <a:pt x="64" y="37"/>
                  <a:pt x="55" y="37"/>
                  <a:pt x="5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8"/>
                  <a:pt x="64" y="19"/>
                  <a:pt x="83" y="19"/>
                </a:cubicBezTo>
                <a:cubicBezTo>
                  <a:pt x="83" y="19"/>
                  <a:pt x="83" y="19"/>
                  <a:pt x="92" y="19"/>
                </a:cubicBezTo>
                <a:cubicBezTo>
                  <a:pt x="92" y="19"/>
                  <a:pt x="101" y="19"/>
                  <a:pt x="101" y="10"/>
                </a:cubicBezTo>
                <a:lnTo>
                  <a:pt x="9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517">
            <a:extLst>
              <a:ext uri="{FF2B5EF4-FFF2-40B4-BE49-F238E27FC236}">
                <a16:creationId xmlns:a16="http://schemas.microsoft.com/office/drawing/2014/main" id="{1B97B77D-F845-CA4E-99CB-3DDA9449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160" y="6367233"/>
            <a:ext cx="369163" cy="360474"/>
          </a:xfrm>
          <a:custGeom>
            <a:avLst/>
            <a:gdLst>
              <a:gd name="T0" fmla="*/ 192 w 376"/>
              <a:gd name="T1" fmla="*/ 367 h 368"/>
              <a:gd name="T2" fmla="*/ 192 w 376"/>
              <a:gd name="T3" fmla="*/ 367 h 368"/>
              <a:gd name="T4" fmla="*/ 55 w 376"/>
              <a:gd name="T5" fmla="*/ 312 h 368"/>
              <a:gd name="T6" fmla="*/ 0 w 376"/>
              <a:gd name="T7" fmla="*/ 183 h 368"/>
              <a:gd name="T8" fmla="*/ 55 w 376"/>
              <a:gd name="T9" fmla="*/ 55 h 368"/>
              <a:gd name="T10" fmla="*/ 192 w 376"/>
              <a:gd name="T11" fmla="*/ 0 h 368"/>
              <a:gd name="T12" fmla="*/ 320 w 376"/>
              <a:gd name="T13" fmla="*/ 55 h 368"/>
              <a:gd name="T14" fmla="*/ 375 w 376"/>
              <a:gd name="T15" fmla="*/ 183 h 368"/>
              <a:gd name="T16" fmla="*/ 320 w 376"/>
              <a:gd name="T17" fmla="*/ 312 h 368"/>
              <a:gd name="T18" fmla="*/ 192 w 376"/>
              <a:gd name="T19" fmla="*/ 367 h 368"/>
              <a:gd name="T20" fmla="*/ 192 w 376"/>
              <a:gd name="T21" fmla="*/ 19 h 368"/>
              <a:gd name="T22" fmla="*/ 192 w 376"/>
              <a:gd name="T23" fmla="*/ 19 h 368"/>
              <a:gd name="T24" fmla="*/ 28 w 376"/>
              <a:gd name="T25" fmla="*/ 183 h 368"/>
              <a:gd name="T26" fmla="*/ 192 w 376"/>
              <a:gd name="T27" fmla="*/ 348 h 368"/>
              <a:gd name="T28" fmla="*/ 347 w 376"/>
              <a:gd name="T29" fmla="*/ 183 h 368"/>
              <a:gd name="T30" fmla="*/ 192 w 376"/>
              <a:gd name="T31" fmla="*/ 19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6" h="368">
                <a:moveTo>
                  <a:pt x="192" y="367"/>
                </a:moveTo>
                <a:lnTo>
                  <a:pt x="192" y="367"/>
                </a:lnTo>
                <a:cubicBezTo>
                  <a:pt x="138" y="367"/>
                  <a:pt x="92" y="348"/>
                  <a:pt x="55" y="312"/>
                </a:cubicBezTo>
                <a:cubicBezTo>
                  <a:pt x="28" y="275"/>
                  <a:pt x="0" y="229"/>
                  <a:pt x="0" y="183"/>
                </a:cubicBezTo>
                <a:cubicBezTo>
                  <a:pt x="0" y="138"/>
                  <a:pt x="28" y="92"/>
                  <a:pt x="55" y="55"/>
                </a:cubicBezTo>
                <a:cubicBezTo>
                  <a:pt x="92" y="19"/>
                  <a:pt x="138" y="0"/>
                  <a:pt x="192" y="0"/>
                </a:cubicBezTo>
                <a:cubicBezTo>
                  <a:pt x="237" y="0"/>
                  <a:pt x="283" y="19"/>
                  <a:pt x="320" y="55"/>
                </a:cubicBezTo>
                <a:cubicBezTo>
                  <a:pt x="356" y="92"/>
                  <a:pt x="375" y="138"/>
                  <a:pt x="375" y="183"/>
                </a:cubicBezTo>
                <a:cubicBezTo>
                  <a:pt x="375" y="229"/>
                  <a:pt x="356" y="275"/>
                  <a:pt x="320" y="312"/>
                </a:cubicBezTo>
                <a:cubicBezTo>
                  <a:pt x="283" y="348"/>
                  <a:pt x="237" y="367"/>
                  <a:pt x="192" y="367"/>
                </a:cubicBezTo>
                <a:close/>
                <a:moveTo>
                  <a:pt x="192" y="19"/>
                </a:moveTo>
                <a:lnTo>
                  <a:pt x="192" y="19"/>
                </a:lnTo>
                <a:cubicBezTo>
                  <a:pt x="101" y="19"/>
                  <a:pt x="28" y="92"/>
                  <a:pt x="28" y="183"/>
                </a:cubicBezTo>
                <a:cubicBezTo>
                  <a:pt x="28" y="275"/>
                  <a:pt x="101" y="348"/>
                  <a:pt x="192" y="348"/>
                </a:cubicBezTo>
                <a:cubicBezTo>
                  <a:pt x="274" y="348"/>
                  <a:pt x="347" y="275"/>
                  <a:pt x="347" y="183"/>
                </a:cubicBezTo>
                <a:cubicBezTo>
                  <a:pt x="347" y="92"/>
                  <a:pt x="274" y="19"/>
                  <a:pt x="192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518">
            <a:extLst>
              <a:ext uri="{FF2B5EF4-FFF2-40B4-BE49-F238E27FC236}">
                <a16:creationId xmlns:a16="http://schemas.microsoft.com/office/drawing/2014/main" id="{DA00B90D-E928-4046-B9A0-3C1D35E18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591" y="6415005"/>
            <a:ext cx="277957" cy="273615"/>
          </a:xfrm>
          <a:custGeom>
            <a:avLst/>
            <a:gdLst>
              <a:gd name="T0" fmla="*/ 146 w 284"/>
              <a:gd name="T1" fmla="*/ 275 h 276"/>
              <a:gd name="T2" fmla="*/ 146 w 284"/>
              <a:gd name="T3" fmla="*/ 275 h 276"/>
              <a:gd name="T4" fmla="*/ 0 w 284"/>
              <a:gd name="T5" fmla="*/ 137 h 276"/>
              <a:gd name="T6" fmla="*/ 146 w 284"/>
              <a:gd name="T7" fmla="*/ 0 h 276"/>
              <a:gd name="T8" fmla="*/ 283 w 284"/>
              <a:gd name="T9" fmla="*/ 137 h 276"/>
              <a:gd name="T10" fmla="*/ 146 w 284"/>
              <a:gd name="T11" fmla="*/ 275 h 276"/>
              <a:gd name="T12" fmla="*/ 146 w 284"/>
              <a:gd name="T13" fmla="*/ 19 h 276"/>
              <a:gd name="T14" fmla="*/ 146 w 284"/>
              <a:gd name="T15" fmla="*/ 19 h 276"/>
              <a:gd name="T16" fmla="*/ 27 w 284"/>
              <a:gd name="T17" fmla="*/ 137 h 276"/>
              <a:gd name="T18" fmla="*/ 146 w 284"/>
              <a:gd name="T19" fmla="*/ 257 h 276"/>
              <a:gd name="T20" fmla="*/ 265 w 284"/>
              <a:gd name="T21" fmla="*/ 137 h 276"/>
              <a:gd name="T22" fmla="*/ 146 w 284"/>
              <a:gd name="T23" fmla="*/ 1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4" h="276">
                <a:moveTo>
                  <a:pt x="146" y="275"/>
                </a:moveTo>
                <a:lnTo>
                  <a:pt x="146" y="275"/>
                </a:lnTo>
                <a:cubicBezTo>
                  <a:pt x="64" y="275"/>
                  <a:pt x="0" y="220"/>
                  <a:pt x="0" y="137"/>
                </a:cubicBezTo>
                <a:cubicBezTo>
                  <a:pt x="0" y="64"/>
                  <a:pt x="64" y="0"/>
                  <a:pt x="146" y="0"/>
                </a:cubicBezTo>
                <a:cubicBezTo>
                  <a:pt x="219" y="0"/>
                  <a:pt x="283" y="64"/>
                  <a:pt x="283" y="137"/>
                </a:cubicBezTo>
                <a:cubicBezTo>
                  <a:pt x="283" y="220"/>
                  <a:pt x="219" y="275"/>
                  <a:pt x="146" y="275"/>
                </a:cubicBezTo>
                <a:close/>
                <a:moveTo>
                  <a:pt x="146" y="19"/>
                </a:moveTo>
                <a:lnTo>
                  <a:pt x="146" y="19"/>
                </a:lnTo>
                <a:cubicBezTo>
                  <a:pt x="73" y="19"/>
                  <a:pt x="27" y="74"/>
                  <a:pt x="27" y="137"/>
                </a:cubicBezTo>
                <a:cubicBezTo>
                  <a:pt x="27" y="202"/>
                  <a:pt x="73" y="257"/>
                  <a:pt x="146" y="257"/>
                </a:cubicBezTo>
                <a:cubicBezTo>
                  <a:pt x="209" y="257"/>
                  <a:pt x="265" y="202"/>
                  <a:pt x="265" y="137"/>
                </a:cubicBezTo>
                <a:cubicBezTo>
                  <a:pt x="265" y="74"/>
                  <a:pt x="209" y="19"/>
                  <a:pt x="146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519">
            <a:extLst>
              <a:ext uri="{FF2B5EF4-FFF2-40B4-BE49-F238E27FC236}">
                <a16:creationId xmlns:a16="http://schemas.microsoft.com/office/drawing/2014/main" id="{EE2D2DE7-0862-2D4B-82C5-5DF53E7F9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8425" y="6467122"/>
            <a:ext cx="134634" cy="165037"/>
          </a:xfrm>
          <a:custGeom>
            <a:avLst/>
            <a:gdLst>
              <a:gd name="T0" fmla="*/ 136 w 137"/>
              <a:gd name="T1" fmla="*/ 19 h 166"/>
              <a:gd name="T2" fmla="*/ 136 w 137"/>
              <a:gd name="T3" fmla="*/ 19 h 166"/>
              <a:gd name="T4" fmla="*/ 136 w 137"/>
              <a:gd name="T5" fmla="*/ 0 h 166"/>
              <a:gd name="T6" fmla="*/ 118 w 137"/>
              <a:gd name="T7" fmla="*/ 0 h 166"/>
              <a:gd name="T8" fmla="*/ 73 w 137"/>
              <a:gd name="T9" fmla="*/ 55 h 166"/>
              <a:gd name="T10" fmla="*/ 19 w 137"/>
              <a:gd name="T11" fmla="*/ 0 h 166"/>
              <a:gd name="T12" fmla="*/ 9 w 137"/>
              <a:gd name="T13" fmla="*/ 0 h 166"/>
              <a:gd name="T14" fmla="*/ 9 w 137"/>
              <a:gd name="T15" fmla="*/ 19 h 166"/>
              <a:gd name="T16" fmla="*/ 63 w 137"/>
              <a:gd name="T17" fmla="*/ 73 h 166"/>
              <a:gd name="T18" fmla="*/ 63 w 137"/>
              <a:gd name="T19" fmla="*/ 82 h 166"/>
              <a:gd name="T20" fmla="*/ 37 w 137"/>
              <a:gd name="T21" fmla="*/ 82 h 166"/>
              <a:gd name="T22" fmla="*/ 28 w 137"/>
              <a:gd name="T23" fmla="*/ 101 h 166"/>
              <a:gd name="T24" fmla="*/ 37 w 137"/>
              <a:gd name="T25" fmla="*/ 110 h 166"/>
              <a:gd name="T26" fmla="*/ 63 w 137"/>
              <a:gd name="T27" fmla="*/ 110 h 166"/>
              <a:gd name="T28" fmla="*/ 63 w 137"/>
              <a:gd name="T29" fmla="*/ 119 h 166"/>
              <a:gd name="T30" fmla="*/ 37 w 137"/>
              <a:gd name="T31" fmla="*/ 119 h 166"/>
              <a:gd name="T32" fmla="*/ 28 w 137"/>
              <a:gd name="T33" fmla="*/ 128 h 166"/>
              <a:gd name="T34" fmla="*/ 37 w 137"/>
              <a:gd name="T35" fmla="*/ 138 h 166"/>
              <a:gd name="T36" fmla="*/ 63 w 137"/>
              <a:gd name="T37" fmla="*/ 138 h 166"/>
              <a:gd name="T38" fmla="*/ 63 w 137"/>
              <a:gd name="T39" fmla="*/ 156 h 166"/>
              <a:gd name="T40" fmla="*/ 73 w 137"/>
              <a:gd name="T41" fmla="*/ 165 h 166"/>
              <a:gd name="T42" fmla="*/ 73 w 137"/>
              <a:gd name="T43" fmla="*/ 165 h 166"/>
              <a:gd name="T44" fmla="*/ 82 w 137"/>
              <a:gd name="T45" fmla="*/ 156 h 166"/>
              <a:gd name="T46" fmla="*/ 82 w 137"/>
              <a:gd name="T47" fmla="*/ 138 h 166"/>
              <a:gd name="T48" fmla="*/ 100 w 137"/>
              <a:gd name="T49" fmla="*/ 138 h 166"/>
              <a:gd name="T50" fmla="*/ 109 w 137"/>
              <a:gd name="T51" fmla="*/ 128 h 166"/>
              <a:gd name="T52" fmla="*/ 100 w 137"/>
              <a:gd name="T53" fmla="*/ 119 h 166"/>
              <a:gd name="T54" fmla="*/ 82 w 137"/>
              <a:gd name="T55" fmla="*/ 119 h 166"/>
              <a:gd name="T56" fmla="*/ 82 w 137"/>
              <a:gd name="T57" fmla="*/ 110 h 166"/>
              <a:gd name="T58" fmla="*/ 100 w 137"/>
              <a:gd name="T59" fmla="*/ 110 h 166"/>
              <a:gd name="T60" fmla="*/ 109 w 137"/>
              <a:gd name="T61" fmla="*/ 101 h 166"/>
              <a:gd name="T62" fmla="*/ 100 w 137"/>
              <a:gd name="T63" fmla="*/ 82 h 166"/>
              <a:gd name="T64" fmla="*/ 82 w 137"/>
              <a:gd name="T65" fmla="*/ 82 h 166"/>
              <a:gd name="T66" fmla="*/ 82 w 137"/>
              <a:gd name="T67" fmla="*/ 73 h 166"/>
              <a:gd name="T68" fmla="*/ 136 w 137"/>
              <a:gd name="T69" fmla="*/ 19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7" h="166">
                <a:moveTo>
                  <a:pt x="136" y="19"/>
                </a:moveTo>
                <a:lnTo>
                  <a:pt x="136" y="19"/>
                </a:lnTo>
                <a:cubicBezTo>
                  <a:pt x="136" y="9"/>
                  <a:pt x="136" y="9"/>
                  <a:pt x="136" y="0"/>
                </a:cubicBezTo>
                <a:cubicBezTo>
                  <a:pt x="127" y="0"/>
                  <a:pt x="127" y="0"/>
                  <a:pt x="118" y="0"/>
                </a:cubicBezTo>
                <a:cubicBezTo>
                  <a:pt x="73" y="55"/>
                  <a:pt x="73" y="55"/>
                  <a:pt x="73" y="55"/>
                </a:cubicBezTo>
                <a:cubicBezTo>
                  <a:pt x="19" y="0"/>
                  <a:pt x="19" y="0"/>
                  <a:pt x="19" y="0"/>
                </a:cubicBezTo>
                <a:lnTo>
                  <a:pt x="9" y="0"/>
                </a:lnTo>
                <a:cubicBezTo>
                  <a:pt x="0" y="9"/>
                  <a:pt x="0" y="9"/>
                  <a:pt x="9" y="19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82"/>
                  <a:pt x="63" y="82"/>
                  <a:pt x="63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82"/>
                  <a:pt x="28" y="92"/>
                  <a:pt x="28" y="101"/>
                </a:cubicBezTo>
                <a:lnTo>
                  <a:pt x="37" y="110"/>
                </a:lnTo>
                <a:cubicBezTo>
                  <a:pt x="63" y="110"/>
                  <a:pt x="63" y="110"/>
                  <a:pt x="63" y="110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37" y="119"/>
                  <a:pt x="37" y="119"/>
                  <a:pt x="37" y="119"/>
                </a:cubicBezTo>
                <a:cubicBezTo>
                  <a:pt x="37" y="119"/>
                  <a:pt x="28" y="119"/>
                  <a:pt x="28" y="128"/>
                </a:cubicBezTo>
                <a:lnTo>
                  <a:pt x="37" y="138"/>
                </a:lnTo>
                <a:cubicBezTo>
                  <a:pt x="63" y="138"/>
                  <a:pt x="63" y="138"/>
                  <a:pt x="63" y="138"/>
                </a:cubicBezTo>
                <a:cubicBezTo>
                  <a:pt x="63" y="156"/>
                  <a:pt x="63" y="156"/>
                  <a:pt x="63" y="156"/>
                </a:cubicBezTo>
                <a:cubicBezTo>
                  <a:pt x="63" y="165"/>
                  <a:pt x="63" y="165"/>
                  <a:pt x="73" y="165"/>
                </a:cubicBezTo>
                <a:lnTo>
                  <a:pt x="73" y="165"/>
                </a:lnTo>
                <a:cubicBezTo>
                  <a:pt x="73" y="165"/>
                  <a:pt x="82" y="165"/>
                  <a:pt x="82" y="156"/>
                </a:cubicBezTo>
                <a:cubicBezTo>
                  <a:pt x="82" y="138"/>
                  <a:pt x="82" y="138"/>
                  <a:pt x="82" y="1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9" y="138"/>
                  <a:pt x="109" y="128"/>
                  <a:pt x="109" y="128"/>
                </a:cubicBezTo>
                <a:cubicBezTo>
                  <a:pt x="109" y="119"/>
                  <a:pt x="109" y="119"/>
                  <a:pt x="100" y="119"/>
                </a:cubicBezTo>
                <a:cubicBezTo>
                  <a:pt x="82" y="119"/>
                  <a:pt x="82" y="119"/>
                  <a:pt x="82" y="119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09" y="110"/>
                  <a:pt x="109" y="101"/>
                  <a:pt x="109" y="101"/>
                </a:cubicBezTo>
                <a:cubicBezTo>
                  <a:pt x="109" y="92"/>
                  <a:pt x="109" y="82"/>
                  <a:pt x="100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73"/>
                  <a:pt x="82" y="73"/>
                  <a:pt x="82" y="73"/>
                </a:cubicBezTo>
                <a:lnTo>
                  <a:pt x="136" y="1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520">
            <a:extLst>
              <a:ext uri="{FF2B5EF4-FFF2-40B4-BE49-F238E27FC236}">
                <a16:creationId xmlns:a16="http://schemas.microsoft.com/office/drawing/2014/main" id="{26251313-7C44-6D49-A5ED-2B401C987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241" y="3635434"/>
            <a:ext cx="534197" cy="199782"/>
          </a:xfrm>
          <a:custGeom>
            <a:avLst/>
            <a:gdLst>
              <a:gd name="T0" fmla="*/ 265 w 541"/>
              <a:gd name="T1" fmla="*/ 201 h 202"/>
              <a:gd name="T2" fmla="*/ 265 w 541"/>
              <a:gd name="T3" fmla="*/ 201 h 202"/>
              <a:gd name="T4" fmla="*/ 91 w 541"/>
              <a:gd name="T5" fmla="*/ 183 h 202"/>
              <a:gd name="T6" fmla="*/ 27 w 541"/>
              <a:gd name="T7" fmla="*/ 165 h 202"/>
              <a:gd name="T8" fmla="*/ 0 w 541"/>
              <a:gd name="T9" fmla="*/ 128 h 202"/>
              <a:gd name="T10" fmla="*/ 0 w 541"/>
              <a:gd name="T11" fmla="*/ 18 h 202"/>
              <a:gd name="T12" fmla="*/ 18 w 541"/>
              <a:gd name="T13" fmla="*/ 0 h 202"/>
              <a:gd name="T14" fmla="*/ 18 w 541"/>
              <a:gd name="T15" fmla="*/ 0 h 202"/>
              <a:gd name="T16" fmla="*/ 45 w 541"/>
              <a:gd name="T17" fmla="*/ 18 h 202"/>
              <a:gd name="T18" fmla="*/ 110 w 541"/>
              <a:gd name="T19" fmla="*/ 37 h 202"/>
              <a:gd name="T20" fmla="*/ 247 w 541"/>
              <a:gd name="T21" fmla="*/ 46 h 202"/>
              <a:gd name="T22" fmla="*/ 283 w 541"/>
              <a:gd name="T23" fmla="*/ 46 h 202"/>
              <a:gd name="T24" fmla="*/ 430 w 541"/>
              <a:gd name="T25" fmla="*/ 37 h 202"/>
              <a:gd name="T26" fmla="*/ 485 w 541"/>
              <a:gd name="T27" fmla="*/ 18 h 202"/>
              <a:gd name="T28" fmla="*/ 512 w 541"/>
              <a:gd name="T29" fmla="*/ 0 h 202"/>
              <a:gd name="T30" fmla="*/ 512 w 541"/>
              <a:gd name="T31" fmla="*/ 0 h 202"/>
              <a:gd name="T32" fmla="*/ 540 w 541"/>
              <a:gd name="T33" fmla="*/ 18 h 202"/>
              <a:gd name="T34" fmla="*/ 540 w 541"/>
              <a:gd name="T35" fmla="*/ 18 h 202"/>
              <a:gd name="T36" fmla="*/ 540 w 541"/>
              <a:gd name="T37" fmla="*/ 18 h 202"/>
              <a:gd name="T38" fmla="*/ 540 w 541"/>
              <a:gd name="T39" fmla="*/ 27 h 202"/>
              <a:gd name="T40" fmla="*/ 530 w 541"/>
              <a:gd name="T41" fmla="*/ 128 h 202"/>
              <a:gd name="T42" fmla="*/ 448 w 541"/>
              <a:gd name="T43" fmla="*/ 183 h 202"/>
              <a:gd name="T44" fmla="*/ 265 w 541"/>
              <a:gd name="T45" fmla="*/ 201 h 202"/>
              <a:gd name="T46" fmla="*/ 45 w 541"/>
              <a:gd name="T47" fmla="*/ 119 h 202"/>
              <a:gd name="T48" fmla="*/ 45 w 541"/>
              <a:gd name="T49" fmla="*/ 119 h 202"/>
              <a:gd name="T50" fmla="*/ 110 w 541"/>
              <a:gd name="T51" fmla="*/ 137 h 202"/>
              <a:gd name="T52" fmla="*/ 265 w 541"/>
              <a:gd name="T53" fmla="*/ 155 h 202"/>
              <a:gd name="T54" fmla="*/ 421 w 541"/>
              <a:gd name="T55" fmla="*/ 137 h 202"/>
              <a:gd name="T56" fmla="*/ 485 w 541"/>
              <a:gd name="T57" fmla="*/ 119 h 202"/>
              <a:gd name="T58" fmla="*/ 485 w 541"/>
              <a:gd name="T59" fmla="*/ 73 h 202"/>
              <a:gd name="T60" fmla="*/ 448 w 541"/>
              <a:gd name="T61" fmla="*/ 82 h 202"/>
              <a:gd name="T62" fmla="*/ 283 w 541"/>
              <a:gd name="T63" fmla="*/ 100 h 202"/>
              <a:gd name="T64" fmla="*/ 247 w 541"/>
              <a:gd name="T65" fmla="*/ 100 h 202"/>
              <a:gd name="T66" fmla="*/ 82 w 541"/>
              <a:gd name="T67" fmla="*/ 82 h 202"/>
              <a:gd name="T68" fmla="*/ 45 w 541"/>
              <a:gd name="T69" fmla="*/ 73 h 202"/>
              <a:gd name="T70" fmla="*/ 45 w 541"/>
              <a:gd name="T71" fmla="*/ 119 h 202"/>
              <a:gd name="T72" fmla="*/ 485 w 541"/>
              <a:gd name="T73" fmla="*/ 128 h 202"/>
              <a:gd name="T74" fmla="*/ 485 w 541"/>
              <a:gd name="T75" fmla="*/ 128 h 202"/>
              <a:gd name="T76" fmla="*/ 45 w 541"/>
              <a:gd name="T77" fmla="*/ 18 h 202"/>
              <a:gd name="T78" fmla="*/ 45 w 541"/>
              <a:gd name="T79" fmla="*/ 1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1" h="202">
                <a:moveTo>
                  <a:pt x="265" y="201"/>
                </a:moveTo>
                <a:lnTo>
                  <a:pt x="265" y="201"/>
                </a:lnTo>
                <a:cubicBezTo>
                  <a:pt x="201" y="201"/>
                  <a:pt x="137" y="192"/>
                  <a:pt x="91" y="183"/>
                </a:cubicBezTo>
                <a:cubicBezTo>
                  <a:pt x="64" y="183"/>
                  <a:pt x="45" y="174"/>
                  <a:pt x="27" y="165"/>
                </a:cubicBezTo>
                <a:cubicBezTo>
                  <a:pt x="9" y="155"/>
                  <a:pt x="0" y="137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18"/>
                  <a:pt x="64" y="27"/>
                  <a:pt x="110" y="37"/>
                </a:cubicBezTo>
                <a:cubicBezTo>
                  <a:pt x="146" y="46"/>
                  <a:pt x="192" y="46"/>
                  <a:pt x="247" y="46"/>
                </a:cubicBezTo>
                <a:cubicBezTo>
                  <a:pt x="256" y="46"/>
                  <a:pt x="274" y="46"/>
                  <a:pt x="283" y="46"/>
                </a:cubicBezTo>
                <a:cubicBezTo>
                  <a:pt x="338" y="46"/>
                  <a:pt x="384" y="46"/>
                  <a:pt x="430" y="37"/>
                </a:cubicBezTo>
                <a:cubicBezTo>
                  <a:pt x="466" y="27"/>
                  <a:pt x="485" y="18"/>
                  <a:pt x="485" y="18"/>
                </a:cubicBezTo>
                <a:cubicBezTo>
                  <a:pt x="494" y="9"/>
                  <a:pt x="503" y="0"/>
                  <a:pt x="512" y="0"/>
                </a:cubicBezTo>
                <a:lnTo>
                  <a:pt x="512" y="0"/>
                </a:lnTo>
                <a:cubicBezTo>
                  <a:pt x="521" y="0"/>
                  <a:pt x="540" y="9"/>
                  <a:pt x="540" y="18"/>
                </a:cubicBezTo>
                <a:lnTo>
                  <a:pt x="540" y="18"/>
                </a:lnTo>
                <a:lnTo>
                  <a:pt x="540" y="18"/>
                </a:lnTo>
                <a:lnTo>
                  <a:pt x="540" y="27"/>
                </a:lnTo>
                <a:cubicBezTo>
                  <a:pt x="530" y="128"/>
                  <a:pt x="530" y="128"/>
                  <a:pt x="530" y="128"/>
                </a:cubicBezTo>
                <a:cubicBezTo>
                  <a:pt x="530" y="165"/>
                  <a:pt x="485" y="174"/>
                  <a:pt x="448" y="183"/>
                </a:cubicBezTo>
                <a:cubicBezTo>
                  <a:pt x="393" y="192"/>
                  <a:pt x="329" y="201"/>
                  <a:pt x="265" y="201"/>
                </a:cubicBezTo>
                <a:close/>
                <a:moveTo>
                  <a:pt x="45" y="119"/>
                </a:moveTo>
                <a:lnTo>
                  <a:pt x="45" y="119"/>
                </a:lnTo>
                <a:cubicBezTo>
                  <a:pt x="45" y="119"/>
                  <a:pt x="64" y="128"/>
                  <a:pt x="110" y="137"/>
                </a:cubicBezTo>
                <a:cubicBezTo>
                  <a:pt x="155" y="146"/>
                  <a:pt x="210" y="155"/>
                  <a:pt x="265" y="155"/>
                </a:cubicBezTo>
                <a:cubicBezTo>
                  <a:pt x="320" y="155"/>
                  <a:pt x="375" y="146"/>
                  <a:pt x="421" y="137"/>
                </a:cubicBezTo>
                <a:cubicBezTo>
                  <a:pt x="466" y="128"/>
                  <a:pt x="485" y="119"/>
                  <a:pt x="485" y="119"/>
                </a:cubicBezTo>
                <a:cubicBezTo>
                  <a:pt x="485" y="73"/>
                  <a:pt x="485" y="73"/>
                  <a:pt x="485" y="73"/>
                </a:cubicBezTo>
                <a:cubicBezTo>
                  <a:pt x="476" y="73"/>
                  <a:pt x="466" y="82"/>
                  <a:pt x="448" y="82"/>
                </a:cubicBezTo>
                <a:cubicBezTo>
                  <a:pt x="402" y="91"/>
                  <a:pt x="347" y="100"/>
                  <a:pt x="283" y="100"/>
                </a:cubicBezTo>
                <a:cubicBezTo>
                  <a:pt x="274" y="100"/>
                  <a:pt x="256" y="100"/>
                  <a:pt x="247" y="100"/>
                </a:cubicBezTo>
                <a:cubicBezTo>
                  <a:pt x="183" y="100"/>
                  <a:pt x="128" y="91"/>
                  <a:pt x="82" y="82"/>
                </a:cubicBezTo>
                <a:cubicBezTo>
                  <a:pt x="73" y="82"/>
                  <a:pt x="54" y="73"/>
                  <a:pt x="45" y="73"/>
                </a:cubicBezTo>
                <a:lnTo>
                  <a:pt x="45" y="119"/>
                </a:lnTo>
                <a:close/>
                <a:moveTo>
                  <a:pt x="485" y="128"/>
                </a:moveTo>
                <a:lnTo>
                  <a:pt x="485" y="128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521">
            <a:extLst>
              <a:ext uri="{FF2B5EF4-FFF2-40B4-BE49-F238E27FC236}">
                <a16:creationId xmlns:a16="http://schemas.microsoft.com/office/drawing/2014/main" id="{39236778-77DC-0A44-A1C2-8A6AD461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241" y="3539886"/>
            <a:ext cx="534197" cy="199782"/>
          </a:xfrm>
          <a:custGeom>
            <a:avLst/>
            <a:gdLst>
              <a:gd name="T0" fmla="*/ 265 w 541"/>
              <a:gd name="T1" fmla="*/ 201 h 202"/>
              <a:gd name="T2" fmla="*/ 265 w 541"/>
              <a:gd name="T3" fmla="*/ 201 h 202"/>
              <a:gd name="T4" fmla="*/ 91 w 541"/>
              <a:gd name="T5" fmla="*/ 183 h 202"/>
              <a:gd name="T6" fmla="*/ 27 w 541"/>
              <a:gd name="T7" fmla="*/ 165 h 202"/>
              <a:gd name="T8" fmla="*/ 0 w 541"/>
              <a:gd name="T9" fmla="*/ 119 h 202"/>
              <a:gd name="T10" fmla="*/ 0 w 541"/>
              <a:gd name="T11" fmla="*/ 18 h 202"/>
              <a:gd name="T12" fmla="*/ 18 w 541"/>
              <a:gd name="T13" fmla="*/ 0 h 202"/>
              <a:gd name="T14" fmla="*/ 18 w 541"/>
              <a:gd name="T15" fmla="*/ 0 h 202"/>
              <a:gd name="T16" fmla="*/ 45 w 541"/>
              <a:gd name="T17" fmla="*/ 18 h 202"/>
              <a:gd name="T18" fmla="*/ 110 w 541"/>
              <a:gd name="T19" fmla="*/ 37 h 202"/>
              <a:gd name="T20" fmla="*/ 247 w 541"/>
              <a:gd name="T21" fmla="*/ 46 h 202"/>
              <a:gd name="T22" fmla="*/ 283 w 541"/>
              <a:gd name="T23" fmla="*/ 46 h 202"/>
              <a:gd name="T24" fmla="*/ 430 w 541"/>
              <a:gd name="T25" fmla="*/ 37 h 202"/>
              <a:gd name="T26" fmla="*/ 485 w 541"/>
              <a:gd name="T27" fmla="*/ 18 h 202"/>
              <a:gd name="T28" fmla="*/ 512 w 541"/>
              <a:gd name="T29" fmla="*/ 0 h 202"/>
              <a:gd name="T30" fmla="*/ 512 w 541"/>
              <a:gd name="T31" fmla="*/ 0 h 202"/>
              <a:gd name="T32" fmla="*/ 540 w 541"/>
              <a:gd name="T33" fmla="*/ 18 h 202"/>
              <a:gd name="T34" fmla="*/ 540 w 541"/>
              <a:gd name="T35" fmla="*/ 18 h 202"/>
              <a:gd name="T36" fmla="*/ 540 w 541"/>
              <a:gd name="T37" fmla="*/ 18 h 202"/>
              <a:gd name="T38" fmla="*/ 540 w 541"/>
              <a:gd name="T39" fmla="*/ 18 h 202"/>
              <a:gd name="T40" fmla="*/ 530 w 541"/>
              <a:gd name="T41" fmla="*/ 119 h 202"/>
              <a:gd name="T42" fmla="*/ 448 w 541"/>
              <a:gd name="T43" fmla="*/ 183 h 202"/>
              <a:gd name="T44" fmla="*/ 265 w 541"/>
              <a:gd name="T45" fmla="*/ 201 h 202"/>
              <a:gd name="T46" fmla="*/ 45 w 541"/>
              <a:gd name="T47" fmla="*/ 119 h 202"/>
              <a:gd name="T48" fmla="*/ 45 w 541"/>
              <a:gd name="T49" fmla="*/ 119 h 202"/>
              <a:gd name="T50" fmla="*/ 110 w 541"/>
              <a:gd name="T51" fmla="*/ 138 h 202"/>
              <a:gd name="T52" fmla="*/ 265 w 541"/>
              <a:gd name="T53" fmla="*/ 147 h 202"/>
              <a:gd name="T54" fmla="*/ 421 w 541"/>
              <a:gd name="T55" fmla="*/ 138 h 202"/>
              <a:gd name="T56" fmla="*/ 485 w 541"/>
              <a:gd name="T57" fmla="*/ 119 h 202"/>
              <a:gd name="T58" fmla="*/ 485 w 541"/>
              <a:gd name="T59" fmla="*/ 73 h 202"/>
              <a:gd name="T60" fmla="*/ 448 w 541"/>
              <a:gd name="T61" fmla="*/ 82 h 202"/>
              <a:gd name="T62" fmla="*/ 283 w 541"/>
              <a:gd name="T63" fmla="*/ 101 h 202"/>
              <a:gd name="T64" fmla="*/ 247 w 541"/>
              <a:gd name="T65" fmla="*/ 101 h 202"/>
              <a:gd name="T66" fmla="*/ 82 w 541"/>
              <a:gd name="T67" fmla="*/ 82 h 202"/>
              <a:gd name="T68" fmla="*/ 45 w 541"/>
              <a:gd name="T69" fmla="*/ 73 h 202"/>
              <a:gd name="T70" fmla="*/ 45 w 541"/>
              <a:gd name="T71" fmla="*/ 119 h 202"/>
              <a:gd name="T72" fmla="*/ 485 w 541"/>
              <a:gd name="T73" fmla="*/ 119 h 202"/>
              <a:gd name="T74" fmla="*/ 485 w 541"/>
              <a:gd name="T75" fmla="*/ 119 h 202"/>
              <a:gd name="T76" fmla="*/ 45 w 541"/>
              <a:gd name="T77" fmla="*/ 18 h 202"/>
              <a:gd name="T78" fmla="*/ 45 w 541"/>
              <a:gd name="T79" fmla="*/ 1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1" h="202">
                <a:moveTo>
                  <a:pt x="265" y="201"/>
                </a:moveTo>
                <a:lnTo>
                  <a:pt x="265" y="201"/>
                </a:lnTo>
                <a:cubicBezTo>
                  <a:pt x="201" y="201"/>
                  <a:pt x="137" y="192"/>
                  <a:pt x="91" y="183"/>
                </a:cubicBezTo>
                <a:cubicBezTo>
                  <a:pt x="64" y="174"/>
                  <a:pt x="45" y="174"/>
                  <a:pt x="27" y="165"/>
                </a:cubicBezTo>
                <a:cubicBezTo>
                  <a:pt x="9" y="156"/>
                  <a:pt x="0" y="138"/>
                  <a:pt x="0" y="11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18"/>
                  <a:pt x="64" y="28"/>
                  <a:pt x="110" y="37"/>
                </a:cubicBezTo>
                <a:cubicBezTo>
                  <a:pt x="146" y="46"/>
                  <a:pt x="192" y="46"/>
                  <a:pt x="247" y="46"/>
                </a:cubicBezTo>
                <a:cubicBezTo>
                  <a:pt x="256" y="46"/>
                  <a:pt x="274" y="46"/>
                  <a:pt x="283" y="46"/>
                </a:cubicBezTo>
                <a:cubicBezTo>
                  <a:pt x="338" y="46"/>
                  <a:pt x="384" y="46"/>
                  <a:pt x="430" y="37"/>
                </a:cubicBezTo>
                <a:cubicBezTo>
                  <a:pt x="466" y="28"/>
                  <a:pt x="485" y="18"/>
                  <a:pt x="485" y="18"/>
                </a:cubicBezTo>
                <a:cubicBezTo>
                  <a:pt x="494" y="9"/>
                  <a:pt x="503" y="0"/>
                  <a:pt x="512" y="0"/>
                </a:cubicBezTo>
                <a:lnTo>
                  <a:pt x="512" y="0"/>
                </a:lnTo>
                <a:cubicBezTo>
                  <a:pt x="521" y="0"/>
                  <a:pt x="540" y="9"/>
                  <a:pt x="540" y="18"/>
                </a:cubicBezTo>
                <a:lnTo>
                  <a:pt x="540" y="18"/>
                </a:lnTo>
                <a:lnTo>
                  <a:pt x="540" y="18"/>
                </a:lnTo>
                <a:lnTo>
                  <a:pt x="540" y="18"/>
                </a:lnTo>
                <a:cubicBezTo>
                  <a:pt x="530" y="119"/>
                  <a:pt x="530" y="119"/>
                  <a:pt x="530" y="119"/>
                </a:cubicBezTo>
                <a:cubicBezTo>
                  <a:pt x="530" y="156"/>
                  <a:pt x="485" y="174"/>
                  <a:pt x="448" y="183"/>
                </a:cubicBezTo>
                <a:cubicBezTo>
                  <a:pt x="393" y="192"/>
                  <a:pt x="329" y="201"/>
                  <a:pt x="265" y="201"/>
                </a:cubicBezTo>
                <a:close/>
                <a:moveTo>
                  <a:pt x="45" y="119"/>
                </a:moveTo>
                <a:lnTo>
                  <a:pt x="45" y="119"/>
                </a:lnTo>
                <a:cubicBezTo>
                  <a:pt x="45" y="119"/>
                  <a:pt x="64" y="128"/>
                  <a:pt x="110" y="138"/>
                </a:cubicBezTo>
                <a:cubicBezTo>
                  <a:pt x="155" y="147"/>
                  <a:pt x="210" y="147"/>
                  <a:pt x="265" y="147"/>
                </a:cubicBezTo>
                <a:cubicBezTo>
                  <a:pt x="320" y="147"/>
                  <a:pt x="375" y="147"/>
                  <a:pt x="421" y="138"/>
                </a:cubicBezTo>
                <a:cubicBezTo>
                  <a:pt x="466" y="128"/>
                  <a:pt x="485" y="119"/>
                  <a:pt x="485" y="119"/>
                </a:cubicBezTo>
                <a:cubicBezTo>
                  <a:pt x="485" y="73"/>
                  <a:pt x="485" y="73"/>
                  <a:pt x="485" y="73"/>
                </a:cubicBezTo>
                <a:cubicBezTo>
                  <a:pt x="476" y="73"/>
                  <a:pt x="466" y="73"/>
                  <a:pt x="448" y="82"/>
                </a:cubicBezTo>
                <a:cubicBezTo>
                  <a:pt x="402" y="92"/>
                  <a:pt x="347" y="92"/>
                  <a:pt x="283" y="101"/>
                </a:cubicBezTo>
                <a:cubicBezTo>
                  <a:pt x="274" y="101"/>
                  <a:pt x="256" y="101"/>
                  <a:pt x="247" y="101"/>
                </a:cubicBezTo>
                <a:cubicBezTo>
                  <a:pt x="183" y="92"/>
                  <a:pt x="128" y="92"/>
                  <a:pt x="82" y="82"/>
                </a:cubicBezTo>
                <a:cubicBezTo>
                  <a:pt x="73" y="73"/>
                  <a:pt x="54" y="73"/>
                  <a:pt x="45" y="73"/>
                </a:cubicBezTo>
                <a:lnTo>
                  <a:pt x="45" y="119"/>
                </a:lnTo>
                <a:close/>
                <a:moveTo>
                  <a:pt x="485" y="119"/>
                </a:moveTo>
                <a:lnTo>
                  <a:pt x="485" y="119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522">
            <a:extLst>
              <a:ext uri="{FF2B5EF4-FFF2-40B4-BE49-F238E27FC236}">
                <a16:creationId xmlns:a16="http://schemas.microsoft.com/office/drawing/2014/main" id="{E8D21B95-8AFF-7E48-AEDB-066D46407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241" y="3383536"/>
            <a:ext cx="534197" cy="147665"/>
          </a:xfrm>
          <a:custGeom>
            <a:avLst/>
            <a:gdLst>
              <a:gd name="T0" fmla="*/ 265 w 541"/>
              <a:gd name="T1" fmla="*/ 147 h 148"/>
              <a:gd name="T2" fmla="*/ 265 w 541"/>
              <a:gd name="T3" fmla="*/ 147 h 148"/>
              <a:gd name="T4" fmla="*/ 247 w 541"/>
              <a:gd name="T5" fmla="*/ 147 h 148"/>
              <a:gd name="T6" fmla="*/ 82 w 541"/>
              <a:gd name="T7" fmla="*/ 138 h 148"/>
              <a:gd name="T8" fmla="*/ 0 w 541"/>
              <a:gd name="T9" fmla="*/ 74 h 148"/>
              <a:gd name="T10" fmla="*/ 91 w 541"/>
              <a:gd name="T11" fmla="*/ 19 h 148"/>
              <a:gd name="T12" fmla="*/ 265 w 541"/>
              <a:gd name="T13" fmla="*/ 0 h 148"/>
              <a:gd name="T14" fmla="*/ 448 w 541"/>
              <a:gd name="T15" fmla="*/ 19 h 148"/>
              <a:gd name="T16" fmla="*/ 503 w 541"/>
              <a:gd name="T17" fmla="*/ 37 h 148"/>
              <a:gd name="T18" fmla="*/ 540 w 541"/>
              <a:gd name="T19" fmla="*/ 74 h 148"/>
              <a:gd name="T20" fmla="*/ 448 w 541"/>
              <a:gd name="T21" fmla="*/ 138 h 148"/>
              <a:gd name="T22" fmla="*/ 283 w 541"/>
              <a:gd name="T23" fmla="*/ 147 h 148"/>
              <a:gd name="T24" fmla="*/ 265 w 541"/>
              <a:gd name="T25" fmla="*/ 147 h 148"/>
              <a:gd name="T26" fmla="*/ 54 w 541"/>
              <a:gd name="T27" fmla="*/ 74 h 148"/>
              <a:gd name="T28" fmla="*/ 54 w 541"/>
              <a:gd name="T29" fmla="*/ 74 h 148"/>
              <a:gd name="T30" fmla="*/ 110 w 541"/>
              <a:gd name="T31" fmla="*/ 92 h 148"/>
              <a:gd name="T32" fmla="*/ 247 w 541"/>
              <a:gd name="T33" fmla="*/ 101 h 148"/>
              <a:gd name="T34" fmla="*/ 283 w 541"/>
              <a:gd name="T35" fmla="*/ 101 h 148"/>
              <a:gd name="T36" fmla="*/ 430 w 541"/>
              <a:gd name="T37" fmla="*/ 92 h 148"/>
              <a:gd name="T38" fmla="*/ 476 w 541"/>
              <a:gd name="T39" fmla="*/ 74 h 148"/>
              <a:gd name="T40" fmla="*/ 421 w 541"/>
              <a:gd name="T41" fmla="*/ 64 h 148"/>
              <a:gd name="T42" fmla="*/ 265 w 541"/>
              <a:gd name="T43" fmla="*/ 46 h 148"/>
              <a:gd name="T44" fmla="*/ 110 w 541"/>
              <a:gd name="T45" fmla="*/ 64 h 148"/>
              <a:gd name="T46" fmla="*/ 54 w 541"/>
              <a:gd name="T47" fmla="*/ 74 h 148"/>
              <a:gd name="T48" fmla="*/ 485 w 541"/>
              <a:gd name="T49" fmla="*/ 83 h 148"/>
              <a:gd name="T50" fmla="*/ 485 w 541"/>
              <a:gd name="T51" fmla="*/ 8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1" h="148">
                <a:moveTo>
                  <a:pt x="265" y="147"/>
                </a:moveTo>
                <a:lnTo>
                  <a:pt x="265" y="147"/>
                </a:lnTo>
                <a:cubicBezTo>
                  <a:pt x="256" y="147"/>
                  <a:pt x="256" y="147"/>
                  <a:pt x="247" y="147"/>
                </a:cubicBezTo>
                <a:cubicBezTo>
                  <a:pt x="183" y="147"/>
                  <a:pt x="128" y="147"/>
                  <a:pt x="82" y="138"/>
                </a:cubicBezTo>
                <a:cubicBezTo>
                  <a:pt x="45" y="129"/>
                  <a:pt x="0" y="110"/>
                  <a:pt x="0" y="74"/>
                </a:cubicBezTo>
                <a:cubicBezTo>
                  <a:pt x="0" y="37"/>
                  <a:pt x="45" y="28"/>
                  <a:pt x="91" y="19"/>
                </a:cubicBezTo>
                <a:cubicBezTo>
                  <a:pt x="137" y="10"/>
                  <a:pt x="201" y="0"/>
                  <a:pt x="265" y="0"/>
                </a:cubicBezTo>
                <a:cubicBezTo>
                  <a:pt x="329" y="0"/>
                  <a:pt x="393" y="10"/>
                  <a:pt x="448" y="19"/>
                </a:cubicBezTo>
                <a:cubicBezTo>
                  <a:pt x="466" y="19"/>
                  <a:pt x="485" y="28"/>
                  <a:pt x="503" y="37"/>
                </a:cubicBezTo>
                <a:cubicBezTo>
                  <a:pt x="521" y="46"/>
                  <a:pt x="540" y="55"/>
                  <a:pt x="540" y="74"/>
                </a:cubicBezTo>
                <a:cubicBezTo>
                  <a:pt x="540" y="110"/>
                  <a:pt x="485" y="129"/>
                  <a:pt x="448" y="138"/>
                </a:cubicBezTo>
                <a:cubicBezTo>
                  <a:pt x="402" y="147"/>
                  <a:pt x="347" y="147"/>
                  <a:pt x="283" y="147"/>
                </a:cubicBezTo>
                <a:cubicBezTo>
                  <a:pt x="274" y="147"/>
                  <a:pt x="274" y="147"/>
                  <a:pt x="265" y="147"/>
                </a:cubicBezTo>
                <a:close/>
                <a:moveTo>
                  <a:pt x="54" y="74"/>
                </a:moveTo>
                <a:lnTo>
                  <a:pt x="54" y="74"/>
                </a:lnTo>
                <a:cubicBezTo>
                  <a:pt x="64" y="83"/>
                  <a:pt x="82" y="83"/>
                  <a:pt x="110" y="92"/>
                </a:cubicBezTo>
                <a:cubicBezTo>
                  <a:pt x="146" y="101"/>
                  <a:pt x="192" y="101"/>
                  <a:pt x="247" y="101"/>
                </a:cubicBezTo>
                <a:cubicBezTo>
                  <a:pt x="256" y="101"/>
                  <a:pt x="274" y="101"/>
                  <a:pt x="283" y="101"/>
                </a:cubicBezTo>
                <a:cubicBezTo>
                  <a:pt x="338" y="101"/>
                  <a:pt x="384" y="101"/>
                  <a:pt x="430" y="92"/>
                </a:cubicBezTo>
                <a:cubicBezTo>
                  <a:pt x="448" y="83"/>
                  <a:pt x="466" y="83"/>
                  <a:pt x="476" y="74"/>
                </a:cubicBezTo>
                <a:cubicBezTo>
                  <a:pt x="466" y="74"/>
                  <a:pt x="448" y="64"/>
                  <a:pt x="421" y="64"/>
                </a:cubicBezTo>
                <a:cubicBezTo>
                  <a:pt x="375" y="55"/>
                  <a:pt x="320" y="46"/>
                  <a:pt x="265" y="46"/>
                </a:cubicBezTo>
                <a:cubicBezTo>
                  <a:pt x="210" y="46"/>
                  <a:pt x="155" y="55"/>
                  <a:pt x="110" y="64"/>
                </a:cubicBezTo>
                <a:cubicBezTo>
                  <a:pt x="82" y="64"/>
                  <a:pt x="64" y="74"/>
                  <a:pt x="54" y="74"/>
                </a:cubicBezTo>
                <a:close/>
                <a:moveTo>
                  <a:pt x="485" y="83"/>
                </a:moveTo>
                <a:lnTo>
                  <a:pt x="485" y="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523">
            <a:extLst>
              <a:ext uri="{FF2B5EF4-FFF2-40B4-BE49-F238E27FC236}">
                <a16:creationId xmlns:a16="http://schemas.microsoft.com/office/drawing/2014/main" id="{337EA284-A3A3-EE4E-A5F0-6347229A1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241" y="3439997"/>
            <a:ext cx="534197" cy="199782"/>
          </a:xfrm>
          <a:custGeom>
            <a:avLst/>
            <a:gdLst>
              <a:gd name="T0" fmla="*/ 265 w 541"/>
              <a:gd name="T1" fmla="*/ 202 h 203"/>
              <a:gd name="T2" fmla="*/ 265 w 541"/>
              <a:gd name="T3" fmla="*/ 202 h 203"/>
              <a:gd name="T4" fmla="*/ 91 w 541"/>
              <a:gd name="T5" fmla="*/ 183 h 203"/>
              <a:gd name="T6" fmla="*/ 27 w 541"/>
              <a:gd name="T7" fmla="*/ 165 h 203"/>
              <a:gd name="T8" fmla="*/ 0 w 541"/>
              <a:gd name="T9" fmla="*/ 119 h 203"/>
              <a:gd name="T10" fmla="*/ 0 w 541"/>
              <a:gd name="T11" fmla="*/ 19 h 203"/>
              <a:gd name="T12" fmla="*/ 18 w 541"/>
              <a:gd name="T13" fmla="*/ 0 h 203"/>
              <a:gd name="T14" fmla="*/ 18 w 541"/>
              <a:gd name="T15" fmla="*/ 0 h 203"/>
              <a:gd name="T16" fmla="*/ 45 w 541"/>
              <a:gd name="T17" fmla="*/ 19 h 203"/>
              <a:gd name="T18" fmla="*/ 110 w 541"/>
              <a:gd name="T19" fmla="*/ 37 h 203"/>
              <a:gd name="T20" fmla="*/ 247 w 541"/>
              <a:gd name="T21" fmla="*/ 46 h 203"/>
              <a:gd name="T22" fmla="*/ 283 w 541"/>
              <a:gd name="T23" fmla="*/ 46 h 203"/>
              <a:gd name="T24" fmla="*/ 430 w 541"/>
              <a:gd name="T25" fmla="*/ 37 h 203"/>
              <a:gd name="T26" fmla="*/ 485 w 541"/>
              <a:gd name="T27" fmla="*/ 19 h 203"/>
              <a:gd name="T28" fmla="*/ 512 w 541"/>
              <a:gd name="T29" fmla="*/ 0 h 203"/>
              <a:gd name="T30" fmla="*/ 512 w 541"/>
              <a:gd name="T31" fmla="*/ 0 h 203"/>
              <a:gd name="T32" fmla="*/ 540 w 541"/>
              <a:gd name="T33" fmla="*/ 19 h 203"/>
              <a:gd name="T34" fmla="*/ 540 w 541"/>
              <a:gd name="T35" fmla="*/ 19 h 203"/>
              <a:gd name="T36" fmla="*/ 540 w 541"/>
              <a:gd name="T37" fmla="*/ 19 h 203"/>
              <a:gd name="T38" fmla="*/ 540 w 541"/>
              <a:gd name="T39" fmla="*/ 19 h 203"/>
              <a:gd name="T40" fmla="*/ 530 w 541"/>
              <a:gd name="T41" fmla="*/ 119 h 203"/>
              <a:gd name="T42" fmla="*/ 448 w 541"/>
              <a:gd name="T43" fmla="*/ 183 h 203"/>
              <a:gd name="T44" fmla="*/ 265 w 541"/>
              <a:gd name="T45" fmla="*/ 202 h 203"/>
              <a:gd name="T46" fmla="*/ 45 w 541"/>
              <a:gd name="T47" fmla="*/ 119 h 203"/>
              <a:gd name="T48" fmla="*/ 45 w 541"/>
              <a:gd name="T49" fmla="*/ 119 h 203"/>
              <a:gd name="T50" fmla="*/ 110 w 541"/>
              <a:gd name="T51" fmla="*/ 138 h 203"/>
              <a:gd name="T52" fmla="*/ 265 w 541"/>
              <a:gd name="T53" fmla="*/ 147 h 203"/>
              <a:gd name="T54" fmla="*/ 421 w 541"/>
              <a:gd name="T55" fmla="*/ 138 h 203"/>
              <a:gd name="T56" fmla="*/ 485 w 541"/>
              <a:gd name="T57" fmla="*/ 119 h 203"/>
              <a:gd name="T58" fmla="*/ 485 w 541"/>
              <a:gd name="T59" fmla="*/ 65 h 203"/>
              <a:gd name="T60" fmla="*/ 448 w 541"/>
              <a:gd name="T61" fmla="*/ 83 h 203"/>
              <a:gd name="T62" fmla="*/ 283 w 541"/>
              <a:gd name="T63" fmla="*/ 92 h 203"/>
              <a:gd name="T64" fmla="*/ 247 w 541"/>
              <a:gd name="T65" fmla="*/ 92 h 203"/>
              <a:gd name="T66" fmla="*/ 82 w 541"/>
              <a:gd name="T67" fmla="*/ 83 h 203"/>
              <a:gd name="T68" fmla="*/ 45 w 541"/>
              <a:gd name="T69" fmla="*/ 65 h 203"/>
              <a:gd name="T70" fmla="*/ 45 w 541"/>
              <a:gd name="T71" fmla="*/ 119 h 203"/>
              <a:gd name="T72" fmla="*/ 485 w 541"/>
              <a:gd name="T73" fmla="*/ 119 h 203"/>
              <a:gd name="T74" fmla="*/ 485 w 541"/>
              <a:gd name="T75" fmla="*/ 119 h 203"/>
              <a:gd name="T76" fmla="*/ 45 w 541"/>
              <a:gd name="T77" fmla="*/ 19 h 203"/>
              <a:gd name="T78" fmla="*/ 45 w 541"/>
              <a:gd name="T79" fmla="*/ 1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1" h="203">
                <a:moveTo>
                  <a:pt x="265" y="202"/>
                </a:moveTo>
                <a:lnTo>
                  <a:pt x="265" y="202"/>
                </a:lnTo>
                <a:cubicBezTo>
                  <a:pt x="201" y="202"/>
                  <a:pt x="137" y="193"/>
                  <a:pt x="91" y="183"/>
                </a:cubicBezTo>
                <a:cubicBezTo>
                  <a:pt x="64" y="174"/>
                  <a:pt x="45" y="174"/>
                  <a:pt x="27" y="165"/>
                </a:cubicBezTo>
                <a:cubicBezTo>
                  <a:pt x="9" y="156"/>
                  <a:pt x="0" y="138"/>
                  <a:pt x="0" y="1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0"/>
                  <a:pt x="45" y="19"/>
                </a:cubicBezTo>
                <a:cubicBezTo>
                  <a:pt x="45" y="19"/>
                  <a:pt x="64" y="28"/>
                  <a:pt x="110" y="37"/>
                </a:cubicBezTo>
                <a:cubicBezTo>
                  <a:pt x="146" y="46"/>
                  <a:pt x="192" y="46"/>
                  <a:pt x="247" y="46"/>
                </a:cubicBezTo>
                <a:cubicBezTo>
                  <a:pt x="256" y="46"/>
                  <a:pt x="274" y="46"/>
                  <a:pt x="283" y="46"/>
                </a:cubicBezTo>
                <a:cubicBezTo>
                  <a:pt x="338" y="46"/>
                  <a:pt x="384" y="46"/>
                  <a:pt x="430" y="37"/>
                </a:cubicBezTo>
                <a:cubicBezTo>
                  <a:pt x="466" y="28"/>
                  <a:pt x="485" y="19"/>
                  <a:pt x="485" y="19"/>
                </a:cubicBezTo>
                <a:cubicBezTo>
                  <a:pt x="494" y="0"/>
                  <a:pt x="503" y="0"/>
                  <a:pt x="512" y="0"/>
                </a:cubicBezTo>
                <a:lnTo>
                  <a:pt x="512" y="0"/>
                </a:lnTo>
                <a:cubicBezTo>
                  <a:pt x="521" y="0"/>
                  <a:pt x="540" y="9"/>
                  <a:pt x="540" y="19"/>
                </a:cubicBezTo>
                <a:lnTo>
                  <a:pt x="540" y="19"/>
                </a:lnTo>
                <a:lnTo>
                  <a:pt x="540" y="19"/>
                </a:lnTo>
                <a:lnTo>
                  <a:pt x="540" y="19"/>
                </a:lnTo>
                <a:cubicBezTo>
                  <a:pt x="530" y="119"/>
                  <a:pt x="530" y="119"/>
                  <a:pt x="530" y="119"/>
                </a:cubicBezTo>
                <a:cubicBezTo>
                  <a:pt x="530" y="156"/>
                  <a:pt x="485" y="174"/>
                  <a:pt x="448" y="183"/>
                </a:cubicBezTo>
                <a:cubicBezTo>
                  <a:pt x="393" y="193"/>
                  <a:pt x="329" y="202"/>
                  <a:pt x="265" y="202"/>
                </a:cubicBezTo>
                <a:close/>
                <a:moveTo>
                  <a:pt x="45" y="119"/>
                </a:moveTo>
                <a:lnTo>
                  <a:pt x="45" y="119"/>
                </a:lnTo>
                <a:cubicBezTo>
                  <a:pt x="45" y="119"/>
                  <a:pt x="64" y="129"/>
                  <a:pt x="110" y="138"/>
                </a:cubicBezTo>
                <a:cubicBezTo>
                  <a:pt x="155" y="147"/>
                  <a:pt x="210" y="147"/>
                  <a:pt x="265" y="147"/>
                </a:cubicBezTo>
                <a:cubicBezTo>
                  <a:pt x="320" y="147"/>
                  <a:pt x="375" y="147"/>
                  <a:pt x="421" y="138"/>
                </a:cubicBezTo>
                <a:cubicBezTo>
                  <a:pt x="466" y="129"/>
                  <a:pt x="485" y="119"/>
                  <a:pt x="485" y="119"/>
                </a:cubicBezTo>
                <a:cubicBezTo>
                  <a:pt x="485" y="65"/>
                  <a:pt x="485" y="65"/>
                  <a:pt x="485" y="65"/>
                </a:cubicBezTo>
                <a:cubicBezTo>
                  <a:pt x="476" y="74"/>
                  <a:pt x="466" y="74"/>
                  <a:pt x="448" y="83"/>
                </a:cubicBezTo>
                <a:cubicBezTo>
                  <a:pt x="402" y="92"/>
                  <a:pt x="347" y="92"/>
                  <a:pt x="283" y="92"/>
                </a:cubicBezTo>
                <a:cubicBezTo>
                  <a:pt x="274" y="92"/>
                  <a:pt x="256" y="92"/>
                  <a:pt x="247" y="92"/>
                </a:cubicBezTo>
                <a:cubicBezTo>
                  <a:pt x="183" y="92"/>
                  <a:pt x="128" y="92"/>
                  <a:pt x="82" y="83"/>
                </a:cubicBezTo>
                <a:cubicBezTo>
                  <a:pt x="73" y="74"/>
                  <a:pt x="54" y="74"/>
                  <a:pt x="45" y="65"/>
                </a:cubicBezTo>
                <a:lnTo>
                  <a:pt x="45" y="119"/>
                </a:lnTo>
                <a:close/>
                <a:moveTo>
                  <a:pt x="485" y="119"/>
                </a:moveTo>
                <a:lnTo>
                  <a:pt x="485" y="119"/>
                </a:lnTo>
                <a:close/>
                <a:moveTo>
                  <a:pt x="45" y="19"/>
                </a:moveTo>
                <a:lnTo>
                  <a:pt x="45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524">
            <a:extLst>
              <a:ext uri="{FF2B5EF4-FFF2-40B4-BE49-F238E27FC236}">
                <a16:creationId xmlns:a16="http://schemas.microsoft.com/office/drawing/2014/main" id="{34173534-F279-EF4B-88AF-F8FEEC8E8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8155" y="3122951"/>
            <a:ext cx="686207" cy="686207"/>
          </a:xfrm>
          <a:custGeom>
            <a:avLst/>
            <a:gdLst>
              <a:gd name="T0" fmla="*/ 348 w 697"/>
              <a:gd name="T1" fmla="*/ 696 h 697"/>
              <a:gd name="T2" fmla="*/ 348 w 697"/>
              <a:gd name="T3" fmla="*/ 696 h 697"/>
              <a:gd name="T4" fmla="*/ 110 w 697"/>
              <a:gd name="T5" fmla="*/ 595 h 697"/>
              <a:gd name="T6" fmla="*/ 0 w 697"/>
              <a:gd name="T7" fmla="*/ 348 h 697"/>
              <a:gd name="T8" fmla="*/ 110 w 697"/>
              <a:gd name="T9" fmla="*/ 101 h 697"/>
              <a:gd name="T10" fmla="*/ 348 w 697"/>
              <a:gd name="T11" fmla="*/ 0 h 697"/>
              <a:gd name="T12" fmla="*/ 595 w 697"/>
              <a:gd name="T13" fmla="*/ 101 h 697"/>
              <a:gd name="T14" fmla="*/ 696 w 697"/>
              <a:gd name="T15" fmla="*/ 348 h 697"/>
              <a:gd name="T16" fmla="*/ 595 w 697"/>
              <a:gd name="T17" fmla="*/ 595 h 697"/>
              <a:gd name="T18" fmla="*/ 348 w 697"/>
              <a:gd name="T19" fmla="*/ 696 h 697"/>
              <a:gd name="T20" fmla="*/ 348 w 697"/>
              <a:gd name="T21" fmla="*/ 46 h 697"/>
              <a:gd name="T22" fmla="*/ 348 w 697"/>
              <a:gd name="T23" fmla="*/ 46 h 697"/>
              <a:gd name="T24" fmla="*/ 46 w 697"/>
              <a:gd name="T25" fmla="*/ 348 h 697"/>
              <a:gd name="T26" fmla="*/ 348 w 697"/>
              <a:gd name="T27" fmla="*/ 659 h 697"/>
              <a:gd name="T28" fmla="*/ 659 w 697"/>
              <a:gd name="T29" fmla="*/ 348 h 697"/>
              <a:gd name="T30" fmla="*/ 348 w 697"/>
              <a:gd name="T31" fmla="*/ 4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7" h="697">
                <a:moveTo>
                  <a:pt x="348" y="696"/>
                </a:moveTo>
                <a:lnTo>
                  <a:pt x="348" y="696"/>
                </a:lnTo>
                <a:cubicBezTo>
                  <a:pt x="256" y="696"/>
                  <a:pt x="174" y="659"/>
                  <a:pt x="110" y="595"/>
                </a:cubicBezTo>
                <a:cubicBezTo>
                  <a:pt x="37" y="531"/>
                  <a:pt x="0" y="439"/>
                  <a:pt x="0" y="348"/>
                </a:cubicBezTo>
                <a:cubicBezTo>
                  <a:pt x="0" y="256"/>
                  <a:pt x="37" y="174"/>
                  <a:pt x="110" y="101"/>
                </a:cubicBezTo>
                <a:cubicBezTo>
                  <a:pt x="174" y="37"/>
                  <a:pt x="256" y="0"/>
                  <a:pt x="348" y="0"/>
                </a:cubicBezTo>
                <a:cubicBezTo>
                  <a:pt x="449" y="0"/>
                  <a:pt x="531" y="37"/>
                  <a:pt x="595" y="101"/>
                </a:cubicBezTo>
                <a:cubicBezTo>
                  <a:pt x="659" y="174"/>
                  <a:pt x="696" y="256"/>
                  <a:pt x="696" y="348"/>
                </a:cubicBezTo>
                <a:cubicBezTo>
                  <a:pt x="696" y="439"/>
                  <a:pt x="659" y="531"/>
                  <a:pt x="595" y="595"/>
                </a:cubicBezTo>
                <a:cubicBezTo>
                  <a:pt x="531" y="659"/>
                  <a:pt x="449" y="696"/>
                  <a:pt x="348" y="696"/>
                </a:cubicBezTo>
                <a:close/>
                <a:moveTo>
                  <a:pt x="348" y="46"/>
                </a:moveTo>
                <a:lnTo>
                  <a:pt x="348" y="46"/>
                </a:lnTo>
                <a:cubicBezTo>
                  <a:pt x="183" y="46"/>
                  <a:pt x="46" y="183"/>
                  <a:pt x="46" y="348"/>
                </a:cubicBezTo>
                <a:cubicBezTo>
                  <a:pt x="46" y="522"/>
                  <a:pt x="183" y="659"/>
                  <a:pt x="348" y="659"/>
                </a:cubicBezTo>
                <a:cubicBezTo>
                  <a:pt x="522" y="659"/>
                  <a:pt x="659" y="522"/>
                  <a:pt x="659" y="348"/>
                </a:cubicBezTo>
                <a:cubicBezTo>
                  <a:pt x="659" y="183"/>
                  <a:pt x="522" y="46"/>
                  <a:pt x="348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525">
            <a:extLst>
              <a:ext uri="{FF2B5EF4-FFF2-40B4-BE49-F238E27FC236}">
                <a16:creationId xmlns:a16="http://schemas.microsoft.com/office/drawing/2014/main" id="{10E592E1-89FA-764F-B09D-18ABB5434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672" y="3205471"/>
            <a:ext cx="534200" cy="521170"/>
          </a:xfrm>
          <a:custGeom>
            <a:avLst/>
            <a:gdLst>
              <a:gd name="T0" fmla="*/ 266 w 542"/>
              <a:gd name="T1" fmla="*/ 530 h 531"/>
              <a:gd name="T2" fmla="*/ 266 w 542"/>
              <a:gd name="T3" fmla="*/ 530 h 531"/>
              <a:gd name="T4" fmla="*/ 0 w 542"/>
              <a:gd name="T5" fmla="*/ 265 h 531"/>
              <a:gd name="T6" fmla="*/ 266 w 542"/>
              <a:gd name="T7" fmla="*/ 0 h 531"/>
              <a:gd name="T8" fmla="*/ 541 w 542"/>
              <a:gd name="T9" fmla="*/ 265 h 531"/>
              <a:gd name="T10" fmla="*/ 266 w 542"/>
              <a:gd name="T11" fmla="*/ 530 h 531"/>
              <a:gd name="T12" fmla="*/ 266 w 542"/>
              <a:gd name="T13" fmla="*/ 45 h 531"/>
              <a:gd name="T14" fmla="*/ 266 w 542"/>
              <a:gd name="T15" fmla="*/ 45 h 531"/>
              <a:gd name="T16" fmla="*/ 46 w 542"/>
              <a:gd name="T17" fmla="*/ 265 h 531"/>
              <a:gd name="T18" fmla="*/ 266 w 542"/>
              <a:gd name="T19" fmla="*/ 494 h 531"/>
              <a:gd name="T20" fmla="*/ 495 w 542"/>
              <a:gd name="T21" fmla="*/ 265 h 531"/>
              <a:gd name="T22" fmla="*/ 266 w 542"/>
              <a:gd name="T23" fmla="*/ 45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2" h="531">
                <a:moveTo>
                  <a:pt x="266" y="530"/>
                </a:moveTo>
                <a:lnTo>
                  <a:pt x="266" y="530"/>
                </a:lnTo>
                <a:cubicBezTo>
                  <a:pt x="120" y="530"/>
                  <a:pt x="0" y="411"/>
                  <a:pt x="0" y="265"/>
                </a:cubicBezTo>
                <a:cubicBezTo>
                  <a:pt x="0" y="118"/>
                  <a:pt x="120" y="0"/>
                  <a:pt x="266" y="0"/>
                </a:cubicBezTo>
                <a:cubicBezTo>
                  <a:pt x="413" y="0"/>
                  <a:pt x="541" y="118"/>
                  <a:pt x="541" y="265"/>
                </a:cubicBezTo>
                <a:cubicBezTo>
                  <a:pt x="541" y="411"/>
                  <a:pt x="413" y="530"/>
                  <a:pt x="266" y="530"/>
                </a:cubicBezTo>
                <a:close/>
                <a:moveTo>
                  <a:pt x="266" y="45"/>
                </a:moveTo>
                <a:lnTo>
                  <a:pt x="266" y="45"/>
                </a:lnTo>
                <a:cubicBezTo>
                  <a:pt x="147" y="45"/>
                  <a:pt x="46" y="146"/>
                  <a:pt x="46" y="265"/>
                </a:cubicBezTo>
                <a:cubicBezTo>
                  <a:pt x="46" y="393"/>
                  <a:pt x="147" y="494"/>
                  <a:pt x="266" y="494"/>
                </a:cubicBezTo>
                <a:cubicBezTo>
                  <a:pt x="394" y="494"/>
                  <a:pt x="495" y="393"/>
                  <a:pt x="495" y="265"/>
                </a:cubicBezTo>
                <a:cubicBezTo>
                  <a:pt x="495" y="146"/>
                  <a:pt x="394" y="45"/>
                  <a:pt x="26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526">
            <a:extLst>
              <a:ext uri="{FF2B5EF4-FFF2-40B4-BE49-F238E27FC236}">
                <a16:creationId xmlns:a16="http://schemas.microsoft.com/office/drawing/2014/main" id="{7DB93D56-EF4C-674D-914C-36386B471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1768" y="3340105"/>
            <a:ext cx="152009" cy="251899"/>
          </a:xfrm>
          <a:custGeom>
            <a:avLst/>
            <a:gdLst>
              <a:gd name="T0" fmla="*/ 73 w 156"/>
              <a:gd name="T1" fmla="*/ 256 h 257"/>
              <a:gd name="T2" fmla="*/ 73 w 156"/>
              <a:gd name="T3" fmla="*/ 256 h 257"/>
              <a:gd name="T4" fmla="*/ 9 w 156"/>
              <a:gd name="T5" fmla="*/ 247 h 257"/>
              <a:gd name="T6" fmla="*/ 0 w 156"/>
              <a:gd name="T7" fmla="*/ 219 h 257"/>
              <a:gd name="T8" fmla="*/ 18 w 156"/>
              <a:gd name="T9" fmla="*/ 210 h 257"/>
              <a:gd name="T10" fmla="*/ 110 w 156"/>
              <a:gd name="T11" fmla="*/ 219 h 257"/>
              <a:gd name="T12" fmla="*/ 119 w 156"/>
              <a:gd name="T13" fmla="*/ 183 h 257"/>
              <a:gd name="T14" fmla="*/ 73 w 156"/>
              <a:gd name="T15" fmla="*/ 146 h 257"/>
              <a:gd name="T16" fmla="*/ 27 w 156"/>
              <a:gd name="T17" fmla="*/ 119 h 257"/>
              <a:gd name="T18" fmla="*/ 0 w 156"/>
              <a:gd name="T19" fmla="*/ 73 h 257"/>
              <a:gd name="T20" fmla="*/ 27 w 156"/>
              <a:gd name="T21" fmla="*/ 18 h 257"/>
              <a:gd name="T22" fmla="*/ 146 w 156"/>
              <a:gd name="T23" fmla="*/ 18 h 257"/>
              <a:gd name="T24" fmla="*/ 155 w 156"/>
              <a:gd name="T25" fmla="*/ 36 h 257"/>
              <a:gd name="T26" fmla="*/ 128 w 156"/>
              <a:gd name="T27" fmla="*/ 45 h 257"/>
              <a:gd name="T28" fmla="*/ 46 w 156"/>
              <a:gd name="T29" fmla="*/ 45 h 257"/>
              <a:gd name="T30" fmla="*/ 27 w 156"/>
              <a:gd name="T31" fmla="*/ 73 h 257"/>
              <a:gd name="T32" fmla="*/ 82 w 156"/>
              <a:gd name="T33" fmla="*/ 119 h 257"/>
              <a:gd name="T34" fmla="*/ 128 w 156"/>
              <a:gd name="T35" fmla="*/ 137 h 257"/>
              <a:gd name="T36" fmla="*/ 155 w 156"/>
              <a:gd name="T37" fmla="*/ 183 h 257"/>
              <a:gd name="T38" fmla="*/ 128 w 156"/>
              <a:gd name="T39" fmla="*/ 247 h 257"/>
              <a:gd name="T40" fmla="*/ 73 w 156"/>
              <a:gd name="T41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6" h="257">
                <a:moveTo>
                  <a:pt x="73" y="256"/>
                </a:moveTo>
                <a:lnTo>
                  <a:pt x="73" y="256"/>
                </a:lnTo>
                <a:cubicBezTo>
                  <a:pt x="55" y="256"/>
                  <a:pt x="27" y="256"/>
                  <a:pt x="9" y="247"/>
                </a:cubicBezTo>
                <a:cubicBezTo>
                  <a:pt x="0" y="238"/>
                  <a:pt x="0" y="229"/>
                  <a:pt x="0" y="219"/>
                </a:cubicBezTo>
                <a:cubicBezTo>
                  <a:pt x="0" y="210"/>
                  <a:pt x="18" y="210"/>
                  <a:pt x="18" y="210"/>
                </a:cubicBezTo>
                <a:cubicBezTo>
                  <a:pt x="55" y="229"/>
                  <a:pt x="91" y="229"/>
                  <a:pt x="110" y="219"/>
                </a:cubicBezTo>
                <a:cubicBezTo>
                  <a:pt x="119" y="210"/>
                  <a:pt x="119" y="201"/>
                  <a:pt x="119" y="183"/>
                </a:cubicBezTo>
                <a:cubicBezTo>
                  <a:pt x="119" y="174"/>
                  <a:pt x="91" y="155"/>
                  <a:pt x="73" y="146"/>
                </a:cubicBezTo>
                <a:cubicBezTo>
                  <a:pt x="55" y="137"/>
                  <a:pt x="36" y="128"/>
                  <a:pt x="27" y="119"/>
                </a:cubicBezTo>
                <a:cubicBezTo>
                  <a:pt x="9" y="100"/>
                  <a:pt x="0" y="91"/>
                  <a:pt x="0" y="73"/>
                </a:cubicBezTo>
                <a:cubicBezTo>
                  <a:pt x="0" y="45"/>
                  <a:pt x="9" y="27"/>
                  <a:pt x="27" y="18"/>
                </a:cubicBezTo>
                <a:cubicBezTo>
                  <a:pt x="55" y="0"/>
                  <a:pt x="100" y="0"/>
                  <a:pt x="146" y="18"/>
                </a:cubicBezTo>
                <a:cubicBezTo>
                  <a:pt x="155" y="18"/>
                  <a:pt x="155" y="27"/>
                  <a:pt x="155" y="36"/>
                </a:cubicBezTo>
                <a:cubicBezTo>
                  <a:pt x="146" y="45"/>
                  <a:pt x="137" y="45"/>
                  <a:pt x="128" y="45"/>
                </a:cubicBezTo>
                <a:cubicBezTo>
                  <a:pt x="100" y="27"/>
                  <a:pt x="64" y="27"/>
                  <a:pt x="46" y="45"/>
                </a:cubicBezTo>
                <a:cubicBezTo>
                  <a:pt x="36" y="55"/>
                  <a:pt x="27" y="64"/>
                  <a:pt x="27" y="73"/>
                </a:cubicBezTo>
                <a:cubicBezTo>
                  <a:pt x="27" y="91"/>
                  <a:pt x="64" y="100"/>
                  <a:pt x="82" y="119"/>
                </a:cubicBezTo>
                <a:cubicBezTo>
                  <a:pt x="100" y="119"/>
                  <a:pt x="119" y="128"/>
                  <a:pt x="128" y="137"/>
                </a:cubicBezTo>
                <a:cubicBezTo>
                  <a:pt x="146" y="155"/>
                  <a:pt x="155" y="165"/>
                  <a:pt x="155" y="183"/>
                </a:cubicBezTo>
                <a:cubicBezTo>
                  <a:pt x="155" y="210"/>
                  <a:pt x="146" y="229"/>
                  <a:pt x="128" y="247"/>
                </a:cubicBezTo>
                <a:cubicBezTo>
                  <a:pt x="110" y="256"/>
                  <a:pt x="91" y="256"/>
                  <a:pt x="73" y="2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527">
            <a:extLst>
              <a:ext uri="{FF2B5EF4-FFF2-40B4-BE49-F238E27FC236}">
                <a16:creationId xmlns:a16="http://schemas.microsoft.com/office/drawing/2014/main" id="{0D419046-5C29-4C4A-9644-CEB901C03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571" y="3274960"/>
            <a:ext cx="26058" cy="56459"/>
          </a:xfrm>
          <a:custGeom>
            <a:avLst/>
            <a:gdLst>
              <a:gd name="T0" fmla="*/ 9 w 28"/>
              <a:gd name="T1" fmla="*/ 55 h 56"/>
              <a:gd name="T2" fmla="*/ 9 w 28"/>
              <a:gd name="T3" fmla="*/ 55 h 56"/>
              <a:gd name="T4" fmla="*/ 0 w 28"/>
              <a:gd name="T5" fmla="*/ 45 h 56"/>
              <a:gd name="T6" fmla="*/ 0 w 28"/>
              <a:gd name="T7" fmla="*/ 18 h 56"/>
              <a:gd name="T8" fmla="*/ 9 w 28"/>
              <a:gd name="T9" fmla="*/ 0 h 56"/>
              <a:gd name="T10" fmla="*/ 27 w 28"/>
              <a:gd name="T11" fmla="*/ 18 h 56"/>
              <a:gd name="T12" fmla="*/ 27 w 28"/>
              <a:gd name="T13" fmla="*/ 45 h 56"/>
              <a:gd name="T14" fmla="*/ 9 w 2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6">
                <a:moveTo>
                  <a:pt x="9" y="55"/>
                </a:moveTo>
                <a:lnTo>
                  <a:pt x="9" y="55"/>
                </a:lnTo>
                <a:cubicBezTo>
                  <a:pt x="0" y="55"/>
                  <a:pt x="0" y="55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55"/>
                  <a:pt x="18" y="55"/>
                  <a:pt x="9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528">
            <a:extLst>
              <a:ext uri="{FF2B5EF4-FFF2-40B4-BE49-F238E27FC236}">
                <a16:creationId xmlns:a16="http://schemas.microsoft.com/office/drawing/2014/main" id="{B4F4EC6A-BDDE-B044-9D32-9DB90C17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571" y="3600690"/>
            <a:ext cx="26058" cy="56461"/>
          </a:xfrm>
          <a:custGeom>
            <a:avLst/>
            <a:gdLst>
              <a:gd name="T0" fmla="*/ 9 w 28"/>
              <a:gd name="T1" fmla="*/ 55 h 56"/>
              <a:gd name="T2" fmla="*/ 9 w 28"/>
              <a:gd name="T3" fmla="*/ 55 h 56"/>
              <a:gd name="T4" fmla="*/ 0 w 28"/>
              <a:gd name="T5" fmla="*/ 37 h 56"/>
              <a:gd name="T6" fmla="*/ 0 w 28"/>
              <a:gd name="T7" fmla="*/ 18 h 56"/>
              <a:gd name="T8" fmla="*/ 9 w 28"/>
              <a:gd name="T9" fmla="*/ 0 h 56"/>
              <a:gd name="T10" fmla="*/ 27 w 28"/>
              <a:gd name="T11" fmla="*/ 18 h 56"/>
              <a:gd name="T12" fmla="*/ 27 w 28"/>
              <a:gd name="T13" fmla="*/ 37 h 56"/>
              <a:gd name="T14" fmla="*/ 9 w 2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6">
                <a:moveTo>
                  <a:pt x="9" y="55"/>
                </a:moveTo>
                <a:lnTo>
                  <a:pt x="9" y="55"/>
                </a:lnTo>
                <a:cubicBezTo>
                  <a:pt x="0" y="55"/>
                  <a:pt x="0" y="46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46"/>
                  <a:pt x="18" y="55"/>
                  <a:pt x="9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529">
            <a:extLst>
              <a:ext uri="{FF2B5EF4-FFF2-40B4-BE49-F238E27FC236}">
                <a16:creationId xmlns:a16="http://schemas.microsoft.com/office/drawing/2014/main" id="{ECA796E9-A765-CC4B-B121-B29ACC02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501" y="1780941"/>
            <a:ext cx="729637" cy="720951"/>
          </a:xfrm>
          <a:custGeom>
            <a:avLst/>
            <a:gdLst>
              <a:gd name="T0" fmla="*/ 669 w 743"/>
              <a:gd name="T1" fmla="*/ 202 h 733"/>
              <a:gd name="T2" fmla="*/ 540 w 743"/>
              <a:gd name="T3" fmla="*/ 211 h 733"/>
              <a:gd name="T4" fmla="*/ 476 w 743"/>
              <a:gd name="T5" fmla="*/ 275 h 733"/>
              <a:gd name="T6" fmla="*/ 403 w 743"/>
              <a:gd name="T7" fmla="*/ 467 h 733"/>
              <a:gd name="T8" fmla="*/ 367 w 743"/>
              <a:gd name="T9" fmla="*/ 467 h 733"/>
              <a:gd name="T10" fmla="*/ 357 w 743"/>
              <a:gd name="T11" fmla="*/ 522 h 733"/>
              <a:gd name="T12" fmla="*/ 367 w 743"/>
              <a:gd name="T13" fmla="*/ 531 h 733"/>
              <a:gd name="T14" fmla="*/ 229 w 743"/>
              <a:gd name="T15" fmla="*/ 668 h 733"/>
              <a:gd name="T16" fmla="*/ 193 w 743"/>
              <a:gd name="T17" fmla="*/ 632 h 733"/>
              <a:gd name="T18" fmla="*/ 174 w 743"/>
              <a:gd name="T19" fmla="*/ 613 h 733"/>
              <a:gd name="T20" fmla="*/ 156 w 743"/>
              <a:gd name="T21" fmla="*/ 586 h 733"/>
              <a:gd name="T22" fmla="*/ 128 w 743"/>
              <a:gd name="T23" fmla="*/ 577 h 733"/>
              <a:gd name="T24" fmla="*/ 92 w 743"/>
              <a:gd name="T25" fmla="*/ 613 h 733"/>
              <a:gd name="T26" fmla="*/ 101 w 743"/>
              <a:gd name="T27" fmla="*/ 650 h 733"/>
              <a:gd name="T28" fmla="*/ 55 w 743"/>
              <a:gd name="T29" fmla="*/ 632 h 733"/>
              <a:gd name="T30" fmla="*/ 10 w 743"/>
              <a:gd name="T31" fmla="*/ 659 h 733"/>
              <a:gd name="T32" fmla="*/ 220 w 743"/>
              <a:gd name="T33" fmla="*/ 732 h 733"/>
              <a:gd name="T34" fmla="*/ 220 w 743"/>
              <a:gd name="T35" fmla="*/ 732 h 733"/>
              <a:gd name="T36" fmla="*/ 247 w 743"/>
              <a:gd name="T37" fmla="*/ 732 h 733"/>
              <a:gd name="T38" fmla="*/ 577 w 743"/>
              <a:gd name="T39" fmla="*/ 604 h 733"/>
              <a:gd name="T40" fmla="*/ 586 w 743"/>
              <a:gd name="T41" fmla="*/ 595 h 733"/>
              <a:gd name="T42" fmla="*/ 595 w 743"/>
              <a:gd name="T43" fmla="*/ 586 h 733"/>
              <a:gd name="T44" fmla="*/ 687 w 743"/>
              <a:gd name="T45" fmla="*/ 9 h 733"/>
              <a:gd name="T46" fmla="*/ 641 w 743"/>
              <a:gd name="T47" fmla="*/ 55 h 733"/>
              <a:gd name="T48" fmla="*/ 678 w 743"/>
              <a:gd name="T49" fmla="*/ 192 h 733"/>
              <a:gd name="T50" fmla="*/ 357 w 743"/>
              <a:gd name="T51" fmla="*/ 641 h 733"/>
              <a:gd name="T52" fmla="*/ 430 w 743"/>
              <a:gd name="T53" fmla="*/ 549 h 733"/>
              <a:gd name="T54" fmla="*/ 495 w 743"/>
              <a:gd name="T55" fmla="*/ 577 h 733"/>
              <a:gd name="T56" fmla="*/ 357 w 743"/>
              <a:gd name="T57" fmla="*/ 650 h 733"/>
              <a:gd name="T58" fmla="*/ 550 w 743"/>
              <a:gd name="T59" fmla="*/ 540 h 733"/>
              <a:gd name="T60" fmla="*/ 476 w 743"/>
              <a:gd name="T61" fmla="*/ 495 h 733"/>
              <a:gd name="T62" fmla="*/ 531 w 743"/>
              <a:gd name="T63" fmla="*/ 275 h 733"/>
              <a:gd name="T64" fmla="*/ 669 w 743"/>
              <a:gd name="T65" fmla="*/ 265 h 733"/>
              <a:gd name="T66" fmla="*/ 559 w 743"/>
              <a:gd name="T67" fmla="*/ 531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3" h="733">
                <a:moveTo>
                  <a:pt x="669" y="202"/>
                </a:moveTo>
                <a:lnTo>
                  <a:pt x="669" y="202"/>
                </a:lnTo>
                <a:cubicBezTo>
                  <a:pt x="540" y="202"/>
                  <a:pt x="540" y="202"/>
                  <a:pt x="540" y="202"/>
                </a:cubicBezTo>
                <a:cubicBezTo>
                  <a:pt x="540" y="202"/>
                  <a:pt x="540" y="202"/>
                  <a:pt x="540" y="211"/>
                </a:cubicBezTo>
                <a:cubicBezTo>
                  <a:pt x="513" y="229"/>
                  <a:pt x="495" y="247"/>
                  <a:pt x="476" y="265"/>
                </a:cubicBezTo>
                <a:cubicBezTo>
                  <a:pt x="476" y="275"/>
                  <a:pt x="476" y="275"/>
                  <a:pt x="476" y="275"/>
                </a:cubicBezTo>
                <a:cubicBezTo>
                  <a:pt x="467" y="339"/>
                  <a:pt x="449" y="403"/>
                  <a:pt x="412" y="467"/>
                </a:cubicBezTo>
                <a:lnTo>
                  <a:pt x="403" y="467"/>
                </a:lnTo>
                <a:cubicBezTo>
                  <a:pt x="394" y="467"/>
                  <a:pt x="385" y="467"/>
                  <a:pt x="376" y="458"/>
                </a:cubicBezTo>
                <a:cubicBezTo>
                  <a:pt x="367" y="458"/>
                  <a:pt x="367" y="467"/>
                  <a:pt x="367" y="467"/>
                </a:cubicBezTo>
                <a:cubicBezTo>
                  <a:pt x="348" y="513"/>
                  <a:pt x="348" y="513"/>
                  <a:pt x="348" y="513"/>
                </a:cubicBezTo>
                <a:cubicBezTo>
                  <a:pt x="348" y="513"/>
                  <a:pt x="348" y="522"/>
                  <a:pt x="357" y="522"/>
                </a:cubicBezTo>
                <a:lnTo>
                  <a:pt x="357" y="522"/>
                </a:lnTo>
                <a:cubicBezTo>
                  <a:pt x="367" y="522"/>
                  <a:pt x="367" y="531"/>
                  <a:pt x="367" y="531"/>
                </a:cubicBezTo>
                <a:cubicBezTo>
                  <a:pt x="330" y="577"/>
                  <a:pt x="293" y="623"/>
                  <a:pt x="238" y="668"/>
                </a:cubicBezTo>
                <a:lnTo>
                  <a:pt x="229" y="668"/>
                </a:lnTo>
                <a:cubicBezTo>
                  <a:pt x="220" y="650"/>
                  <a:pt x="202" y="641"/>
                  <a:pt x="193" y="632"/>
                </a:cubicBezTo>
                <a:lnTo>
                  <a:pt x="193" y="632"/>
                </a:lnTo>
                <a:cubicBezTo>
                  <a:pt x="193" y="632"/>
                  <a:pt x="193" y="632"/>
                  <a:pt x="184" y="632"/>
                </a:cubicBezTo>
                <a:cubicBezTo>
                  <a:pt x="184" y="623"/>
                  <a:pt x="174" y="623"/>
                  <a:pt x="174" y="613"/>
                </a:cubicBezTo>
                <a:cubicBezTo>
                  <a:pt x="165" y="613"/>
                  <a:pt x="156" y="604"/>
                  <a:pt x="156" y="595"/>
                </a:cubicBezTo>
                <a:cubicBezTo>
                  <a:pt x="156" y="595"/>
                  <a:pt x="156" y="595"/>
                  <a:pt x="156" y="586"/>
                </a:cubicBezTo>
                <a:cubicBezTo>
                  <a:pt x="147" y="586"/>
                  <a:pt x="147" y="577"/>
                  <a:pt x="138" y="577"/>
                </a:cubicBezTo>
                <a:cubicBezTo>
                  <a:pt x="138" y="568"/>
                  <a:pt x="138" y="568"/>
                  <a:pt x="128" y="577"/>
                </a:cubicBezTo>
                <a:cubicBezTo>
                  <a:pt x="119" y="586"/>
                  <a:pt x="110" y="595"/>
                  <a:pt x="92" y="604"/>
                </a:cubicBezTo>
                <a:cubicBezTo>
                  <a:pt x="92" y="604"/>
                  <a:pt x="92" y="604"/>
                  <a:pt x="92" y="613"/>
                </a:cubicBezTo>
                <a:cubicBezTo>
                  <a:pt x="101" y="623"/>
                  <a:pt x="110" y="623"/>
                  <a:pt x="110" y="632"/>
                </a:cubicBezTo>
                <a:cubicBezTo>
                  <a:pt x="119" y="641"/>
                  <a:pt x="110" y="650"/>
                  <a:pt x="101" y="650"/>
                </a:cubicBezTo>
                <a:cubicBezTo>
                  <a:pt x="92" y="641"/>
                  <a:pt x="74" y="632"/>
                  <a:pt x="55" y="632"/>
                </a:cubicBezTo>
                <a:lnTo>
                  <a:pt x="55" y="632"/>
                </a:lnTo>
                <a:cubicBezTo>
                  <a:pt x="37" y="632"/>
                  <a:pt x="28" y="641"/>
                  <a:pt x="19" y="650"/>
                </a:cubicBezTo>
                <a:cubicBezTo>
                  <a:pt x="19" y="650"/>
                  <a:pt x="10" y="650"/>
                  <a:pt x="10" y="659"/>
                </a:cubicBezTo>
                <a:cubicBezTo>
                  <a:pt x="0" y="659"/>
                  <a:pt x="0" y="668"/>
                  <a:pt x="10" y="668"/>
                </a:cubicBezTo>
                <a:cubicBezTo>
                  <a:pt x="74" y="705"/>
                  <a:pt x="138" y="723"/>
                  <a:pt x="220" y="732"/>
                </a:cubicBezTo>
                <a:lnTo>
                  <a:pt x="220" y="732"/>
                </a:lnTo>
                <a:lnTo>
                  <a:pt x="220" y="732"/>
                </a:lnTo>
                <a:cubicBezTo>
                  <a:pt x="229" y="732"/>
                  <a:pt x="229" y="732"/>
                  <a:pt x="229" y="732"/>
                </a:cubicBezTo>
                <a:cubicBezTo>
                  <a:pt x="229" y="732"/>
                  <a:pt x="238" y="732"/>
                  <a:pt x="247" y="732"/>
                </a:cubicBezTo>
                <a:cubicBezTo>
                  <a:pt x="367" y="732"/>
                  <a:pt x="486" y="687"/>
                  <a:pt x="568" y="604"/>
                </a:cubicBezTo>
                <a:cubicBezTo>
                  <a:pt x="577" y="604"/>
                  <a:pt x="577" y="604"/>
                  <a:pt x="577" y="604"/>
                </a:cubicBezTo>
                <a:cubicBezTo>
                  <a:pt x="577" y="604"/>
                  <a:pt x="577" y="604"/>
                  <a:pt x="586" y="595"/>
                </a:cubicBezTo>
                <a:lnTo>
                  <a:pt x="586" y="595"/>
                </a:lnTo>
                <a:lnTo>
                  <a:pt x="586" y="595"/>
                </a:lnTo>
                <a:lnTo>
                  <a:pt x="595" y="586"/>
                </a:lnTo>
                <a:cubicBezTo>
                  <a:pt x="687" y="495"/>
                  <a:pt x="742" y="366"/>
                  <a:pt x="742" y="238"/>
                </a:cubicBezTo>
                <a:cubicBezTo>
                  <a:pt x="742" y="156"/>
                  <a:pt x="723" y="73"/>
                  <a:pt x="687" y="9"/>
                </a:cubicBezTo>
                <a:cubicBezTo>
                  <a:pt x="678" y="0"/>
                  <a:pt x="669" y="0"/>
                  <a:pt x="669" y="9"/>
                </a:cubicBezTo>
                <a:cubicBezTo>
                  <a:pt x="659" y="28"/>
                  <a:pt x="650" y="37"/>
                  <a:pt x="641" y="55"/>
                </a:cubicBezTo>
                <a:lnTo>
                  <a:pt x="641" y="64"/>
                </a:lnTo>
                <a:cubicBezTo>
                  <a:pt x="659" y="101"/>
                  <a:pt x="669" y="147"/>
                  <a:pt x="678" y="192"/>
                </a:cubicBezTo>
                <a:cubicBezTo>
                  <a:pt x="678" y="202"/>
                  <a:pt x="678" y="202"/>
                  <a:pt x="669" y="202"/>
                </a:cubicBezTo>
                <a:close/>
                <a:moveTo>
                  <a:pt x="357" y="641"/>
                </a:moveTo>
                <a:lnTo>
                  <a:pt x="357" y="641"/>
                </a:lnTo>
                <a:cubicBezTo>
                  <a:pt x="385" y="613"/>
                  <a:pt x="403" y="577"/>
                  <a:pt x="430" y="549"/>
                </a:cubicBezTo>
                <a:lnTo>
                  <a:pt x="440" y="549"/>
                </a:lnTo>
                <a:cubicBezTo>
                  <a:pt x="458" y="558"/>
                  <a:pt x="476" y="568"/>
                  <a:pt x="495" y="577"/>
                </a:cubicBezTo>
                <a:cubicBezTo>
                  <a:pt x="504" y="577"/>
                  <a:pt x="504" y="586"/>
                  <a:pt x="495" y="586"/>
                </a:cubicBezTo>
                <a:cubicBezTo>
                  <a:pt x="458" y="613"/>
                  <a:pt x="412" y="641"/>
                  <a:pt x="357" y="650"/>
                </a:cubicBezTo>
                <a:cubicBezTo>
                  <a:pt x="357" y="659"/>
                  <a:pt x="348" y="650"/>
                  <a:pt x="357" y="641"/>
                </a:cubicBezTo>
                <a:close/>
                <a:moveTo>
                  <a:pt x="550" y="540"/>
                </a:moveTo>
                <a:lnTo>
                  <a:pt x="550" y="540"/>
                </a:lnTo>
                <a:cubicBezTo>
                  <a:pt x="522" y="522"/>
                  <a:pt x="504" y="504"/>
                  <a:pt x="476" y="495"/>
                </a:cubicBezTo>
                <a:cubicBezTo>
                  <a:pt x="467" y="495"/>
                  <a:pt x="467" y="485"/>
                  <a:pt x="467" y="485"/>
                </a:cubicBezTo>
                <a:cubicBezTo>
                  <a:pt x="504" y="412"/>
                  <a:pt x="531" y="348"/>
                  <a:pt x="531" y="275"/>
                </a:cubicBezTo>
                <a:cubicBezTo>
                  <a:pt x="531" y="265"/>
                  <a:pt x="540" y="265"/>
                  <a:pt x="540" y="265"/>
                </a:cubicBezTo>
                <a:cubicBezTo>
                  <a:pt x="669" y="265"/>
                  <a:pt x="669" y="265"/>
                  <a:pt x="669" y="265"/>
                </a:cubicBezTo>
                <a:cubicBezTo>
                  <a:pt x="678" y="265"/>
                  <a:pt x="678" y="265"/>
                  <a:pt x="678" y="275"/>
                </a:cubicBezTo>
                <a:cubicBezTo>
                  <a:pt x="669" y="375"/>
                  <a:pt x="623" y="467"/>
                  <a:pt x="559" y="531"/>
                </a:cubicBezTo>
                <a:cubicBezTo>
                  <a:pt x="559" y="540"/>
                  <a:pt x="550" y="540"/>
                  <a:pt x="550" y="5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530">
            <a:extLst>
              <a:ext uri="{FF2B5EF4-FFF2-40B4-BE49-F238E27FC236}">
                <a16:creationId xmlns:a16="http://schemas.microsoft.com/office/drawing/2014/main" id="{D28927F9-EA76-A04A-855C-4210A37F5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4602" y="1529042"/>
            <a:ext cx="742668" cy="742665"/>
          </a:xfrm>
          <a:custGeom>
            <a:avLst/>
            <a:gdLst>
              <a:gd name="T0" fmla="*/ 110 w 752"/>
              <a:gd name="T1" fmla="*/ 695 h 752"/>
              <a:gd name="T2" fmla="*/ 73 w 752"/>
              <a:gd name="T3" fmla="*/ 521 h 752"/>
              <a:gd name="T4" fmla="*/ 119 w 752"/>
              <a:gd name="T5" fmla="*/ 512 h 752"/>
              <a:gd name="T6" fmla="*/ 147 w 752"/>
              <a:gd name="T7" fmla="*/ 476 h 752"/>
              <a:gd name="T8" fmla="*/ 73 w 752"/>
              <a:gd name="T9" fmla="*/ 458 h 752"/>
              <a:gd name="T10" fmla="*/ 183 w 752"/>
              <a:gd name="T11" fmla="*/ 192 h 752"/>
              <a:gd name="T12" fmla="*/ 275 w 752"/>
              <a:gd name="T13" fmla="*/ 229 h 752"/>
              <a:gd name="T14" fmla="*/ 220 w 752"/>
              <a:gd name="T15" fmla="*/ 393 h 752"/>
              <a:gd name="T16" fmla="*/ 229 w 752"/>
              <a:gd name="T17" fmla="*/ 403 h 752"/>
              <a:gd name="T18" fmla="*/ 284 w 752"/>
              <a:gd name="T19" fmla="*/ 375 h 752"/>
              <a:gd name="T20" fmla="*/ 339 w 752"/>
              <a:gd name="T21" fmla="*/ 256 h 752"/>
              <a:gd name="T22" fmla="*/ 467 w 752"/>
              <a:gd name="T23" fmla="*/ 275 h 752"/>
              <a:gd name="T24" fmla="*/ 503 w 752"/>
              <a:gd name="T25" fmla="*/ 219 h 752"/>
              <a:gd name="T26" fmla="*/ 384 w 752"/>
              <a:gd name="T27" fmla="*/ 201 h 752"/>
              <a:gd name="T28" fmla="*/ 503 w 752"/>
              <a:gd name="T29" fmla="*/ 64 h 752"/>
              <a:gd name="T30" fmla="*/ 595 w 752"/>
              <a:gd name="T31" fmla="*/ 146 h 752"/>
              <a:gd name="T32" fmla="*/ 650 w 752"/>
              <a:gd name="T33" fmla="*/ 128 h 752"/>
              <a:gd name="T34" fmla="*/ 632 w 752"/>
              <a:gd name="T35" fmla="*/ 91 h 752"/>
              <a:gd name="T36" fmla="*/ 686 w 752"/>
              <a:gd name="T37" fmla="*/ 101 h 752"/>
              <a:gd name="T38" fmla="*/ 742 w 752"/>
              <a:gd name="T39" fmla="*/ 73 h 752"/>
              <a:gd name="T40" fmla="*/ 531 w 752"/>
              <a:gd name="T41" fmla="*/ 0 h 752"/>
              <a:gd name="T42" fmla="*/ 513 w 752"/>
              <a:gd name="T43" fmla="*/ 0 h 752"/>
              <a:gd name="T44" fmla="*/ 503 w 752"/>
              <a:gd name="T45" fmla="*/ 0 h 752"/>
              <a:gd name="T46" fmla="*/ 174 w 752"/>
              <a:gd name="T47" fmla="*/ 119 h 752"/>
              <a:gd name="T48" fmla="*/ 165 w 752"/>
              <a:gd name="T49" fmla="*/ 128 h 752"/>
              <a:gd name="T50" fmla="*/ 147 w 752"/>
              <a:gd name="T51" fmla="*/ 137 h 752"/>
              <a:gd name="T52" fmla="*/ 73 w 752"/>
              <a:gd name="T53" fmla="*/ 741 h 752"/>
              <a:gd name="T54" fmla="*/ 101 w 752"/>
              <a:gd name="T55" fmla="*/ 723 h 752"/>
              <a:gd name="T56" fmla="*/ 394 w 752"/>
              <a:gd name="T57" fmla="*/ 82 h 752"/>
              <a:gd name="T58" fmla="*/ 311 w 752"/>
              <a:gd name="T59" fmla="*/ 174 h 752"/>
              <a:gd name="T60" fmla="*/ 247 w 752"/>
              <a:gd name="T61" fmla="*/ 155 h 752"/>
              <a:gd name="T62" fmla="*/ 384 w 752"/>
              <a:gd name="T63" fmla="*/ 73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52" h="752">
                <a:moveTo>
                  <a:pt x="110" y="695"/>
                </a:moveTo>
                <a:lnTo>
                  <a:pt x="110" y="695"/>
                </a:lnTo>
                <a:cubicBezTo>
                  <a:pt x="92" y="641"/>
                  <a:pt x="73" y="586"/>
                  <a:pt x="64" y="531"/>
                </a:cubicBezTo>
                <a:cubicBezTo>
                  <a:pt x="64" y="521"/>
                  <a:pt x="73" y="521"/>
                  <a:pt x="73" y="521"/>
                </a:cubicBezTo>
                <a:cubicBezTo>
                  <a:pt x="110" y="521"/>
                  <a:pt x="110" y="521"/>
                  <a:pt x="110" y="521"/>
                </a:cubicBezTo>
                <a:cubicBezTo>
                  <a:pt x="110" y="521"/>
                  <a:pt x="110" y="521"/>
                  <a:pt x="119" y="512"/>
                </a:cubicBezTo>
                <a:cubicBezTo>
                  <a:pt x="119" y="503"/>
                  <a:pt x="119" y="494"/>
                  <a:pt x="128" y="494"/>
                </a:cubicBezTo>
                <a:cubicBezTo>
                  <a:pt x="147" y="476"/>
                  <a:pt x="147" y="476"/>
                  <a:pt x="147" y="476"/>
                </a:cubicBezTo>
                <a:cubicBezTo>
                  <a:pt x="156" y="467"/>
                  <a:pt x="147" y="458"/>
                  <a:pt x="137" y="458"/>
                </a:cubicBezTo>
                <a:cubicBezTo>
                  <a:pt x="73" y="458"/>
                  <a:pt x="73" y="458"/>
                  <a:pt x="73" y="458"/>
                </a:cubicBezTo>
                <a:cubicBezTo>
                  <a:pt x="73" y="458"/>
                  <a:pt x="64" y="458"/>
                  <a:pt x="64" y="448"/>
                </a:cubicBezTo>
                <a:cubicBezTo>
                  <a:pt x="73" y="348"/>
                  <a:pt x="119" y="265"/>
                  <a:pt x="183" y="192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220" y="201"/>
                  <a:pt x="247" y="219"/>
                  <a:pt x="275" y="229"/>
                </a:cubicBezTo>
                <a:lnTo>
                  <a:pt x="275" y="238"/>
                </a:lnTo>
                <a:cubicBezTo>
                  <a:pt x="247" y="293"/>
                  <a:pt x="229" y="338"/>
                  <a:pt x="220" y="393"/>
                </a:cubicBezTo>
                <a:cubicBezTo>
                  <a:pt x="220" y="403"/>
                  <a:pt x="220" y="403"/>
                  <a:pt x="229" y="403"/>
                </a:cubicBezTo>
                <a:lnTo>
                  <a:pt x="229" y="403"/>
                </a:lnTo>
                <a:cubicBezTo>
                  <a:pt x="275" y="384"/>
                  <a:pt x="275" y="384"/>
                  <a:pt x="275" y="384"/>
                </a:cubicBezTo>
                <a:cubicBezTo>
                  <a:pt x="284" y="384"/>
                  <a:pt x="284" y="384"/>
                  <a:pt x="284" y="375"/>
                </a:cubicBezTo>
                <a:cubicBezTo>
                  <a:pt x="293" y="338"/>
                  <a:pt x="311" y="302"/>
                  <a:pt x="330" y="256"/>
                </a:cubicBezTo>
                <a:cubicBezTo>
                  <a:pt x="339" y="256"/>
                  <a:pt x="339" y="256"/>
                  <a:pt x="339" y="256"/>
                </a:cubicBezTo>
                <a:cubicBezTo>
                  <a:pt x="384" y="265"/>
                  <a:pt x="421" y="275"/>
                  <a:pt x="458" y="275"/>
                </a:cubicBezTo>
                <a:cubicBezTo>
                  <a:pt x="467" y="275"/>
                  <a:pt x="467" y="275"/>
                  <a:pt x="467" y="275"/>
                </a:cubicBezTo>
                <a:cubicBezTo>
                  <a:pt x="476" y="256"/>
                  <a:pt x="494" y="247"/>
                  <a:pt x="513" y="229"/>
                </a:cubicBezTo>
                <a:cubicBezTo>
                  <a:pt x="513" y="229"/>
                  <a:pt x="513" y="219"/>
                  <a:pt x="503" y="219"/>
                </a:cubicBezTo>
                <a:cubicBezTo>
                  <a:pt x="503" y="219"/>
                  <a:pt x="503" y="219"/>
                  <a:pt x="494" y="219"/>
                </a:cubicBezTo>
                <a:cubicBezTo>
                  <a:pt x="458" y="219"/>
                  <a:pt x="421" y="210"/>
                  <a:pt x="384" y="201"/>
                </a:cubicBezTo>
                <a:cubicBezTo>
                  <a:pt x="375" y="201"/>
                  <a:pt x="375" y="201"/>
                  <a:pt x="375" y="192"/>
                </a:cubicBezTo>
                <a:cubicBezTo>
                  <a:pt x="412" y="146"/>
                  <a:pt x="458" y="101"/>
                  <a:pt x="503" y="64"/>
                </a:cubicBezTo>
                <a:cubicBezTo>
                  <a:pt x="503" y="55"/>
                  <a:pt x="513" y="55"/>
                  <a:pt x="513" y="64"/>
                </a:cubicBezTo>
                <a:cubicBezTo>
                  <a:pt x="549" y="91"/>
                  <a:pt x="577" y="119"/>
                  <a:pt x="595" y="146"/>
                </a:cubicBezTo>
                <a:cubicBezTo>
                  <a:pt x="604" y="155"/>
                  <a:pt x="604" y="155"/>
                  <a:pt x="613" y="146"/>
                </a:cubicBezTo>
                <a:cubicBezTo>
                  <a:pt x="623" y="137"/>
                  <a:pt x="632" y="128"/>
                  <a:pt x="650" y="128"/>
                </a:cubicBezTo>
                <a:cubicBezTo>
                  <a:pt x="650" y="119"/>
                  <a:pt x="650" y="119"/>
                  <a:pt x="650" y="110"/>
                </a:cubicBezTo>
                <a:cubicBezTo>
                  <a:pt x="641" y="110"/>
                  <a:pt x="641" y="101"/>
                  <a:pt x="632" y="91"/>
                </a:cubicBezTo>
                <a:cubicBezTo>
                  <a:pt x="623" y="82"/>
                  <a:pt x="632" y="73"/>
                  <a:pt x="641" y="82"/>
                </a:cubicBezTo>
                <a:cubicBezTo>
                  <a:pt x="659" y="82"/>
                  <a:pt x="668" y="91"/>
                  <a:pt x="686" y="101"/>
                </a:cubicBezTo>
                <a:cubicBezTo>
                  <a:pt x="686" y="101"/>
                  <a:pt x="686" y="101"/>
                  <a:pt x="696" y="101"/>
                </a:cubicBezTo>
                <a:cubicBezTo>
                  <a:pt x="705" y="91"/>
                  <a:pt x="723" y="82"/>
                  <a:pt x="742" y="73"/>
                </a:cubicBezTo>
                <a:cubicBezTo>
                  <a:pt x="751" y="73"/>
                  <a:pt x="751" y="64"/>
                  <a:pt x="742" y="55"/>
                </a:cubicBezTo>
                <a:cubicBezTo>
                  <a:pt x="677" y="18"/>
                  <a:pt x="604" y="0"/>
                  <a:pt x="531" y="0"/>
                </a:cubicBezTo>
                <a:lnTo>
                  <a:pt x="531" y="0"/>
                </a:lnTo>
                <a:cubicBezTo>
                  <a:pt x="522" y="0"/>
                  <a:pt x="522" y="0"/>
                  <a:pt x="513" y="0"/>
                </a:cubicBezTo>
                <a:lnTo>
                  <a:pt x="513" y="0"/>
                </a:lnTo>
                <a:lnTo>
                  <a:pt x="503" y="0"/>
                </a:lnTo>
                <a:lnTo>
                  <a:pt x="494" y="0"/>
                </a:lnTo>
                <a:cubicBezTo>
                  <a:pt x="375" y="0"/>
                  <a:pt x="266" y="36"/>
                  <a:pt x="174" y="119"/>
                </a:cubicBezTo>
                <a:lnTo>
                  <a:pt x="174" y="119"/>
                </a:lnTo>
                <a:cubicBezTo>
                  <a:pt x="165" y="128"/>
                  <a:pt x="165" y="128"/>
                  <a:pt x="165" y="128"/>
                </a:cubicBezTo>
                <a:lnTo>
                  <a:pt x="165" y="128"/>
                </a:lnTo>
                <a:cubicBezTo>
                  <a:pt x="156" y="137"/>
                  <a:pt x="156" y="137"/>
                  <a:pt x="147" y="137"/>
                </a:cubicBezTo>
                <a:cubicBezTo>
                  <a:pt x="55" y="238"/>
                  <a:pt x="0" y="357"/>
                  <a:pt x="0" y="494"/>
                </a:cubicBezTo>
                <a:cubicBezTo>
                  <a:pt x="0" y="586"/>
                  <a:pt x="27" y="668"/>
                  <a:pt x="73" y="741"/>
                </a:cubicBezTo>
                <a:cubicBezTo>
                  <a:pt x="73" y="751"/>
                  <a:pt x="82" y="751"/>
                  <a:pt x="82" y="741"/>
                </a:cubicBezTo>
                <a:cubicBezTo>
                  <a:pt x="92" y="741"/>
                  <a:pt x="92" y="732"/>
                  <a:pt x="101" y="723"/>
                </a:cubicBezTo>
                <a:cubicBezTo>
                  <a:pt x="101" y="714"/>
                  <a:pt x="110" y="705"/>
                  <a:pt x="110" y="695"/>
                </a:cubicBezTo>
                <a:close/>
                <a:moveTo>
                  <a:pt x="394" y="82"/>
                </a:moveTo>
                <a:lnTo>
                  <a:pt x="394" y="82"/>
                </a:lnTo>
                <a:cubicBezTo>
                  <a:pt x="366" y="119"/>
                  <a:pt x="339" y="146"/>
                  <a:pt x="311" y="174"/>
                </a:cubicBezTo>
                <a:cubicBezTo>
                  <a:pt x="311" y="183"/>
                  <a:pt x="311" y="183"/>
                  <a:pt x="302" y="183"/>
                </a:cubicBezTo>
                <a:cubicBezTo>
                  <a:pt x="284" y="174"/>
                  <a:pt x="266" y="165"/>
                  <a:pt x="247" y="155"/>
                </a:cubicBezTo>
                <a:cubicBezTo>
                  <a:pt x="238" y="146"/>
                  <a:pt x="238" y="137"/>
                  <a:pt x="247" y="137"/>
                </a:cubicBezTo>
                <a:cubicBezTo>
                  <a:pt x="284" y="110"/>
                  <a:pt x="330" y="82"/>
                  <a:pt x="384" y="73"/>
                </a:cubicBezTo>
                <a:cubicBezTo>
                  <a:pt x="394" y="73"/>
                  <a:pt x="394" y="82"/>
                  <a:pt x="394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531">
            <a:extLst>
              <a:ext uri="{FF2B5EF4-FFF2-40B4-BE49-F238E27FC236}">
                <a16:creationId xmlns:a16="http://schemas.microsoft.com/office/drawing/2014/main" id="{D1BE8530-05A1-964B-A147-3C9F59017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4092" y="1563787"/>
            <a:ext cx="877302" cy="868616"/>
          </a:xfrm>
          <a:custGeom>
            <a:avLst/>
            <a:gdLst>
              <a:gd name="T0" fmla="*/ 879 w 889"/>
              <a:gd name="T1" fmla="*/ 9 h 880"/>
              <a:gd name="T2" fmla="*/ 861 w 889"/>
              <a:gd name="T3" fmla="*/ 0 h 880"/>
              <a:gd name="T4" fmla="*/ 403 w 889"/>
              <a:gd name="T5" fmla="*/ 284 h 880"/>
              <a:gd name="T6" fmla="*/ 165 w 889"/>
              <a:gd name="T7" fmla="*/ 403 h 880"/>
              <a:gd name="T8" fmla="*/ 83 w 889"/>
              <a:gd name="T9" fmla="*/ 485 h 880"/>
              <a:gd name="T10" fmla="*/ 83 w 889"/>
              <a:gd name="T11" fmla="*/ 513 h 880"/>
              <a:gd name="T12" fmla="*/ 257 w 889"/>
              <a:gd name="T13" fmla="*/ 504 h 880"/>
              <a:gd name="T14" fmla="*/ 257 w 889"/>
              <a:gd name="T15" fmla="*/ 531 h 880"/>
              <a:gd name="T16" fmla="*/ 193 w 889"/>
              <a:gd name="T17" fmla="*/ 550 h 880"/>
              <a:gd name="T18" fmla="*/ 55 w 889"/>
              <a:gd name="T19" fmla="*/ 705 h 880"/>
              <a:gd name="T20" fmla="*/ 64 w 889"/>
              <a:gd name="T21" fmla="*/ 879 h 880"/>
              <a:gd name="T22" fmla="*/ 311 w 889"/>
              <a:gd name="T23" fmla="*/ 742 h 880"/>
              <a:gd name="T24" fmla="*/ 339 w 889"/>
              <a:gd name="T25" fmla="*/ 641 h 880"/>
              <a:gd name="T26" fmla="*/ 376 w 889"/>
              <a:gd name="T27" fmla="*/ 614 h 880"/>
              <a:gd name="T28" fmla="*/ 376 w 889"/>
              <a:gd name="T29" fmla="*/ 788 h 880"/>
              <a:gd name="T30" fmla="*/ 385 w 889"/>
              <a:gd name="T31" fmla="*/ 815 h 880"/>
              <a:gd name="T32" fmla="*/ 485 w 889"/>
              <a:gd name="T33" fmla="*/ 733 h 880"/>
              <a:gd name="T34" fmla="*/ 559 w 889"/>
              <a:gd name="T35" fmla="*/ 531 h 880"/>
              <a:gd name="T36" fmla="*/ 879 w 889"/>
              <a:gd name="T37" fmla="*/ 37 h 880"/>
              <a:gd name="T38" fmla="*/ 879 w 889"/>
              <a:gd name="T39" fmla="*/ 9 h 880"/>
              <a:gd name="T40" fmla="*/ 257 w 889"/>
              <a:gd name="T41" fmla="*/ 458 h 880"/>
              <a:gd name="T42" fmla="*/ 183 w 889"/>
              <a:gd name="T43" fmla="*/ 440 h 880"/>
              <a:gd name="T44" fmla="*/ 257 w 889"/>
              <a:gd name="T45" fmla="*/ 458 h 880"/>
              <a:gd name="T46" fmla="*/ 284 w 889"/>
              <a:gd name="T47" fmla="*/ 678 h 880"/>
              <a:gd name="T48" fmla="*/ 165 w 889"/>
              <a:gd name="T49" fmla="*/ 778 h 880"/>
              <a:gd name="T50" fmla="*/ 119 w 889"/>
              <a:gd name="T51" fmla="*/ 724 h 880"/>
              <a:gd name="T52" fmla="*/ 211 w 889"/>
              <a:gd name="T53" fmla="*/ 614 h 880"/>
              <a:gd name="T54" fmla="*/ 247 w 889"/>
              <a:gd name="T55" fmla="*/ 614 h 880"/>
              <a:gd name="T56" fmla="*/ 229 w 889"/>
              <a:gd name="T57" fmla="*/ 659 h 880"/>
              <a:gd name="T58" fmla="*/ 284 w 889"/>
              <a:gd name="T59" fmla="*/ 641 h 880"/>
              <a:gd name="T60" fmla="*/ 449 w 889"/>
              <a:gd name="T61" fmla="*/ 705 h 880"/>
              <a:gd name="T62" fmla="*/ 421 w 889"/>
              <a:gd name="T63" fmla="*/ 733 h 880"/>
              <a:gd name="T64" fmla="*/ 495 w 889"/>
              <a:gd name="T65" fmla="*/ 577 h 880"/>
              <a:gd name="T66" fmla="*/ 559 w 889"/>
              <a:gd name="T67" fmla="*/ 476 h 880"/>
              <a:gd name="T68" fmla="*/ 412 w 889"/>
              <a:gd name="T69" fmla="*/ 595 h 880"/>
              <a:gd name="T70" fmla="*/ 467 w 889"/>
              <a:gd name="T71" fmla="*/ 458 h 880"/>
              <a:gd name="T72" fmla="*/ 440 w 889"/>
              <a:gd name="T73" fmla="*/ 422 h 880"/>
              <a:gd name="T74" fmla="*/ 293 w 889"/>
              <a:gd name="T75" fmla="*/ 476 h 880"/>
              <a:gd name="T76" fmla="*/ 833 w 889"/>
              <a:gd name="T77" fmla="*/ 55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89" h="880">
                <a:moveTo>
                  <a:pt x="879" y="9"/>
                </a:moveTo>
                <a:lnTo>
                  <a:pt x="879" y="9"/>
                </a:lnTo>
                <a:lnTo>
                  <a:pt x="879" y="9"/>
                </a:lnTo>
                <a:cubicBezTo>
                  <a:pt x="879" y="0"/>
                  <a:pt x="870" y="0"/>
                  <a:pt x="861" y="0"/>
                </a:cubicBezTo>
                <a:cubicBezTo>
                  <a:pt x="824" y="19"/>
                  <a:pt x="824" y="19"/>
                  <a:pt x="824" y="19"/>
                </a:cubicBezTo>
                <a:cubicBezTo>
                  <a:pt x="650" y="74"/>
                  <a:pt x="513" y="165"/>
                  <a:pt x="403" y="284"/>
                </a:cubicBezTo>
                <a:cubicBezTo>
                  <a:pt x="357" y="339"/>
                  <a:pt x="357" y="339"/>
                  <a:pt x="357" y="339"/>
                </a:cubicBezTo>
                <a:cubicBezTo>
                  <a:pt x="165" y="403"/>
                  <a:pt x="165" y="403"/>
                  <a:pt x="165" y="403"/>
                </a:cubicBezTo>
                <a:cubicBezTo>
                  <a:pt x="165" y="403"/>
                  <a:pt x="165" y="403"/>
                  <a:pt x="156" y="403"/>
                </a:cubicBezTo>
                <a:cubicBezTo>
                  <a:pt x="83" y="485"/>
                  <a:pt x="83" y="485"/>
                  <a:pt x="83" y="485"/>
                </a:cubicBezTo>
                <a:cubicBezTo>
                  <a:pt x="83" y="485"/>
                  <a:pt x="74" y="495"/>
                  <a:pt x="83" y="504"/>
                </a:cubicBezTo>
                <a:cubicBezTo>
                  <a:pt x="83" y="513"/>
                  <a:pt x="83" y="513"/>
                  <a:pt x="83" y="513"/>
                </a:cubicBezTo>
                <a:cubicBezTo>
                  <a:pt x="92" y="513"/>
                  <a:pt x="92" y="522"/>
                  <a:pt x="101" y="522"/>
                </a:cubicBezTo>
                <a:cubicBezTo>
                  <a:pt x="257" y="504"/>
                  <a:pt x="257" y="504"/>
                  <a:pt x="257" y="504"/>
                </a:cubicBezTo>
                <a:cubicBezTo>
                  <a:pt x="275" y="522"/>
                  <a:pt x="275" y="522"/>
                  <a:pt x="275" y="522"/>
                </a:cubicBezTo>
                <a:cubicBezTo>
                  <a:pt x="257" y="531"/>
                  <a:pt x="257" y="531"/>
                  <a:pt x="257" y="531"/>
                </a:cubicBezTo>
                <a:cubicBezTo>
                  <a:pt x="257" y="541"/>
                  <a:pt x="257" y="541"/>
                  <a:pt x="257" y="550"/>
                </a:cubicBezTo>
                <a:cubicBezTo>
                  <a:pt x="238" y="550"/>
                  <a:pt x="211" y="550"/>
                  <a:pt x="193" y="550"/>
                </a:cubicBezTo>
                <a:cubicBezTo>
                  <a:pt x="174" y="559"/>
                  <a:pt x="165" y="568"/>
                  <a:pt x="147" y="586"/>
                </a:cubicBezTo>
                <a:cubicBezTo>
                  <a:pt x="128" y="605"/>
                  <a:pt x="92" y="650"/>
                  <a:pt x="55" y="705"/>
                </a:cubicBezTo>
                <a:cubicBezTo>
                  <a:pt x="9" y="788"/>
                  <a:pt x="0" y="833"/>
                  <a:pt x="28" y="861"/>
                </a:cubicBezTo>
                <a:cubicBezTo>
                  <a:pt x="37" y="870"/>
                  <a:pt x="46" y="879"/>
                  <a:pt x="64" y="879"/>
                </a:cubicBezTo>
                <a:cubicBezTo>
                  <a:pt x="92" y="879"/>
                  <a:pt x="128" y="861"/>
                  <a:pt x="183" y="833"/>
                </a:cubicBezTo>
                <a:cubicBezTo>
                  <a:pt x="238" y="806"/>
                  <a:pt x="293" y="760"/>
                  <a:pt x="311" y="742"/>
                </a:cubicBezTo>
                <a:cubicBezTo>
                  <a:pt x="321" y="733"/>
                  <a:pt x="330" y="715"/>
                  <a:pt x="339" y="705"/>
                </a:cubicBezTo>
                <a:cubicBezTo>
                  <a:pt x="348" y="678"/>
                  <a:pt x="348" y="659"/>
                  <a:pt x="339" y="641"/>
                </a:cubicBezTo>
                <a:cubicBezTo>
                  <a:pt x="348" y="632"/>
                  <a:pt x="357" y="632"/>
                  <a:pt x="357" y="632"/>
                </a:cubicBezTo>
                <a:cubicBezTo>
                  <a:pt x="376" y="614"/>
                  <a:pt x="376" y="614"/>
                  <a:pt x="376" y="614"/>
                </a:cubicBezTo>
                <a:cubicBezTo>
                  <a:pt x="394" y="632"/>
                  <a:pt x="394" y="632"/>
                  <a:pt x="394" y="632"/>
                </a:cubicBezTo>
                <a:cubicBezTo>
                  <a:pt x="376" y="788"/>
                  <a:pt x="376" y="788"/>
                  <a:pt x="376" y="788"/>
                </a:cubicBezTo>
                <a:cubicBezTo>
                  <a:pt x="376" y="797"/>
                  <a:pt x="376" y="806"/>
                  <a:pt x="385" y="806"/>
                </a:cubicBezTo>
                <a:cubicBezTo>
                  <a:pt x="385" y="815"/>
                  <a:pt x="385" y="815"/>
                  <a:pt x="385" y="815"/>
                </a:cubicBezTo>
                <a:cubicBezTo>
                  <a:pt x="394" y="815"/>
                  <a:pt x="403" y="815"/>
                  <a:pt x="412" y="806"/>
                </a:cubicBezTo>
                <a:cubicBezTo>
                  <a:pt x="485" y="733"/>
                  <a:pt x="485" y="733"/>
                  <a:pt x="485" y="733"/>
                </a:cubicBezTo>
                <a:cubicBezTo>
                  <a:pt x="485" y="733"/>
                  <a:pt x="495" y="733"/>
                  <a:pt x="495" y="724"/>
                </a:cubicBezTo>
                <a:cubicBezTo>
                  <a:pt x="559" y="531"/>
                  <a:pt x="559" y="531"/>
                  <a:pt x="559" y="531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733" y="385"/>
                  <a:pt x="833" y="229"/>
                  <a:pt x="879" y="37"/>
                </a:cubicBezTo>
                <a:cubicBezTo>
                  <a:pt x="888" y="28"/>
                  <a:pt x="888" y="28"/>
                  <a:pt x="888" y="28"/>
                </a:cubicBezTo>
                <a:cubicBezTo>
                  <a:pt x="888" y="19"/>
                  <a:pt x="888" y="9"/>
                  <a:pt x="879" y="9"/>
                </a:cubicBezTo>
                <a:close/>
                <a:moveTo>
                  <a:pt x="257" y="458"/>
                </a:moveTo>
                <a:lnTo>
                  <a:pt x="257" y="458"/>
                </a:lnTo>
                <a:cubicBezTo>
                  <a:pt x="156" y="467"/>
                  <a:pt x="156" y="467"/>
                  <a:pt x="156" y="467"/>
                </a:cubicBezTo>
                <a:cubicBezTo>
                  <a:pt x="183" y="440"/>
                  <a:pt x="183" y="440"/>
                  <a:pt x="183" y="440"/>
                </a:cubicBezTo>
                <a:cubicBezTo>
                  <a:pt x="302" y="403"/>
                  <a:pt x="302" y="403"/>
                  <a:pt x="302" y="403"/>
                </a:cubicBezTo>
                <a:lnTo>
                  <a:pt x="257" y="458"/>
                </a:lnTo>
                <a:close/>
                <a:moveTo>
                  <a:pt x="284" y="678"/>
                </a:moveTo>
                <a:lnTo>
                  <a:pt x="284" y="678"/>
                </a:lnTo>
                <a:cubicBezTo>
                  <a:pt x="275" y="687"/>
                  <a:pt x="275" y="696"/>
                  <a:pt x="266" y="705"/>
                </a:cubicBezTo>
                <a:cubicBezTo>
                  <a:pt x="257" y="715"/>
                  <a:pt x="211" y="742"/>
                  <a:pt x="165" y="778"/>
                </a:cubicBezTo>
                <a:cubicBezTo>
                  <a:pt x="119" y="806"/>
                  <a:pt x="83" y="815"/>
                  <a:pt x="74" y="815"/>
                </a:cubicBezTo>
                <a:cubicBezTo>
                  <a:pt x="74" y="806"/>
                  <a:pt x="83" y="778"/>
                  <a:pt x="119" y="724"/>
                </a:cubicBezTo>
                <a:cubicBezTo>
                  <a:pt x="147" y="678"/>
                  <a:pt x="183" y="641"/>
                  <a:pt x="193" y="623"/>
                </a:cubicBezTo>
                <a:cubicBezTo>
                  <a:pt x="202" y="623"/>
                  <a:pt x="202" y="614"/>
                  <a:pt x="211" y="614"/>
                </a:cubicBezTo>
                <a:cubicBezTo>
                  <a:pt x="220" y="605"/>
                  <a:pt x="229" y="605"/>
                  <a:pt x="229" y="605"/>
                </a:cubicBezTo>
                <a:cubicBezTo>
                  <a:pt x="238" y="605"/>
                  <a:pt x="247" y="605"/>
                  <a:pt x="247" y="614"/>
                </a:cubicBezTo>
                <a:cubicBezTo>
                  <a:pt x="229" y="632"/>
                  <a:pt x="229" y="632"/>
                  <a:pt x="229" y="632"/>
                </a:cubicBezTo>
                <a:cubicBezTo>
                  <a:pt x="220" y="641"/>
                  <a:pt x="220" y="650"/>
                  <a:pt x="229" y="659"/>
                </a:cubicBezTo>
                <a:cubicBezTo>
                  <a:pt x="238" y="669"/>
                  <a:pt x="257" y="669"/>
                  <a:pt x="266" y="659"/>
                </a:cubicBezTo>
                <a:cubicBezTo>
                  <a:pt x="284" y="641"/>
                  <a:pt x="284" y="641"/>
                  <a:pt x="284" y="641"/>
                </a:cubicBezTo>
                <a:cubicBezTo>
                  <a:pt x="284" y="650"/>
                  <a:pt x="284" y="669"/>
                  <a:pt x="284" y="678"/>
                </a:cubicBezTo>
                <a:close/>
                <a:moveTo>
                  <a:pt x="449" y="705"/>
                </a:moveTo>
                <a:lnTo>
                  <a:pt x="449" y="705"/>
                </a:lnTo>
                <a:cubicBezTo>
                  <a:pt x="421" y="733"/>
                  <a:pt x="421" y="733"/>
                  <a:pt x="421" y="733"/>
                </a:cubicBezTo>
                <a:cubicBezTo>
                  <a:pt x="440" y="623"/>
                  <a:pt x="440" y="623"/>
                  <a:pt x="440" y="623"/>
                </a:cubicBezTo>
                <a:cubicBezTo>
                  <a:pt x="495" y="577"/>
                  <a:pt x="495" y="577"/>
                  <a:pt x="495" y="577"/>
                </a:cubicBezTo>
                <a:lnTo>
                  <a:pt x="449" y="705"/>
                </a:lnTo>
                <a:close/>
                <a:moveTo>
                  <a:pt x="559" y="476"/>
                </a:moveTo>
                <a:lnTo>
                  <a:pt x="559" y="476"/>
                </a:lnTo>
                <a:cubicBezTo>
                  <a:pt x="412" y="595"/>
                  <a:pt x="412" y="595"/>
                  <a:pt x="412" y="595"/>
                </a:cubicBezTo>
                <a:cubicBezTo>
                  <a:pt x="367" y="550"/>
                  <a:pt x="367" y="550"/>
                  <a:pt x="367" y="550"/>
                </a:cubicBezTo>
                <a:cubicBezTo>
                  <a:pt x="467" y="458"/>
                  <a:pt x="467" y="458"/>
                  <a:pt x="467" y="458"/>
                </a:cubicBezTo>
                <a:cubicBezTo>
                  <a:pt x="476" y="449"/>
                  <a:pt x="476" y="431"/>
                  <a:pt x="467" y="422"/>
                </a:cubicBezTo>
                <a:cubicBezTo>
                  <a:pt x="458" y="412"/>
                  <a:pt x="449" y="412"/>
                  <a:pt x="440" y="422"/>
                </a:cubicBezTo>
                <a:cubicBezTo>
                  <a:pt x="339" y="522"/>
                  <a:pt x="339" y="522"/>
                  <a:pt x="339" y="522"/>
                </a:cubicBezTo>
                <a:cubicBezTo>
                  <a:pt x="293" y="476"/>
                  <a:pt x="293" y="476"/>
                  <a:pt x="293" y="476"/>
                </a:cubicBezTo>
                <a:cubicBezTo>
                  <a:pt x="440" y="312"/>
                  <a:pt x="440" y="312"/>
                  <a:pt x="440" y="312"/>
                </a:cubicBezTo>
                <a:cubicBezTo>
                  <a:pt x="531" y="202"/>
                  <a:pt x="669" y="110"/>
                  <a:pt x="833" y="55"/>
                </a:cubicBezTo>
                <a:cubicBezTo>
                  <a:pt x="778" y="220"/>
                  <a:pt x="687" y="367"/>
                  <a:pt x="559" y="4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532">
            <a:extLst>
              <a:ext uri="{FF2B5EF4-FFF2-40B4-BE49-F238E27FC236}">
                <a16:creationId xmlns:a16="http://schemas.microsoft.com/office/drawing/2014/main" id="{C85983CF-5875-5E4A-848F-8169BC9D3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095" y="1707107"/>
            <a:ext cx="138979" cy="134637"/>
          </a:xfrm>
          <a:custGeom>
            <a:avLst/>
            <a:gdLst>
              <a:gd name="T0" fmla="*/ 110 w 139"/>
              <a:gd name="T1" fmla="*/ 119 h 138"/>
              <a:gd name="T2" fmla="*/ 110 w 139"/>
              <a:gd name="T3" fmla="*/ 119 h 138"/>
              <a:gd name="T4" fmla="*/ 110 w 139"/>
              <a:gd name="T5" fmla="*/ 27 h 138"/>
              <a:gd name="T6" fmla="*/ 28 w 139"/>
              <a:gd name="T7" fmla="*/ 27 h 138"/>
              <a:gd name="T8" fmla="*/ 28 w 139"/>
              <a:gd name="T9" fmla="*/ 119 h 138"/>
              <a:gd name="T10" fmla="*/ 110 w 139"/>
              <a:gd name="T11" fmla="*/ 119 h 138"/>
              <a:gd name="T12" fmla="*/ 55 w 139"/>
              <a:gd name="T13" fmla="*/ 55 h 138"/>
              <a:gd name="T14" fmla="*/ 55 w 139"/>
              <a:gd name="T15" fmla="*/ 55 h 138"/>
              <a:gd name="T16" fmla="*/ 83 w 139"/>
              <a:gd name="T17" fmla="*/ 55 h 138"/>
              <a:gd name="T18" fmla="*/ 83 w 139"/>
              <a:gd name="T19" fmla="*/ 82 h 138"/>
              <a:gd name="T20" fmla="*/ 55 w 139"/>
              <a:gd name="T21" fmla="*/ 82 h 138"/>
              <a:gd name="T22" fmla="*/ 55 w 139"/>
              <a:gd name="T23" fmla="*/ 55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138">
                <a:moveTo>
                  <a:pt x="110" y="119"/>
                </a:moveTo>
                <a:lnTo>
                  <a:pt x="110" y="119"/>
                </a:lnTo>
                <a:cubicBezTo>
                  <a:pt x="138" y="92"/>
                  <a:pt x="138" y="55"/>
                  <a:pt x="110" y="27"/>
                </a:cubicBezTo>
                <a:cubicBezTo>
                  <a:pt x="92" y="0"/>
                  <a:pt x="46" y="0"/>
                  <a:pt x="28" y="27"/>
                </a:cubicBezTo>
                <a:cubicBezTo>
                  <a:pt x="0" y="55"/>
                  <a:pt x="0" y="92"/>
                  <a:pt x="28" y="119"/>
                </a:cubicBezTo>
                <a:cubicBezTo>
                  <a:pt x="46" y="137"/>
                  <a:pt x="92" y="137"/>
                  <a:pt x="110" y="119"/>
                </a:cubicBezTo>
                <a:close/>
                <a:moveTo>
                  <a:pt x="55" y="55"/>
                </a:moveTo>
                <a:lnTo>
                  <a:pt x="55" y="55"/>
                </a:lnTo>
                <a:cubicBezTo>
                  <a:pt x="65" y="46"/>
                  <a:pt x="74" y="46"/>
                  <a:pt x="83" y="55"/>
                </a:cubicBezTo>
                <a:cubicBezTo>
                  <a:pt x="92" y="64"/>
                  <a:pt x="92" y="82"/>
                  <a:pt x="83" y="82"/>
                </a:cubicBezTo>
                <a:cubicBezTo>
                  <a:pt x="74" y="92"/>
                  <a:pt x="65" y="92"/>
                  <a:pt x="55" y="82"/>
                </a:cubicBezTo>
                <a:cubicBezTo>
                  <a:pt x="46" y="82"/>
                  <a:pt x="46" y="64"/>
                  <a:pt x="55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533">
            <a:extLst>
              <a:ext uri="{FF2B5EF4-FFF2-40B4-BE49-F238E27FC236}">
                <a16:creationId xmlns:a16="http://schemas.microsoft.com/office/drawing/2014/main" id="{D4A3DE50-2CC6-0244-B0E0-F63ED8B72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850" y="2771163"/>
            <a:ext cx="299671" cy="1020622"/>
          </a:xfrm>
          <a:custGeom>
            <a:avLst/>
            <a:gdLst>
              <a:gd name="T0" fmla="*/ 18 w 303"/>
              <a:gd name="T1" fmla="*/ 1034 h 1035"/>
              <a:gd name="T2" fmla="*/ 18 w 303"/>
              <a:gd name="T3" fmla="*/ 1034 h 1035"/>
              <a:gd name="T4" fmla="*/ 9 w 303"/>
              <a:gd name="T5" fmla="*/ 1034 h 1035"/>
              <a:gd name="T6" fmla="*/ 0 w 303"/>
              <a:gd name="T7" fmla="*/ 1016 h 1035"/>
              <a:gd name="T8" fmla="*/ 0 w 303"/>
              <a:gd name="T9" fmla="*/ 18 h 1035"/>
              <a:gd name="T10" fmla="*/ 18 w 303"/>
              <a:gd name="T11" fmla="*/ 0 h 1035"/>
              <a:gd name="T12" fmla="*/ 45 w 303"/>
              <a:gd name="T13" fmla="*/ 18 h 1035"/>
              <a:gd name="T14" fmla="*/ 45 w 303"/>
              <a:gd name="T15" fmla="*/ 952 h 1035"/>
              <a:gd name="T16" fmla="*/ 256 w 303"/>
              <a:gd name="T17" fmla="*/ 742 h 1035"/>
              <a:gd name="T18" fmla="*/ 292 w 303"/>
              <a:gd name="T19" fmla="*/ 742 h 1035"/>
              <a:gd name="T20" fmla="*/ 292 w 303"/>
              <a:gd name="T21" fmla="*/ 778 h 1035"/>
              <a:gd name="T22" fmla="*/ 36 w 303"/>
              <a:gd name="T23" fmla="*/ 1034 h 1035"/>
              <a:gd name="T24" fmla="*/ 18 w 303"/>
              <a:gd name="T25" fmla="*/ 1034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3" h="1035">
                <a:moveTo>
                  <a:pt x="18" y="1034"/>
                </a:moveTo>
                <a:lnTo>
                  <a:pt x="18" y="1034"/>
                </a:lnTo>
                <a:cubicBezTo>
                  <a:pt x="18" y="1034"/>
                  <a:pt x="18" y="1034"/>
                  <a:pt x="9" y="1034"/>
                </a:cubicBezTo>
                <a:cubicBezTo>
                  <a:pt x="0" y="1034"/>
                  <a:pt x="0" y="1025"/>
                  <a:pt x="0" y="101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952"/>
                  <a:pt x="45" y="952"/>
                  <a:pt x="45" y="952"/>
                </a:cubicBezTo>
                <a:cubicBezTo>
                  <a:pt x="256" y="742"/>
                  <a:pt x="256" y="742"/>
                  <a:pt x="256" y="742"/>
                </a:cubicBezTo>
                <a:cubicBezTo>
                  <a:pt x="265" y="732"/>
                  <a:pt x="274" y="732"/>
                  <a:pt x="292" y="742"/>
                </a:cubicBezTo>
                <a:cubicBezTo>
                  <a:pt x="302" y="760"/>
                  <a:pt x="302" y="769"/>
                  <a:pt x="292" y="778"/>
                </a:cubicBezTo>
                <a:cubicBezTo>
                  <a:pt x="36" y="1034"/>
                  <a:pt x="36" y="1034"/>
                  <a:pt x="36" y="1034"/>
                </a:cubicBezTo>
                <a:cubicBezTo>
                  <a:pt x="36" y="1034"/>
                  <a:pt x="27" y="1034"/>
                  <a:pt x="18" y="10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534">
            <a:extLst>
              <a:ext uri="{FF2B5EF4-FFF2-40B4-BE49-F238E27FC236}">
                <a16:creationId xmlns:a16="http://schemas.microsoft.com/office/drawing/2014/main" id="{7F702455-6C38-3A43-8808-7D3128815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324" y="2797221"/>
            <a:ext cx="634090" cy="625403"/>
          </a:xfrm>
          <a:custGeom>
            <a:avLst/>
            <a:gdLst>
              <a:gd name="T0" fmla="*/ 631 w 642"/>
              <a:gd name="T1" fmla="*/ 10 h 633"/>
              <a:gd name="T2" fmla="*/ 613 w 642"/>
              <a:gd name="T3" fmla="*/ 10 h 633"/>
              <a:gd name="T4" fmla="*/ 293 w 642"/>
              <a:gd name="T5" fmla="*/ 211 h 633"/>
              <a:gd name="T6" fmla="*/ 119 w 642"/>
              <a:gd name="T7" fmla="*/ 293 h 633"/>
              <a:gd name="T8" fmla="*/ 64 w 642"/>
              <a:gd name="T9" fmla="*/ 348 h 633"/>
              <a:gd name="T10" fmla="*/ 64 w 642"/>
              <a:gd name="T11" fmla="*/ 376 h 633"/>
              <a:gd name="T12" fmla="*/ 183 w 642"/>
              <a:gd name="T13" fmla="*/ 367 h 633"/>
              <a:gd name="T14" fmla="*/ 183 w 642"/>
              <a:gd name="T15" fmla="*/ 385 h 633"/>
              <a:gd name="T16" fmla="*/ 137 w 642"/>
              <a:gd name="T17" fmla="*/ 403 h 633"/>
              <a:gd name="T18" fmla="*/ 45 w 642"/>
              <a:gd name="T19" fmla="*/ 513 h 633"/>
              <a:gd name="T20" fmla="*/ 45 w 642"/>
              <a:gd name="T21" fmla="*/ 632 h 633"/>
              <a:gd name="T22" fmla="*/ 219 w 642"/>
              <a:gd name="T23" fmla="*/ 541 h 633"/>
              <a:gd name="T24" fmla="*/ 247 w 642"/>
              <a:gd name="T25" fmla="*/ 458 h 633"/>
              <a:gd name="T26" fmla="*/ 265 w 642"/>
              <a:gd name="T27" fmla="*/ 449 h 633"/>
              <a:gd name="T28" fmla="*/ 265 w 642"/>
              <a:gd name="T29" fmla="*/ 568 h 633"/>
              <a:gd name="T30" fmla="*/ 274 w 642"/>
              <a:gd name="T31" fmla="*/ 586 h 633"/>
              <a:gd name="T32" fmla="*/ 348 w 642"/>
              <a:gd name="T33" fmla="*/ 531 h 633"/>
              <a:gd name="T34" fmla="*/ 402 w 642"/>
              <a:gd name="T35" fmla="*/ 385 h 633"/>
              <a:gd name="T36" fmla="*/ 631 w 642"/>
              <a:gd name="T37" fmla="*/ 37 h 633"/>
              <a:gd name="T38" fmla="*/ 631 w 642"/>
              <a:gd name="T39" fmla="*/ 10 h 633"/>
              <a:gd name="T40" fmla="*/ 183 w 642"/>
              <a:gd name="T41" fmla="*/ 330 h 633"/>
              <a:gd name="T42" fmla="*/ 137 w 642"/>
              <a:gd name="T43" fmla="*/ 321 h 633"/>
              <a:gd name="T44" fmla="*/ 183 w 642"/>
              <a:gd name="T45" fmla="*/ 330 h 633"/>
              <a:gd name="T46" fmla="*/ 201 w 642"/>
              <a:gd name="T47" fmla="*/ 495 h 633"/>
              <a:gd name="T48" fmla="*/ 119 w 642"/>
              <a:gd name="T49" fmla="*/ 559 h 633"/>
              <a:gd name="T50" fmla="*/ 82 w 642"/>
              <a:gd name="T51" fmla="*/ 522 h 633"/>
              <a:gd name="T52" fmla="*/ 155 w 642"/>
              <a:gd name="T53" fmla="*/ 440 h 633"/>
              <a:gd name="T54" fmla="*/ 183 w 642"/>
              <a:gd name="T55" fmla="*/ 440 h 633"/>
              <a:gd name="T56" fmla="*/ 165 w 642"/>
              <a:gd name="T57" fmla="*/ 476 h 633"/>
              <a:gd name="T58" fmla="*/ 201 w 642"/>
              <a:gd name="T59" fmla="*/ 458 h 633"/>
              <a:gd name="T60" fmla="*/ 320 w 642"/>
              <a:gd name="T61" fmla="*/ 513 h 633"/>
              <a:gd name="T62" fmla="*/ 302 w 642"/>
              <a:gd name="T63" fmla="*/ 531 h 633"/>
              <a:gd name="T64" fmla="*/ 357 w 642"/>
              <a:gd name="T65" fmla="*/ 422 h 633"/>
              <a:gd name="T66" fmla="*/ 402 w 642"/>
              <a:gd name="T67" fmla="*/ 339 h 633"/>
              <a:gd name="T68" fmla="*/ 293 w 642"/>
              <a:gd name="T69" fmla="*/ 431 h 633"/>
              <a:gd name="T70" fmla="*/ 338 w 642"/>
              <a:gd name="T71" fmla="*/ 330 h 633"/>
              <a:gd name="T72" fmla="*/ 311 w 642"/>
              <a:gd name="T73" fmla="*/ 312 h 633"/>
              <a:gd name="T74" fmla="*/ 210 w 642"/>
              <a:gd name="T75" fmla="*/ 348 h 633"/>
              <a:gd name="T76" fmla="*/ 595 w 642"/>
              <a:gd name="T77" fmla="*/ 46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2" h="633">
                <a:moveTo>
                  <a:pt x="631" y="10"/>
                </a:moveTo>
                <a:lnTo>
                  <a:pt x="631" y="10"/>
                </a:lnTo>
                <a:lnTo>
                  <a:pt x="631" y="10"/>
                </a:lnTo>
                <a:cubicBezTo>
                  <a:pt x="622" y="10"/>
                  <a:pt x="622" y="0"/>
                  <a:pt x="613" y="10"/>
                </a:cubicBezTo>
                <a:cubicBezTo>
                  <a:pt x="586" y="19"/>
                  <a:pt x="586" y="19"/>
                  <a:pt x="586" y="19"/>
                </a:cubicBezTo>
                <a:cubicBezTo>
                  <a:pt x="467" y="55"/>
                  <a:pt x="366" y="120"/>
                  <a:pt x="293" y="211"/>
                </a:cubicBezTo>
                <a:cubicBezTo>
                  <a:pt x="256" y="248"/>
                  <a:pt x="256" y="248"/>
                  <a:pt x="256" y="248"/>
                </a:cubicBezTo>
                <a:cubicBezTo>
                  <a:pt x="119" y="293"/>
                  <a:pt x="119" y="293"/>
                  <a:pt x="119" y="293"/>
                </a:cubicBezTo>
                <a:cubicBezTo>
                  <a:pt x="119" y="293"/>
                  <a:pt x="119" y="293"/>
                  <a:pt x="110" y="293"/>
                </a:cubicBezTo>
                <a:cubicBezTo>
                  <a:pt x="64" y="348"/>
                  <a:pt x="64" y="348"/>
                  <a:pt x="64" y="348"/>
                </a:cubicBezTo>
                <a:cubicBezTo>
                  <a:pt x="55" y="357"/>
                  <a:pt x="55" y="357"/>
                  <a:pt x="55" y="367"/>
                </a:cubicBezTo>
                <a:cubicBezTo>
                  <a:pt x="55" y="367"/>
                  <a:pt x="64" y="367"/>
                  <a:pt x="64" y="376"/>
                </a:cubicBezTo>
                <a:cubicBezTo>
                  <a:pt x="64" y="376"/>
                  <a:pt x="64" y="376"/>
                  <a:pt x="73" y="376"/>
                </a:cubicBezTo>
                <a:cubicBezTo>
                  <a:pt x="183" y="367"/>
                  <a:pt x="183" y="367"/>
                  <a:pt x="183" y="367"/>
                </a:cubicBezTo>
                <a:cubicBezTo>
                  <a:pt x="201" y="376"/>
                  <a:pt x="201" y="376"/>
                  <a:pt x="201" y="376"/>
                </a:cubicBezTo>
                <a:cubicBezTo>
                  <a:pt x="183" y="385"/>
                  <a:pt x="183" y="385"/>
                  <a:pt x="183" y="385"/>
                </a:cubicBezTo>
                <a:cubicBezTo>
                  <a:pt x="183" y="394"/>
                  <a:pt x="183" y="394"/>
                  <a:pt x="183" y="394"/>
                </a:cubicBezTo>
                <a:cubicBezTo>
                  <a:pt x="165" y="394"/>
                  <a:pt x="155" y="394"/>
                  <a:pt x="137" y="403"/>
                </a:cubicBezTo>
                <a:cubicBezTo>
                  <a:pt x="128" y="403"/>
                  <a:pt x="119" y="413"/>
                  <a:pt x="110" y="422"/>
                </a:cubicBezTo>
                <a:cubicBezTo>
                  <a:pt x="91" y="431"/>
                  <a:pt x="64" y="476"/>
                  <a:pt x="45" y="513"/>
                </a:cubicBezTo>
                <a:cubicBezTo>
                  <a:pt x="9" y="568"/>
                  <a:pt x="0" y="605"/>
                  <a:pt x="18" y="623"/>
                </a:cubicBezTo>
                <a:cubicBezTo>
                  <a:pt x="27" y="632"/>
                  <a:pt x="36" y="632"/>
                  <a:pt x="45" y="632"/>
                </a:cubicBezTo>
                <a:cubicBezTo>
                  <a:pt x="64" y="632"/>
                  <a:pt x="91" y="623"/>
                  <a:pt x="128" y="605"/>
                </a:cubicBezTo>
                <a:cubicBezTo>
                  <a:pt x="174" y="577"/>
                  <a:pt x="210" y="550"/>
                  <a:pt x="219" y="541"/>
                </a:cubicBezTo>
                <a:cubicBezTo>
                  <a:pt x="228" y="531"/>
                  <a:pt x="238" y="522"/>
                  <a:pt x="247" y="504"/>
                </a:cubicBezTo>
                <a:cubicBezTo>
                  <a:pt x="247" y="495"/>
                  <a:pt x="247" y="476"/>
                  <a:pt x="247" y="458"/>
                </a:cubicBezTo>
                <a:lnTo>
                  <a:pt x="256" y="458"/>
                </a:lnTo>
                <a:cubicBezTo>
                  <a:pt x="265" y="449"/>
                  <a:pt x="265" y="449"/>
                  <a:pt x="265" y="449"/>
                </a:cubicBezTo>
                <a:cubicBezTo>
                  <a:pt x="284" y="458"/>
                  <a:pt x="284" y="458"/>
                  <a:pt x="284" y="458"/>
                </a:cubicBezTo>
                <a:cubicBezTo>
                  <a:pt x="265" y="568"/>
                  <a:pt x="265" y="568"/>
                  <a:pt x="265" y="568"/>
                </a:cubicBezTo>
                <a:cubicBezTo>
                  <a:pt x="265" y="577"/>
                  <a:pt x="274" y="577"/>
                  <a:pt x="274" y="586"/>
                </a:cubicBezTo>
                <a:lnTo>
                  <a:pt x="274" y="586"/>
                </a:lnTo>
                <a:cubicBezTo>
                  <a:pt x="284" y="586"/>
                  <a:pt x="293" y="586"/>
                  <a:pt x="293" y="586"/>
                </a:cubicBezTo>
                <a:cubicBezTo>
                  <a:pt x="348" y="531"/>
                  <a:pt x="348" y="531"/>
                  <a:pt x="348" y="531"/>
                </a:cubicBezTo>
                <a:lnTo>
                  <a:pt x="348" y="522"/>
                </a:lnTo>
                <a:cubicBezTo>
                  <a:pt x="402" y="385"/>
                  <a:pt x="402" y="385"/>
                  <a:pt x="402" y="385"/>
                </a:cubicBezTo>
                <a:cubicBezTo>
                  <a:pt x="421" y="367"/>
                  <a:pt x="421" y="367"/>
                  <a:pt x="421" y="367"/>
                </a:cubicBezTo>
                <a:cubicBezTo>
                  <a:pt x="521" y="284"/>
                  <a:pt x="595" y="165"/>
                  <a:pt x="631" y="37"/>
                </a:cubicBezTo>
                <a:cubicBezTo>
                  <a:pt x="631" y="28"/>
                  <a:pt x="631" y="28"/>
                  <a:pt x="631" y="28"/>
                </a:cubicBezTo>
                <a:cubicBezTo>
                  <a:pt x="641" y="19"/>
                  <a:pt x="631" y="10"/>
                  <a:pt x="631" y="10"/>
                </a:cubicBezTo>
                <a:close/>
                <a:moveTo>
                  <a:pt x="183" y="330"/>
                </a:moveTo>
                <a:lnTo>
                  <a:pt x="183" y="330"/>
                </a:lnTo>
                <a:cubicBezTo>
                  <a:pt x="110" y="339"/>
                  <a:pt x="110" y="339"/>
                  <a:pt x="110" y="339"/>
                </a:cubicBezTo>
                <a:cubicBezTo>
                  <a:pt x="137" y="321"/>
                  <a:pt x="137" y="321"/>
                  <a:pt x="137" y="321"/>
                </a:cubicBezTo>
                <a:cubicBezTo>
                  <a:pt x="219" y="293"/>
                  <a:pt x="219" y="293"/>
                  <a:pt x="219" y="293"/>
                </a:cubicBezTo>
                <a:lnTo>
                  <a:pt x="183" y="330"/>
                </a:lnTo>
                <a:close/>
                <a:moveTo>
                  <a:pt x="201" y="495"/>
                </a:moveTo>
                <a:lnTo>
                  <a:pt x="201" y="495"/>
                </a:lnTo>
                <a:cubicBezTo>
                  <a:pt x="201" y="495"/>
                  <a:pt x="201" y="504"/>
                  <a:pt x="192" y="504"/>
                </a:cubicBezTo>
                <a:cubicBezTo>
                  <a:pt x="183" y="513"/>
                  <a:pt x="155" y="541"/>
                  <a:pt x="119" y="559"/>
                </a:cubicBezTo>
                <a:cubicBezTo>
                  <a:pt x="82" y="577"/>
                  <a:pt x="64" y="586"/>
                  <a:pt x="55" y="586"/>
                </a:cubicBezTo>
                <a:cubicBezTo>
                  <a:pt x="55" y="577"/>
                  <a:pt x="64" y="559"/>
                  <a:pt x="82" y="522"/>
                </a:cubicBezTo>
                <a:cubicBezTo>
                  <a:pt x="110" y="495"/>
                  <a:pt x="128" y="458"/>
                  <a:pt x="137" y="449"/>
                </a:cubicBezTo>
                <a:cubicBezTo>
                  <a:pt x="146" y="449"/>
                  <a:pt x="146" y="440"/>
                  <a:pt x="155" y="440"/>
                </a:cubicBezTo>
                <a:lnTo>
                  <a:pt x="165" y="440"/>
                </a:lnTo>
                <a:cubicBezTo>
                  <a:pt x="174" y="440"/>
                  <a:pt x="174" y="440"/>
                  <a:pt x="183" y="440"/>
                </a:cubicBezTo>
                <a:cubicBezTo>
                  <a:pt x="165" y="458"/>
                  <a:pt x="165" y="458"/>
                  <a:pt x="165" y="458"/>
                </a:cubicBezTo>
                <a:cubicBezTo>
                  <a:pt x="155" y="458"/>
                  <a:pt x="155" y="467"/>
                  <a:pt x="165" y="476"/>
                </a:cubicBezTo>
                <a:cubicBezTo>
                  <a:pt x="174" y="486"/>
                  <a:pt x="183" y="486"/>
                  <a:pt x="183" y="476"/>
                </a:cubicBezTo>
                <a:cubicBezTo>
                  <a:pt x="201" y="458"/>
                  <a:pt x="201" y="458"/>
                  <a:pt x="201" y="458"/>
                </a:cubicBezTo>
                <a:cubicBezTo>
                  <a:pt x="201" y="467"/>
                  <a:pt x="201" y="486"/>
                  <a:pt x="201" y="495"/>
                </a:cubicBezTo>
                <a:close/>
                <a:moveTo>
                  <a:pt x="320" y="513"/>
                </a:moveTo>
                <a:lnTo>
                  <a:pt x="320" y="513"/>
                </a:lnTo>
                <a:cubicBezTo>
                  <a:pt x="302" y="531"/>
                  <a:pt x="302" y="531"/>
                  <a:pt x="302" y="531"/>
                </a:cubicBezTo>
                <a:cubicBezTo>
                  <a:pt x="311" y="449"/>
                  <a:pt x="311" y="449"/>
                  <a:pt x="311" y="449"/>
                </a:cubicBezTo>
                <a:cubicBezTo>
                  <a:pt x="357" y="422"/>
                  <a:pt x="357" y="422"/>
                  <a:pt x="357" y="422"/>
                </a:cubicBezTo>
                <a:lnTo>
                  <a:pt x="320" y="513"/>
                </a:lnTo>
                <a:close/>
                <a:moveTo>
                  <a:pt x="402" y="339"/>
                </a:moveTo>
                <a:lnTo>
                  <a:pt x="402" y="339"/>
                </a:lnTo>
                <a:cubicBezTo>
                  <a:pt x="293" y="431"/>
                  <a:pt x="293" y="431"/>
                  <a:pt x="293" y="431"/>
                </a:cubicBezTo>
                <a:cubicBezTo>
                  <a:pt x="265" y="403"/>
                  <a:pt x="265" y="403"/>
                  <a:pt x="265" y="403"/>
                </a:cubicBezTo>
                <a:cubicBezTo>
                  <a:pt x="338" y="330"/>
                  <a:pt x="338" y="330"/>
                  <a:pt x="338" y="330"/>
                </a:cubicBezTo>
                <a:cubicBezTo>
                  <a:pt x="338" y="321"/>
                  <a:pt x="338" y="312"/>
                  <a:pt x="338" y="312"/>
                </a:cubicBezTo>
                <a:cubicBezTo>
                  <a:pt x="329" y="303"/>
                  <a:pt x="320" y="303"/>
                  <a:pt x="311" y="312"/>
                </a:cubicBezTo>
                <a:cubicBezTo>
                  <a:pt x="247" y="376"/>
                  <a:pt x="247" y="376"/>
                  <a:pt x="247" y="376"/>
                </a:cubicBezTo>
                <a:cubicBezTo>
                  <a:pt x="210" y="348"/>
                  <a:pt x="210" y="348"/>
                  <a:pt x="210" y="348"/>
                </a:cubicBezTo>
                <a:cubicBezTo>
                  <a:pt x="311" y="229"/>
                  <a:pt x="311" y="229"/>
                  <a:pt x="311" y="229"/>
                </a:cubicBezTo>
                <a:cubicBezTo>
                  <a:pt x="384" y="147"/>
                  <a:pt x="476" y="83"/>
                  <a:pt x="595" y="46"/>
                </a:cubicBezTo>
                <a:cubicBezTo>
                  <a:pt x="558" y="165"/>
                  <a:pt x="494" y="266"/>
                  <a:pt x="402" y="3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535">
            <a:extLst>
              <a:ext uri="{FF2B5EF4-FFF2-40B4-BE49-F238E27FC236}">
                <a16:creationId xmlns:a16="http://schemas.microsoft.com/office/drawing/2014/main" id="{8167DD8B-C4BA-CB4F-A352-2E25B55E1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6604" y="2905797"/>
            <a:ext cx="99889" cy="99892"/>
          </a:xfrm>
          <a:custGeom>
            <a:avLst/>
            <a:gdLst>
              <a:gd name="T0" fmla="*/ 82 w 102"/>
              <a:gd name="T1" fmla="*/ 83 h 102"/>
              <a:gd name="T2" fmla="*/ 82 w 102"/>
              <a:gd name="T3" fmla="*/ 83 h 102"/>
              <a:gd name="T4" fmla="*/ 82 w 102"/>
              <a:gd name="T5" fmla="*/ 19 h 102"/>
              <a:gd name="T6" fmla="*/ 18 w 102"/>
              <a:gd name="T7" fmla="*/ 19 h 102"/>
              <a:gd name="T8" fmla="*/ 18 w 102"/>
              <a:gd name="T9" fmla="*/ 83 h 102"/>
              <a:gd name="T10" fmla="*/ 82 w 102"/>
              <a:gd name="T11" fmla="*/ 83 h 102"/>
              <a:gd name="T12" fmla="*/ 46 w 102"/>
              <a:gd name="T13" fmla="*/ 37 h 102"/>
              <a:gd name="T14" fmla="*/ 46 w 102"/>
              <a:gd name="T15" fmla="*/ 37 h 102"/>
              <a:gd name="T16" fmla="*/ 64 w 102"/>
              <a:gd name="T17" fmla="*/ 37 h 102"/>
              <a:gd name="T18" fmla="*/ 64 w 102"/>
              <a:gd name="T19" fmla="*/ 64 h 102"/>
              <a:gd name="T20" fmla="*/ 46 w 102"/>
              <a:gd name="T21" fmla="*/ 64 h 102"/>
              <a:gd name="T22" fmla="*/ 46 w 102"/>
              <a:gd name="T23" fmla="*/ 3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102">
                <a:moveTo>
                  <a:pt x="82" y="83"/>
                </a:moveTo>
                <a:lnTo>
                  <a:pt x="82" y="83"/>
                </a:lnTo>
                <a:cubicBezTo>
                  <a:pt x="101" y="64"/>
                  <a:pt x="101" y="37"/>
                  <a:pt x="82" y="19"/>
                </a:cubicBezTo>
                <a:cubicBezTo>
                  <a:pt x="64" y="0"/>
                  <a:pt x="37" y="0"/>
                  <a:pt x="18" y="19"/>
                </a:cubicBezTo>
                <a:cubicBezTo>
                  <a:pt x="0" y="37"/>
                  <a:pt x="0" y="64"/>
                  <a:pt x="18" y="83"/>
                </a:cubicBezTo>
                <a:cubicBezTo>
                  <a:pt x="37" y="101"/>
                  <a:pt x="64" y="101"/>
                  <a:pt x="82" y="83"/>
                </a:cubicBezTo>
                <a:close/>
                <a:moveTo>
                  <a:pt x="46" y="37"/>
                </a:moveTo>
                <a:lnTo>
                  <a:pt x="46" y="37"/>
                </a:lnTo>
                <a:cubicBezTo>
                  <a:pt x="46" y="37"/>
                  <a:pt x="55" y="37"/>
                  <a:pt x="64" y="37"/>
                </a:cubicBezTo>
                <a:cubicBezTo>
                  <a:pt x="64" y="46"/>
                  <a:pt x="64" y="55"/>
                  <a:pt x="64" y="64"/>
                </a:cubicBezTo>
                <a:cubicBezTo>
                  <a:pt x="55" y="64"/>
                  <a:pt x="46" y="64"/>
                  <a:pt x="46" y="64"/>
                </a:cubicBezTo>
                <a:cubicBezTo>
                  <a:pt x="37" y="55"/>
                  <a:pt x="37" y="46"/>
                  <a:pt x="46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536">
            <a:extLst>
              <a:ext uri="{FF2B5EF4-FFF2-40B4-BE49-F238E27FC236}">
                <a16:creationId xmlns:a16="http://schemas.microsoft.com/office/drawing/2014/main" id="{D7C5C705-2591-184D-A02F-6A68F72F8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484" y="3744013"/>
            <a:ext cx="885988" cy="43431"/>
          </a:xfrm>
          <a:custGeom>
            <a:avLst/>
            <a:gdLst>
              <a:gd name="T0" fmla="*/ 879 w 898"/>
              <a:gd name="T1" fmla="*/ 45 h 46"/>
              <a:gd name="T2" fmla="*/ 870 w 898"/>
              <a:gd name="T3" fmla="*/ 45 h 46"/>
              <a:gd name="T4" fmla="*/ 870 w 898"/>
              <a:gd name="T5" fmla="*/ 0 h 46"/>
              <a:gd name="T6" fmla="*/ 879 w 898"/>
              <a:gd name="T7" fmla="*/ 0 h 46"/>
              <a:gd name="T8" fmla="*/ 879 w 898"/>
              <a:gd name="T9" fmla="*/ 45 h 46"/>
              <a:gd name="T10" fmla="*/ 805 w 898"/>
              <a:gd name="T11" fmla="*/ 45 h 46"/>
              <a:gd name="T12" fmla="*/ 805 w 898"/>
              <a:gd name="T13" fmla="*/ 45 h 46"/>
              <a:gd name="T14" fmla="*/ 805 w 898"/>
              <a:gd name="T15" fmla="*/ 0 h 46"/>
              <a:gd name="T16" fmla="*/ 805 w 898"/>
              <a:gd name="T17" fmla="*/ 0 h 46"/>
              <a:gd name="T18" fmla="*/ 805 w 898"/>
              <a:gd name="T19" fmla="*/ 45 h 46"/>
              <a:gd name="T20" fmla="*/ 732 w 898"/>
              <a:gd name="T21" fmla="*/ 45 h 46"/>
              <a:gd name="T22" fmla="*/ 732 w 898"/>
              <a:gd name="T23" fmla="*/ 45 h 46"/>
              <a:gd name="T24" fmla="*/ 732 w 898"/>
              <a:gd name="T25" fmla="*/ 0 h 46"/>
              <a:gd name="T26" fmla="*/ 732 w 898"/>
              <a:gd name="T27" fmla="*/ 0 h 46"/>
              <a:gd name="T28" fmla="*/ 732 w 898"/>
              <a:gd name="T29" fmla="*/ 45 h 46"/>
              <a:gd name="T30" fmla="*/ 668 w 898"/>
              <a:gd name="T31" fmla="*/ 45 h 46"/>
              <a:gd name="T32" fmla="*/ 641 w 898"/>
              <a:gd name="T33" fmla="*/ 27 h 46"/>
              <a:gd name="T34" fmla="*/ 668 w 898"/>
              <a:gd name="T35" fmla="*/ 0 h 46"/>
              <a:gd name="T36" fmla="*/ 668 w 898"/>
              <a:gd name="T37" fmla="*/ 45 h 46"/>
              <a:gd name="T38" fmla="*/ 595 w 898"/>
              <a:gd name="T39" fmla="*/ 45 h 46"/>
              <a:gd name="T40" fmla="*/ 567 w 898"/>
              <a:gd name="T41" fmla="*/ 27 h 46"/>
              <a:gd name="T42" fmla="*/ 595 w 898"/>
              <a:gd name="T43" fmla="*/ 0 h 46"/>
              <a:gd name="T44" fmla="*/ 595 w 898"/>
              <a:gd name="T45" fmla="*/ 45 h 46"/>
              <a:gd name="T46" fmla="*/ 522 w 898"/>
              <a:gd name="T47" fmla="*/ 45 h 46"/>
              <a:gd name="T48" fmla="*/ 494 w 898"/>
              <a:gd name="T49" fmla="*/ 27 h 46"/>
              <a:gd name="T50" fmla="*/ 522 w 898"/>
              <a:gd name="T51" fmla="*/ 0 h 46"/>
              <a:gd name="T52" fmla="*/ 522 w 898"/>
              <a:gd name="T53" fmla="*/ 45 h 46"/>
              <a:gd name="T54" fmla="*/ 448 w 898"/>
              <a:gd name="T55" fmla="*/ 45 h 46"/>
              <a:gd name="T56" fmla="*/ 448 w 898"/>
              <a:gd name="T57" fmla="*/ 45 h 46"/>
              <a:gd name="T58" fmla="*/ 448 w 898"/>
              <a:gd name="T59" fmla="*/ 0 h 46"/>
              <a:gd name="T60" fmla="*/ 448 w 898"/>
              <a:gd name="T61" fmla="*/ 0 h 46"/>
              <a:gd name="T62" fmla="*/ 448 w 898"/>
              <a:gd name="T63" fmla="*/ 45 h 46"/>
              <a:gd name="T64" fmla="*/ 384 w 898"/>
              <a:gd name="T65" fmla="*/ 45 h 46"/>
              <a:gd name="T66" fmla="*/ 384 w 898"/>
              <a:gd name="T67" fmla="*/ 45 h 46"/>
              <a:gd name="T68" fmla="*/ 384 w 898"/>
              <a:gd name="T69" fmla="*/ 0 h 46"/>
              <a:gd name="T70" fmla="*/ 384 w 898"/>
              <a:gd name="T71" fmla="*/ 0 h 46"/>
              <a:gd name="T72" fmla="*/ 384 w 898"/>
              <a:gd name="T73" fmla="*/ 45 h 46"/>
              <a:gd name="T74" fmla="*/ 311 w 898"/>
              <a:gd name="T75" fmla="*/ 45 h 46"/>
              <a:gd name="T76" fmla="*/ 311 w 898"/>
              <a:gd name="T77" fmla="*/ 45 h 46"/>
              <a:gd name="T78" fmla="*/ 311 w 898"/>
              <a:gd name="T79" fmla="*/ 0 h 46"/>
              <a:gd name="T80" fmla="*/ 311 w 898"/>
              <a:gd name="T81" fmla="*/ 0 h 46"/>
              <a:gd name="T82" fmla="*/ 311 w 898"/>
              <a:gd name="T83" fmla="*/ 45 h 46"/>
              <a:gd name="T84" fmla="*/ 238 w 898"/>
              <a:gd name="T85" fmla="*/ 45 h 46"/>
              <a:gd name="T86" fmla="*/ 220 w 898"/>
              <a:gd name="T87" fmla="*/ 27 h 46"/>
              <a:gd name="T88" fmla="*/ 238 w 898"/>
              <a:gd name="T89" fmla="*/ 0 h 46"/>
              <a:gd name="T90" fmla="*/ 238 w 898"/>
              <a:gd name="T91" fmla="*/ 45 h 46"/>
              <a:gd name="T92" fmla="*/ 174 w 898"/>
              <a:gd name="T93" fmla="*/ 45 h 46"/>
              <a:gd name="T94" fmla="*/ 146 w 898"/>
              <a:gd name="T95" fmla="*/ 27 h 46"/>
              <a:gd name="T96" fmla="*/ 174 w 898"/>
              <a:gd name="T97" fmla="*/ 0 h 46"/>
              <a:gd name="T98" fmla="*/ 174 w 898"/>
              <a:gd name="T99" fmla="*/ 45 h 46"/>
              <a:gd name="T100" fmla="*/ 101 w 898"/>
              <a:gd name="T101" fmla="*/ 45 h 46"/>
              <a:gd name="T102" fmla="*/ 73 w 898"/>
              <a:gd name="T103" fmla="*/ 27 h 46"/>
              <a:gd name="T104" fmla="*/ 101 w 898"/>
              <a:gd name="T105" fmla="*/ 0 h 46"/>
              <a:gd name="T106" fmla="*/ 101 w 898"/>
              <a:gd name="T107" fmla="*/ 45 h 46"/>
              <a:gd name="T108" fmla="*/ 27 w 898"/>
              <a:gd name="T109" fmla="*/ 45 h 46"/>
              <a:gd name="T110" fmla="*/ 27 w 898"/>
              <a:gd name="T111" fmla="*/ 45 h 46"/>
              <a:gd name="T112" fmla="*/ 27 w 898"/>
              <a:gd name="T113" fmla="*/ 0 h 46"/>
              <a:gd name="T114" fmla="*/ 27 w 898"/>
              <a:gd name="T115" fmla="*/ 0 h 46"/>
              <a:gd name="T116" fmla="*/ 27 w 898"/>
              <a:gd name="T1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98" h="46">
                <a:moveTo>
                  <a:pt x="879" y="45"/>
                </a:moveTo>
                <a:lnTo>
                  <a:pt x="879" y="45"/>
                </a:lnTo>
                <a:lnTo>
                  <a:pt x="879" y="45"/>
                </a:lnTo>
                <a:cubicBezTo>
                  <a:pt x="870" y="45"/>
                  <a:pt x="870" y="45"/>
                  <a:pt x="870" y="45"/>
                </a:cubicBezTo>
                <a:cubicBezTo>
                  <a:pt x="860" y="45"/>
                  <a:pt x="851" y="36"/>
                  <a:pt x="851" y="27"/>
                </a:cubicBezTo>
                <a:cubicBezTo>
                  <a:pt x="851" y="9"/>
                  <a:pt x="860" y="0"/>
                  <a:pt x="870" y="0"/>
                </a:cubicBezTo>
                <a:lnTo>
                  <a:pt x="870" y="0"/>
                </a:lnTo>
                <a:cubicBezTo>
                  <a:pt x="879" y="0"/>
                  <a:pt x="879" y="0"/>
                  <a:pt x="879" y="0"/>
                </a:cubicBezTo>
                <a:cubicBezTo>
                  <a:pt x="888" y="0"/>
                  <a:pt x="897" y="9"/>
                  <a:pt x="897" y="27"/>
                </a:cubicBezTo>
                <a:cubicBezTo>
                  <a:pt x="897" y="36"/>
                  <a:pt x="888" y="45"/>
                  <a:pt x="879" y="45"/>
                </a:cubicBezTo>
                <a:close/>
                <a:moveTo>
                  <a:pt x="805" y="45"/>
                </a:moveTo>
                <a:lnTo>
                  <a:pt x="805" y="45"/>
                </a:lnTo>
                <a:lnTo>
                  <a:pt x="805" y="45"/>
                </a:lnTo>
                <a:lnTo>
                  <a:pt x="805" y="45"/>
                </a:lnTo>
                <a:cubicBezTo>
                  <a:pt x="787" y="45"/>
                  <a:pt x="778" y="36"/>
                  <a:pt x="778" y="27"/>
                </a:cubicBezTo>
                <a:cubicBezTo>
                  <a:pt x="778" y="9"/>
                  <a:pt x="787" y="0"/>
                  <a:pt x="805" y="0"/>
                </a:cubicBezTo>
                <a:lnTo>
                  <a:pt x="805" y="0"/>
                </a:lnTo>
                <a:lnTo>
                  <a:pt x="805" y="0"/>
                </a:lnTo>
                <a:cubicBezTo>
                  <a:pt x="815" y="0"/>
                  <a:pt x="833" y="9"/>
                  <a:pt x="833" y="27"/>
                </a:cubicBezTo>
                <a:cubicBezTo>
                  <a:pt x="833" y="36"/>
                  <a:pt x="815" y="45"/>
                  <a:pt x="805" y="45"/>
                </a:cubicBezTo>
                <a:close/>
                <a:moveTo>
                  <a:pt x="732" y="45"/>
                </a:moveTo>
                <a:lnTo>
                  <a:pt x="732" y="45"/>
                </a:lnTo>
                <a:lnTo>
                  <a:pt x="732" y="45"/>
                </a:lnTo>
                <a:lnTo>
                  <a:pt x="732" y="45"/>
                </a:lnTo>
                <a:cubicBezTo>
                  <a:pt x="723" y="45"/>
                  <a:pt x="705" y="36"/>
                  <a:pt x="705" y="27"/>
                </a:cubicBezTo>
                <a:cubicBezTo>
                  <a:pt x="705" y="9"/>
                  <a:pt x="723" y="0"/>
                  <a:pt x="732" y="0"/>
                </a:cubicBezTo>
                <a:lnTo>
                  <a:pt x="732" y="0"/>
                </a:lnTo>
                <a:lnTo>
                  <a:pt x="732" y="0"/>
                </a:lnTo>
                <a:cubicBezTo>
                  <a:pt x="750" y="0"/>
                  <a:pt x="760" y="9"/>
                  <a:pt x="760" y="27"/>
                </a:cubicBezTo>
                <a:cubicBezTo>
                  <a:pt x="760" y="36"/>
                  <a:pt x="750" y="45"/>
                  <a:pt x="732" y="45"/>
                </a:cubicBezTo>
                <a:close/>
                <a:moveTo>
                  <a:pt x="668" y="45"/>
                </a:moveTo>
                <a:lnTo>
                  <a:pt x="668" y="45"/>
                </a:lnTo>
                <a:cubicBezTo>
                  <a:pt x="659" y="45"/>
                  <a:pt x="659" y="45"/>
                  <a:pt x="659" y="45"/>
                </a:cubicBezTo>
                <a:cubicBezTo>
                  <a:pt x="650" y="45"/>
                  <a:pt x="641" y="36"/>
                  <a:pt x="641" y="27"/>
                </a:cubicBezTo>
                <a:cubicBezTo>
                  <a:pt x="641" y="9"/>
                  <a:pt x="650" y="0"/>
                  <a:pt x="659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677" y="0"/>
                  <a:pt x="687" y="9"/>
                  <a:pt x="687" y="27"/>
                </a:cubicBezTo>
                <a:cubicBezTo>
                  <a:pt x="687" y="36"/>
                  <a:pt x="677" y="45"/>
                  <a:pt x="668" y="45"/>
                </a:cubicBezTo>
                <a:close/>
                <a:moveTo>
                  <a:pt x="595" y="45"/>
                </a:moveTo>
                <a:lnTo>
                  <a:pt x="595" y="45"/>
                </a:lnTo>
                <a:lnTo>
                  <a:pt x="595" y="45"/>
                </a:lnTo>
                <a:cubicBezTo>
                  <a:pt x="577" y="45"/>
                  <a:pt x="567" y="36"/>
                  <a:pt x="567" y="27"/>
                </a:cubicBezTo>
                <a:cubicBezTo>
                  <a:pt x="567" y="9"/>
                  <a:pt x="577" y="0"/>
                  <a:pt x="595" y="0"/>
                </a:cubicBezTo>
                <a:lnTo>
                  <a:pt x="595" y="0"/>
                </a:lnTo>
                <a:cubicBezTo>
                  <a:pt x="604" y="0"/>
                  <a:pt x="613" y="9"/>
                  <a:pt x="613" y="27"/>
                </a:cubicBezTo>
                <a:cubicBezTo>
                  <a:pt x="613" y="36"/>
                  <a:pt x="604" y="45"/>
                  <a:pt x="595" y="45"/>
                </a:cubicBezTo>
                <a:close/>
                <a:moveTo>
                  <a:pt x="522" y="45"/>
                </a:moveTo>
                <a:lnTo>
                  <a:pt x="522" y="45"/>
                </a:lnTo>
                <a:lnTo>
                  <a:pt x="522" y="45"/>
                </a:lnTo>
                <a:cubicBezTo>
                  <a:pt x="513" y="45"/>
                  <a:pt x="494" y="36"/>
                  <a:pt x="494" y="27"/>
                </a:cubicBezTo>
                <a:cubicBezTo>
                  <a:pt x="494" y="9"/>
                  <a:pt x="513" y="0"/>
                  <a:pt x="522" y="0"/>
                </a:cubicBezTo>
                <a:lnTo>
                  <a:pt x="522" y="0"/>
                </a:lnTo>
                <a:cubicBezTo>
                  <a:pt x="540" y="0"/>
                  <a:pt x="549" y="9"/>
                  <a:pt x="549" y="27"/>
                </a:cubicBezTo>
                <a:cubicBezTo>
                  <a:pt x="549" y="36"/>
                  <a:pt x="540" y="45"/>
                  <a:pt x="522" y="45"/>
                </a:cubicBezTo>
                <a:close/>
                <a:moveTo>
                  <a:pt x="448" y="45"/>
                </a:moveTo>
                <a:lnTo>
                  <a:pt x="448" y="45"/>
                </a:lnTo>
                <a:lnTo>
                  <a:pt x="448" y="45"/>
                </a:lnTo>
                <a:lnTo>
                  <a:pt x="448" y="45"/>
                </a:lnTo>
                <a:cubicBezTo>
                  <a:pt x="439" y="45"/>
                  <a:pt x="430" y="36"/>
                  <a:pt x="430" y="27"/>
                </a:cubicBezTo>
                <a:cubicBezTo>
                  <a:pt x="430" y="9"/>
                  <a:pt x="439" y="0"/>
                  <a:pt x="448" y="0"/>
                </a:cubicBezTo>
                <a:lnTo>
                  <a:pt x="448" y="0"/>
                </a:lnTo>
                <a:lnTo>
                  <a:pt x="448" y="0"/>
                </a:lnTo>
                <a:cubicBezTo>
                  <a:pt x="467" y="0"/>
                  <a:pt x="476" y="9"/>
                  <a:pt x="476" y="27"/>
                </a:cubicBezTo>
                <a:cubicBezTo>
                  <a:pt x="476" y="36"/>
                  <a:pt x="467" y="45"/>
                  <a:pt x="448" y="45"/>
                </a:cubicBezTo>
                <a:close/>
                <a:moveTo>
                  <a:pt x="384" y="45"/>
                </a:moveTo>
                <a:lnTo>
                  <a:pt x="384" y="45"/>
                </a:lnTo>
                <a:lnTo>
                  <a:pt x="384" y="45"/>
                </a:lnTo>
                <a:lnTo>
                  <a:pt x="384" y="45"/>
                </a:lnTo>
                <a:cubicBezTo>
                  <a:pt x="366" y="45"/>
                  <a:pt x="357" y="36"/>
                  <a:pt x="357" y="27"/>
                </a:cubicBezTo>
                <a:cubicBezTo>
                  <a:pt x="357" y="9"/>
                  <a:pt x="366" y="0"/>
                  <a:pt x="384" y="0"/>
                </a:cubicBezTo>
                <a:lnTo>
                  <a:pt x="384" y="0"/>
                </a:lnTo>
                <a:lnTo>
                  <a:pt x="384" y="0"/>
                </a:lnTo>
                <a:cubicBezTo>
                  <a:pt x="394" y="0"/>
                  <a:pt x="403" y="9"/>
                  <a:pt x="403" y="27"/>
                </a:cubicBezTo>
                <a:cubicBezTo>
                  <a:pt x="403" y="36"/>
                  <a:pt x="394" y="45"/>
                  <a:pt x="384" y="45"/>
                </a:cubicBezTo>
                <a:close/>
                <a:moveTo>
                  <a:pt x="311" y="45"/>
                </a:moveTo>
                <a:lnTo>
                  <a:pt x="311" y="45"/>
                </a:lnTo>
                <a:lnTo>
                  <a:pt x="311" y="45"/>
                </a:lnTo>
                <a:lnTo>
                  <a:pt x="311" y="45"/>
                </a:lnTo>
                <a:cubicBezTo>
                  <a:pt x="293" y="45"/>
                  <a:pt x="284" y="36"/>
                  <a:pt x="284" y="27"/>
                </a:cubicBezTo>
                <a:cubicBezTo>
                  <a:pt x="284" y="9"/>
                  <a:pt x="293" y="0"/>
                  <a:pt x="311" y="0"/>
                </a:cubicBezTo>
                <a:lnTo>
                  <a:pt x="311" y="0"/>
                </a:lnTo>
                <a:lnTo>
                  <a:pt x="311" y="0"/>
                </a:lnTo>
                <a:cubicBezTo>
                  <a:pt x="329" y="0"/>
                  <a:pt x="339" y="9"/>
                  <a:pt x="339" y="27"/>
                </a:cubicBezTo>
                <a:cubicBezTo>
                  <a:pt x="339" y="36"/>
                  <a:pt x="329" y="45"/>
                  <a:pt x="311" y="45"/>
                </a:cubicBezTo>
                <a:close/>
                <a:moveTo>
                  <a:pt x="238" y="45"/>
                </a:moveTo>
                <a:lnTo>
                  <a:pt x="238" y="45"/>
                </a:lnTo>
                <a:lnTo>
                  <a:pt x="238" y="45"/>
                </a:lnTo>
                <a:cubicBezTo>
                  <a:pt x="229" y="45"/>
                  <a:pt x="220" y="36"/>
                  <a:pt x="220" y="27"/>
                </a:cubicBezTo>
                <a:cubicBezTo>
                  <a:pt x="220" y="9"/>
                  <a:pt x="229" y="0"/>
                  <a:pt x="238" y="0"/>
                </a:cubicBezTo>
                <a:lnTo>
                  <a:pt x="238" y="0"/>
                </a:lnTo>
                <a:cubicBezTo>
                  <a:pt x="256" y="0"/>
                  <a:pt x="265" y="9"/>
                  <a:pt x="265" y="27"/>
                </a:cubicBezTo>
                <a:cubicBezTo>
                  <a:pt x="265" y="36"/>
                  <a:pt x="256" y="45"/>
                  <a:pt x="238" y="45"/>
                </a:cubicBezTo>
                <a:close/>
                <a:moveTo>
                  <a:pt x="174" y="45"/>
                </a:moveTo>
                <a:lnTo>
                  <a:pt x="174" y="45"/>
                </a:lnTo>
                <a:lnTo>
                  <a:pt x="174" y="45"/>
                </a:lnTo>
                <a:cubicBezTo>
                  <a:pt x="155" y="45"/>
                  <a:pt x="146" y="36"/>
                  <a:pt x="146" y="27"/>
                </a:cubicBezTo>
                <a:cubicBezTo>
                  <a:pt x="146" y="9"/>
                  <a:pt x="155" y="0"/>
                  <a:pt x="174" y="0"/>
                </a:cubicBezTo>
                <a:lnTo>
                  <a:pt x="174" y="0"/>
                </a:lnTo>
                <a:cubicBezTo>
                  <a:pt x="183" y="0"/>
                  <a:pt x="192" y="9"/>
                  <a:pt x="192" y="27"/>
                </a:cubicBezTo>
                <a:cubicBezTo>
                  <a:pt x="192" y="36"/>
                  <a:pt x="183" y="45"/>
                  <a:pt x="174" y="45"/>
                </a:cubicBezTo>
                <a:close/>
                <a:moveTo>
                  <a:pt x="101" y="45"/>
                </a:moveTo>
                <a:lnTo>
                  <a:pt x="101" y="45"/>
                </a:lnTo>
                <a:lnTo>
                  <a:pt x="101" y="45"/>
                </a:lnTo>
                <a:cubicBezTo>
                  <a:pt x="82" y="45"/>
                  <a:pt x="73" y="36"/>
                  <a:pt x="73" y="27"/>
                </a:cubicBezTo>
                <a:cubicBezTo>
                  <a:pt x="73" y="9"/>
                  <a:pt x="82" y="0"/>
                  <a:pt x="101" y="0"/>
                </a:cubicBezTo>
                <a:lnTo>
                  <a:pt x="101" y="0"/>
                </a:lnTo>
                <a:cubicBezTo>
                  <a:pt x="110" y="0"/>
                  <a:pt x="128" y="9"/>
                  <a:pt x="128" y="27"/>
                </a:cubicBezTo>
                <a:cubicBezTo>
                  <a:pt x="128" y="36"/>
                  <a:pt x="110" y="45"/>
                  <a:pt x="101" y="45"/>
                </a:cubicBezTo>
                <a:close/>
                <a:moveTo>
                  <a:pt x="27" y="45"/>
                </a:moveTo>
                <a:lnTo>
                  <a:pt x="27" y="45"/>
                </a:lnTo>
                <a:lnTo>
                  <a:pt x="27" y="45"/>
                </a:lnTo>
                <a:lnTo>
                  <a:pt x="27" y="45"/>
                </a:ln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46" y="0"/>
                  <a:pt x="55" y="9"/>
                  <a:pt x="55" y="27"/>
                </a:cubicBezTo>
                <a:cubicBezTo>
                  <a:pt x="55" y="36"/>
                  <a:pt x="46" y="45"/>
                  <a:pt x="27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Google Shape;264;p9">
            <a:extLst>
              <a:ext uri="{FF2B5EF4-FFF2-40B4-BE49-F238E27FC236}">
                <a16:creationId xmlns:a16="http://schemas.microsoft.com/office/drawing/2014/main" id="{47E76428-17E7-4C45-951B-6A2CEF38EFA8}"/>
              </a:ext>
            </a:extLst>
          </p:cNvPr>
          <p:cNvSpPr txBox="1"/>
          <p:nvPr/>
        </p:nvSpPr>
        <p:spPr>
          <a:xfrm>
            <a:off x="15336090" y="2544891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7" name="Google Shape;265;p9">
            <a:extLst>
              <a:ext uri="{FF2B5EF4-FFF2-40B4-BE49-F238E27FC236}">
                <a16:creationId xmlns:a16="http://schemas.microsoft.com/office/drawing/2014/main" id="{AA452596-B7F6-8943-BE41-CBF79F61EA3F}"/>
              </a:ext>
            </a:extLst>
          </p:cNvPr>
          <p:cNvSpPr/>
          <p:nvPr/>
        </p:nvSpPr>
        <p:spPr>
          <a:xfrm>
            <a:off x="14977979" y="2948987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58" name="Google Shape;264;p9">
            <a:extLst>
              <a:ext uri="{FF2B5EF4-FFF2-40B4-BE49-F238E27FC236}">
                <a16:creationId xmlns:a16="http://schemas.microsoft.com/office/drawing/2014/main" id="{210544B7-0FAE-6B49-AB3D-A40AF5B74308}"/>
              </a:ext>
            </a:extLst>
          </p:cNvPr>
          <p:cNvSpPr txBox="1"/>
          <p:nvPr/>
        </p:nvSpPr>
        <p:spPr>
          <a:xfrm>
            <a:off x="18455210" y="3908426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9" name="Google Shape;265;p9">
            <a:extLst>
              <a:ext uri="{FF2B5EF4-FFF2-40B4-BE49-F238E27FC236}">
                <a16:creationId xmlns:a16="http://schemas.microsoft.com/office/drawing/2014/main" id="{C724C941-50DF-F346-9BEF-295638C2EFC1}"/>
              </a:ext>
            </a:extLst>
          </p:cNvPr>
          <p:cNvSpPr/>
          <p:nvPr/>
        </p:nvSpPr>
        <p:spPr>
          <a:xfrm>
            <a:off x="18097099" y="4312522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60" name="Google Shape;264;p9">
            <a:extLst>
              <a:ext uri="{FF2B5EF4-FFF2-40B4-BE49-F238E27FC236}">
                <a16:creationId xmlns:a16="http://schemas.microsoft.com/office/drawing/2014/main" id="{08EAEA63-6979-8E47-9007-E6CD6896E1F9}"/>
              </a:ext>
            </a:extLst>
          </p:cNvPr>
          <p:cNvSpPr txBox="1"/>
          <p:nvPr/>
        </p:nvSpPr>
        <p:spPr>
          <a:xfrm>
            <a:off x="19501690" y="680700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1" name="Google Shape;265;p9">
            <a:extLst>
              <a:ext uri="{FF2B5EF4-FFF2-40B4-BE49-F238E27FC236}">
                <a16:creationId xmlns:a16="http://schemas.microsoft.com/office/drawing/2014/main" id="{83014173-6B5C-654A-9628-6E341EAEB99B}"/>
              </a:ext>
            </a:extLst>
          </p:cNvPr>
          <p:cNvSpPr/>
          <p:nvPr/>
        </p:nvSpPr>
        <p:spPr>
          <a:xfrm>
            <a:off x="19143579" y="721110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62" name="Google Shape;264;p9">
            <a:extLst>
              <a:ext uri="{FF2B5EF4-FFF2-40B4-BE49-F238E27FC236}">
                <a16:creationId xmlns:a16="http://schemas.microsoft.com/office/drawing/2014/main" id="{44A2B8F7-04C5-DE45-A883-0C96433F6C0E}"/>
              </a:ext>
            </a:extLst>
          </p:cNvPr>
          <p:cNvSpPr txBox="1"/>
          <p:nvPr/>
        </p:nvSpPr>
        <p:spPr>
          <a:xfrm>
            <a:off x="18312970" y="958068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3" name="Google Shape;265;p9">
            <a:extLst>
              <a:ext uri="{FF2B5EF4-FFF2-40B4-BE49-F238E27FC236}">
                <a16:creationId xmlns:a16="http://schemas.microsoft.com/office/drawing/2014/main" id="{D4EC1D11-13FE-FD41-80B2-94924BBE8B8F}"/>
              </a:ext>
            </a:extLst>
          </p:cNvPr>
          <p:cNvSpPr/>
          <p:nvPr/>
        </p:nvSpPr>
        <p:spPr>
          <a:xfrm>
            <a:off x="17954859" y="998478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64" name="Google Shape;264;p9">
            <a:extLst>
              <a:ext uri="{FF2B5EF4-FFF2-40B4-BE49-F238E27FC236}">
                <a16:creationId xmlns:a16="http://schemas.microsoft.com/office/drawing/2014/main" id="{1A5B67CA-EA4A-D240-814D-A980F2BFC74C}"/>
              </a:ext>
            </a:extLst>
          </p:cNvPr>
          <p:cNvSpPr txBox="1"/>
          <p:nvPr/>
        </p:nvSpPr>
        <p:spPr>
          <a:xfrm>
            <a:off x="15376730" y="1103356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5" name="Google Shape;265;p9">
            <a:extLst>
              <a:ext uri="{FF2B5EF4-FFF2-40B4-BE49-F238E27FC236}">
                <a16:creationId xmlns:a16="http://schemas.microsoft.com/office/drawing/2014/main" id="{AEA83348-06BB-6D42-9E6E-C24706489403}"/>
              </a:ext>
            </a:extLst>
          </p:cNvPr>
          <p:cNvSpPr/>
          <p:nvPr/>
        </p:nvSpPr>
        <p:spPr>
          <a:xfrm>
            <a:off x="15018619" y="1143766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66" name="Google Shape;264;p9">
            <a:extLst>
              <a:ext uri="{FF2B5EF4-FFF2-40B4-BE49-F238E27FC236}">
                <a16:creationId xmlns:a16="http://schemas.microsoft.com/office/drawing/2014/main" id="{F8296C8E-2D34-6347-AA0A-960A45264F8A}"/>
              </a:ext>
            </a:extLst>
          </p:cNvPr>
          <p:cNvSpPr txBox="1"/>
          <p:nvPr/>
        </p:nvSpPr>
        <p:spPr>
          <a:xfrm>
            <a:off x="12359210" y="960100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7" name="Google Shape;265;p9">
            <a:extLst>
              <a:ext uri="{FF2B5EF4-FFF2-40B4-BE49-F238E27FC236}">
                <a16:creationId xmlns:a16="http://schemas.microsoft.com/office/drawing/2014/main" id="{6A61DF40-0DB0-1B47-9D22-91B9438EB788}"/>
              </a:ext>
            </a:extLst>
          </p:cNvPr>
          <p:cNvSpPr/>
          <p:nvPr/>
        </p:nvSpPr>
        <p:spPr>
          <a:xfrm>
            <a:off x="12001099" y="1000510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70" name="Google Shape;264;p9">
            <a:extLst>
              <a:ext uri="{FF2B5EF4-FFF2-40B4-BE49-F238E27FC236}">
                <a16:creationId xmlns:a16="http://schemas.microsoft.com/office/drawing/2014/main" id="{E7A1FC8D-36D5-5C47-9EFA-3075BB2A860B}"/>
              </a:ext>
            </a:extLst>
          </p:cNvPr>
          <p:cNvSpPr txBox="1"/>
          <p:nvPr/>
        </p:nvSpPr>
        <p:spPr>
          <a:xfrm>
            <a:off x="11292410" y="680991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1" name="Google Shape;265;p9">
            <a:extLst>
              <a:ext uri="{FF2B5EF4-FFF2-40B4-BE49-F238E27FC236}">
                <a16:creationId xmlns:a16="http://schemas.microsoft.com/office/drawing/2014/main" id="{5CA04C62-B13E-CB44-9EFE-D2D367A6FB11}"/>
              </a:ext>
            </a:extLst>
          </p:cNvPr>
          <p:cNvSpPr/>
          <p:nvPr/>
        </p:nvSpPr>
        <p:spPr>
          <a:xfrm>
            <a:off x="10934299" y="721401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72" name="Google Shape;264;p9">
            <a:extLst>
              <a:ext uri="{FF2B5EF4-FFF2-40B4-BE49-F238E27FC236}">
                <a16:creationId xmlns:a16="http://schemas.microsoft.com/office/drawing/2014/main" id="{013B8842-17CD-4948-8A2C-09E9B75F4E26}"/>
              </a:ext>
            </a:extLst>
          </p:cNvPr>
          <p:cNvSpPr txBox="1"/>
          <p:nvPr/>
        </p:nvSpPr>
        <p:spPr>
          <a:xfrm>
            <a:off x="12298250" y="3881216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3" name="Google Shape;265;p9">
            <a:extLst>
              <a:ext uri="{FF2B5EF4-FFF2-40B4-BE49-F238E27FC236}">
                <a16:creationId xmlns:a16="http://schemas.microsoft.com/office/drawing/2014/main" id="{4DAC71CE-C506-EC43-9660-6E211E276D9D}"/>
              </a:ext>
            </a:extLst>
          </p:cNvPr>
          <p:cNvSpPr/>
          <p:nvPr/>
        </p:nvSpPr>
        <p:spPr>
          <a:xfrm>
            <a:off x="11940139" y="4285312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34" name="Google Shape;207;p7">
            <a:extLst>
              <a:ext uri="{FF2B5EF4-FFF2-40B4-BE49-F238E27FC236}">
                <a16:creationId xmlns:a16="http://schemas.microsoft.com/office/drawing/2014/main" id="{37AFAC8D-32F2-474D-8EE1-65F437D26974}"/>
              </a:ext>
            </a:extLst>
          </p:cNvPr>
          <p:cNvSpPr txBox="1"/>
          <p:nvPr/>
        </p:nvSpPr>
        <p:spPr>
          <a:xfrm>
            <a:off x="2391724" y="4065284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5" name="Google Shape;208;p7">
            <a:extLst>
              <a:ext uri="{FF2B5EF4-FFF2-40B4-BE49-F238E27FC236}">
                <a16:creationId xmlns:a16="http://schemas.microsoft.com/office/drawing/2014/main" id="{CC99853A-18EC-E54A-9826-4145B57C20FB}"/>
              </a:ext>
            </a:extLst>
          </p:cNvPr>
          <p:cNvSpPr txBox="1"/>
          <p:nvPr/>
        </p:nvSpPr>
        <p:spPr>
          <a:xfrm>
            <a:off x="2356726" y="562363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9">
      <a:dk1>
        <a:srgbClr val="FEFFFF"/>
      </a:dk1>
      <a:lt1>
        <a:srgbClr val="FFFFFF"/>
      </a:lt1>
      <a:dk2>
        <a:srgbClr val="FEFFFF"/>
      </a:dk2>
      <a:lt2>
        <a:srgbClr val="353737"/>
      </a:lt2>
      <a:accent1>
        <a:srgbClr val="77CDCF"/>
      </a:accent1>
      <a:accent2>
        <a:srgbClr val="DF595E"/>
      </a:accent2>
      <a:accent3>
        <a:srgbClr val="E27E24"/>
      </a:accent3>
      <a:accent4>
        <a:srgbClr val="E5B73F"/>
      </a:accent4>
      <a:accent5>
        <a:srgbClr val="536083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708</Words>
  <Application>Microsoft Macintosh PowerPoint</Application>
  <PresentationFormat>Personalizado</PresentationFormat>
  <Paragraphs>150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165</cp:revision>
  <dcterms:modified xsi:type="dcterms:W3CDTF">2019-07-11T16:41:49Z</dcterms:modified>
</cp:coreProperties>
</file>