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72" r:id="rId2"/>
    <p:sldId id="273" r:id="rId3"/>
    <p:sldId id="274" r:id="rId4"/>
    <p:sldId id="275" r:id="rId5"/>
    <p:sldId id="276" r:id="rId6"/>
    <p:sldId id="278" r:id="rId7"/>
    <p:sldId id="280" r:id="rId8"/>
    <p:sldId id="279"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5646" autoAdjust="0"/>
  </p:normalViewPr>
  <p:slideViewPr>
    <p:cSldViewPr snapToGrid="0" snapToObjects="1">
      <p:cViewPr varScale="1">
        <p:scale>
          <a:sx n="61" d="100"/>
          <a:sy n="61" d="100"/>
        </p:scale>
        <p:origin x="568" y="2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0602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3812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2785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74905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5299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8342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85557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70796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9" name="Freeform 335">
            <a:extLst>
              <a:ext uri="{FF2B5EF4-FFF2-40B4-BE49-F238E27FC236}">
                <a16:creationId xmlns:a16="http://schemas.microsoft.com/office/drawing/2014/main" id="{04A8D125-1B1D-EE4D-8D46-BD55C0E9ED24}"/>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E9DA3595-D706-4248-A268-D8FA8D0F688B}"/>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CC945538-9A63-4E4B-982D-D3F1287B1027}"/>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5" name="Freeform 341">
            <a:extLst>
              <a:ext uri="{FF2B5EF4-FFF2-40B4-BE49-F238E27FC236}">
                <a16:creationId xmlns:a16="http://schemas.microsoft.com/office/drawing/2014/main" id="{64041953-609F-694F-9007-8F3C143B3950}"/>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7" name="Freeform 343">
            <a:extLst>
              <a:ext uri="{FF2B5EF4-FFF2-40B4-BE49-F238E27FC236}">
                <a16:creationId xmlns:a16="http://schemas.microsoft.com/office/drawing/2014/main" id="{72A37676-B7CD-3F43-8E4C-16C3D31E2F1F}"/>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1B5AB177-7734-B843-8626-38C54DF7E7A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F149CB62-1FF5-D44E-AC50-8A4E4236E51B}"/>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B9D63E13-299F-CE42-B32A-C3E1B762AB09}"/>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EF01689C-EBB6-6143-BAFF-608306318744}"/>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C3E887CD-D0C3-594E-ADBE-E55663E56ECC}"/>
              </a:ext>
            </a:extLst>
          </p:cNvPr>
          <p:cNvGrpSpPr/>
          <p:nvPr/>
        </p:nvGrpSpPr>
        <p:grpSpPr>
          <a:xfrm>
            <a:off x="6903100" y="3482975"/>
            <a:ext cx="10773611" cy="2603417"/>
            <a:chOff x="6903100" y="3482975"/>
            <a:chExt cx="10773611" cy="2603417"/>
          </a:xfrm>
          <a:solidFill>
            <a:schemeClr val="bg2">
              <a:lumMod val="75000"/>
            </a:schemeClr>
          </a:solidFill>
        </p:grpSpPr>
        <p:sp>
          <p:nvSpPr>
            <p:cNvPr id="177" name="Freeform 333">
              <a:extLst>
                <a:ext uri="{FF2B5EF4-FFF2-40B4-BE49-F238E27FC236}">
                  <a16:creationId xmlns:a16="http://schemas.microsoft.com/office/drawing/2014/main" id="{8AB7A10C-7E96-9C40-9599-80DE636683A0}"/>
                </a:ext>
              </a:extLst>
            </p:cNvPr>
            <p:cNvSpPr>
              <a:spLocks noChangeArrowheads="1"/>
            </p:cNvSpPr>
            <p:nvPr/>
          </p:nvSpPr>
          <p:spPr bwMode="auto">
            <a:xfrm>
              <a:off x="7011576" y="3482975"/>
              <a:ext cx="10556659" cy="2179375"/>
            </a:xfrm>
            <a:custGeom>
              <a:avLst/>
              <a:gdLst>
                <a:gd name="T0" fmla="*/ 9402 w 9441"/>
                <a:gd name="T1" fmla="*/ 1949 h 1950"/>
                <a:gd name="T2" fmla="*/ 38 w 9441"/>
                <a:gd name="T3" fmla="*/ 1949 h 1950"/>
                <a:gd name="T4" fmla="*/ 38 w 9441"/>
                <a:gd name="T5" fmla="*/ 1949 h 1950"/>
                <a:gd name="T6" fmla="*/ 0 w 9441"/>
                <a:gd name="T7" fmla="*/ 1911 h 1950"/>
                <a:gd name="T8" fmla="*/ 0 w 9441"/>
                <a:gd name="T9" fmla="*/ 702 h 1950"/>
                <a:gd name="T10" fmla="*/ 0 w 9441"/>
                <a:gd name="T11" fmla="*/ 702 h 1950"/>
                <a:gd name="T12" fmla="*/ 28 w 9441"/>
                <a:gd name="T13" fmla="*/ 666 h 1950"/>
                <a:gd name="T14" fmla="*/ 28 w 9441"/>
                <a:gd name="T15" fmla="*/ 666 h 1950"/>
                <a:gd name="T16" fmla="*/ 4639 w 9441"/>
                <a:gd name="T17" fmla="*/ 9 h 1950"/>
                <a:gd name="T18" fmla="*/ 4639 w 9441"/>
                <a:gd name="T19" fmla="*/ 9 h 1950"/>
                <a:gd name="T20" fmla="*/ 9413 w 9441"/>
                <a:gd name="T21" fmla="*/ 666 h 1950"/>
                <a:gd name="T22" fmla="*/ 9413 w 9441"/>
                <a:gd name="T23" fmla="*/ 666 h 1950"/>
                <a:gd name="T24" fmla="*/ 9440 w 9441"/>
                <a:gd name="T25" fmla="*/ 702 h 1950"/>
                <a:gd name="T26" fmla="*/ 9440 w 9441"/>
                <a:gd name="T27" fmla="*/ 1911 h 1950"/>
                <a:gd name="T28" fmla="*/ 9440 w 9441"/>
                <a:gd name="T29" fmla="*/ 1911 h 1950"/>
                <a:gd name="T30" fmla="*/ 9402 w 9441"/>
                <a:gd name="T31" fmla="*/ 1949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1" h="1950">
                  <a:moveTo>
                    <a:pt x="9402" y="1949"/>
                  </a:moveTo>
                  <a:lnTo>
                    <a:pt x="38" y="1949"/>
                  </a:lnTo>
                  <a:lnTo>
                    <a:pt x="38" y="1949"/>
                  </a:lnTo>
                  <a:cubicBezTo>
                    <a:pt x="17" y="1949"/>
                    <a:pt x="0" y="1932"/>
                    <a:pt x="0" y="1911"/>
                  </a:cubicBezTo>
                  <a:lnTo>
                    <a:pt x="0" y="702"/>
                  </a:lnTo>
                  <a:lnTo>
                    <a:pt x="0" y="702"/>
                  </a:lnTo>
                  <a:cubicBezTo>
                    <a:pt x="0" y="685"/>
                    <a:pt x="11" y="671"/>
                    <a:pt x="28" y="666"/>
                  </a:cubicBezTo>
                  <a:lnTo>
                    <a:pt x="28" y="666"/>
                  </a:lnTo>
                  <a:cubicBezTo>
                    <a:pt x="1143" y="347"/>
                    <a:pt x="2725" y="19"/>
                    <a:pt x="4639" y="9"/>
                  </a:cubicBezTo>
                  <a:lnTo>
                    <a:pt x="4639" y="9"/>
                  </a:lnTo>
                  <a:cubicBezTo>
                    <a:pt x="6630" y="0"/>
                    <a:pt x="8272" y="340"/>
                    <a:pt x="9413" y="666"/>
                  </a:cubicBezTo>
                  <a:lnTo>
                    <a:pt x="9413" y="666"/>
                  </a:lnTo>
                  <a:cubicBezTo>
                    <a:pt x="9429" y="671"/>
                    <a:pt x="9440" y="685"/>
                    <a:pt x="9440" y="702"/>
                  </a:cubicBezTo>
                  <a:lnTo>
                    <a:pt x="9440" y="1911"/>
                  </a:lnTo>
                  <a:lnTo>
                    <a:pt x="9440" y="1911"/>
                  </a:lnTo>
                  <a:cubicBezTo>
                    <a:pt x="9440" y="1932"/>
                    <a:pt x="9423" y="1949"/>
                    <a:pt x="9402" y="1949"/>
                  </a:cubicBezTo>
                </a:path>
              </a:pathLst>
            </a:custGeom>
            <a:solidFill>
              <a:schemeClr val="accent3">
                <a:lumMod val="75000"/>
              </a:schemeClr>
            </a:solidFill>
            <a:ln>
              <a:noFill/>
            </a:ln>
            <a:effectLst/>
          </p:spPr>
          <p:txBody>
            <a:bodyPr wrap="none" anchor="ctr"/>
            <a:lstStyle/>
            <a:p>
              <a:endParaRPr lang="en-US" dirty="0"/>
            </a:p>
          </p:txBody>
        </p:sp>
        <p:sp>
          <p:nvSpPr>
            <p:cNvPr id="178" name="Freeform 334">
              <a:extLst>
                <a:ext uri="{FF2B5EF4-FFF2-40B4-BE49-F238E27FC236}">
                  <a16:creationId xmlns:a16="http://schemas.microsoft.com/office/drawing/2014/main" id="{1E8B997F-4F01-3B42-BAF2-D68B6DCDC7DD}"/>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66B36C7A-0D72-9443-9C91-E9B7BD0954A0}"/>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412D88A4-81C5-F748-A27A-503C3C0F3E52}"/>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9CD8869A-95EF-8E4A-BB72-21F4D0E04477}"/>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18EAFFBA-28CC-AB49-A09A-64E1DE61B480}"/>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24774FBB-72F2-0744-8AAA-F4E72344169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0" name="Freeform 346">
              <a:extLst>
                <a:ext uri="{FF2B5EF4-FFF2-40B4-BE49-F238E27FC236}">
                  <a16:creationId xmlns:a16="http://schemas.microsoft.com/office/drawing/2014/main" id="{360F352E-98A7-F946-AD58-FEA52EF957C9}"/>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85137CF2-D188-FE4C-B498-08621824A550}"/>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 name="Freeform 350">
              <a:extLst>
                <a:ext uri="{FF2B5EF4-FFF2-40B4-BE49-F238E27FC236}">
                  <a16:creationId xmlns:a16="http://schemas.microsoft.com/office/drawing/2014/main" id="{C2DE1FA2-A991-EB42-8E2D-8CE3AEB6982D}"/>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A1E331EF-EC7A-1C48-9B34-B7B2B8227E44}"/>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97" name="Freeform 353">
            <a:extLst>
              <a:ext uri="{FF2B5EF4-FFF2-40B4-BE49-F238E27FC236}">
                <a16:creationId xmlns:a16="http://schemas.microsoft.com/office/drawing/2014/main" id="{8F2B0FBA-26F2-6C40-BE6F-722BB46B876E}"/>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B9E7985C-873D-A649-9AE9-1A2181E1B09F}"/>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358">
            <a:extLst>
              <a:ext uri="{FF2B5EF4-FFF2-40B4-BE49-F238E27FC236}">
                <a16:creationId xmlns:a16="http://schemas.microsoft.com/office/drawing/2014/main" id="{89C2591F-34B6-7146-BE8F-60B3D2E3427E}"/>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359">
            <a:extLst>
              <a:ext uri="{FF2B5EF4-FFF2-40B4-BE49-F238E27FC236}">
                <a16:creationId xmlns:a16="http://schemas.microsoft.com/office/drawing/2014/main" id="{F21C50C0-8305-684D-ABB1-FC48118922A2}"/>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362">
            <a:extLst>
              <a:ext uri="{FF2B5EF4-FFF2-40B4-BE49-F238E27FC236}">
                <a16:creationId xmlns:a16="http://schemas.microsoft.com/office/drawing/2014/main" id="{EEBDE3CB-4474-1041-8A20-56D36106599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364">
            <a:extLst>
              <a:ext uri="{FF2B5EF4-FFF2-40B4-BE49-F238E27FC236}">
                <a16:creationId xmlns:a16="http://schemas.microsoft.com/office/drawing/2014/main" id="{A4A964FE-5029-4D47-9B58-407DB3465E92}"/>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366">
            <a:extLst>
              <a:ext uri="{FF2B5EF4-FFF2-40B4-BE49-F238E27FC236}">
                <a16:creationId xmlns:a16="http://schemas.microsoft.com/office/drawing/2014/main" id="{873A58D3-605B-F947-89E8-C185D0C66CF3}"/>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ED01595A-46CE-A342-B1F2-28CED0363502}"/>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370">
            <a:extLst>
              <a:ext uri="{FF2B5EF4-FFF2-40B4-BE49-F238E27FC236}">
                <a16:creationId xmlns:a16="http://schemas.microsoft.com/office/drawing/2014/main" id="{6AE95250-0258-FA4B-B082-098C86DEAD89}"/>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372">
            <a:extLst>
              <a:ext uri="{FF2B5EF4-FFF2-40B4-BE49-F238E27FC236}">
                <a16:creationId xmlns:a16="http://schemas.microsoft.com/office/drawing/2014/main" id="{40D71A43-BAD6-4E43-9211-EDA46CE46335}"/>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582CD902-30D8-4C4E-BFE8-79944C933E75}"/>
              </a:ext>
            </a:extLst>
          </p:cNvPr>
          <p:cNvGrpSpPr/>
          <p:nvPr/>
        </p:nvGrpSpPr>
        <p:grpSpPr>
          <a:xfrm>
            <a:off x="7085538" y="7072535"/>
            <a:ext cx="10413667" cy="2386465"/>
            <a:chOff x="7085538" y="7072535"/>
            <a:chExt cx="10413667" cy="2386465"/>
          </a:xfrm>
          <a:solidFill>
            <a:schemeClr val="bg2">
              <a:lumMod val="75000"/>
            </a:schemeClr>
          </a:solidFill>
        </p:grpSpPr>
        <p:sp>
          <p:nvSpPr>
            <p:cNvPr id="198" name="Freeform 354">
              <a:extLst>
                <a:ext uri="{FF2B5EF4-FFF2-40B4-BE49-F238E27FC236}">
                  <a16:creationId xmlns:a16="http://schemas.microsoft.com/office/drawing/2014/main" id="{BF2120B6-BDB8-F342-8479-645F5F59C972}"/>
                </a:ext>
              </a:extLst>
            </p:cNvPr>
            <p:cNvSpPr>
              <a:spLocks noChangeArrowheads="1"/>
            </p:cNvSpPr>
            <p:nvPr/>
          </p:nvSpPr>
          <p:spPr bwMode="auto">
            <a:xfrm>
              <a:off x="7223598" y="7279625"/>
              <a:ext cx="10137547" cy="2179375"/>
            </a:xfrm>
            <a:custGeom>
              <a:avLst/>
              <a:gdLst>
                <a:gd name="T0" fmla="*/ 9067 w 9068"/>
                <a:gd name="T1" fmla="*/ 0 h 1950"/>
                <a:gd name="T2" fmla="*/ 0 w 9068"/>
                <a:gd name="T3" fmla="*/ 0 h 1950"/>
                <a:gd name="T4" fmla="*/ 0 w 9068"/>
                <a:gd name="T5" fmla="*/ 1276 h 1950"/>
                <a:gd name="T6" fmla="*/ 0 w 9068"/>
                <a:gd name="T7" fmla="*/ 1276 h 1950"/>
                <a:gd name="T8" fmla="*/ 4455 w 9068"/>
                <a:gd name="T9" fmla="*/ 1939 h 1950"/>
                <a:gd name="T10" fmla="*/ 4455 w 9068"/>
                <a:gd name="T11" fmla="*/ 1939 h 1950"/>
                <a:gd name="T12" fmla="*/ 9067 w 9068"/>
                <a:gd name="T13" fmla="*/ 1276 h 1950"/>
                <a:gd name="T14" fmla="*/ 9067 w 9068"/>
                <a:gd name="T15" fmla="*/ 0 h 19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8" h="1950">
                  <a:moveTo>
                    <a:pt x="9067" y="0"/>
                  </a:moveTo>
                  <a:lnTo>
                    <a:pt x="0" y="0"/>
                  </a:lnTo>
                  <a:lnTo>
                    <a:pt x="0" y="1276"/>
                  </a:lnTo>
                  <a:lnTo>
                    <a:pt x="0" y="1276"/>
                  </a:lnTo>
                  <a:cubicBezTo>
                    <a:pt x="1072" y="1597"/>
                    <a:pt x="2602" y="1930"/>
                    <a:pt x="4455" y="1939"/>
                  </a:cubicBezTo>
                  <a:lnTo>
                    <a:pt x="4455" y="1939"/>
                  </a:lnTo>
                  <a:cubicBezTo>
                    <a:pt x="6384" y="1949"/>
                    <a:pt x="7971" y="1603"/>
                    <a:pt x="9067" y="1276"/>
                  </a:cubicBezTo>
                  <a:lnTo>
                    <a:pt x="9067" y="0"/>
                  </a:lnTo>
                </a:path>
              </a:pathLst>
            </a:custGeom>
            <a:solidFill>
              <a:schemeClr val="accent3">
                <a:lumMod val="75000"/>
              </a:schemeClr>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00999B8A-34A2-064F-81A6-73169C093075}"/>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3104F4BF-1C02-1B4D-A13D-0B4486436CFD}"/>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360">
              <a:extLst>
                <a:ext uri="{FF2B5EF4-FFF2-40B4-BE49-F238E27FC236}">
                  <a16:creationId xmlns:a16="http://schemas.microsoft.com/office/drawing/2014/main" id="{2D4C5868-9502-704E-BF86-145223156D85}"/>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solidFill>
              <a:srgbClr val="FFFFFF"/>
            </a:solidFill>
            <a:ln w="63500" cap="flat">
              <a:solidFill>
                <a:srgbClr val="8B8887">
                  <a:alpha val="20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361">
              <a:extLst>
                <a:ext uri="{FF2B5EF4-FFF2-40B4-BE49-F238E27FC236}">
                  <a16:creationId xmlns:a16="http://schemas.microsoft.com/office/drawing/2014/main" id="{2B38CBC7-46B3-A043-B6DA-7CEF12315CF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363">
              <a:extLst>
                <a:ext uri="{FF2B5EF4-FFF2-40B4-BE49-F238E27FC236}">
                  <a16:creationId xmlns:a16="http://schemas.microsoft.com/office/drawing/2014/main" id="{CB7FE972-C80C-E443-9D0B-EDC3D615BD24}"/>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365">
              <a:extLst>
                <a:ext uri="{FF2B5EF4-FFF2-40B4-BE49-F238E27FC236}">
                  <a16:creationId xmlns:a16="http://schemas.microsoft.com/office/drawing/2014/main" id="{A27D1BD7-B8E9-084E-9370-F6719C0AD9D4}"/>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367">
              <a:extLst>
                <a:ext uri="{FF2B5EF4-FFF2-40B4-BE49-F238E27FC236}">
                  <a16:creationId xmlns:a16="http://schemas.microsoft.com/office/drawing/2014/main" id="{138CAC3C-D096-3547-8B76-1AA368B47735}"/>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369">
              <a:extLst>
                <a:ext uri="{FF2B5EF4-FFF2-40B4-BE49-F238E27FC236}">
                  <a16:creationId xmlns:a16="http://schemas.microsoft.com/office/drawing/2014/main" id="{93641797-B7CE-8D4E-9F15-40FCAD487C7B}"/>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371">
              <a:extLst>
                <a:ext uri="{FF2B5EF4-FFF2-40B4-BE49-F238E27FC236}">
                  <a16:creationId xmlns:a16="http://schemas.microsoft.com/office/drawing/2014/main" id="{0648B852-6CF8-6545-ABA3-E79888698A18}"/>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373">
              <a:extLst>
                <a:ext uri="{FF2B5EF4-FFF2-40B4-BE49-F238E27FC236}">
                  <a16:creationId xmlns:a16="http://schemas.microsoft.com/office/drawing/2014/main" id="{7BB32422-7FBD-D044-979D-E94A4C096FAC}"/>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solidFill>
              <a:schemeClr val="bg1"/>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8" name="Freeform 374">
            <a:extLst>
              <a:ext uri="{FF2B5EF4-FFF2-40B4-BE49-F238E27FC236}">
                <a16:creationId xmlns:a16="http://schemas.microsoft.com/office/drawing/2014/main" id="{09988AAE-79C2-C149-8931-AE8069011A8B}"/>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375">
            <a:extLst>
              <a:ext uri="{FF2B5EF4-FFF2-40B4-BE49-F238E27FC236}">
                <a16:creationId xmlns:a16="http://schemas.microsoft.com/office/drawing/2014/main" id="{EEF479DA-81B2-6D4C-B1CE-AE1DFEF4E393}"/>
              </a:ext>
            </a:extLst>
          </p:cNvPr>
          <p:cNvSpPr>
            <a:spLocks noChangeArrowheads="1"/>
          </p:cNvSpPr>
          <p:nvPr/>
        </p:nvSpPr>
        <p:spPr bwMode="auto">
          <a:xfrm>
            <a:off x="8086471" y="4883298"/>
            <a:ext cx="749468" cy="749468"/>
          </a:xfrm>
          <a:custGeom>
            <a:avLst/>
            <a:gdLst>
              <a:gd name="T0" fmla="*/ 670 w 671"/>
              <a:gd name="T1" fmla="*/ 335 h 670"/>
              <a:gd name="T2" fmla="*/ 670 w 671"/>
              <a:gd name="T3" fmla="*/ 335 h 670"/>
              <a:gd name="T4" fmla="*/ 335 w 671"/>
              <a:gd name="T5" fmla="*/ 669 h 670"/>
              <a:gd name="T6" fmla="*/ 335 w 671"/>
              <a:gd name="T7" fmla="*/ 669 h 670"/>
              <a:gd name="T8" fmla="*/ 0 w 671"/>
              <a:gd name="T9" fmla="*/ 335 h 670"/>
              <a:gd name="T10" fmla="*/ 0 w 671"/>
              <a:gd name="T11" fmla="*/ 335 h 670"/>
              <a:gd name="T12" fmla="*/ 335 w 671"/>
              <a:gd name="T13" fmla="*/ 0 h 670"/>
              <a:gd name="T14" fmla="*/ 335 w 671"/>
              <a:gd name="T15" fmla="*/ 0 h 670"/>
              <a:gd name="T16" fmla="*/ 670 w 671"/>
              <a:gd name="T17" fmla="*/ 33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0">
                <a:moveTo>
                  <a:pt x="670" y="335"/>
                </a:moveTo>
                <a:lnTo>
                  <a:pt x="670" y="335"/>
                </a:lnTo>
                <a:cubicBezTo>
                  <a:pt x="670" y="519"/>
                  <a:pt x="520" y="669"/>
                  <a:pt x="335" y="669"/>
                </a:cubicBezTo>
                <a:lnTo>
                  <a:pt x="335" y="669"/>
                </a:lnTo>
                <a:cubicBezTo>
                  <a:pt x="150" y="669"/>
                  <a:pt x="0" y="519"/>
                  <a:pt x="0" y="335"/>
                </a:cubicBezTo>
                <a:lnTo>
                  <a:pt x="0" y="335"/>
                </a:lnTo>
                <a:cubicBezTo>
                  <a:pt x="0" y="149"/>
                  <a:pt x="150" y="0"/>
                  <a:pt x="335" y="0"/>
                </a:cubicBezTo>
                <a:lnTo>
                  <a:pt x="335" y="0"/>
                </a:lnTo>
                <a:cubicBezTo>
                  <a:pt x="520" y="0"/>
                  <a:pt x="670" y="149"/>
                  <a:pt x="670" y="335"/>
                </a:cubicBezTo>
              </a:path>
            </a:pathLst>
          </a:custGeom>
          <a:solidFill>
            <a:schemeClr val="accent1"/>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B6DFF135-34AD-1040-9874-125B056F2B8B}"/>
              </a:ext>
            </a:extLst>
          </p:cNvPr>
          <p:cNvSpPr>
            <a:spLocks noChangeArrowheads="1"/>
          </p:cNvSpPr>
          <p:nvPr/>
        </p:nvSpPr>
        <p:spPr bwMode="auto">
          <a:xfrm>
            <a:off x="12529046" y="4986844"/>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0"/>
                  <a:pt x="520" y="670"/>
                  <a:pt x="335" y="670"/>
                </a:cubicBezTo>
                <a:lnTo>
                  <a:pt x="335" y="670"/>
                </a:lnTo>
                <a:cubicBezTo>
                  <a:pt x="150" y="670"/>
                  <a:pt x="0" y="520"/>
                  <a:pt x="0" y="335"/>
                </a:cubicBezTo>
                <a:lnTo>
                  <a:pt x="0" y="335"/>
                </a:lnTo>
                <a:cubicBezTo>
                  <a:pt x="0" y="150"/>
                  <a:pt x="150" y="0"/>
                  <a:pt x="335" y="0"/>
                </a:cubicBezTo>
                <a:lnTo>
                  <a:pt x="335" y="0"/>
                </a:lnTo>
                <a:cubicBezTo>
                  <a:pt x="520" y="0"/>
                  <a:pt x="670" y="150"/>
                  <a:pt x="670" y="335"/>
                </a:cubicBezTo>
              </a:path>
            </a:pathLst>
          </a:custGeom>
          <a:solidFill>
            <a:schemeClr val="accent3"/>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06A9945A-062C-FA40-A048-C6F45AF9CBB0}"/>
              </a:ext>
            </a:extLst>
          </p:cNvPr>
          <p:cNvSpPr>
            <a:spLocks noChangeArrowheads="1"/>
          </p:cNvSpPr>
          <p:nvPr/>
        </p:nvSpPr>
        <p:spPr bwMode="auto">
          <a:xfrm>
            <a:off x="15561433" y="7235250"/>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1"/>
                  <a:pt x="520" y="670"/>
                  <a:pt x="335" y="670"/>
                </a:cubicBezTo>
                <a:lnTo>
                  <a:pt x="335" y="670"/>
                </a:lnTo>
                <a:cubicBezTo>
                  <a:pt x="150" y="670"/>
                  <a:pt x="0" y="521"/>
                  <a:pt x="0" y="335"/>
                </a:cubicBezTo>
                <a:lnTo>
                  <a:pt x="0" y="335"/>
                </a:lnTo>
                <a:cubicBezTo>
                  <a:pt x="0" y="150"/>
                  <a:pt x="150" y="0"/>
                  <a:pt x="335" y="0"/>
                </a:cubicBezTo>
                <a:lnTo>
                  <a:pt x="335" y="0"/>
                </a:lnTo>
                <a:cubicBezTo>
                  <a:pt x="520" y="0"/>
                  <a:pt x="670" y="150"/>
                  <a:pt x="670" y="335"/>
                </a:cubicBezTo>
              </a:path>
            </a:pathLst>
          </a:custGeom>
          <a:solidFill>
            <a:schemeClr val="accent4"/>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017184EA-6662-6041-8461-942E95C1F2E4}"/>
              </a:ext>
            </a:extLst>
          </p:cNvPr>
          <p:cNvSpPr>
            <a:spLocks noChangeArrowheads="1"/>
          </p:cNvSpPr>
          <p:nvPr/>
        </p:nvSpPr>
        <p:spPr bwMode="auto">
          <a:xfrm>
            <a:off x="10354600" y="7314141"/>
            <a:ext cx="749468" cy="749468"/>
          </a:xfrm>
          <a:custGeom>
            <a:avLst/>
            <a:gdLst>
              <a:gd name="T0" fmla="*/ 671 w 672"/>
              <a:gd name="T1" fmla="*/ 335 h 671"/>
              <a:gd name="T2" fmla="*/ 671 w 672"/>
              <a:gd name="T3" fmla="*/ 335 h 671"/>
              <a:gd name="T4" fmla="*/ 336 w 672"/>
              <a:gd name="T5" fmla="*/ 670 h 671"/>
              <a:gd name="T6" fmla="*/ 336 w 672"/>
              <a:gd name="T7" fmla="*/ 670 h 671"/>
              <a:gd name="T8" fmla="*/ 0 w 672"/>
              <a:gd name="T9" fmla="*/ 335 h 671"/>
              <a:gd name="T10" fmla="*/ 0 w 672"/>
              <a:gd name="T11" fmla="*/ 335 h 671"/>
              <a:gd name="T12" fmla="*/ 336 w 672"/>
              <a:gd name="T13" fmla="*/ 0 h 671"/>
              <a:gd name="T14" fmla="*/ 336 w 672"/>
              <a:gd name="T15" fmla="*/ 0 h 671"/>
              <a:gd name="T16" fmla="*/ 671 w 672"/>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671">
                <a:moveTo>
                  <a:pt x="671" y="335"/>
                </a:moveTo>
                <a:lnTo>
                  <a:pt x="671" y="335"/>
                </a:lnTo>
                <a:cubicBezTo>
                  <a:pt x="671" y="520"/>
                  <a:pt x="520" y="670"/>
                  <a:pt x="336" y="670"/>
                </a:cubicBezTo>
                <a:lnTo>
                  <a:pt x="336" y="670"/>
                </a:lnTo>
                <a:cubicBezTo>
                  <a:pt x="150" y="670"/>
                  <a:pt x="0" y="520"/>
                  <a:pt x="0" y="335"/>
                </a:cubicBezTo>
                <a:lnTo>
                  <a:pt x="0" y="335"/>
                </a:lnTo>
                <a:cubicBezTo>
                  <a:pt x="0" y="150"/>
                  <a:pt x="150" y="0"/>
                  <a:pt x="336" y="0"/>
                </a:cubicBezTo>
                <a:lnTo>
                  <a:pt x="336" y="0"/>
                </a:lnTo>
                <a:cubicBezTo>
                  <a:pt x="520" y="0"/>
                  <a:pt x="671" y="150"/>
                  <a:pt x="671" y="335"/>
                </a:cubicBezTo>
              </a:path>
            </a:pathLst>
          </a:custGeom>
          <a:solidFill>
            <a:schemeClr val="accent2"/>
          </a:solidFill>
          <a:ln>
            <a:noFill/>
          </a:ln>
          <a:effectLst/>
        </p:spPr>
        <p:txBody>
          <a:bodyPr wrap="none" anchor="ctr"/>
          <a:lstStyle/>
          <a:p>
            <a:endParaRPr lang="en-US"/>
          </a:p>
        </p:txBody>
      </p:sp>
      <p:grpSp>
        <p:nvGrpSpPr>
          <p:cNvPr id="227" name="Group 226">
            <a:extLst>
              <a:ext uri="{FF2B5EF4-FFF2-40B4-BE49-F238E27FC236}">
                <a16:creationId xmlns:a16="http://schemas.microsoft.com/office/drawing/2014/main" id="{F8CC729C-F974-E146-B7B9-2AB61B16FDDA}"/>
              </a:ext>
            </a:extLst>
          </p:cNvPr>
          <p:cNvGrpSpPr/>
          <p:nvPr/>
        </p:nvGrpSpPr>
        <p:grpSpPr>
          <a:xfrm>
            <a:off x="2288060" y="11597759"/>
            <a:ext cx="3667897" cy="646331"/>
            <a:chOff x="2288060" y="7369702"/>
            <a:chExt cx="3667897" cy="646331"/>
          </a:xfrm>
        </p:grpSpPr>
        <p:sp>
          <p:nvSpPr>
            <p:cNvPr id="228" name="Rectangle 227">
              <a:extLst>
                <a:ext uri="{FF2B5EF4-FFF2-40B4-BE49-F238E27FC236}">
                  <a16:creationId xmlns:a16="http://schemas.microsoft.com/office/drawing/2014/main" id="{B26279C3-B672-BD48-9CC7-A655883085BD}"/>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229" name="Oval 228">
              <a:extLst>
                <a:ext uri="{FF2B5EF4-FFF2-40B4-BE49-F238E27FC236}">
                  <a16:creationId xmlns:a16="http://schemas.microsoft.com/office/drawing/2014/main" id="{C3B0F3A1-90E8-4148-A8FC-91DB40A68425}"/>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C469AC1-4E80-2D47-9262-C150058415BA}"/>
              </a:ext>
            </a:extLst>
          </p:cNvPr>
          <p:cNvGrpSpPr/>
          <p:nvPr/>
        </p:nvGrpSpPr>
        <p:grpSpPr>
          <a:xfrm>
            <a:off x="7742043" y="11597759"/>
            <a:ext cx="3667897" cy="646331"/>
            <a:chOff x="2288060" y="7369702"/>
            <a:chExt cx="3667897" cy="646331"/>
          </a:xfrm>
        </p:grpSpPr>
        <p:sp>
          <p:nvSpPr>
            <p:cNvPr id="231" name="Rectangle 230">
              <a:extLst>
                <a:ext uri="{FF2B5EF4-FFF2-40B4-BE49-F238E27FC236}">
                  <a16:creationId xmlns:a16="http://schemas.microsoft.com/office/drawing/2014/main" id="{CA3F9F50-AF72-9A45-9106-324EC01B2E9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2" name="Oval 231">
              <a:extLst>
                <a:ext uri="{FF2B5EF4-FFF2-40B4-BE49-F238E27FC236}">
                  <a16:creationId xmlns:a16="http://schemas.microsoft.com/office/drawing/2014/main" id="{C3FD126D-017C-4B43-BC1D-3AA06EA7E4A0}"/>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a:extLst>
              <a:ext uri="{FF2B5EF4-FFF2-40B4-BE49-F238E27FC236}">
                <a16:creationId xmlns:a16="http://schemas.microsoft.com/office/drawing/2014/main" id="{4C7552E5-1D22-C841-ABEC-3251EA8DC7B0}"/>
              </a:ext>
            </a:extLst>
          </p:cNvPr>
          <p:cNvGrpSpPr/>
          <p:nvPr/>
        </p:nvGrpSpPr>
        <p:grpSpPr>
          <a:xfrm>
            <a:off x="13240638" y="11597759"/>
            <a:ext cx="3667897" cy="646331"/>
            <a:chOff x="2288060" y="7369702"/>
            <a:chExt cx="3667897" cy="646331"/>
          </a:xfrm>
        </p:grpSpPr>
        <p:sp>
          <p:nvSpPr>
            <p:cNvPr id="234" name="Rectangle 233">
              <a:extLst>
                <a:ext uri="{FF2B5EF4-FFF2-40B4-BE49-F238E27FC236}">
                  <a16:creationId xmlns:a16="http://schemas.microsoft.com/office/drawing/2014/main" id="{DC9FC9DD-BA4D-FD49-9D45-8E5459E562E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5" name="Oval 234">
              <a:extLst>
                <a:ext uri="{FF2B5EF4-FFF2-40B4-BE49-F238E27FC236}">
                  <a16:creationId xmlns:a16="http://schemas.microsoft.com/office/drawing/2014/main" id="{32385813-3F25-AB49-8142-B7AA879BF31F}"/>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a:extLst>
              <a:ext uri="{FF2B5EF4-FFF2-40B4-BE49-F238E27FC236}">
                <a16:creationId xmlns:a16="http://schemas.microsoft.com/office/drawing/2014/main" id="{B1E6FAB4-F817-914E-A698-7EE26B73AD99}"/>
              </a:ext>
            </a:extLst>
          </p:cNvPr>
          <p:cNvGrpSpPr/>
          <p:nvPr/>
        </p:nvGrpSpPr>
        <p:grpSpPr>
          <a:xfrm>
            <a:off x="18720296" y="11597759"/>
            <a:ext cx="3667897" cy="646331"/>
            <a:chOff x="2288060" y="7369702"/>
            <a:chExt cx="3667897" cy="646331"/>
          </a:xfrm>
        </p:grpSpPr>
        <p:sp>
          <p:nvSpPr>
            <p:cNvPr id="237" name="Rectangle 236">
              <a:extLst>
                <a:ext uri="{FF2B5EF4-FFF2-40B4-BE49-F238E27FC236}">
                  <a16:creationId xmlns:a16="http://schemas.microsoft.com/office/drawing/2014/main" id="{174E2D4A-F9C7-1949-92E6-7DA0EECE30B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8" name="Oval 237">
              <a:extLst>
                <a:ext uri="{FF2B5EF4-FFF2-40B4-BE49-F238E27FC236}">
                  <a16:creationId xmlns:a16="http://schemas.microsoft.com/office/drawing/2014/main" id="{DD2748A2-9E05-EE4E-A5D0-C47E7AC13E0A}"/>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2059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4" name="Freeform 330">
            <a:extLst>
              <a:ext uri="{FF2B5EF4-FFF2-40B4-BE49-F238E27FC236}">
                <a16:creationId xmlns:a16="http://schemas.microsoft.com/office/drawing/2014/main" id="{7805991A-DEBB-B140-8E7E-BBCB3C445C44}"/>
              </a:ext>
            </a:extLst>
          </p:cNvPr>
          <p:cNvSpPr>
            <a:spLocks noChangeArrowheads="1"/>
          </p:cNvSpPr>
          <p:nvPr/>
        </p:nvSpPr>
        <p:spPr bwMode="auto">
          <a:xfrm>
            <a:off x="2036075" y="4567824"/>
            <a:ext cx="4902745" cy="4902745"/>
          </a:xfrm>
          <a:custGeom>
            <a:avLst/>
            <a:gdLst>
              <a:gd name="T0" fmla="*/ 2101 w 4203"/>
              <a:gd name="T1" fmla="*/ 305 h 4202"/>
              <a:gd name="T2" fmla="*/ 2101 w 4203"/>
              <a:gd name="T3" fmla="*/ 305 h 4202"/>
              <a:gd name="T4" fmla="*/ 306 w 4203"/>
              <a:gd name="T5" fmla="*/ 2100 h 4202"/>
              <a:gd name="T6" fmla="*/ 306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6" y="1111"/>
                  <a:pt x="306" y="2100"/>
                </a:cubicBezTo>
                <a:lnTo>
                  <a:pt x="306" y="2100"/>
                </a:lnTo>
                <a:cubicBezTo>
                  <a:pt x="306"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2" y="943"/>
                  <a:pt x="4202" y="2100"/>
                </a:cubicBezTo>
                <a:lnTo>
                  <a:pt x="4202" y="2100"/>
                </a:lnTo>
                <a:cubicBezTo>
                  <a:pt x="4202" y="3259"/>
                  <a:pt x="3260" y="4201"/>
                  <a:pt x="2101" y="4201"/>
                </a:cubicBezTo>
                <a:close/>
              </a:path>
            </a:pathLst>
          </a:custGeom>
          <a:solidFill>
            <a:schemeClr val="accent1"/>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9E435952-C569-C242-A6FA-52C9D635CEAA}"/>
              </a:ext>
            </a:extLst>
          </p:cNvPr>
          <p:cNvSpPr>
            <a:spLocks noChangeArrowheads="1"/>
          </p:cNvSpPr>
          <p:nvPr/>
        </p:nvSpPr>
        <p:spPr bwMode="auto">
          <a:xfrm>
            <a:off x="42430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1"/>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FD7D41B3-BB91-F340-BCFE-D58DA1DDD8F4}"/>
              </a:ext>
            </a:extLst>
          </p:cNvPr>
          <p:cNvSpPr>
            <a:spLocks noChangeArrowheads="1"/>
          </p:cNvSpPr>
          <p:nvPr/>
        </p:nvSpPr>
        <p:spPr bwMode="auto">
          <a:xfrm>
            <a:off x="4016721"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1"/>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DC16A84C-DE04-804F-8757-31344C60A682}"/>
              </a:ext>
            </a:extLst>
          </p:cNvPr>
          <p:cNvSpPr>
            <a:spLocks noChangeArrowheads="1"/>
          </p:cNvSpPr>
          <p:nvPr/>
        </p:nvSpPr>
        <p:spPr bwMode="auto">
          <a:xfrm>
            <a:off x="7170326" y="4567824"/>
            <a:ext cx="4902745" cy="4902745"/>
          </a:xfrm>
          <a:custGeom>
            <a:avLst/>
            <a:gdLst>
              <a:gd name="T0" fmla="*/ 2101 w 4204"/>
              <a:gd name="T1" fmla="*/ 305 h 4202"/>
              <a:gd name="T2" fmla="*/ 2101 w 4204"/>
              <a:gd name="T3" fmla="*/ 305 h 4202"/>
              <a:gd name="T4" fmla="*/ 306 w 4204"/>
              <a:gd name="T5" fmla="*/ 2100 h 4202"/>
              <a:gd name="T6" fmla="*/ 306 w 4204"/>
              <a:gd name="T7" fmla="*/ 2100 h 4202"/>
              <a:gd name="T8" fmla="*/ 2101 w 4204"/>
              <a:gd name="T9" fmla="*/ 3896 h 4202"/>
              <a:gd name="T10" fmla="*/ 2101 w 4204"/>
              <a:gd name="T11" fmla="*/ 3896 h 4202"/>
              <a:gd name="T12" fmla="*/ 3897 w 4204"/>
              <a:gd name="T13" fmla="*/ 2100 h 4202"/>
              <a:gd name="T14" fmla="*/ 3897 w 4204"/>
              <a:gd name="T15" fmla="*/ 2100 h 4202"/>
              <a:gd name="T16" fmla="*/ 2101 w 4204"/>
              <a:gd name="T17" fmla="*/ 305 h 4202"/>
              <a:gd name="T18" fmla="*/ 2101 w 4204"/>
              <a:gd name="T19" fmla="*/ 4201 h 4202"/>
              <a:gd name="T20" fmla="*/ 2101 w 4204"/>
              <a:gd name="T21" fmla="*/ 4201 h 4202"/>
              <a:gd name="T22" fmla="*/ 0 w 4204"/>
              <a:gd name="T23" fmla="*/ 2100 h 4202"/>
              <a:gd name="T24" fmla="*/ 0 w 4204"/>
              <a:gd name="T25" fmla="*/ 2100 h 4202"/>
              <a:gd name="T26" fmla="*/ 2101 w 4204"/>
              <a:gd name="T27" fmla="*/ 0 h 4202"/>
              <a:gd name="T28" fmla="*/ 2101 w 4204"/>
              <a:gd name="T29" fmla="*/ 0 h 4202"/>
              <a:gd name="T30" fmla="*/ 4203 w 4204"/>
              <a:gd name="T31" fmla="*/ 2100 h 4202"/>
              <a:gd name="T32" fmla="*/ 4203 w 4204"/>
              <a:gd name="T33" fmla="*/ 2100 h 4202"/>
              <a:gd name="T34" fmla="*/ 2101 w 4204"/>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4" h="4202">
                <a:moveTo>
                  <a:pt x="2101" y="305"/>
                </a:moveTo>
                <a:lnTo>
                  <a:pt x="2101" y="305"/>
                </a:lnTo>
                <a:cubicBezTo>
                  <a:pt x="1112" y="305"/>
                  <a:pt x="306" y="1111"/>
                  <a:pt x="306" y="2100"/>
                </a:cubicBezTo>
                <a:lnTo>
                  <a:pt x="306" y="2100"/>
                </a:lnTo>
                <a:cubicBezTo>
                  <a:pt x="306" y="3090"/>
                  <a:pt x="1112"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3" y="943"/>
                  <a:pt x="4203" y="2100"/>
                </a:cubicBezTo>
                <a:lnTo>
                  <a:pt x="4203" y="2100"/>
                </a:lnTo>
                <a:cubicBezTo>
                  <a:pt x="4203" y="3259"/>
                  <a:pt x="3260" y="4201"/>
                  <a:pt x="2101" y="4201"/>
                </a:cubicBezTo>
                <a:close/>
              </a:path>
            </a:pathLst>
          </a:custGeom>
          <a:solidFill>
            <a:schemeClr val="accent2"/>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02087A5A-78C5-0A4D-9CB0-2412BC4C041D}"/>
              </a:ext>
            </a:extLst>
          </p:cNvPr>
          <p:cNvSpPr>
            <a:spLocks noChangeArrowheads="1"/>
          </p:cNvSpPr>
          <p:nvPr/>
        </p:nvSpPr>
        <p:spPr bwMode="auto">
          <a:xfrm>
            <a:off x="9377332"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EBF07143-A534-FA45-B3B5-ADBBFF951412}"/>
              </a:ext>
            </a:extLst>
          </p:cNvPr>
          <p:cNvSpPr>
            <a:spLocks noChangeArrowheads="1"/>
          </p:cNvSpPr>
          <p:nvPr/>
        </p:nvSpPr>
        <p:spPr bwMode="auto">
          <a:xfrm>
            <a:off x="9150973"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6E0A287-ED67-5245-A369-562DBCC18C9F}"/>
              </a:ext>
            </a:extLst>
          </p:cNvPr>
          <p:cNvSpPr>
            <a:spLocks noChangeArrowheads="1"/>
          </p:cNvSpPr>
          <p:nvPr/>
        </p:nvSpPr>
        <p:spPr bwMode="auto">
          <a:xfrm>
            <a:off x="12304577"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3"/>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75558EAF-7EA7-0B4D-8E58-F55A04BC4903}"/>
              </a:ext>
            </a:extLst>
          </p:cNvPr>
          <p:cNvSpPr>
            <a:spLocks noChangeArrowheads="1"/>
          </p:cNvSpPr>
          <p:nvPr/>
        </p:nvSpPr>
        <p:spPr bwMode="auto">
          <a:xfrm>
            <a:off x="14511584"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3"/>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916A5193-8900-F749-AE36-F2A608BCE8B3}"/>
              </a:ext>
            </a:extLst>
          </p:cNvPr>
          <p:cNvSpPr>
            <a:spLocks noChangeArrowheads="1"/>
          </p:cNvSpPr>
          <p:nvPr/>
        </p:nvSpPr>
        <p:spPr bwMode="auto">
          <a:xfrm>
            <a:off x="14285224"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3"/>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49594509-7F93-0645-AE42-D3E11B7D05CE}"/>
              </a:ext>
            </a:extLst>
          </p:cNvPr>
          <p:cNvSpPr>
            <a:spLocks noChangeArrowheads="1"/>
          </p:cNvSpPr>
          <p:nvPr/>
        </p:nvSpPr>
        <p:spPr bwMode="auto">
          <a:xfrm>
            <a:off x="17438829"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A08AA943-31DA-9140-B268-63B63D01C014}"/>
              </a:ext>
            </a:extLst>
          </p:cNvPr>
          <p:cNvSpPr>
            <a:spLocks noChangeArrowheads="1"/>
          </p:cNvSpPr>
          <p:nvPr/>
        </p:nvSpPr>
        <p:spPr bwMode="auto">
          <a:xfrm>
            <a:off x="196509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77D06A02-0B13-A24A-9D20-617985730B6C}"/>
              </a:ext>
            </a:extLst>
          </p:cNvPr>
          <p:cNvSpPr>
            <a:spLocks noChangeArrowheads="1"/>
          </p:cNvSpPr>
          <p:nvPr/>
        </p:nvSpPr>
        <p:spPr bwMode="auto">
          <a:xfrm>
            <a:off x="19419475" y="3729262"/>
            <a:ext cx="941452" cy="488733"/>
          </a:xfrm>
          <a:custGeom>
            <a:avLst/>
            <a:gdLst>
              <a:gd name="T0" fmla="*/ 808 w 809"/>
              <a:gd name="T1" fmla="*/ 416 h 417"/>
              <a:gd name="T2" fmla="*/ 0 w 809"/>
              <a:gd name="T3" fmla="*/ 416 h 417"/>
              <a:gd name="T4" fmla="*/ 0 w 809"/>
              <a:gd name="T5" fmla="*/ 0 h 417"/>
              <a:gd name="T6" fmla="*/ 808 w 809"/>
              <a:gd name="T7" fmla="*/ 0 h 417"/>
              <a:gd name="T8" fmla="*/ 808 w 809"/>
              <a:gd name="T9" fmla="*/ 416 h 417"/>
            </a:gdLst>
            <a:ahLst/>
            <a:cxnLst>
              <a:cxn ang="0">
                <a:pos x="T0" y="T1"/>
              </a:cxn>
              <a:cxn ang="0">
                <a:pos x="T2" y="T3"/>
              </a:cxn>
              <a:cxn ang="0">
                <a:pos x="T4" y="T5"/>
              </a:cxn>
              <a:cxn ang="0">
                <a:pos x="T6" y="T7"/>
              </a:cxn>
              <a:cxn ang="0">
                <a:pos x="T8" y="T9"/>
              </a:cxn>
            </a:cxnLst>
            <a:rect l="0" t="0" r="r" b="b"/>
            <a:pathLst>
              <a:path w="809" h="417">
                <a:moveTo>
                  <a:pt x="808" y="416"/>
                </a:moveTo>
                <a:lnTo>
                  <a:pt x="0" y="416"/>
                </a:lnTo>
                <a:lnTo>
                  <a:pt x="0" y="0"/>
                </a:lnTo>
                <a:lnTo>
                  <a:pt x="808" y="0"/>
                </a:lnTo>
                <a:lnTo>
                  <a:pt x="808" y="416"/>
                </a:lnTo>
              </a:path>
            </a:pathLst>
          </a:custGeom>
          <a:solidFill>
            <a:schemeClr val="accent4"/>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38881F24-9D51-3E41-BE21-9E0452C3413B}"/>
              </a:ext>
            </a:extLst>
          </p:cNvPr>
          <p:cNvSpPr>
            <a:spLocks noChangeArrowheads="1"/>
          </p:cNvSpPr>
          <p:nvPr/>
        </p:nvSpPr>
        <p:spPr bwMode="auto">
          <a:xfrm>
            <a:off x="4454009"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6"/>
                  <a:pt x="25" y="416"/>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8CDE008C-1DC4-3F4E-806D-C6479EC15258}"/>
              </a:ext>
            </a:extLst>
          </p:cNvPr>
          <p:cNvSpPr>
            <a:spLocks noChangeArrowheads="1"/>
          </p:cNvSpPr>
          <p:nvPr/>
        </p:nvSpPr>
        <p:spPr bwMode="auto">
          <a:xfrm>
            <a:off x="4454009"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7"/>
                  <a:pt x="25" y="417"/>
                </a:cubicBezTo>
              </a:path>
            </a:pathLst>
          </a:custGeom>
          <a:solidFill>
            <a:schemeClr val="accent1"/>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41760D7B-0E80-0D4C-9EE5-AC71040B4AB8}"/>
              </a:ext>
            </a:extLst>
          </p:cNvPr>
          <p:cNvSpPr>
            <a:spLocks noChangeArrowheads="1"/>
          </p:cNvSpPr>
          <p:nvPr/>
        </p:nvSpPr>
        <p:spPr bwMode="auto">
          <a:xfrm>
            <a:off x="2473359" y="6975469"/>
            <a:ext cx="488733"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1"/>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446040F0-BDB1-D645-9A85-7B12420643D5}"/>
              </a:ext>
            </a:extLst>
          </p:cNvPr>
          <p:cNvSpPr>
            <a:spLocks noChangeArrowheads="1"/>
          </p:cNvSpPr>
          <p:nvPr/>
        </p:nvSpPr>
        <p:spPr bwMode="auto">
          <a:xfrm>
            <a:off x="6012803" y="6975469"/>
            <a:ext cx="488733" cy="61734"/>
          </a:xfrm>
          <a:custGeom>
            <a:avLst/>
            <a:gdLst>
              <a:gd name="T0" fmla="*/ 392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2 w 418"/>
              <a:gd name="T13" fmla="*/ 0 h 52"/>
              <a:gd name="T14" fmla="*/ 392 w 418"/>
              <a:gd name="T15" fmla="*/ 0 h 52"/>
              <a:gd name="T16" fmla="*/ 417 w 418"/>
              <a:gd name="T17" fmla="*/ 26 h 52"/>
              <a:gd name="T18" fmla="*/ 417 w 418"/>
              <a:gd name="T19" fmla="*/ 26 h 52"/>
              <a:gd name="T20" fmla="*/ 392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2" y="51"/>
                </a:moveTo>
                <a:lnTo>
                  <a:pt x="26" y="51"/>
                </a:lnTo>
                <a:lnTo>
                  <a:pt x="26" y="51"/>
                </a:lnTo>
                <a:cubicBezTo>
                  <a:pt x="12" y="51"/>
                  <a:pt x="0" y="40"/>
                  <a:pt x="0" y="26"/>
                </a:cubicBezTo>
                <a:lnTo>
                  <a:pt x="0" y="26"/>
                </a:lnTo>
                <a:cubicBezTo>
                  <a:pt x="0" y="12"/>
                  <a:pt x="12" y="0"/>
                  <a:pt x="26" y="0"/>
                </a:cubicBezTo>
                <a:lnTo>
                  <a:pt x="392" y="0"/>
                </a:lnTo>
                <a:lnTo>
                  <a:pt x="392" y="0"/>
                </a:lnTo>
                <a:cubicBezTo>
                  <a:pt x="406" y="0"/>
                  <a:pt x="417" y="12"/>
                  <a:pt x="417" y="26"/>
                </a:cubicBezTo>
                <a:lnTo>
                  <a:pt x="417" y="26"/>
                </a:lnTo>
                <a:cubicBezTo>
                  <a:pt x="417" y="40"/>
                  <a:pt x="406" y="51"/>
                  <a:pt x="392" y="51"/>
                </a:cubicBezTo>
              </a:path>
            </a:pathLst>
          </a:custGeom>
          <a:solidFill>
            <a:schemeClr val="accent1"/>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EFD95408-CEA1-5C4C-963E-375180018AF7}"/>
              </a:ext>
            </a:extLst>
          </p:cNvPr>
          <p:cNvSpPr>
            <a:spLocks noChangeArrowheads="1"/>
          </p:cNvSpPr>
          <p:nvPr/>
        </p:nvSpPr>
        <p:spPr bwMode="auto">
          <a:xfrm>
            <a:off x="9593403"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6"/>
                  <a:pt x="25" y="416"/>
                </a:cubicBezTo>
              </a:path>
            </a:pathLst>
          </a:custGeom>
          <a:solidFill>
            <a:schemeClr val="accent2"/>
          </a:solidFill>
          <a:ln>
            <a:noFill/>
          </a:ln>
          <a:effectLst/>
        </p:spPr>
        <p:txBody>
          <a:bodyPr wrap="none" anchor="ctr"/>
          <a:lstStyle/>
          <a:p>
            <a:endParaRPr lang="en-US"/>
          </a:p>
        </p:txBody>
      </p:sp>
      <p:sp>
        <p:nvSpPr>
          <p:cNvPr id="191" name="Freeform 347">
            <a:extLst>
              <a:ext uri="{FF2B5EF4-FFF2-40B4-BE49-F238E27FC236}">
                <a16:creationId xmlns:a16="http://schemas.microsoft.com/office/drawing/2014/main" id="{E15BCD5C-20F2-D544-9A4B-B7A780352C82}"/>
              </a:ext>
            </a:extLst>
          </p:cNvPr>
          <p:cNvSpPr>
            <a:spLocks noChangeArrowheads="1"/>
          </p:cNvSpPr>
          <p:nvPr/>
        </p:nvSpPr>
        <p:spPr bwMode="auto">
          <a:xfrm>
            <a:off x="9593403"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7"/>
                  <a:pt x="25" y="417"/>
                </a:cubicBezTo>
              </a:path>
            </a:pathLst>
          </a:custGeom>
          <a:solidFill>
            <a:schemeClr val="accent2"/>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C9B6A820-B36F-124D-B2BB-43485849E6C3}"/>
              </a:ext>
            </a:extLst>
          </p:cNvPr>
          <p:cNvSpPr>
            <a:spLocks noChangeArrowheads="1"/>
          </p:cNvSpPr>
          <p:nvPr/>
        </p:nvSpPr>
        <p:spPr bwMode="auto">
          <a:xfrm>
            <a:off x="7607611" y="6975469"/>
            <a:ext cx="488733" cy="61734"/>
          </a:xfrm>
          <a:custGeom>
            <a:avLst/>
            <a:gdLst>
              <a:gd name="T0" fmla="*/ 391 w 417"/>
              <a:gd name="T1" fmla="*/ 51 h 52"/>
              <a:gd name="T2" fmla="*/ 26 w 417"/>
              <a:gd name="T3" fmla="*/ 51 h 52"/>
              <a:gd name="T4" fmla="*/ 26 w 417"/>
              <a:gd name="T5" fmla="*/ 51 h 52"/>
              <a:gd name="T6" fmla="*/ 0 w 417"/>
              <a:gd name="T7" fmla="*/ 26 h 52"/>
              <a:gd name="T8" fmla="*/ 0 w 417"/>
              <a:gd name="T9" fmla="*/ 26 h 52"/>
              <a:gd name="T10" fmla="*/ 26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0F0D7BA3-D0E7-9E49-B5C5-14E8A9621D06}"/>
              </a:ext>
            </a:extLst>
          </p:cNvPr>
          <p:cNvSpPr>
            <a:spLocks noChangeArrowheads="1"/>
          </p:cNvSpPr>
          <p:nvPr/>
        </p:nvSpPr>
        <p:spPr bwMode="auto">
          <a:xfrm>
            <a:off x="11152200" y="6975469"/>
            <a:ext cx="488730"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6CF12DE9-AE3A-1940-B9C5-2C09BF24BC82}"/>
              </a:ext>
            </a:extLst>
          </p:cNvPr>
          <p:cNvSpPr>
            <a:spLocks noChangeArrowheads="1"/>
          </p:cNvSpPr>
          <p:nvPr/>
        </p:nvSpPr>
        <p:spPr bwMode="auto">
          <a:xfrm>
            <a:off x="14727654" y="4994819"/>
            <a:ext cx="61734" cy="488733"/>
          </a:xfrm>
          <a:custGeom>
            <a:avLst/>
            <a:gdLst>
              <a:gd name="T0" fmla="*/ 26 w 52"/>
              <a:gd name="T1" fmla="*/ 416 h 417"/>
              <a:gd name="T2" fmla="*/ 26 w 52"/>
              <a:gd name="T3" fmla="*/ 416 h 417"/>
              <a:gd name="T4" fmla="*/ 0 w 52"/>
              <a:gd name="T5" fmla="*/ 391 h 417"/>
              <a:gd name="T6" fmla="*/ 0 w 52"/>
              <a:gd name="T7" fmla="*/ 25 h 417"/>
              <a:gd name="T8" fmla="*/ 0 w 52"/>
              <a:gd name="T9" fmla="*/ 25 h 417"/>
              <a:gd name="T10" fmla="*/ 26 w 52"/>
              <a:gd name="T11" fmla="*/ 0 h 417"/>
              <a:gd name="T12" fmla="*/ 26 w 52"/>
              <a:gd name="T13" fmla="*/ 0 h 417"/>
              <a:gd name="T14" fmla="*/ 51 w 52"/>
              <a:gd name="T15" fmla="*/ 25 h 417"/>
              <a:gd name="T16" fmla="*/ 51 w 52"/>
              <a:gd name="T17" fmla="*/ 391 h 417"/>
              <a:gd name="T18" fmla="*/ 51 w 52"/>
              <a:gd name="T19" fmla="*/ 391 h 417"/>
              <a:gd name="T20" fmla="*/ 26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6" y="416"/>
                </a:moveTo>
                <a:lnTo>
                  <a:pt x="26" y="416"/>
                </a:lnTo>
                <a:cubicBezTo>
                  <a:pt x="12" y="416"/>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6"/>
                  <a:pt x="26" y="416"/>
                </a:cubicBezTo>
              </a:path>
            </a:pathLst>
          </a:custGeom>
          <a:solidFill>
            <a:schemeClr val="accent3"/>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246D7DA3-315F-B544-A5B7-9AEDB4D8FBDE}"/>
              </a:ext>
            </a:extLst>
          </p:cNvPr>
          <p:cNvSpPr>
            <a:spLocks noChangeArrowheads="1"/>
          </p:cNvSpPr>
          <p:nvPr/>
        </p:nvSpPr>
        <p:spPr bwMode="auto">
          <a:xfrm>
            <a:off x="14727654" y="8534263"/>
            <a:ext cx="61734" cy="488733"/>
          </a:xfrm>
          <a:custGeom>
            <a:avLst/>
            <a:gdLst>
              <a:gd name="T0" fmla="*/ 26 w 52"/>
              <a:gd name="T1" fmla="*/ 417 h 418"/>
              <a:gd name="T2" fmla="*/ 26 w 52"/>
              <a:gd name="T3" fmla="*/ 417 h 418"/>
              <a:gd name="T4" fmla="*/ 0 w 52"/>
              <a:gd name="T5" fmla="*/ 391 h 418"/>
              <a:gd name="T6" fmla="*/ 0 w 52"/>
              <a:gd name="T7" fmla="*/ 25 h 418"/>
              <a:gd name="T8" fmla="*/ 0 w 52"/>
              <a:gd name="T9" fmla="*/ 25 h 418"/>
              <a:gd name="T10" fmla="*/ 26 w 52"/>
              <a:gd name="T11" fmla="*/ 0 h 418"/>
              <a:gd name="T12" fmla="*/ 26 w 52"/>
              <a:gd name="T13" fmla="*/ 0 h 418"/>
              <a:gd name="T14" fmla="*/ 51 w 52"/>
              <a:gd name="T15" fmla="*/ 25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7"/>
                  <a:pt x="26" y="417"/>
                </a:cubicBezTo>
              </a:path>
            </a:pathLst>
          </a:custGeom>
          <a:solidFill>
            <a:schemeClr val="accent3"/>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6F0A6A53-BE08-F847-A8D7-46F79AAF18BC}"/>
              </a:ext>
            </a:extLst>
          </p:cNvPr>
          <p:cNvSpPr>
            <a:spLocks noChangeArrowheads="1"/>
          </p:cNvSpPr>
          <p:nvPr/>
        </p:nvSpPr>
        <p:spPr bwMode="auto">
          <a:xfrm>
            <a:off x="12741862" y="6975469"/>
            <a:ext cx="488733" cy="61734"/>
          </a:xfrm>
          <a:custGeom>
            <a:avLst/>
            <a:gdLst>
              <a:gd name="T0" fmla="*/ 391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EE446B7D-ED1A-1842-AD48-B208D83F933A}"/>
              </a:ext>
            </a:extLst>
          </p:cNvPr>
          <p:cNvSpPr>
            <a:spLocks noChangeArrowheads="1"/>
          </p:cNvSpPr>
          <p:nvPr/>
        </p:nvSpPr>
        <p:spPr bwMode="auto">
          <a:xfrm>
            <a:off x="16286452" y="6975469"/>
            <a:ext cx="488730" cy="61734"/>
          </a:xfrm>
          <a:custGeom>
            <a:avLst/>
            <a:gdLst>
              <a:gd name="T0" fmla="*/ 391 w 418"/>
              <a:gd name="T1" fmla="*/ 51 h 52"/>
              <a:gd name="T2" fmla="*/ 25 w 418"/>
              <a:gd name="T3" fmla="*/ 51 h 52"/>
              <a:gd name="T4" fmla="*/ 25 w 418"/>
              <a:gd name="T5" fmla="*/ 51 h 52"/>
              <a:gd name="T6" fmla="*/ 0 w 418"/>
              <a:gd name="T7" fmla="*/ 26 h 52"/>
              <a:gd name="T8" fmla="*/ 0 w 418"/>
              <a:gd name="T9" fmla="*/ 26 h 52"/>
              <a:gd name="T10" fmla="*/ 25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B06A325-08FE-FC42-B5A9-F9A56DE08864}"/>
              </a:ext>
            </a:extLst>
          </p:cNvPr>
          <p:cNvSpPr>
            <a:spLocks noChangeArrowheads="1"/>
          </p:cNvSpPr>
          <p:nvPr/>
        </p:nvSpPr>
        <p:spPr bwMode="auto">
          <a:xfrm>
            <a:off x="19861906" y="4963952"/>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5"/>
                  <a:pt x="40" y="417"/>
                  <a:pt x="26" y="417"/>
                </a:cubicBezTo>
              </a:path>
            </a:pathLst>
          </a:custGeom>
          <a:solidFill>
            <a:schemeClr val="accent4"/>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CC4B02D2-9278-DA45-B170-212054BF9A1F}"/>
              </a:ext>
            </a:extLst>
          </p:cNvPr>
          <p:cNvSpPr>
            <a:spLocks noChangeArrowheads="1"/>
          </p:cNvSpPr>
          <p:nvPr/>
        </p:nvSpPr>
        <p:spPr bwMode="auto">
          <a:xfrm>
            <a:off x="19861906" y="8503395"/>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6"/>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6"/>
                  <a:pt x="40" y="417"/>
                  <a:pt x="26" y="417"/>
                </a:cubicBezTo>
              </a:path>
            </a:pathLst>
          </a:custGeom>
          <a:solidFill>
            <a:schemeClr val="accent4"/>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A5AE27F9-6DF8-5D4B-AEF3-0888105D4D73}"/>
              </a:ext>
            </a:extLst>
          </p:cNvPr>
          <p:cNvSpPr>
            <a:spLocks noChangeArrowheads="1"/>
          </p:cNvSpPr>
          <p:nvPr/>
        </p:nvSpPr>
        <p:spPr bwMode="auto">
          <a:xfrm>
            <a:off x="17876113" y="6949744"/>
            <a:ext cx="488733" cy="61734"/>
          </a:xfrm>
          <a:custGeom>
            <a:avLst/>
            <a:gdLst>
              <a:gd name="T0" fmla="*/ 390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0 w 417"/>
              <a:gd name="T13" fmla="*/ 0 h 52"/>
              <a:gd name="T14" fmla="*/ 390 w 417"/>
              <a:gd name="T15" fmla="*/ 0 h 52"/>
              <a:gd name="T16" fmla="*/ 416 w 417"/>
              <a:gd name="T17" fmla="*/ 25 h 52"/>
              <a:gd name="T18" fmla="*/ 416 w 417"/>
              <a:gd name="T19" fmla="*/ 25 h 52"/>
              <a:gd name="T20" fmla="*/ 390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0" y="51"/>
                </a:moveTo>
                <a:lnTo>
                  <a:pt x="25" y="51"/>
                </a:lnTo>
                <a:lnTo>
                  <a:pt x="25" y="51"/>
                </a:lnTo>
                <a:cubicBezTo>
                  <a:pt x="11" y="51"/>
                  <a:pt x="0" y="40"/>
                  <a:pt x="0" y="25"/>
                </a:cubicBezTo>
                <a:lnTo>
                  <a:pt x="0" y="25"/>
                </a:lnTo>
                <a:cubicBezTo>
                  <a:pt x="0" y="12"/>
                  <a:pt x="11" y="0"/>
                  <a:pt x="25" y="0"/>
                </a:cubicBezTo>
                <a:lnTo>
                  <a:pt x="390" y="0"/>
                </a:lnTo>
                <a:lnTo>
                  <a:pt x="390" y="0"/>
                </a:lnTo>
                <a:cubicBezTo>
                  <a:pt x="404" y="0"/>
                  <a:pt x="416" y="12"/>
                  <a:pt x="416" y="25"/>
                </a:cubicBezTo>
                <a:lnTo>
                  <a:pt x="416" y="25"/>
                </a:lnTo>
                <a:cubicBezTo>
                  <a:pt x="416" y="40"/>
                  <a:pt x="404" y="51"/>
                  <a:pt x="390" y="51"/>
                </a:cubicBezTo>
              </a:path>
            </a:pathLst>
          </a:custGeom>
          <a:solidFill>
            <a:schemeClr val="accent4"/>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8D803356-1A71-174A-945C-B258AB93298A}"/>
              </a:ext>
            </a:extLst>
          </p:cNvPr>
          <p:cNvSpPr>
            <a:spLocks noChangeArrowheads="1"/>
          </p:cNvSpPr>
          <p:nvPr/>
        </p:nvSpPr>
        <p:spPr bwMode="auto">
          <a:xfrm>
            <a:off x="21420703" y="6949744"/>
            <a:ext cx="488730" cy="61734"/>
          </a:xfrm>
          <a:custGeom>
            <a:avLst/>
            <a:gdLst>
              <a:gd name="T0" fmla="*/ 391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1 w 417"/>
              <a:gd name="T13" fmla="*/ 0 h 52"/>
              <a:gd name="T14" fmla="*/ 391 w 417"/>
              <a:gd name="T15" fmla="*/ 0 h 52"/>
              <a:gd name="T16" fmla="*/ 416 w 417"/>
              <a:gd name="T17" fmla="*/ 25 h 52"/>
              <a:gd name="T18" fmla="*/ 416 w 417"/>
              <a:gd name="T19" fmla="*/ 25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5"/>
                </a:cubicBezTo>
                <a:lnTo>
                  <a:pt x="0" y="25"/>
                </a:lnTo>
                <a:cubicBezTo>
                  <a:pt x="0" y="12"/>
                  <a:pt x="11" y="0"/>
                  <a:pt x="25" y="0"/>
                </a:cubicBezTo>
                <a:lnTo>
                  <a:pt x="391" y="0"/>
                </a:lnTo>
                <a:lnTo>
                  <a:pt x="391" y="0"/>
                </a:lnTo>
                <a:cubicBezTo>
                  <a:pt x="405" y="0"/>
                  <a:pt x="416" y="12"/>
                  <a:pt x="416" y="25"/>
                </a:cubicBezTo>
                <a:lnTo>
                  <a:pt x="416" y="25"/>
                </a:lnTo>
                <a:cubicBezTo>
                  <a:pt x="416" y="40"/>
                  <a:pt x="405" y="51"/>
                  <a:pt x="391" y="51"/>
                </a:cubicBezTo>
              </a:path>
            </a:pathLst>
          </a:custGeom>
          <a:solidFill>
            <a:schemeClr val="accent4"/>
          </a:solidFill>
          <a:ln>
            <a:noFill/>
          </a:ln>
          <a:effectLst/>
        </p:spPr>
        <p:txBody>
          <a:bodyPr wrap="none" anchor="ctr"/>
          <a:lstStyle/>
          <a:p>
            <a:endParaRPr lang="en-US"/>
          </a:p>
        </p:txBody>
      </p:sp>
      <p:grpSp>
        <p:nvGrpSpPr>
          <p:cNvPr id="207" name="Group 206">
            <a:extLst>
              <a:ext uri="{FF2B5EF4-FFF2-40B4-BE49-F238E27FC236}">
                <a16:creationId xmlns:a16="http://schemas.microsoft.com/office/drawing/2014/main" id="{1CC1EE20-0FF8-7140-9234-1C24BB48EEB4}"/>
              </a:ext>
            </a:extLst>
          </p:cNvPr>
          <p:cNvGrpSpPr/>
          <p:nvPr/>
        </p:nvGrpSpPr>
        <p:grpSpPr>
          <a:xfrm>
            <a:off x="14073938" y="6458512"/>
            <a:ext cx="1320391" cy="1005137"/>
            <a:chOff x="17083598" y="2386671"/>
            <a:chExt cx="1081851" cy="823555"/>
          </a:xfrm>
          <a:solidFill>
            <a:schemeClr val="accent3"/>
          </a:solidFill>
        </p:grpSpPr>
        <p:sp>
          <p:nvSpPr>
            <p:cNvPr id="208" name="Freeform 16">
              <a:extLst>
                <a:ext uri="{FF2B5EF4-FFF2-40B4-BE49-F238E27FC236}">
                  <a16:creationId xmlns:a16="http://schemas.microsoft.com/office/drawing/2014/main" id="{FB2084F4-A7BB-1F4A-B772-2DD3BDA0A4C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7">
              <a:extLst>
                <a:ext uri="{FF2B5EF4-FFF2-40B4-BE49-F238E27FC236}">
                  <a16:creationId xmlns:a16="http://schemas.microsoft.com/office/drawing/2014/main" id="{F49EDE5D-2EFD-4449-8437-EF3F143FBE4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18">
              <a:extLst>
                <a:ext uri="{FF2B5EF4-FFF2-40B4-BE49-F238E27FC236}">
                  <a16:creationId xmlns:a16="http://schemas.microsoft.com/office/drawing/2014/main" id="{DE8D2508-70FD-D847-B066-62D0207AB61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19">
              <a:extLst>
                <a:ext uri="{FF2B5EF4-FFF2-40B4-BE49-F238E27FC236}">
                  <a16:creationId xmlns:a16="http://schemas.microsoft.com/office/drawing/2014/main" id="{CFD3CA91-4DD7-B548-8941-D192BFD3087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0">
              <a:extLst>
                <a:ext uri="{FF2B5EF4-FFF2-40B4-BE49-F238E27FC236}">
                  <a16:creationId xmlns:a16="http://schemas.microsoft.com/office/drawing/2014/main" id="{F40E3E22-3AE8-964E-9680-907C401B8E2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
              <a:extLst>
                <a:ext uri="{FF2B5EF4-FFF2-40B4-BE49-F238E27FC236}">
                  <a16:creationId xmlns:a16="http://schemas.microsoft.com/office/drawing/2014/main" id="{6FA965E6-459D-A84B-BDEB-DC86F05D92A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2">
              <a:extLst>
                <a:ext uri="{FF2B5EF4-FFF2-40B4-BE49-F238E27FC236}">
                  <a16:creationId xmlns:a16="http://schemas.microsoft.com/office/drawing/2014/main" id="{85620390-D96F-E34F-B60D-272FF4A142B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823EA200-6513-9042-A529-D45C9CEDAEE6}"/>
              </a:ext>
            </a:extLst>
          </p:cNvPr>
          <p:cNvGrpSpPr/>
          <p:nvPr/>
        </p:nvGrpSpPr>
        <p:grpSpPr>
          <a:xfrm>
            <a:off x="8965626" y="6449627"/>
            <a:ext cx="1315827" cy="1229012"/>
            <a:chOff x="8657130" y="2323034"/>
            <a:chExt cx="1078109" cy="1006982"/>
          </a:xfrm>
          <a:solidFill>
            <a:schemeClr val="accent2"/>
          </a:solidFill>
        </p:grpSpPr>
        <p:sp>
          <p:nvSpPr>
            <p:cNvPr id="216" name="Freeform 215">
              <a:extLst>
                <a:ext uri="{FF2B5EF4-FFF2-40B4-BE49-F238E27FC236}">
                  <a16:creationId xmlns:a16="http://schemas.microsoft.com/office/drawing/2014/main" id="{F183C7FA-A7AE-E649-B536-DAE217B9665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6">
              <a:extLst>
                <a:ext uri="{FF2B5EF4-FFF2-40B4-BE49-F238E27FC236}">
                  <a16:creationId xmlns:a16="http://schemas.microsoft.com/office/drawing/2014/main" id="{68B70A44-3FA0-0747-B34D-01E642864AE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8" name="Group 217">
            <a:extLst>
              <a:ext uri="{FF2B5EF4-FFF2-40B4-BE49-F238E27FC236}">
                <a16:creationId xmlns:a16="http://schemas.microsoft.com/office/drawing/2014/main" id="{5D3AD928-E41C-DA4A-AFBA-FADD44669DE7}"/>
              </a:ext>
            </a:extLst>
          </p:cNvPr>
          <p:cNvGrpSpPr/>
          <p:nvPr/>
        </p:nvGrpSpPr>
        <p:grpSpPr>
          <a:xfrm>
            <a:off x="3796095" y="6379290"/>
            <a:ext cx="1315827" cy="1315826"/>
            <a:chOff x="5123329" y="2255652"/>
            <a:chExt cx="1078109" cy="1078108"/>
          </a:xfrm>
          <a:solidFill>
            <a:schemeClr val="accent1"/>
          </a:solidFill>
        </p:grpSpPr>
        <p:sp>
          <p:nvSpPr>
            <p:cNvPr id="219" name="Freeform 218">
              <a:extLst>
                <a:ext uri="{FF2B5EF4-FFF2-40B4-BE49-F238E27FC236}">
                  <a16:creationId xmlns:a16="http://schemas.microsoft.com/office/drawing/2014/main" id="{B87E2842-7DFF-8D4E-B636-A2A02C28342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19">
              <a:extLst>
                <a:ext uri="{FF2B5EF4-FFF2-40B4-BE49-F238E27FC236}">
                  <a16:creationId xmlns:a16="http://schemas.microsoft.com/office/drawing/2014/main" id="{D810AB8D-D6C2-6940-B70C-CAD8B3CCCED2}"/>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0513C9C7-3872-274B-88B6-5971B690F0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9AB24963-793B-F645-BD3C-F58D7262E894}"/>
              </a:ext>
            </a:extLst>
          </p:cNvPr>
          <p:cNvGrpSpPr/>
          <p:nvPr/>
        </p:nvGrpSpPr>
        <p:grpSpPr>
          <a:xfrm>
            <a:off x="19301333" y="6399684"/>
            <a:ext cx="1163856" cy="1171934"/>
            <a:chOff x="5231890" y="4370690"/>
            <a:chExt cx="1078109" cy="1085596"/>
          </a:xfrm>
          <a:solidFill>
            <a:schemeClr val="accent4"/>
          </a:solidFill>
        </p:grpSpPr>
        <p:sp>
          <p:nvSpPr>
            <p:cNvPr id="223" name="Freeform 23">
              <a:extLst>
                <a:ext uri="{FF2B5EF4-FFF2-40B4-BE49-F238E27FC236}">
                  <a16:creationId xmlns:a16="http://schemas.microsoft.com/office/drawing/2014/main" id="{CA18254A-65D5-1246-837E-429CABACFA7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4">
              <a:extLst>
                <a:ext uri="{FF2B5EF4-FFF2-40B4-BE49-F238E27FC236}">
                  <a16:creationId xmlns:a16="http://schemas.microsoft.com/office/drawing/2014/main" id="{E53A234E-737D-8E4E-A59B-6741E8D2D784}"/>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5">
              <a:extLst>
                <a:ext uri="{FF2B5EF4-FFF2-40B4-BE49-F238E27FC236}">
                  <a16:creationId xmlns:a16="http://schemas.microsoft.com/office/drawing/2014/main" id="{CDBB32FE-377C-144B-857F-D5A9A3108BF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6">
              <a:extLst>
                <a:ext uri="{FF2B5EF4-FFF2-40B4-BE49-F238E27FC236}">
                  <a16:creationId xmlns:a16="http://schemas.microsoft.com/office/drawing/2014/main" id="{491BCD4A-DD85-D141-A70A-3595DBC5123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7" name="Freeform 27">
              <a:extLst>
                <a:ext uri="{FF2B5EF4-FFF2-40B4-BE49-F238E27FC236}">
                  <a16:creationId xmlns:a16="http://schemas.microsoft.com/office/drawing/2014/main" id="{C6BA00CA-30FA-E84F-B6F1-A283C002978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8">
              <a:extLst>
                <a:ext uri="{FF2B5EF4-FFF2-40B4-BE49-F238E27FC236}">
                  <a16:creationId xmlns:a16="http://schemas.microsoft.com/office/drawing/2014/main" id="{BA6D8A78-8691-0846-904D-E8BFE39F286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9">
              <a:extLst>
                <a:ext uri="{FF2B5EF4-FFF2-40B4-BE49-F238E27FC236}">
                  <a16:creationId xmlns:a16="http://schemas.microsoft.com/office/drawing/2014/main" id="{0931A077-595E-9147-8E44-DFD640F559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0">
              <a:extLst>
                <a:ext uri="{FF2B5EF4-FFF2-40B4-BE49-F238E27FC236}">
                  <a16:creationId xmlns:a16="http://schemas.microsoft.com/office/drawing/2014/main" id="{4301B6F5-7009-2F44-BBD0-A0EA7371B42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 name="Freeform 31">
              <a:extLst>
                <a:ext uri="{FF2B5EF4-FFF2-40B4-BE49-F238E27FC236}">
                  <a16:creationId xmlns:a16="http://schemas.microsoft.com/office/drawing/2014/main" id="{8353F05A-6FE3-8442-9C82-4254E31D9B4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32">
              <a:extLst>
                <a:ext uri="{FF2B5EF4-FFF2-40B4-BE49-F238E27FC236}">
                  <a16:creationId xmlns:a16="http://schemas.microsoft.com/office/drawing/2014/main" id="{1F48A65B-D8E8-7149-980D-2091F543751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3" name="Group 232">
            <a:extLst>
              <a:ext uri="{FF2B5EF4-FFF2-40B4-BE49-F238E27FC236}">
                <a16:creationId xmlns:a16="http://schemas.microsoft.com/office/drawing/2014/main" id="{2FC3FC47-AF61-304C-856E-18F5459A0AC4}"/>
              </a:ext>
            </a:extLst>
          </p:cNvPr>
          <p:cNvGrpSpPr/>
          <p:nvPr/>
        </p:nvGrpSpPr>
        <p:grpSpPr>
          <a:xfrm>
            <a:off x="2045166" y="9907787"/>
            <a:ext cx="4817684" cy="1600438"/>
            <a:chOff x="21840150" y="4290491"/>
            <a:chExt cx="4817684" cy="1600438"/>
          </a:xfrm>
        </p:grpSpPr>
        <p:sp>
          <p:nvSpPr>
            <p:cNvPr id="234" name="CuadroTexto 4">
              <a:extLst>
                <a:ext uri="{FF2B5EF4-FFF2-40B4-BE49-F238E27FC236}">
                  <a16:creationId xmlns:a16="http://schemas.microsoft.com/office/drawing/2014/main" id="{DC30D327-557F-E546-8B2D-A98E2AD88D5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5" name="CuadroTexto 4">
              <a:extLst>
                <a:ext uri="{FF2B5EF4-FFF2-40B4-BE49-F238E27FC236}">
                  <a16:creationId xmlns:a16="http://schemas.microsoft.com/office/drawing/2014/main" id="{9D1CD588-5ED4-B645-8DEA-EA71027779E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6" name="Group 235">
            <a:extLst>
              <a:ext uri="{FF2B5EF4-FFF2-40B4-BE49-F238E27FC236}">
                <a16:creationId xmlns:a16="http://schemas.microsoft.com/office/drawing/2014/main" id="{14FEF2C1-F91B-064F-95FC-1D495C208CC9}"/>
              </a:ext>
            </a:extLst>
          </p:cNvPr>
          <p:cNvGrpSpPr/>
          <p:nvPr/>
        </p:nvGrpSpPr>
        <p:grpSpPr>
          <a:xfrm>
            <a:off x="7210283" y="9907787"/>
            <a:ext cx="4817684" cy="1600438"/>
            <a:chOff x="21840150" y="4290491"/>
            <a:chExt cx="4817684" cy="1600438"/>
          </a:xfrm>
        </p:grpSpPr>
        <p:sp>
          <p:nvSpPr>
            <p:cNvPr id="237" name="CuadroTexto 4">
              <a:extLst>
                <a:ext uri="{FF2B5EF4-FFF2-40B4-BE49-F238E27FC236}">
                  <a16:creationId xmlns:a16="http://schemas.microsoft.com/office/drawing/2014/main" id="{E053070A-5512-404A-94C4-531AC524B05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8" name="CuadroTexto 4">
              <a:extLst>
                <a:ext uri="{FF2B5EF4-FFF2-40B4-BE49-F238E27FC236}">
                  <a16:creationId xmlns:a16="http://schemas.microsoft.com/office/drawing/2014/main" id="{908BCE19-55E6-B244-8A3E-212930D3B07E}"/>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9" name="Group 238">
            <a:extLst>
              <a:ext uri="{FF2B5EF4-FFF2-40B4-BE49-F238E27FC236}">
                <a16:creationId xmlns:a16="http://schemas.microsoft.com/office/drawing/2014/main" id="{1E827FF6-FAA9-DC4B-AD8E-E9D6158340BE}"/>
              </a:ext>
            </a:extLst>
          </p:cNvPr>
          <p:cNvGrpSpPr/>
          <p:nvPr/>
        </p:nvGrpSpPr>
        <p:grpSpPr>
          <a:xfrm>
            <a:off x="12341686" y="9907787"/>
            <a:ext cx="4817684" cy="1600438"/>
            <a:chOff x="21840150" y="4290491"/>
            <a:chExt cx="4817684" cy="1600438"/>
          </a:xfrm>
        </p:grpSpPr>
        <p:sp>
          <p:nvSpPr>
            <p:cNvPr id="240" name="CuadroTexto 4">
              <a:extLst>
                <a:ext uri="{FF2B5EF4-FFF2-40B4-BE49-F238E27FC236}">
                  <a16:creationId xmlns:a16="http://schemas.microsoft.com/office/drawing/2014/main" id="{64E7DA45-9AFF-6444-98AA-914597A0A853}"/>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1" name="CuadroTexto 4">
              <a:extLst>
                <a:ext uri="{FF2B5EF4-FFF2-40B4-BE49-F238E27FC236}">
                  <a16:creationId xmlns:a16="http://schemas.microsoft.com/office/drawing/2014/main" id="{AA011CA7-67BA-D64F-98AC-8884C4C120A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2" name="Group 241">
            <a:extLst>
              <a:ext uri="{FF2B5EF4-FFF2-40B4-BE49-F238E27FC236}">
                <a16:creationId xmlns:a16="http://schemas.microsoft.com/office/drawing/2014/main" id="{17B793BB-BC89-BD46-B4C8-E60E70F60A54}"/>
              </a:ext>
            </a:extLst>
          </p:cNvPr>
          <p:cNvGrpSpPr/>
          <p:nvPr/>
        </p:nvGrpSpPr>
        <p:grpSpPr>
          <a:xfrm>
            <a:off x="17438829" y="9907787"/>
            <a:ext cx="4817684" cy="1600438"/>
            <a:chOff x="21840150" y="4290491"/>
            <a:chExt cx="4817684" cy="1600438"/>
          </a:xfrm>
        </p:grpSpPr>
        <p:sp>
          <p:nvSpPr>
            <p:cNvPr id="243" name="CuadroTexto 4">
              <a:extLst>
                <a:ext uri="{FF2B5EF4-FFF2-40B4-BE49-F238E27FC236}">
                  <a16:creationId xmlns:a16="http://schemas.microsoft.com/office/drawing/2014/main" id="{E38F4421-0039-974A-A5A4-E42A3A2B09D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4" name="CuadroTexto 4">
              <a:extLst>
                <a:ext uri="{FF2B5EF4-FFF2-40B4-BE49-F238E27FC236}">
                  <a16:creationId xmlns:a16="http://schemas.microsoft.com/office/drawing/2014/main" id="{EA18C9A3-C4FD-C348-942E-0C364441646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8964292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2" name="Freeform 338">
            <a:extLst>
              <a:ext uri="{FF2B5EF4-FFF2-40B4-BE49-F238E27FC236}">
                <a16:creationId xmlns:a16="http://schemas.microsoft.com/office/drawing/2014/main" id="{4DB3E002-2CC0-BD4F-8849-7F6F701E38B5}"/>
              </a:ext>
            </a:extLst>
          </p:cNvPr>
          <p:cNvSpPr>
            <a:spLocks noChangeArrowheads="1"/>
          </p:cNvSpPr>
          <p:nvPr/>
        </p:nvSpPr>
        <p:spPr bwMode="auto">
          <a:xfrm>
            <a:off x="2690182" y="4240326"/>
            <a:ext cx="3937934" cy="5365976"/>
          </a:xfrm>
          <a:custGeom>
            <a:avLst/>
            <a:gdLst>
              <a:gd name="T0" fmla="*/ 1606 w 3212"/>
              <a:gd name="T1" fmla="*/ 4373 h 4374"/>
              <a:gd name="T2" fmla="*/ 1606 w 3212"/>
              <a:gd name="T3" fmla="*/ 4373 h 4374"/>
              <a:gd name="T4" fmla="*/ 1606 w 3212"/>
              <a:gd name="T5" fmla="*/ 4373 h 4374"/>
              <a:gd name="T6" fmla="*/ 1606 w 3212"/>
              <a:gd name="T7" fmla="*/ 4373 h 4374"/>
              <a:gd name="T8" fmla="*/ 0 w 3212"/>
              <a:gd name="T9" fmla="*/ 2308 h 4374"/>
              <a:gd name="T10" fmla="*/ 0 w 3212"/>
              <a:gd name="T11" fmla="*/ 611 h 4374"/>
              <a:gd name="T12" fmla="*/ 1606 w 3212"/>
              <a:gd name="T13" fmla="*/ 0 h 4374"/>
              <a:gd name="T14" fmla="*/ 3211 w 3212"/>
              <a:gd name="T15" fmla="*/ 611 h 4374"/>
              <a:gd name="T16" fmla="*/ 3211 w 3212"/>
              <a:gd name="T17" fmla="*/ 2308 h 4374"/>
              <a:gd name="T18" fmla="*/ 3211 w 3212"/>
              <a:gd name="T19" fmla="*/ 2308 h 4374"/>
              <a:gd name="T20" fmla="*/ 1606 w 3212"/>
              <a:gd name="T21"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2" h="4374">
                <a:moveTo>
                  <a:pt x="1606" y="4373"/>
                </a:moveTo>
                <a:lnTo>
                  <a:pt x="1606" y="4373"/>
                </a:ln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1"/>
          </a:solidFill>
          <a:ln w="88900" cap="flat">
            <a:noFill/>
            <a:bevel/>
            <a:headEnd/>
            <a:tailEnd/>
          </a:ln>
          <a:effectLst/>
        </p:spPr>
        <p:txBody>
          <a:bodyPr wrap="none" anchor="ctr"/>
          <a:lstStyle/>
          <a:p>
            <a:endParaRPr lang="en-US"/>
          </a:p>
        </p:txBody>
      </p:sp>
      <p:sp>
        <p:nvSpPr>
          <p:cNvPr id="34" name="Freeform 340">
            <a:extLst>
              <a:ext uri="{FF2B5EF4-FFF2-40B4-BE49-F238E27FC236}">
                <a16:creationId xmlns:a16="http://schemas.microsoft.com/office/drawing/2014/main" id="{B5AF66C0-8209-B342-AA72-0037B24E6BD5}"/>
              </a:ext>
            </a:extLst>
          </p:cNvPr>
          <p:cNvSpPr>
            <a:spLocks noChangeArrowheads="1"/>
          </p:cNvSpPr>
          <p:nvPr/>
        </p:nvSpPr>
        <p:spPr bwMode="auto">
          <a:xfrm>
            <a:off x="7709966" y="4240326"/>
            <a:ext cx="3937934" cy="5365976"/>
          </a:xfrm>
          <a:custGeom>
            <a:avLst/>
            <a:gdLst>
              <a:gd name="T0" fmla="*/ 1606 w 3212"/>
              <a:gd name="T1" fmla="*/ 4373 h 4374"/>
              <a:gd name="T2" fmla="*/ 1606 w 3212"/>
              <a:gd name="T3" fmla="*/ 4373 h 4374"/>
              <a:gd name="T4" fmla="*/ 1606 w 3212"/>
              <a:gd name="T5" fmla="*/ 4373 h 4374"/>
              <a:gd name="T6" fmla="*/ 0 w 3212"/>
              <a:gd name="T7" fmla="*/ 2308 h 4374"/>
              <a:gd name="T8" fmla="*/ 0 w 3212"/>
              <a:gd name="T9" fmla="*/ 611 h 4374"/>
              <a:gd name="T10" fmla="*/ 1606 w 3212"/>
              <a:gd name="T11" fmla="*/ 0 h 4374"/>
              <a:gd name="T12" fmla="*/ 3211 w 3212"/>
              <a:gd name="T13" fmla="*/ 611 h 4374"/>
              <a:gd name="T14" fmla="*/ 3211 w 3212"/>
              <a:gd name="T15" fmla="*/ 2308 h 4374"/>
              <a:gd name="T16" fmla="*/ 3211 w 3212"/>
              <a:gd name="T17" fmla="*/ 2308 h 4374"/>
              <a:gd name="T18" fmla="*/ 1606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6" y="4373"/>
                </a:move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2"/>
          </a:solidFill>
          <a:ln w="88900" cap="flat">
            <a:noFill/>
            <a:bevel/>
            <a:headEnd/>
            <a:tailEnd/>
          </a:ln>
          <a:effectLst/>
        </p:spPr>
        <p:txBody>
          <a:bodyPr wrap="none" anchor="ctr"/>
          <a:lstStyle/>
          <a:p>
            <a:endParaRPr lang="en-US"/>
          </a:p>
        </p:txBody>
      </p:sp>
      <p:sp>
        <p:nvSpPr>
          <p:cNvPr id="36" name="Freeform 342">
            <a:extLst>
              <a:ext uri="{FF2B5EF4-FFF2-40B4-BE49-F238E27FC236}">
                <a16:creationId xmlns:a16="http://schemas.microsoft.com/office/drawing/2014/main" id="{848B6CCA-B8EE-F743-A32A-2D2346622BDF}"/>
              </a:ext>
            </a:extLst>
          </p:cNvPr>
          <p:cNvSpPr>
            <a:spLocks noChangeArrowheads="1"/>
          </p:cNvSpPr>
          <p:nvPr/>
        </p:nvSpPr>
        <p:spPr bwMode="auto">
          <a:xfrm>
            <a:off x="12729750" y="4240326"/>
            <a:ext cx="3937934" cy="5365976"/>
          </a:xfrm>
          <a:custGeom>
            <a:avLst/>
            <a:gdLst>
              <a:gd name="T0" fmla="*/ 1605 w 3211"/>
              <a:gd name="T1" fmla="*/ 4373 h 4374"/>
              <a:gd name="T2" fmla="*/ 1605 w 3211"/>
              <a:gd name="T3" fmla="*/ 4373 h 4374"/>
              <a:gd name="T4" fmla="*/ 1605 w 3211"/>
              <a:gd name="T5" fmla="*/ 4373 h 4374"/>
              <a:gd name="T6" fmla="*/ 0 w 3211"/>
              <a:gd name="T7" fmla="*/ 2308 h 4374"/>
              <a:gd name="T8" fmla="*/ 0 w 3211"/>
              <a:gd name="T9" fmla="*/ 611 h 4374"/>
              <a:gd name="T10" fmla="*/ 1605 w 3211"/>
              <a:gd name="T11" fmla="*/ 0 h 4374"/>
              <a:gd name="T12" fmla="*/ 3210 w 3211"/>
              <a:gd name="T13" fmla="*/ 611 h 4374"/>
              <a:gd name="T14" fmla="*/ 3210 w 3211"/>
              <a:gd name="T15" fmla="*/ 2308 h 4374"/>
              <a:gd name="T16" fmla="*/ 3210 w 3211"/>
              <a:gd name="T17" fmla="*/ 2308 h 4374"/>
              <a:gd name="T18" fmla="*/ 1605 w 3211"/>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1" h="4374">
                <a:moveTo>
                  <a:pt x="1605" y="4373"/>
                </a:moveTo>
                <a:lnTo>
                  <a:pt x="1605" y="4373"/>
                </a:lnTo>
                <a:lnTo>
                  <a:pt x="1605" y="4373"/>
                </a:lnTo>
                <a:cubicBezTo>
                  <a:pt x="661" y="4132"/>
                  <a:pt x="0" y="3283"/>
                  <a:pt x="0" y="2308"/>
                </a:cubicBezTo>
                <a:lnTo>
                  <a:pt x="0" y="611"/>
                </a:lnTo>
                <a:lnTo>
                  <a:pt x="1605" y="0"/>
                </a:lnTo>
                <a:lnTo>
                  <a:pt x="3210" y="611"/>
                </a:lnTo>
                <a:lnTo>
                  <a:pt x="3210" y="2308"/>
                </a:lnTo>
                <a:lnTo>
                  <a:pt x="3210" y="2308"/>
                </a:lnTo>
                <a:cubicBezTo>
                  <a:pt x="3210" y="3283"/>
                  <a:pt x="2549" y="4132"/>
                  <a:pt x="1605" y="4373"/>
                </a:cubicBezTo>
              </a:path>
            </a:pathLst>
          </a:custGeom>
          <a:solidFill>
            <a:schemeClr val="accent3"/>
          </a:solidFill>
          <a:ln w="88900" cap="flat">
            <a:noFill/>
            <a:bevel/>
            <a:headEnd/>
            <a:tailEnd/>
          </a:ln>
          <a:effectLst/>
        </p:spPr>
        <p:txBody>
          <a:bodyPr wrap="none" anchor="ctr"/>
          <a:lstStyle/>
          <a:p>
            <a:endParaRPr lang="en-US"/>
          </a:p>
        </p:txBody>
      </p:sp>
      <p:sp>
        <p:nvSpPr>
          <p:cNvPr id="38" name="Freeform 344">
            <a:extLst>
              <a:ext uri="{FF2B5EF4-FFF2-40B4-BE49-F238E27FC236}">
                <a16:creationId xmlns:a16="http://schemas.microsoft.com/office/drawing/2014/main" id="{19B4B9D4-5300-6B4C-BE73-B5132A32783C}"/>
              </a:ext>
            </a:extLst>
          </p:cNvPr>
          <p:cNvSpPr>
            <a:spLocks noChangeArrowheads="1"/>
          </p:cNvSpPr>
          <p:nvPr/>
        </p:nvSpPr>
        <p:spPr bwMode="auto">
          <a:xfrm>
            <a:off x="17749534" y="4240326"/>
            <a:ext cx="3937934" cy="5365976"/>
          </a:xfrm>
          <a:custGeom>
            <a:avLst/>
            <a:gdLst>
              <a:gd name="T0" fmla="*/ 1605 w 3212"/>
              <a:gd name="T1" fmla="*/ 4373 h 4374"/>
              <a:gd name="T2" fmla="*/ 1605 w 3212"/>
              <a:gd name="T3" fmla="*/ 4373 h 4374"/>
              <a:gd name="T4" fmla="*/ 1605 w 3212"/>
              <a:gd name="T5" fmla="*/ 4373 h 4374"/>
              <a:gd name="T6" fmla="*/ 0 w 3212"/>
              <a:gd name="T7" fmla="*/ 2308 h 4374"/>
              <a:gd name="T8" fmla="*/ 0 w 3212"/>
              <a:gd name="T9" fmla="*/ 611 h 4374"/>
              <a:gd name="T10" fmla="*/ 1605 w 3212"/>
              <a:gd name="T11" fmla="*/ 0 h 4374"/>
              <a:gd name="T12" fmla="*/ 3211 w 3212"/>
              <a:gd name="T13" fmla="*/ 611 h 4374"/>
              <a:gd name="T14" fmla="*/ 3211 w 3212"/>
              <a:gd name="T15" fmla="*/ 2308 h 4374"/>
              <a:gd name="T16" fmla="*/ 3211 w 3212"/>
              <a:gd name="T17" fmla="*/ 2308 h 4374"/>
              <a:gd name="T18" fmla="*/ 1605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5" y="4373"/>
                </a:moveTo>
                <a:lnTo>
                  <a:pt x="1605" y="4373"/>
                </a:lnTo>
                <a:lnTo>
                  <a:pt x="1605" y="4373"/>
                </a:lnTo>
                <a:cubicBezTo>
                  <a:pt x="661" y="4132"/>
                  <a:pt x="0" y="3283"/>
                  <a:pt x="0" y="2308"/>
                </a:cubicBezTo>
                <a:lnTo>
                  <a:pt x="0" y="611"/>
                </a:lnTo>
                <a:lnTo>
                  <a:pt x="1605" y="0"/>
                </a:lnTo>
                <a:lnTo>
                  <a:pt x="3211" y="611"/>
                </a:lnTo>
                <a:lnTo>
                  <a:pt x="3211" y="2308"/>
                </a:lnTo>
                <a:lnTo>
                  <a:pt x="3211" y="2308"/>
                </a:lnTo>
                <a:cubicBezTo>
                  <a:pt x="3211" y="3283"/>
                  <a:pt x="2550" y="4132"/>
                  <a:pt x="1605" y="4373"/>
                </a:cubicBezTo>
              </a:path>
            </a:pathLst>
          </a:custGeom>
          <a:solidFill>
            <a:schemeClr val="accent4"/>
          </a:solidFill>
          <a:ln w="88900" cap="flat">
            <a:noFill/>
            <a:bevel/>
            <a:headEnd/>
            <a:tailEnd/>
          </a:ln>
          <a:effectLst/>
        </p:spPr>
        <p:txBody>
          <a:bodyPr wrap="none" anchor="ctr"/>
          <a:lstStyle/>
          <a:p>
            <a:endParaRPr lang="en-US"/>
          </a:p>
        </p:txBody>
      </p:sp>
      <p:grpSp>
        <p:nvGrpSpPr>
          <p:cNvPr id="49" name="Group 48">
            <a:extLst>
              <a:ext uri="{FF2B5EF4-FFF2-40B4-BE49-F238E27FC236}">
                <a16:creationId xmlns:a16="http://schemas.microsoft.com/office/drawing/2014/main" id="{38BB3D27-9FC2-3A49-B48D-9CF51EF52C66}"/>
              </a:ext>
            </a:extLst>
          </p:cNvPr>
          <p:cNvGrpSpPr/>
          <p:nvPr/>
        </p:nvGrpSpPr>
        <p:grpSpPr>
          <a:xfrm>
            <a:off x="13842999" y="6128131"/>
            <a:ext cx="1678660" cy="1277864"/>
            <a:chOff x="17083598" y="2386671"/>
            <a:chExt cx="1081851" cy="823555"/>
          </a:xfrm>
          <a:solidFill>
            <a:schemeClr val="bg1"/>
          </a:solidFill>
        </p:grpSpPr>
        <p:sp>
          <p:nvSpPr>
            <p:cNvPr id="50" name="Freeform 16">
              <a:extLst>
                <a:ext uri="{FF2B5EF4-FFF2-40B4-BE49-F238E27FC236}">
                  <a16:creationId xmlns:a16="http://schemas.microsoft.com/office/drawing/2014/main" id="{7D12F2EE-8930-8A4F-8F9C-57BAB6C52EB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17">
              <a:extLst>
                <a:ext uri="{FF2B5EF4-FFF2-40B4-BE49-F238E27FC236}">
                  <a16:creationId xmlns:a16="http://schemas.microsoft.com/office/drawing/2014/main" id="{E633F5A1-D3EF-174E-B2AF-16B2CA23514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8">
              <a:extLst>
                <a:ext uri="{FF2B5EF4-FFF2-40B4-BE49-F238E27FC236}">
                  <a16:creationId xmlns:a16="http://schemas.microsoft.com/office/drawing/2014/main" id="{30EA5978-8CB1-8E4D-AFFC-36199714E73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9">
              <a:extLst>
                <a:ext uri="{FF2B5EF4-FFF2-40B4-BE49-F238E27FC236}">
                  <a16:creationId xmlns:a16="http://schemas.microsoft.com/office/drawing/2014/main" id="{23CB69B2-8A5D-ED41-A729-61A63AF9E1D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0">
              <a:extLst>
                <a:ext uri="{FF2B5EF4-FFF2-40B4-BE49-F238E27FC236}">
                  <a16:creationId xmlns:a16="http://schemas.microsoft.com/office/drawing/2014/main" id="{B81C11B1-3D1A-0644-A100-D4C2FB825DE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1">
              <a:extLst>
                <a:ext uri="{FF2B5EF4-FFF2-40B4-BE49-F238E27FC236}">
                  <a16:creationId xmlns:a16="http://schemas.microsoft.com/office/drawing/2014/main" id="{49002A12-0517-B044-BFCC-13EE950791A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2">
              <a:extLst>
                <a:ext uri="{FF2B5EF4-FFF2-40B4-BE49-F238E27FC236}">
                  <a16:creationId xmlns:a16="http://schemas.microsoft.com/office/drawing/2014/main" id="{962BCAD9-3F7D-A346-8011-EA51C52D36A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1676318B-2833-9C41-9D8E-1404C7541F32}"/>
              </a:ext>
            </a:extLst>
          </p:cNvPr>
          <p:cNvGrpSpPr/>
          <p:nvPr/>
        </p:nvGrpSpPr>
        <p:grpSpPr>
          <a:xfrm>
            <a:off x="8833277" y="6088872"/>
            <a:ext cx="1672858" cy="1562486"/>
            <a:chOff x="8657130" y="2323034"/>
            <a:chExt cx="1078109" cy="1006982"/>
          </a:xfrm>
          <a:solidFill>
            <a:schemeClr val="bg1"/>
          </a:solidFill>
        </p:grpSpPr>
        <p:sp>
          <p:nvSpPr>
            <p:cNvPr id="58" name="Freeform 57">
              <a:extLst>
                <a:ext uri="{FF2B5EF4-FFF2-40B4-BE49-F238E27FC236}">
                  <a16:creationId xmlns:a16="http://schemas.microsoft.com/office/drawing/2014/main" id="{77D7C0D3-14A4-9D49-BE1B-CAC1AFAC87C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2D6AAA68-F467-5C4F-8620-BA785103C5D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49CDB107-FC83-3045-B2A7-1B0D3445778C}"/>
              </a:ext>
            </a:extLst>
          </p:cNvPr>
          <p:cNvGrpSpPr/>
          <p:nvPr/>
        </p:nvGrpSpPr>
        <p:grpSpPr>
          <a:xfrm>
            <a:off x="3761718" y="6006758"/>
            <a:ext cx="1672856" cy="1672854"/>
            <a:chOff x="5123329" y="2255652"/>
            <a:chExt cx="1078109" cy="1078108"/>
          </a:xfrm>
          <a:solidFill>
            <a:schemeClr val="bg1"/>
          </a:solidFill>
        </p:grpSpPr>
        <p:sp>
          <p:nvSpPr>
            <p:cNvPr id="61" name="Freeform 60">
              <a:extLst>
                <a:ext uri="{FF2B5EF4-FFF2-40B4-BE49-F238E27FC236}">
                  <a16:creationId xmlns:a16="http://schemas.microsoft.com/office/drawing/2014/main" id="{11B925D0-1C52-E449-B199-2090AEBBDD6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83AB2194-FC65-4B4C-8FFE-06CA606598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50F19AB3-946A-4446-A0A0-B56857C116D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EF5FDE93-C0E3-CE40-9F6D-11E35E288C49}"/>
              </a:ext>
            </a:extLst>
          </p:cNvPr>
          <p:cNvGrpSpPr/>
          <p:nvPr/>
        </p:nvGrpSpPr>
        <p:grpSpPr>
          <a:xfrm>
            <a:off x="19026317" y="6144644"/>
            <a:ext cx="1479650" cy="1489920"/>
            <a:chOff x="5231890" y="4370690"/>
            <a:chExt cx="1078109" cy="1085596"/>
          </a:xfrm>
          <a:solidFill>
            <a:schemeClr val="bg1"/>
          </a:solidFill>
        </p:grpSpPr>
        <p:sp>
          <p:nvSpPr>
            <p:cNvPr id="65" name="Freeform 23">
              <a:extLst>
                <a:ext uri="{FF2B5EF4-FFF2-40B4-BE49-F238E27FC236}">
                  <a16:creationId xmlns:a16="http://schemas.microsoft.com/office/drawing/2014/main" id="{64A3D4A5-6A01-5043-BB50-321E9847144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4">
              <a:extLst>
                <a:ext uri="{FF2B5EF4-FFF2-40B4-BE49-F238E27FC236}">
                  <a16:creationId xmlns:a16="http://schemas.microsoft.com/office/drawing/2014/main" id="{4619C8A9-38AE-724C-B0B7-8AD637EF869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5">
              <a:extLst>
                <a:ext uri="{FF2B5EF4-FFF2-40B4-BE49-F238E27FC236}">
                  <a16:creationId xmlns:a16="http://schemas.microsoft.com/office/drawing/2014/main" id="{C5CFC3D4-1C2E-5C42-BD60-4BA5C2F4070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26">
              <a:extLst>
                <a:ext uri="{FF2B5EF4-FFF2-40B4-BE49-F238E27FC236}">
                  <a16:creationId xmlns:a16="http://schemas.microsoft.com/office/drawing/2014/main" id="{6460E41F-A861-E041-BD92-5DD9A0E4F05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9" name="Freeform 27">
              <a:extLst>
                <a:ext uri="{FF2B5EF4-FFF2-40B4-BE49-F238E27FC236}">
                  <a16:creationId xmlns:a16="http://schemas.microsoft.com/office/drawing/2014/main" id="{BD1199E7-7BA8-6249-8EAF-F1F81B4899E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8">
              <a:extLst>
                <a:ext uri="{FF2B5EF4-FFF2-40B4-BE49-F238E27FC236}">
                  <a16:creationId xmlns:a16="http://schemas.microsoft.com/office/drawing/2014/main" id="{89592B92-BE13-ED4C-B000-E0A6CB08FD2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9">
              <a:extLst>
                <a:ext uri="{FF2B5EF4-FFF2-40B4-BE49-F238E27FC236}">
                  <a16:creationId xmlns:a16="http://schemas.microsoft.com/office/drawing/2014/main" id="{F0C682CE-58E2-8E44-BA55-7F8C79C6B82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30">
              <a:extLst>
                <a:ext uri="{FF2B5EF4-FFF2-40B4-BE49-F238E27FC236}">
                  <a16:creationId xmlns:a16="http://schemas.microsoft.com/office/drawing/2014/main" id="{DFF45C63-A962-2B40-A578-AA0BFB041F3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31">
              <a:extLst>
                <a:ext uri="{FF2B5EF4-FFF2-40B4-BE49-F238E27FC236}">
                  <a16:creationId xmlns:a16="http://schemas.microsoft.com/office/drawing/2014/main" id="{A47604E2-4B5B-5F48-9824-6AE5A66D8A7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32">
              <a:extLst>
                <a:ext uri="{FF2B5EF4-FFF2-40B4-BE49-F238E27FC236}">
                  <a16:creationId xmlns:a16="http://schemas.microsoft.com/office/drawing/2014/main" id="{E4D9E188-9F51-A048-82CE-79D004652E6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6" name="Group 75">
            <a:extLst>
              <a:ext uri="{FF2B5EF4-FFF2-40B4-BE49-F238E27FC236}">
                <a16:creationId xmlns:a16="http://schemas.microsoft.com/office/drawing/2014/main" id="{763BD6D6-F958-8D47-9CD8-747EC7092E18}"/>
              </a:ext>
            </a:extLst>
          </p:cNvPr>
          <p:cNvGrpSpPr/>
          <p:nvPr/>
        </p:nvGrpSpPr>
        <p:grpSpPr>
          <a:xfrm>
            <a:off x="2250307" y="10141489"/>
            <a:ext cx="4817684" cy="1600438"/>
            <a:chOff x="21840150" y="4290491"/>
            <a:chExt cx="4817684" cy="1600438"/>
          </a:xfrm>
        </p:grpSpPr>
        <p:sp>
          <p:nvSpPr>
            <p:cNvPr id="77" name="CuadroTexto 4">
              <a:extLst>
                <a:ext uri="{FF2B5EF4-FFF2-40B4-BE49-F238E27FC236}">
                  <a16:creationId xmlns:a16="http://schemas.microsoft.com/office/drawing/2014/main" id="{F0BD1F58-26FC-D646-9C49-16CA449FBB4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78" name="CuadroTexto 4">
              <a:extLst>
                <a:ext uri="{FF2B5EF4-FFF2-40B4-BE49-F238E27FC236}">
                  <a16:creationId xmlns:a16="http://schemas.microsoft.com/office/drawing/2014/main" id="{B89EE790-17EB-054D-8365-BCD7D625BC34}"/>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79" name="Group 78">
            <a:extLst>
              <a:ext uri="{FF2B5EF4-FFF2-40B4-BE49-F238E27FC236}">
                <a16:creationId xmlns:a16="http://schemas.microsoft.com/office/drawing/2014/main" id="{0E800E8E-98A8-164B-85A7-7F7A63686502}"/>
              </a:ext>
            </a:extLst>
          </p:cNvPr>
          <p:cNvGrpSpPr/>
          <p:nvPr/>
        </p:nvGrpSpPr>
        <p:grpSpPr>
          <a:xfrm>
            <a:off x="7260864" y="10141489"/>
            <a:ext cx="4817684" cy="1600438"/>
            <a:chOff x="21840150" y="4290491"/>
            <a:chExt cx="4817684" cy="1600438"/>
          </a:xfrm>
        </p:grpSpPr>
        <p:sp>
          <p:nvSpPr>
            <p:cNvPr id="80" name="CuadroTexto 4">
              <a:extLst>
                <a:ext uri="{FF2B5EF4-FFF2-40B4-BE49-F238E27FC236}">
                  <a16:creationId xmlns:a16="http://schemas.microsoft.com/office/drawing/2014/main" id="{4988CB2E-D67A-CB4B-BD6F-653080963D6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1" name="CuadroTexto 4">
              <a:extLst>
                <a:ext uri="{FF2B5EF4-FFF2-40B4-BE49-F238E27FC236}">
                  <a16:creationId xmlns:a16="http://schemas.microsoft.com/office/drawing/2014/main" id="{706A0253-B5EA-9A47-8623-3BC6FC05F0A2}"/>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2" name="Group 81">
            <a:extLst>
              <a:ext uri="{FF2B5EF4-FFF2-40B4-BE49-F238E27FC236}">
                <a16:creationId xmlns:a16="http://schemas.microsoft.com/office/drawing/2014/main" id="{77BD6955-A248-3049-82D0-ED759D049487}"/>
              </a:ext>
            </a:extLst>
          </p:cNvPr>
          <p:cNvGrpSpPr/>
          <p:nvPr/>
        </p:nvGrpSpPr>
        <p:grpSpPr>
          <a:xfrm>
            <a:off x="12289875" y="10141489"/>
            <a:ext cx="4817684" cy="1600438"/>
            <a:chOff x="21840150" y="4290491"/>
            <a:chExt cx="4817684" cy="1600438"/>
          </a:xfrm>
        </p:grpSpPr>
        <p:sp>
          <p:nvSpPr>
            <p:cNvPr id="83" name="CuadroTexto 4">
              <a:extLst>
                <a:ext uri="{FF2B5EF4-FFF2-40B4-BE49-F238E27FC236}">
                  <a16:creationId xmlns:a16="http://schemas.microsoft.com/office/drawing/2014/main" id="{90FA70A6-6265-504A-99FC-C7FB542A616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4" name="CuadroTexto 4">
              <a:extLst>
                <a:ext uri="{FF2B5EF4-FFF2-40B4-BE49-F238E27FC236}">
                  <a16:creationId xmlns:a16="http://schemas.microsoft.com/office/drawing/2014/main" id="{D1F7BF62-DFFC-8E49-A714-E08F556E53E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5" name="Group 84">
            <a:extLst>
              <a:ext uri="{FF2B5EF4-FFF2-40B4-BE49-F238E27FC236}">
                <a16:creationId xmlns:a16="http://schemas.microsoft.com/office/drawing/2014/main" id="{6084BC7B-368A-D547-A2BD-ED9DF9402B04}"/>
              </a:ext>
            </a:extLst>
          </p:cNvPr>
          <p:cNvGrpSpPr/>
          <p:nvPr/>
        </p:nvGrpSpPr>
        <p:grpSpPr>
          <a:xfrm>
            <a:off x="17357299" y="10141489"/>
            <a:ext cx="4817684" cy="1600438"/>
            <a:chOff x="21840150" y="4290491"/>
            <a:chExt cx="4817684" cy="1600438"/>
          </a:xfrm>
        </p:grpSpPr>
        <p:sp>
          <p:nvSpPr>
            <p:cNvPr id="86" name="CuadroTexto 4">
              <a:extLst>
                <a:ext uri="{FF2B5EF4-FFF2-40B4-BE49-F238E27FC236}">
                  <a16:creationId xmlns:a16="http://schemas.microsoft.com/office/drawing/2014/main" id="{1C3D06B0-7A06-6343-8741-24A3AAF0AEF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7" name="CuadroTexto 4">
              <a:extLst>
                <a:ext uri="{FF2B5EF4-FFF2-40B4-BE49-F238E27FC236}">
                  <a16:creationId xmlns:a16="http://schemas.microsoft.com/office/drawing/2014/main" id="{F0B6115E-2872-5142-8E4E-BE572C00650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5416298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6" name="Freeform 332">
            <a:extLst>
              <a:ext uri="{FF2B5EF4-FFF2-40B4-BE49-F238E27FC236}">
                <a16:creationId xmlns:a16="http://schemas.microsoft.com/office/drawing/2014/main" id="{7EFEB8F5-4500-3F46-9702-88E293CC3755}"/>
              </a:ext>
            </a:extLst>
          </p:cNvPr>
          <p:cNvSpPr>
            <a:spLocks noChangeArrowheads="1"/>
          </p:cNvSpPr>
          <p:nvPr/>
        </p:nvSpPr>
        <p:spPr bwMode="auto">
          <a:xfrm>
            <a:off x="2258877" y="5087585"/>
            <a:ext cx="4119574" cy="2909859"/>
          </a:xfrm>
          <a:custGeom>
            <a:avLst/>
            <a:gdLst>
              <a:gd name="T0" fmla="*/ 3712 w 3891"/>
              <a:gd name="T1" fmla="*/ 2748 h 2749"/>
              <a:gd name="T2" fmla="*/ 178 w 3891"/>
              <a:gd name="T3" fmla="*/ 2748 h 2749"/>
              <a:gd name="T4" fmla="*/ 178 w 3891"/>
              <a:gd name="T5" fmla="*/ 2748 h 2749"/>
              <a:gd name="T6" fmla="*/ 0 w 3891"/>
              <a:gd name="T7" fmla="*/ 2570 h 2749"/>
              <a:gd name="T8" fmla="*/ 0 w 3891"/>
              <a:gd name="T9" fmla="*/ 177 h 2749"/>
              <a:gd name="T10" fmla="*/ 0 w 3891"/>
              <a:gd name="T11" fmla="*/ 177 h 2749"/>
              <a:gd name="T12" fmla="*/ 178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8" y="2748"/>
                </a:lnTo>
                <a:lnTo>
                  <a:pt x="178" y="2748"/>
                </a:lnTo>
                <a:cubicBezTo>
                  <a:pt x="80" y="2748"/>
                  <a:pt x="0" y="2668"/>
                  <a:pt x="0" y="2570"/>
                </a:cubicBezTo>
                <a:lnTo>
                  <a:pt x="0" y="177"/>
                </a:lnTo>
                <a:lnTo>
                  <a:pt x="0" y="177"/>
                </a:lnTo>
                <a:cubicBezTo>
                  <a:pt x="0" y="80"/>
                  <a:pt x="80" y="0"/>
                  <a:pt x="178"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1"/>
          </a:solidFill>
          <a:ln w="127000">
            <a:noFill/>
          </a:ln>
          <a:effectLst/>
        </p:spPr>
        <p:txBody>
          <a:bodyPr wrap="none" anchor="ctr"/>
          <a:lstStyle/>
          <a:p>
            <a:endParaRPr lang="en-US"/>
          </a:p>
        </p:txBody>
      </p:sp>
      <p:sp>
        <p:nvSpPr>
          <p:cNvPr id="178" name="Freeform 334">
            <a:extLst>
              <a:ext uri="{FF2B5EF4-FFF2-40B4-BE49-F238E27FC236}">
                <a16:creationId xmlns:a16="http://schemas.microsoft.com/office/drawing/2014/main" id="{6E639CE3-A134-AA41-AD06-5FEC24CFE840}"/>
              </a:ext>
            </a:extLst>
          </p:cNvPr>
          <p:cNvSpPr>
            <a:spLocks noChangeArrowheads="1"/>
          </p:cNvSpPr>
          <p:nvPr/>
        </p:nvSpPr>
        <p:spPr bwMode="auto">
          <a:xfrm>
            <a:off x="4136506"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1"/>
          </a:solidFill>
          <a:ln w="9525" cap="flat">
            <a:noFill/>
            <a:bevel/>
            <a:headEnd/>
            <a:tailEnd/>
          </a:ln>
          <a:effectLst/>
        </p:spPr>
        <p:txBody>
          <a:bodyPr wrap="none" anchor="ctr"/>
          <a:lstStyle/>
          <a:p>
            <a:endParaRPr lang="en-US"/>
          </a:p>
        </p:txBody>
      </p:sp>
      <p:sp>
        <p:nvSpPr>
          <p:cNvPr id="179" name="Freeform 335">
            <a:extLst>
              <a:ext uri="{FF2B5EF4-FFF2-40B4-BE49-F238E27FC236}">
                <a16:creationId xmlns:a16="http://schemas.microsoft.com/office/drawing/2014/main" id="{D5BA2815-3FA8-9A41-AEA9-26310B9A0A70}"/>
              </a:ext>
            </a:extLst>
          </p:cNvPr>
          <p:cNvSpPr>
            <a:spLocks noChangeArrowheads="1"/>
          </p:cNvSpPr>
          <p:nvPr/>
        </p:nvSpPr>
        <p:spPr bwMode="auto">
          <a:xfrm>
            <a:off x="3169666"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7D57DDD5-A132-7549-978D-5E4187CD3E20}"/>
              </a:ext>
            </a:extLst>
          </p:cNvPr>
          <p:cNvSpPr>
            <a:spLocks noChangeArrowheads="1"/>
          </p:cNvSpPr>
          <p:nvPr/>
        </p:nvSpPr>
        <p:spPr bwMode="auto">
          <a:xfrm>
            <a:off x="3052899"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137BE7DE-2D59-9845-8A55-C6CF28880737}"/>
              </a:ext>
            </a:extLst>
          </p:cNvPr>
          <p:cNvSpPr>
            <a:spLocks noChangeArrowheads="1"/>
          </p:cNvSpPr>
          <p:nvPr/>
        </p:nvSpPr>
        <p:spPr bwMode="auto">
          <a:xfrm>
            <a:off x="2469058" y="5344476"/>
            <a:ext cx="873426"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739F13B-B0D9-804B-993F-CB80AF7FA1DB}"/>
              </a:ext>
            </a:extLst>
          </p:cNvPr>
          <p:cNvSpPr>
            <a:spLocks noChangeArrowheads="1"/>
          </p:cNvSpPr>
          <p:nvPr/>
        </p:nvSpPr>
        <p:spPr bwMode="auto">
          <a:xfrm>
            <a:off x="5248137" y="7633128"/>
            <a:ext cx="873423" cy="135449"/>
          </a:xfrm>
          <a:custGeom>
            <a:avLst/>
            <a:gdLst>
              <a:gd name="T0" fmla="*/ 761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4" y="128"/>
                </a:lnTo>
                <a:lnTo>
                  <a:pt x="64" y="128"/>
                </a:lnTo>
                <a:cubicBezTo>
                  <a:pt x="29" y="128"/>
                  <a:pt x="0" y="100"/>
                  <a:pt x="0" y="64"/>
                </a:cubicBezTo>
                <a:lnTo>
                  <a:pt x="0" y="64"/>
                </a:lnTo>
                <a:cubicBezTo>
                  <a:pt x="0" y="29"/>
                  <a:pt x="29" y="0"/>
                  <a:pt x="64" y="0"/>
                </a:cubicBezTo>
                <a:lnTo>
                  <a:pt x="761" y="0"/>
                </a:lnTo>
                <a:lnTo>
                  <a:pt x="761" y="0"/>
                </a:lnTo>
                <a:cubicBezTo>
                  <a:pt x="796" y="0"/>
                  <a:pt x="825" y="29"/>
                  <a:pt x="825" y="64"/>
                </a:cubicBezTo>
                <a:lnTo>
                  <a:pt x="825" y="64"/>
                </a:lnTo>
                <a:cubicBezTo>
                  <a:pt x="825" y="100"/>
                  <a:pt x="796" y="128"/>
                  <a:pt x="761" y="128"/>
                </a:cubicBezTo>
              </a:path>
            </a:pathLst>
          </a:custGeom>
          <a:solidFill>
            <a:schemeClr val="tx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CD1DA27D-CAE4-5745-BE3D-AAA0596CC027}"/>
              </a:ext>
            </a:extLst>
          </p:cNvPr>
          <p:cNvSpPr>
            <a:spLocks noChangeArrowheads="1"/>
          </p:cNvSpPr>
          <p:nvPr/>
        </p:nvSpPr>
        <p:spPr bwMode="auto">
          <a:xfrm>
            <a:off x="7508765" y="5087585"/>
            <a:ext cx="4119574" cy="2909859"/>
          </a:xfrm>
          <a:custGeom>
            <a:avLst/>
            <a:gdLst>
              <a:gd name="T0" fmla="*/ 3711 w 3890"/>
              <a:gd name="T1" fmla="*/ 2748 h 2749"/>
              <a:gd name="T2" fmla="*/ 177 w 3890"/>
              <a:gd name="T3" fmla="*/ 2748 h 2749"/>
              <a:gd name="T4" fmla="*/ 177 w 3890"/>
              <a:gd name="T5" fmla="*/ 2748 h 2749"/>
              <a:gd name="T6" fmla="*/ 0 w 3890"/>
              <a:gd name="T7" fmla="*/ 2570 h 2749"/>
              <a:gd name="T8" fmla="*/ 0 w 3890"/>
              <a:gd name="T9" fmla="*/ 177 h 2749"/>
              <a:gd name="T10" fmla="*/ 0 w 3890"/>
              <a:gd name="T11" fmla="*/ 177 h 2749"/>
              <a:gd name="T12" fmla="*/ 177 w 3890"/>
              <a:gd name="T13" fmla="*/ 0 h 2749"/>
              <a:gd name="T14" fmla="*/ 3711 w 3890"/>
              <a:gd name="T15" fmla="*/ 0 h 2749"/>
              <a:gd name="T16" fmla="*/ 3711 w 3890"/>
              <a:gd name="T17" fmla="*/ 0 h 2749"/>
              <a:gd name="T18" fmla="*/ 3889 w 3890"/>
              <a:gd name="T19" fmla="*/ 177 h 2749"/>
              <a:gd name="T20" fmla="*/ 3889 w 3890"/>
              <a:gd name="T21" fmla="*/ 2570 h 2749"/>
              <a:gd name="T22" fmla="*/ 3889 w 3890"/>
              <a:gd name="T23" fmla="*/ 2570 h 2749"/>
              <a:gd name="T24" fmla="*/ 3711 w 3890"/>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0" h="2749">
                <a:moveTo>
                  <a:pt x="3711" y="2748"/>
                </a:moveTo>
                <a:lnTo>
                  <a:pt x="177" y="2748"/>
                </a:lnTo>
                <a:lnTo>
                  <a:pt x="177" y="2748"/>
                </a:lnTo>
                <a:cubicBezTo>
                  <a:pt x="79" y="2748"/>
                  <a:pt x="0" y="2668"/>
                  <a:pt x="0" y="2570"/>
                </a:cubicBezTo>
                <a:lnTo>
                  <a:pt x="0" y="177"/>
                </a:lnTo>
                <a:lnTo>
                  <a:pt x="0" y="177"/>
                </a:lnTo>
                <a:cubicBezTo>
                  <a:pt x="0" y="80"/>
                  <a:pt x="79" y="0"/>
                  <a:pt x="177" y="0"/>
                </a:cubicBezTo>
                <a:lnTo>
                  <a:pt x="3711" y="0"/>
                </a:lnTo>
                <a:lnTo>
                  <a:pt x="3711" y="0"/>
                </a:lnTo>
                <a:cubicBezTo>
                  <a:pt x="3810" y="0"/>
                  <a:pt x="3889" y="80"/>
                  <a:pt x="3889" y="177"/>
                </a:cubicBezTo>
                <a:lnTo>
                  <a:pt x="3889" y="2570"/>
                </a:lnTo>
                <a:lnTo>
                  <a:pt x="3889" y="2570"/>
                </a:lnTo>
                <a:cubicBezTo>
                  <a:pt x="3889" y="2668"/>
                  <a:pt x="3810" y="2748"/>
                  <a:pt x="3711" y="2748"/>
                </a:cubicBezTo>
              </a:path>
            </a:pathLst>
          </a:custGeom>
          <a:solidFill>
            <a:schemeClr val="accent2"/>
          </a:solidFill>
          <a:ln w="127000" cap="flat">
            <a:noFill/>
            <a:bevel/>
            <a:headEnd/>
            <a:tailEnd/>
          </a:ln>
          <a:effectLst/>
        </p:spPr>
        <p:txBody>
          <a:bodyPr wrap="none" anchor="ctr"/>
          <a:lstStyle/>
          <a:p>
            <a:endParaRPr lang="en-US"/>
          </a:p>
        </p:txBody>
      </p:sp>
      <p:sp>
        <p:nvSpPr>
          <p:cNvPr id="185" name="Freeform 341">
            <a:extLst>
              <a:ext uri="{FF2B5EF4-FFF2-40B4-BE49-F238E27FC236}">
                <a16:creationId xmlns:a16="http://schemas.microsoft.com/office/drawing/2014/main" id="{A7C3DB50-0491-9E48-9962-2962069D6603}"/>
              </a:ext>
            </a:extLst>
          </p:cNvPr>
          <p:cNvSpPr>
            <a:spLocks noChangeArrowheads="1"/>
          </p:cNvSpPr>
          <p:nvPr/>
        </p:nvSpPr>
        <p:spPr bwMode="auto">
          <a:xfrm>
            <a:off x="9381721" y="8072491"/>
            <a:ext cx="368988"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2"/>
          </a:solidFill>
          <a:ln w="9525" cap="flat">
            <a:noFill/>
            <a:bevel/>
            <a:headEnd/>
            <a:tailEnd/>
          </a:ln>
          <a:effectLst/>
        </p:spPr>
        <p:txBody>
          <a:bodyPr wrap="none" anchor="ctr"/>
          <a:lstStyle/>
          <a:p>
            <a:endParaRPr lang="en-US"/>
          </a:p>
        </p:txBody>
      </p:sp>
      <p:sp>
        <p:nvSpPr>
          <p:cNvPr id="186" name="Freeform 342">
            <a:extLst>
              <a:ext uri="{FF2B5EF4-FFF2-40B4-BE49-F238E27FC236}">
                <a16:creationId xmlns:a16="http://schemas.microsoft.com/office/drawing/2014/main" id="{F8B22E88-2A1D-C449-BE18-E7B381EE93F9}"/>
              </a:ext>
            </a:extLst>
          </p:cNvPr>
          <p:cNvSpPr>
            <a:spLocks noChangeArrowheads="1"/>
          </p:cNvSpPr>
          <p:nvPr/>
        </p:nvSpPr>
        <p:spPr bwMode="auto">
          <a:xfrm>
            <a:off x="8414884" y="8478842"/>
            <a:ext cx="2302663"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B6503C87-1934-0A4D-B1D3-1BFEBA02B913}"/>
              </a:ext>
            </a:extLst>
          </p:cNvPr>
          <p:cNvSpPr>
            <a:spLocks noChangeArrowheads="1"/>
          </p:cNvSpPr>
          <p:nvPr/>
        </p:nvSpPr>
        <p:spPr bwMode="auto">
          <a:xfrm>
            <a:off x="8302787" y="8063149"/>
            <a:ext cx="2536199" cy="149463"/>
          </a:xfrm>
          <a:custGeom>
            <a:avLst/>
            <a:gdLst>
              <a:gd name="T0" fmla="*/ 2393 w 2394"/>
              <a:gd name="T1" fmla="*/ 140 h 141"/>
              <a:gd name="T2" fmla="*/ 0 w 2394"/>
              <a:gd name="T3" fmla="*/ 140 h 141"/>
              <a:gd name="T4" fmla="*/ 0 w 2394"/>
              <a:gd name="T5" fmla="*/ 0 h 141"/>
              <a:gd name="T6" fmla="*/ 2393 w 2394"/>
              <a:gd name="T7" fmla="*/ 0 h 141"/>
              <a:gd name="T8" fmla="*/ 2393 w 2394"/>
              <a:gd name="T9" fmla="*/ 140 h 141"/>
            </a:gdLst>
            <a:ahLst/>
            <a:cxnLst>
              <a:cxn ang="0">
                <a:pos x="T0" y="T1"/>
              </a:cxn>
              <a:cxn ang="0">
                <a:pos x="T2" y="T3"/>
              </a:cxn>
              <a:cxn ang="0">
                <a:pos x="T4" y="T5"/>
              </a:cxn>
              <a:cxn ang="0">
                <a:pos x="T6" y="T7"/>
              </a:cxn>
              <a:cxn ang="0">
                <a:pos x="T8" y="T9"/>
              </a:cxn>
            </a:cxnLst>
            <a:rect l="0" t="0" r="r" b="b"/>
            <a:pathLst>
              <a:path w="2394" h="141">
                <a:moveTo>
                  <a:pt x="2393" y="140"/>
                </a:moveTo>
                <a:lnTo>
                  <a:pt x="0" y="140"/>
                </a:lnTo>
                <a:lnTo>
                  <a:pt x="0" y="0"/>
                </a:lnTo>
                <a:lnTo>
                  <a:pt x="2393" y="0"/>
                </a:lnTo>
                <a:lnTo>
                  <a:pt x="2393" y="140"/>
                </a:lnTo>
              </a:path>
            </a:pathLst>
          </a:custGeom>
          <a:solidFill>
            <a:schemeClr val="tx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F7A9DA8F-1AE7-434D-A650-58E103B76E99}"/>
              </a:ext>
            </a:extLst>
          </p:cNvPr>
          <p:cNvSpPr>
            <a:spLocks noChangeArrowheads="1"/>
          </p:cNvSpPr>
          <p:nvPr/>
        </p:nvSpPr>
        <p:spPr bwMode="auto">
          <a:xfrm>
            <a:off x="7714276" y="5344476"/>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C4E65B7F-8C4C-1843-A47E-31F18CEEBDDC}"/>
              </a:ext>
            </a:extLst>
          </p:cNvPr>
          <p:cNvSpPr>
            <a:spLocks noChangeArrowheads="1"/>
          </p:cNvSpPr>
          <p:nvPr/>
        </p:nvSpPr>
        <p:spPr bwMode="auto">
          <a:xfrm>
            <a:off x="10498024" y="7633128"/>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100"/>
                  <a:pt x="0" y="64"/>
                </a:cubicBezTo>
                <a:lnTo>
                  <a:pt x="0" y="64"/>
                </a:lnTo>
                <a:cubicBezTo>
                  <a:pt x="0" y="29"/>
                  <a:pt x="28" y="0"/>
                  <a:pt x="64"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0A73A177-18D3-6F47-B1B9-49244B062F7F}"/>
              </a:ext>
            </a:extLst>
          </p:cNvPr>
          <p:cNvSpPr>
            <a:spLocks noChangeArrowheads="1"/>
          </p:cNvSpPr>
          <p:nvPr/>
        </p:nvSpPr>
        <p:spPr bwMode="auto">
          <a:xfrm>
            <a:off x="12753980"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79" y="2748"/>
                  <a:pt x="0" y="2668"/>
                  <a:pt x="0" y="2570"/>
                </a:cubicBezTo>
                <a:lnTo>
                  <a:pt x="0" y="177"/>
                </a:lnTo>
                <a:lnTo>
                  <a:pt x="0" y="177"/>
                </a:lnTo>
                <a:cubicBezTo>
                  <a:pt x="0" y="80"/>
                  <a:pt x="79"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3"/>
          </a:solidFill>
          <a:ln w="127000" cap="flat">
            <a:noFill/>
            <a:bevel/>
            <a:headEnd/>
            <a:tailEnd/>
          </a:ln>
          <a:effectLst/>
        </p:spPr>
        <p:txBody>
          <a:bodyPr wrap="none" anchor="ctr"/>
          <a:lstStyle/>
          <a:p>
            <a:endParaRPr lang="en-US"/>
          </a:p>
        </p:txBody>
      </p:sp>
      <p:sp>
        <p:nvSpPr>
          <p:cNvPr id="192" name="Freeform 348">
            <a:extLst>
              <a:ext uri="{FF2B5EF4-FFF2-40B4-BE49-F238E27FC236}">
                <a16:creationId xmlns:a16="http://schemas.microsoft.com/office/drawing/2014/main" id="{156D69FC-1862-C343-BBDC-90EF40726A0A}"/>
              </a:ext>
            </a:extLst>
          </p:cNvPr>
          <p:cNvSpPr>
            <a:spLocks noChangeArrowheads="1"/>
          </p:cNvSpPr>
          <p:nvPr/>
        </p:nvSpPr>
        <p:spPr bwMode="auto">
          <a:xfrm>
            <a:off x="14626940" y="8072491"/>
            <a:ext cx="368985" cy="406351"/>
          </a:xfrm>
          <a:custGeom>
            <a:avLst/>
            <a:gdLst>
              <a:gd name="T0" fmla="*/ 347 w 348"/>
              <a:gd name="T1" fmla="*/ 381 h 382"/>
              <a:gd name="T2" fmla="*/ 0 w 348"/>
              <a:gd name="T3" fmla="*/ 381 h 382"/>
              <a:gd name="T4" fmla="*/ 0 w 348"/>
              <a:gd name="T5" fmla="*/ 0 h 382"/>
              <a:gd name="T6" fmla="*/ 347 w 348"/>
              <a:gd name="T7" fmla="*/ 0 h 382"/>
              <a:gd name="T8" fmla="*/ 347 w 348"/>
              <a:gd name="T9" fmla="*/ 381 h 382"/>
            </a:gdLst>
            <a:ahLst/>
            <a:cxnLst>
              <a:cxn ang="0">
                <a:pos x="T0" y="T1"/>
              </a:cxn>
              <a:cxn ang="0">
                <a:pos x="T2" y="T3"/>
              </a:cxn>
              <a:cxn ang="0">
                <a:pos x="T4" y="T5"/>
              </a:cxn>
              <a:cxn ang="0">
                <a:pos x="T6" y="T7"/>
              </a:cxn>
              <a:cxn ang="0">
                <a:pos x="T8" y="T9"/>
              </a:cxn>
            </a:cxnLst>
            <a:rect l="0" t="0" r="r" b="b"/>
            <a:pathLst>
              <a:path w="348" h="382">
                <a:moveTo>
                  <a:pt x="347" y="381"/>
                </a:moveTo>
                <a:lnTo>
                  <a:pt x="0" y="381"/>
                </a:lnTo>
                <a:lnTo>
                  <a:pt x="0" y="0"/>
                </a:lnTo>
                <a:lnTo>
                  <a:pt x="347" y="0"/>
                </a:lnTo>
                <a:lnTo>
                  <a:pt x="347" y="381"/>
                </a:lnTo>
              </a:path>
            </a:pathLst>
          </a:custGeom>
          <a:solidFill>
            <a:schemeClr val="accent3"/>
          </a:solidFill>
          <a:ln w="9525" cap="flat">
            <a:noFill/>
            <a:bevel/>
            <a:headEnd/>
            <a:tailEnd/>
          </a:ln>
          <a:effectLst/>
        </p:spPr>
        <p:txBody>
          <a:bodyPr wrap="none" anchor="ctr"/>
          <a:lstStyle/>
          <a:p>
            <a:endParaRPr lang="en-US"/>
          </a:p>
        </p:txBody>
      </p:sp>
      <p:sp>
        <p:nvSpPr>
          <p:cNvPr id="193" name="Freeform 349">
            <a:extLst>
              <a:ext uri="{FF2B5EF4-FFF2-40B4-BE49-F238E27FC236}">
                <a16:creationId xmlns:a16="http://schemas.microsoft.com/office/drawing/2014/main" id="{A12403F5-5C3A-C448-81F9-4298811F49CA}"/>
              </a:ext>
            </a:extLst>
          </p:cNvPr>
          <p:cNvSpPr>
            <a:spLocks noChangeArrowheads="1"/>
          </p:cNvSpPr>
          <p:nvPr/>
        </p:nvSpPr>
        <p:spPr bwMode="auto">
          <a:xfrm>
            <a:off x="13660099"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2874BB50-2A57-A945-9EB4-0FF0DE08BC3E}"/>
              </a:ext>
            </a:extLst>
          </p:cNvPr>
          <p:cNvSpPr>
            <a:spLocks noChangeArrowheads="1"/>
          </p:cNvSpPr>
          <p:nvPr/>
        </p:nvSpPr>
        <p:spPr bwMode="auto">
          <a:xfrm>
            <a:off x="13543333"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88720AF9-14CC-6D4B-B538-FF2CC830F7D1}"/>
              </a:ext>
            </a:extLst>
          </p:cNvPr>
          <p:cNvSpPr>
            <a:spLocks noChangeArrowheads="1"/>
          </p:cNvSpPr>
          <p:nvPr/>
        </p:nvSpPr>
        <p:spPr bwMode="auto">
          <a:xfrm>
            <a:off x="12959492"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6" y="0"/>
                  <a:pt x="825" y="28"/>
                  <a:pt x="825" y="64"/>
                </a:cubicBezTo>
                <a:lnTo>
                  <a:pt x="825" y="64"/>
                </a:lnTo>
                <a:cubicBezTo>
                  <a:pt x="825" y="99"/>
                  <a:pt x="796" y="128"/>
                  <a:pt x="761" y="128"/>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955AD876-390C-BB40-A50D-EA6512E5F92A}"/>
              </a:ext>
            </a:extLst>
          </p:cNvPr>
          <p:cNvSpPr>
            <a:spLocks noChangeArrowheads="1"/>
          </p:cNvSpPr>
          <p:nvPr/>
        </p:nvSpPr>
        <p:spPr bwMode="auto">
          <a:xfrm>
            <a:off x="15743240" y="7633128"/>
            <a:ext cx="873426" cy="135449"/>
          </a:xfrm>
          <a:custGeom>
            <a:avLst/>
            <a:gdLst>
              <a:gd name="T0" fmla="*/ 760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0 w 826"/>
              <a:gd name="T13" fmla="*/ 0 h 129"/>
              <a:gd name="T14" fmla="*/ 760 w 826"/>
              <a:gd name="T15" fmla="*/ 0 h 129"/>
              <a:gd name="T16" fmla="*/ 825 w 826"/>
              <a:gd name="T17" fmla="*/ 64 h 129"/>
              <a:gd name="T18" fmla="*/ 825 w 826"/>
              <a:gd name="T19" fmla="*/ 64 h 129"/>
              <a:gd name="T20" fmla="*/ 760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0" y="128"/>
                </a:moveTo>
                <a:lnTo>
                  <a:pt x="64" y="128"/>
                </a:lnTo>
                <a:lnTo>
                  <a:pt x="64" y="128"/>
                </a:lnTo>
                <a:cubicBezTo>
                  <a:pt x="29" y="128"/>
                  <a:pt x="0" y="100"/>
                  <a:pt x="0" y="64"/>
                </a:cubicBezTo>
                <a:lnTo>
                  <a:pt x="0" y="64"/>
                </a:lnTo>
                <a:cubicBezTo>
                  <a:pt x="0" y="29"/>
                  <a:pt x="29" y="0"/>
                  <a:pt x="64" y="0"/>
                </a:cubicBezTo>
                <a:lnTo>
                  <a:pt x="760" y="0"/>
                </a:lnTo>
                <a:lnTo>
                  <a:pt x="760" y="0"/>
                </a:lnTo>
                <a:cubicBezTo>
                  <a:pt x="796" y="0"/>
                  <a:pt x="825" y="29"/>
                  <a:pt x="825" y="64"/>
                </a:cubicBezTo>
                <a:lnTo>
                  <a:pt x="825" y="64"/>
                </a:lnTo>
                <a:cubicBezTo>
                  <a:pt x="825" y="100"/>
                  <a:pt x="796" y="128"/>
                  <a:pt x="760" y="128"/>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A0DD376A-8C6B-A242-9C59-BCA4FDF5B62C}"/>
              </a:ext>
            </a:extLst>
          </p:cNvPr>
          <p:cNvSpPr>
            <a:spLocks noChangeArrowheads="1"/>
          </p:cNvSpPr>
          <p:nvPr/>
        </p:nvSpPr>
        <p:spPr bwMode="auto">
          <a:xfrm>
            <a:off x="17999198"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80" y="2748"/>
                  <a:pt x="0" y="2668"/>
                  <a:pt x="0" y="2570"/>
                </a:cubicBezTo>
                <a:lnTo>
                  <a:pt x="0" y="177"/>
                </a:lnTo>
                <a:lnTo>
                  <a:pt x="0" y="177"/>
                </a:lnTo>
                <a:cubicBezTo>
                  <a:pt x="0" y="80"/>
                  <a:pt x="80"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4"/>
          </a:solidFill>
          <a:ln w="127000" cap="flat">
            <a:noFill/>
            <a:bevel/>
            <a:headEnd/>
            <a:tailEnd/>
          </a:ln>
          <a:effectLst/>
        </p:spPr>
        <p:txBody>
          <a:bodyPr wrap="none" anchor="ctr"/>
          <a:lstStyle/>
          <a:p>
            <a:endParaRPr lang="en-US"/>
          </a:p>
        </p:txBody>
      </p:sp>
      <p:sp>
        <p:nvSpPr>
          <p:cNvPr id="199" name="Freeform 355">
            <a:extLst>
              <a:ext uri="{FF2B5EF4-FFF2-40B4-BE49-F238E27FC236}">
                <a16:creationId xmlns:a16="http://schemas.microsoft.com/office/drawing/2014/main" id="{2399F474-BED3-1147-B451-9B30A9B85F98}"/>
              </a:ext>
            </a:extLst>
          </p:cNvPr>
          <p:cNvSpPr>
            <a:spLocks noChangeArrowheads="1"/>
          </p:cNvSpPr>
          <p:nvPr/>
        </p:nvSpPr>
        <p:spPr bwMode="auto">
          <a:xfrm>
            <a:off x="19876827"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4"/>
          </a:solidFill>
          <a:ln w="9525" cap="flat">
            <a:noFill/>
            <a:bevel/>
            <a:headEnd/>
            <a:tailEnd/>
          </a:ln>
          <a:effectLst/>
        </p:spPr>
        <p:txBody>
          <a:bodyPr wrap="none" anchor="ctr"/>
          <a:lstStyle/>
          <a:p>
            <a:endParaRPr lang="en-US"/>
          </a:p>
        </p:txBody>
      </p:sp>
      <p:sp>
        <p:nvSpPr>
          <p:cNvPr id="200" name="Freeform 356">
            <a:extLst>
              <a:ext uri="{FF2B5EF4-FFF2-40B4-BE49-F238E27FC236}">
                <a16:creationId xmlns:a16="http://schemas.microsoft.com/office/drawing/2014/main" id="{908EBA0C-788C-B14E-AC9B-3BB84DA5842A}"/>
              </a:ext>
            </a:extLst>
          </p:cNvPr>
          <p:cNvSpPr>
            <a:spLocks noChangeArrowheads="1"/>
          </p:cNvSpPr>
          <p:nvPr/>
        </p:nvSpPr>
        <p:spPr bwMode="auto">
          <a:xfrm>
            <a:off x="18905318" y="8478842"/>
            <a:ext cx="2307335" cy="149463"/>
          </a:xfrm>
          <a:custGeom>
            <a:avLst/>
            <a:gdLst>
              <a:gd name="T0" fmla="*/ 2176 w 2177"/>
              <a:gd name="T1" fmla="*/ 142 h 143"/>
              <a:gd name="T2" fmla="*/ 0 w 2177"/>
              <a:gd name="T3" fmla="*/ 142 h 143"/>
              <a:gd name="T4" fmla="*/ 0 w 2177"/>
              <a:gd name="T5" fmla="*/ 0 h 143"/>
              <a:gd name="T6" fmla="*/ 2176 w 2177"/>
              <a:gd name="T7" fmla="*/ 0 h 143"/>
              <a:gd name="T8" fmla="*/ 2176 w 2177"/>
              <a:gd name="T9" fmla="*/ 142 h 143"/>
            </a:gdLst>
            <a:ahLst/>
            <a:cxnLst>
              <a:cxn ang="0">
                <a:pos x="T0" y="T1"/>
              </a:cxn>
              <a:cxn ang="0">
                <a:pos x="T2" y="T3"/>
              </a:cxn>
              <a:cxn ang="0">
                <a:pos x="T4" y="T5"/>
              </a:cxn>
              <a:cxn ang="0">
                <a:pos x="T6" y="T7"/>
              </a:cxn>
              <a:cxn ang="0">
                <a:pos x="T8" y="T9"/>
              </a:cxn>
            </a:cxnLst>
            <a:rect l="0" t="0" r="r" b="b"/>
            <a:pathLst>
              <a:path w="2177" h="143">
                <a:moveTo>
                  <a:pt x="2176" y="142"/>
                </a:moveTo>
                <a:lnTo>
                  <a:pt x="0" y="142"/>
                </a:lnTo>
                <a:lnTo>
                  <a:pt x="0" y="0"/>
                </a:lnTo>
                <a:lnTo>
                  <a:pt x="2176" y="0"/>
                </a:lnTo>
                <a:lnTo>
                  <a:pt x="2176" y="142"/>
                </a:lnTo>
              </a:path>
            </a:pathLst>
          </a:custGeom>
          <a:solidFill>
            <a:schemeClr val="tx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06A8140-697B-B647-BCCB-AD97FAE431E4}"/>
              </a:ext>
            </a:extLst>
          </p:cNvPr>
          <p:cNvSpPr>
            <a:spLocks noChangeArrowheads="1"/>
          </p:cNvSpPr>
          <p:nvPr/>
        </p:nvSpPr>
        <p:spPr bwMode="auto">
          <a:xfrm>
            <a:off x="18793220"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C9C631E6-B508-7D40-B44A-501577AD8259}"/>
              </a:ext>
            </a:extLst>
          </p:cNvPr>
          <p:cNvSpPr>
            <a:spLocks noChangeArrowheads="1"/>
          </p:cNvSpPr>
          <p:nvPr/>
        </p:nvSpPr>
        <p:spPr bwMode="auto">
          <a:xfrm>
            <a:off x="18209379"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7" y="0"/>
                  <a:pt x="825" y="28"/>
                  <a:pt x="825" y="64"/>
                </a:cubicBezTo>
                <a:lnTo>
                  <a:pt x="825" y="64"/>
                </a:lnTo>
                <a:cubicBezTo>
                  <a:pt x="825" y="99"/>
                  <a:pt x="797" y="128"/>
                  <a:pt x="761" y="128"/>
                </a:cubicBezTo>
              </a:path>
            </a:pathLst>
          </a:custGeom>
          <a:solidFill>
            <a:schemeClr val="tx2"/>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69843803-D898-A948-8081-D97772A8F45A}"/>
              </a:ext>
            </a:extLst>
          </p:cNvPr>
          <p:cNvSpPr>
            <a:spLocks noChangeArrowheads="1"/>
          </p:cNvSpPr>
          <p:nvPr/>
        </p:nvSpPr>
        <p:spPr bwMode="auto">
          <a:xfrm>
            <a:off x="20988458" y="7633128"/>
            <a:ext cx="873423" cy="135449"/>
          </a:xfrm>
          <a:custGeom>
            <a:avLst/>
            <a:gdLst>
              <a:gd name="T0" fmla="*/ 760 w 825"/>
              <a:gd name="T1" fmla="*/ 128 h 129"/>
              <a:gd name="T2" fmla="*/ 63 w 825"/>
              <a:gd name="T3" fmla="*/ 128 h 129"/>
              <a:gd name="T4" fmla="*/ 63 w 825"/>
              <a:gd name="T5" fmla="*/ 128 h 129"/>
              <a:gd name="T6" fmla="*/ 0 w 825"/>
              <a:gd name="T7" fmla="*/ 64 h 129"/>
              <a:gd name="T8" fmla="*/ 0 w 825"/>
              <a:gd name="T9" fmla="*/ 64 h 129"/>
              <a:gd name="T10" fmla="*/ 63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3" y="128"/>
                </a:lnTo>
                <a:lnTo>
                  <a:pt x="63" y="128"/>
                </a:lnTo>
                <a:cubicBezTo>
                  <a:pt x="28" y="128"/>
                  <a:pt x="0" y="100"/>
                  <a:pt x="0" y="64"/>
                </a:cubicBezTo>
                <a:lnTo>
                  <a:pt x="0" y="64"/>
                </a:lnTo>
                <a:cubicBezTo>
                  <a:pt x="0" y="29"/>
                  <a:pt x="28" y="0"/>
                  <a:pt x="63"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grpSp>
        <p:nvGrpSpPr>
          <p:cNvPr id="211" name="Group 210">
            <a:extLst>
              <a:ext uri="{FF2B5EF4-FFF2-40B4-BE49-F238E27FC236}">
                <a16:creationId xmlns:a16="http://schemas.microsoft.com/office/drawing/2014/main" id="{20D244D8-20BB-8C48-881F-1DDC5A7AC15F}"/>
              </a:ext>
            </a:extLst>
          </p:cNvPr>
          <p:cNvGrpSpPr/>
          <p:nvPr/>
        </p:nvGrpSpPr>
        <p:grpSpPr>
          <a:xfrm>
            <a:off x="14118808" y="5960670"/>
            <a:ext cx="1385247" cy="1054506"/>
            <a:chOff x="17083598" y="2386671"/>
            <a:chExt cx="1081851" cy="823555"/>
          </a:xfrm>
          <a:solidFill>
            <a:schemeClr val="bg1"/>
          </a:solidFill>
        </p:grpSpPr>
        <p:sp>
          <p:nvSpPr>
            <p:cNvPr id="212" name="Freeform 16">
              <a:extLst>
                <a:ext uri="{FF2B5EF4-FFF2-40B4-BE49-F238E27FC236}">
                  <a16:creationId xmlns:a16="http://schemas.microsoft.com/office/drawing/2014/main" id="{B0686CDA-7EAB-3A46-B40D-919C9C22498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17">
              <a:extLst>
                <a:ext uri="{FF2B5EF4-FFF2-40B4-BE49-F238E27FC236}">
                  <a16:creationId xmlns:a16="http://schemas.microsoft.com/office/drawing/2014/main" id="{1CE26552-4490-E243-83BB-840E666415C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18">
              <a:extLst>
                <a:ext uri="{FF2B5EF4-FFF2-40B4-BE49-F238E27FC236}">
                  <a16:creationId xmlns:a16="http://schemas.microsoft.com/office/drawing/2014/main" id="{7ED385DB-1A4C-4F4D-889A-B770F660C5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19">
              <a:extLst>
                <a:ext uri="{FF2B5EF4-FFF2-40B4-BE49-F238E27FC236}">
                  <a16:creationId xmlns:a16="http://schemas.microsoft.com/office/drawing/2014/main" id="{233F225A-930A-184D-AD49-2246B756DF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0">
              <a:extLst>
                <a:ext uri="{FF2B5EF4-FFF2-40B4-BE49-F238E27FC236}">
                  <a16:creationId xmlns:a16="http://schemas.microsoft.com/office/drawing/2014/main" id="{27235D4A-D9E3-FE4A-B221-E0C33697CC98}"/>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
              <a:extLst>
                <a:ext uri="{FF2B5EF4-FFF2-40B4-BE49-F238E27FC236}">
                  <a16:creationId xmlns:a16="http://schemas.microsoft.com/office/drawing/2014/main" id="{29302617-0BD8-DE4A-BBDA-35743F15BCDC}"/>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2">
              <a:extLst>
                <a:ext uri="{FF2B5EF4-FFF2-40B4-BE49-F238E27FC236}">
                  <a16:creationId xmlns:a16="http://schemas.microsoft.com/office/drawing/2014/main" id="{E3F5A7EC-A503-3B48-9810-96A28B0BB92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9" name="Group 218">
            <a:extLst>
              <a:ext uri="{FF2B5EF4-FFF2-40B4-BE49-F238E27FC236}">
                <a16:creationId xmlns:a16="http://schemas.microsoft.com/office/drawing/2014/main" id="{CF2D2AF5-A5DF-3C45-9948-908031E2E7A5}"/>
              </a:ext>
            </a:extLst>
          </p:cNvPr>
          <p:cNvGrpSpPr/>
          <p:nvPr/>
        </p:nvGrpSpPr>
        <p:grpSpPr>
          <a:xfrm>
            <a:off x="8877318" y="5921411"/>
            <a:ext cx="1380459" cy="1289379"/>
            <a:chOff x="8657130" y="2323034"/>
            <a:chExt cx="1078109" cy="1006982"/>
          </a:xfrm>
          <a:solidFill>
            <a:schemeClr val="bg1"/>
          </a:solidFill>
        </p:grpSpPr>
        <p:sp>
          <p:nvSpPr>
            <p:cNvPr id="220" name="Freeform 219">
              <a:extLst>
                <a:ext uri="{FF2B5EF4-FFF2-40B4-BE49-F238E27FC236}">
                  <a16:creationId xmlns:a16="http://schemas.microsoft.com/office/drawing/2014/main" id="{2AEA2ADA-FA80-4B49-B22C-34F99DE9D0E9}"/>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5244A694-1CE7-AC4A-A942-CACD59B4D8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6AF940A7-DBC5-844F-927D-51F0CF856DFA}"/>
              </a:ext>
            </a:extLst>
          </p:cNvPr>
          <p:cNvGrpSpPr/>
          <p:nvPr/>
        </p:nvGrpSpPr>
        <p:grpSpPr>
          <a:xfrm>
            <a:off x="3686489" y="5839297"/>
            <a:ext cx="1380458" cy="1380456"/>
            <a:chOff x="5123329" y="2255652"/>
            <a:chExt cx="1078109" cy="1078108"/>
          </a:xfrm>
          <a:solidFill>
            <a:schemeClr val="bg1"/>
          </a:solidFill>
        </p:grpSpPr>
        <p:sp>
          <p:nvSpPr>
            <p:cNvPr id="223" name="Freeform 222">
              <a:extLst>
                <a:ext uri="{FF2B5EF4-FFF2-40B4-BE49-F238E27FC236}">
                  <a16:creationId xmlns:a16="http://schemas.microsoft.com/office/drawing/2014/main" id="{74D731E6-9B9A-2D4A-95FA-5C72D6F80C6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23">
              <a:extLst>
                <a:ext uri="{FF2B5EF4-FFF2-40B4-BE49-F238E27FC236}">
                  <a16:creationId xmlns:a16="http://schemas.microsoft.com/office/drawing/2014/main" id="{F873ABFF-7EB6-AB4F-98C7-3E4E553BFEF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24">
              <a:extLst>
                <a:ext uri="{FF2B5EF4-FFF2-40B4-BE49-F238E27FC236}">
                  <a16:creationId xmlns:a16="http://schemas.microsoft.com/office/drawing/2014/main" id="{0177E6F7-CE1F-3C4B-B69C-C53504DC157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6" name="Group 225">
            <a:extLst>
              <a:ext uri="{FF2B5EF4-FFF2-40B4-BE49-F238E27FC236}">
                <a16:creationId xmlns:a16="http://schemas.microsoft.com/office/drawing/2014/main" id="{00D6C8CD-802F-B441-875B-B531A2B02C67}"/>
              </a:ext>
            </a:extLst>
          </p:cNvPr>
          <p:cNvGrpSpPr/>
          <p:nvPr/>
        </p:nvGrpSpPr>
        <p:grpSpPr>
          <a:xfrm>
            <a:off x="19448474" y="5977183"/>
            <a:ext cx="1221022" cy="1229497"/>
            <a:chOff x="5231890" y="4370690"/>
            <a:chExt cx="1078109" cy="1085596"/>
          </a:xfrm>
          <a:solidFill>
            <a:schemeClr val="bg1"/>
          </a:solidFill>
        </p:grpSpPr>
        <p:sp>
          <p:nvSpPr>
            <p:cNvPr id="227" name="Freeform 23">
              <a:extLst>
                <a:ext uri="{FF2B5EF4-FFF2-40B4-BE49-F238E27FC236}">
                  <a16:creationId xmlns:a16="http://schemas.microsoft.com/office/drawing/2014/main" id="{481F973D-FED5-5D41-A20C-3EE503E0AD2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4">
              <a:extLst>
                <a:ext uri="{FF2B5EF4-FFF2-40B4-BE49-F238E27FC236}">
                  <a16:creationId xmlns:a16="http://schemas.microsoft.com/office/drawing/2014/main" id="{64540BAE-4C82-454B-9317-17068B5134A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5">
              <a:extLst>
                <a:ext uri="{FF2B5EF4-FFF2-40B4-BE49-F238E27FC236}">
                  <a16:creationId xmlns:a16="http://schemas.microsoft.com/office/drawing/2014/main" id="{6B87D271-B4DD-D542-823F-632534B184C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6">
              <a:extLst>
                <a:ext uri="{FF2B5EF4-FFF2-40B4-BE49-F238E27FC236}">
                  <a16:creationId xmlns:a16="http://schemas.microsoft.com/office/drawing/2014/main" id="{32167AFD-3E97-794B-ADFA-696C07937891}"/>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1" name="Freeform 27">
              <a:extLst>
                <a:ext uri="{FF2B5EF4-FFF2-40B4-BE49-F238E27FC236}">
                  <a16:creationId xmlns:a16="http://schemas.microsoft.com/office/drawing/2014/main" id="{8FB65BDA-1DB6-6846-92B7-43CBCA6C688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28">
              <a:extLst>
                <a:ext uri="{FF2B5EF4-FFF2-40B4-BE49-F238E27FC236}">
                  <a16:creationId xmlns:a16="http://schemas.microsoft.com/office/drawing/2014/main" id="{7AEA24BE-D0DE-D745-AC45-5F3EA78214EF}"/>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9">
              <a:extLst>
                <a:ext uri="{FF2B5EF4-FFF2-40B4-BE49-F238E27FC236}">
                  <a16:creationId xmlns:a16="http://schemas.microsoft.com/office/drawing/2014/main" id="{89879805-7CFF-1A43-9FDC-38FE4577392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30">
              <a:extLst>
                <a:ext uri="{FF2B5EF4-FFF2-40B4-BE49-F238E27FC236}">
                  <a16:creationId xmlns:a16="http://schemas.microsoft.com/office/drawing/2014/main" id="{E3FE1922-6C90-FB41-A7E1-0CE16949F89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31">
              <a:extLst>
                <a:ext uri="{FF2B5EF4-FFF2-40B4-BE49-F238E27FC236}">
                  <a16:creationId xmlns:a16="http://schemas.microsoft.com/office/drawing/2014/main" id="{7EA77BA1-D997-7D47-9043-4D68EB8ABCF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 name="Freeform 32">
              <a:extLst>
                <a:ext uri="{FF2B5EF4-FFF2-40B4-BE49-F238E27FC236}">
                  <a16:creationId xmlns:a16="http://schemas.microsoft.com/office/drawing/2014/main" id="{B76259FA-2449-184A-87E8-C4C55BF2A355}"/>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7" name="Group 236">
            <a:extLst>
              <a:ext uri="{FF2B5EF4-FFF2-40B4-BE49-F238E27FC236}">
                <a16:creationId xmlns:a16="http://schemas.microsoft.com/office/drawing/2014/main" id="{153266C0-0919-6341-92C8-47F83998FA3D}"/>
              </a:ext>
            </a:extLst>
          </p:cNvPr>
          <p:cNvGrpSpPr/>
          <p:nvPr/>
        </p:nvGrpSpPr>
        <p:grpSpPr>
          <a:xfrm>
            <a:off x="1909822" y="9227088"/>
            <a:ext cx="4817684" cy="1600438"/>
            <a:chOff x="21840150" y="4290491"/>
            <a:chExt cx="4817684" cy="1600438"/>
          </a:xfrm>
        </p:grpSpPr>
        <p:sp>
          <p:nvSpPr>
            <p:cNvPr id="238" name="CuadroTexto 4">
              <a:extLst>
                <a:ext uri="{FF2B5EF4-FFF2-40B4-BE49-F238E27FC236}">
                  <a16:creationId xmlns:a16="http://schemas.microsoft.com/office/drawing/2014/main" id="{7653956B-B2BE-3142-9167-F3806240F01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16D9E700-869D-8441-AF77-57F5A778FBE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0" name="Group 239">
            <a:extLst>
              <a:ext uri="{FF2B5EF4-FFF2-40B4-BE49-F238E27FC236}">
                <a16:creationId xmlns:a16="http://schemas.microsoft.com/office/drawing/2014/main" id="{F668D044-3CDF-6848-872F-BE3317180605}"/>
              </a:ext>
            </a:extLst>
          </p:cNvPr>
          <p:cNvGrpSpPr/>
          <p:nvPr/>
        </p:nvGrpSpPr>
        <p:grpSpPr>
          <a:xfrm>
            <a:off x="7157373" y="9227088"/>
            <a:ext cx="4817684" cy="1600438"/>
            <a:chOff x="21840150" y="4290491"/>
            <a:chExt cx="4817684" cy="1600438"/>
          </a:xfrm>
        </p:grpSpPr>
        <p:sp>
          <p:nvSpPr>
            <p:cNvPr id="241" name="CuadroTexto 4">
              <a:extLst>
                <a:ext uri="{FF2B5EF4-FFF2-40B4-BE49-F238E27FC236}">
                  <a16:creationId xmlns:a16="http://schemas.microsoft.com/office/drawing/2014/main" id="{563F2268-886B-2643-82B0-8BB252404D2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2" name="CuadroTexto 4">
              <a:extLst>
                <a:ext uri="{FF2B5EF4-FFF2-40B4-BE49-F238E27FC236}">
                  <a16:creationId xmlns:a16="http://schemas.microsoft.com/office/drawing/2014/main" id="{383D1F4B-C597-AE46-9BD9-E904E455BE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3" name="Group 242">
            <a:extLst>
              <a:ext uri="{FF2B5EF4-FFF2-40B4-BE49-F238E27FC236}">
                <a16:creationId xmlns:a16="http://schemas.microsoft.com/office/drawing/2014/main" id="{7B52B1CB-FDD3-9444-805C-4A0F564EF93D}"/>
              </a:ext>
            </a:extLst>
          </p:cNvPr>
          <p:cNvGrpSpPr/>
          <p:nvPr/>
        </p:nvGrpSpPr>
        <p:grpSpPr>
          <a:xfrm>
            <a:off x="12402590" y="9227088"/>
            <a:ext cx="4817684" cy="1600438"/>
            <a:chOff x="21840150" y="4290491"/>
            <a:chExt cx="4817684" cy="1600438"/>
          </a:xfrm>
        </p:grpSpPr>
        <p:sp>
          <p:nvSpPr>
            <p:cNvPr id="244" name="CuadroTexto 4">
              <a:extLst>
                <a:ext uri="{FF2B5EF4-FFF2-40B4-BE49-F238E27FC236}">
                  <a16:creationId xmlns:a16="http://schemas.microsoft.com/office/drawing/2014/main" id="{7B9A2D9A-64B8-9C4D-8C72-B32146A981C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5A636F4D-9620-AB4B-85C1-245CF4A1F8F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023A8FA2-238A-2746-BD7B-FD9E186E8AC5}"/>
              </a:ext>
            </a:extLst>
          </p:cNvPr>
          <p:cNvGrpSpPr/>
          <p:nvPr/>
        </p:nvGrpSpPr>
        <p:grpSpPr>
          <a:xfrm>
            <a:off x="17650144" y="9227088"/>
            <a:ext cx="4817684" cy="1600438"/>
            <a:chOff x="21840150" y="4290491"/>
            <a:chExt cx="4817684" cy="1600438"/>
          </a:xfrm>
        </p:grpSpPr>
        <p:sp>
          <p:nvSpPr>
            <p:cNvPr id="247" name="CuadroTexto 4">
              <a:extLst>
                <a:ext uri="{FF2B5EF4-FFF2-40B4-BE49-F238E27FC236}">
                  <a16:creationId xmlns:a16="http://schemas.microsoft.com/office/drawing/2014/main" id="{B337FF6D-E426-B344-A2B5-133047EE5BB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692FC305-FBB8-1340-891F-38EFE9BA300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31744751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7" name="Freeform 343">
            <a:extLst>
              <a:ext uri="{FF2B5EF4-FFF2-40B4-BE49-F238E27FC236}">
                <a16:creationId xmlns:a16="http://schemas.microsoft.com/office/drawing/2014/main" id="{388B21BB-CCF4-7549-897F-F0BB723B30CF}"/>
              </a:ext>
            </a:extLst>
          </p:cNvPr>
          <p:cNvSpPr>
            <a:spLocks noChangeArrowheads="1"/>
          </p:cNvSpPr>
          <p:nvPr/>
        </p:nvSpPr>
        <p:spPr bwMode="auto">
          <a:xfrm>
            <a:off x="1768866" y="3978564"/>
            <a:ext cx="13473332" cy="1995111"/>
          </a:xfrm>
          <a:custGeom>
            <a:avLst/>
            <a:gdLst>
              <a:gd name="T0" fmla="*/ 11704 w 11705"/>
              <a:gd name="T1" fmla="*/ 1731 h 1732"/>
              <a:gd name="T2" fmla="*/ 0 w 11705"/>
              <a:gd name="T3" fmla="*/ 1731 h 1732"/>
              <a:gd name="T4" fmla="*/ 0 w 11705"/>
              <a:gd name="T5" fmla="*/ 622 h 1732"/>
              <a:gd name="T6" fmla="*/ 0 w 11705"/>
              <a:gd name="T7" fmla="*/ 622 h 1732"/>
              <a:gd name="T8" fmla="*/ 622 w 11705"/>
              <a:gd name="T9" fmla="*/ 0 h 1732"/>
              <a:gd name="T10" fmla="*/ 11083 w 11705"/>
              <a:gd name="T11" fmla="*/ 0 h 1732"/>
              <a:gd name="T12" fmla="*/ 11083 w 11705"/>
              <a:gd name="T13" fmla="*/ 0 h 1732"/>
              <a:gd name="T14" fmla="*/ 11704 w 11705"/>
              <a:gd name="T15" fmla="*/ 622 h 1732"/>
              <a:gd name="T16" fmla="*/ 11704 w 11705"/>
              <a:gd name="T17" fmla="*/ 1731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1732">
                <a:moveTo>
                  <a:pt x="11704" y="1731"/>
                </a:moveTo>
                <a:lnTo>
                  <a:pt x="0" y="1731"/>
                </a:lnTo>
                <a:lnTo>
                  <a:pt x="0" y="622"/>
                </a:lnTo>
                <a:lnTo>
                  <a:pt x="0" y="622"/>
                </a:lnTo>
                <a:cubicBezTo>
                  <a:pt x="0" y="278"/>
                  <a:pt x="278" y="0"/>
                  <a:pt x="622" y="0"/>
                </a:cubicBezTo>
                <a:lnTo>
                  <a:pt x="11083" y="0"/>
                </a:lnTo>
                <a:lnTo>
                  <a:pt x="11083" y="0"/>
                </a:lnTo>
                <a:cubicBezTo>
                  <a:pt x="11426" y="0"/>
                  <a:pt x="11704" y="278"/>
                  <a:pt x="11704" y="622"/>
                </a:cubicBezTo>
                <a:lnTo>
                  <a:pt x="11704" y="1731"/>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EA531B1B-8991-724C-ABDE-CDB3628484E4}"/>
              </a:ext>
            </a:extLst>
          </p:cNvPr>
          <p:cNvSpPr>
            <a:spLocks noChangeArrowheads="1"/>
          </p:cNvSpPr>
          <p:nvPr/>
        </p:nvSpPr>
        <p:spPr bwMode="auto">
          <a:xfrm>
            <a:off x="1768866" y="6659016"/>
            <a:ext cx="13473332" cy="5629966"/>
          </a:xfrm>
          <a:custGeom>
            <a:avLst/>
            <a:gdLst>
              <a:gd name="T0" fmla="*/ 11704 w 11705"/>
              <a:gd name="T1" fmla="*/ 0 h 4891"/>
              <a:gd name="T2" fmla="*/ 0 w 11705"/>
              <a:gd name="T3" fmla="*/ 0 h 4891"/>
              <a:gd name="T4" fmla="*/ 0 w 11705"/>
              <a:gd name="T5" fmla="*/ 4268 h 4891"/>
              <a:gd name="T6" fmla="*/ 0 w 11705"/>
              <a:gd name="T7" fmla="*/ 4268 h 4891"/>
              <a:gd name="T8" fmla="*/ 622 w 11705"/>
              <a:gd name="T9" fmla="*/ 4890 h 4891"/>
              <a:gd name="T10" fmla="*/ 11083 w 11705"/>
              <a:gd name="T11" fmla="*/ 4890 h 4891"/>
              <a:gd name="T12" fmla="*/ 11083 w 11705"/>
              <a:gd name="T13" fmla="*/ 4890 h 4891"/>
              <a:gd name="T14" fmla="*/ 11704 w 11705"/>
              <a:gd name="T15" fmla="*/ 4268 h 4891"/>
              <a:gd name="T16" fmla="*/ 11704 w 11705"/>
              <a:gd name="T17" fmla="*/ 0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4891">
                <a:moveTo>
                  <a:pt x="11704" y="0"/>
                </a:moveTo>
                <a:lnTo>
                  <a:pt x="0" y="0"/>
                </a:lnTo>
                <a:lnTo>
                  <a:pt x="0" y="4268"/>
                </a:lnTo>
                <a:lnTo>
                  <a:pt x="0" y="4268"/>
                </a:lnTo>
                <a:cubicBezTo>
                  <a:pt x="0" y="4611"/>
                  <a:pt x="278" y="4890"/>
                  <a:pt x="622" y="4890"/>
                </a:cubicBezTo>
                <a:lnTo>
                  <a:pt x="11083" y="4890"/>
                </a:lnTo>
                <a:lnTo>
                  <a:pt x="11083" y="4890"/>
                </a:lnTo>
                <a:cubicBezTo>
                  <a:pt x="11426" y="4890"/>
                  <a:pt x="11704" y="4611"/>
                  <a:pt x="11704" y="4268"/>
                </a:cubicBezTo>
                <a:lnTo>
                  <a:pt x="11704" y="0"/>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7B8E1337-D4AC-1D41-A1CD-FE8946E73C02}"/>
              </a:ext>
            </a:extLst>
          </p:cNvPr>
          <p:cNvSpPr>
            <a:spLocks noChangeArrowheads="1"/>
          </p:cNvSpPr>
          <p:nvPr/>
        </p:nvSpPr>
        <p:spPr bwMode="auto">
          <a:xfrm>
            <a:off x="7337909" y="4902508"/>
            <a:ext cx="2340320" cy="2340320"/>
          </a:xfrm>
          <a:custGeom>
            <a:avLst/>
            <a:gdLst>
              <a:gd name="T0" fmla="*/ 2032 w 2033"/>
              <a:gd name="T1" fmla="*/ 1016 h 2032"/>
              <a:gd name="T2" fmla="*/ 2032 w 2033"/>
              <a:gd name="T3" fmla="*/ 1016 h 2032"/>
              <a:gd name="T4" fmla="*/ 1016 w 2033"/>
              <a:gd name="T5" fmla="*/ 2031 h 2032"/>
              <a:gd name="T6" fmla="*/ 1016 w 2033"/>
              <a:gd name="T7" fmla="*/ 2031 h 2032"/>
              <a:gd name="T8" fmla="*/ 0 w 2033"/>
              <a:gd name="T9" fmla="*/ 1016 h 2032"/>
              <a:gd name="T10" fmla="*/ 0 w 2033"/>
              <a:gd name="T11" fmla="*/ 1016 h 2032"/>
              <a:gd name="T12" fmla="*/ 1016 w 2033"/>
              <a:gd name="T13" fmla="*/ 0 h 2032"/>
              <a:gd name="T14" fmla="*/ 1016 w 2033"/>
              <a:gd name="T15" fmla="*/ 0 h 2032"/>
              <a:gd name="T16" fmla="*/ 2032 w 2033"/>
              <a:gd name="T17" fmla="*/ 1016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3" h="2032">
                <a:moveTo>
                  <a:pt x="2032" y="1016"/>
                </a:moveTo>
                <a:lnTo>
                  <a:pt x="2032" y="1016"/>
                </a:lnTo>
                <a:cubicBezTo>
                  <a:pt x="2032" y="1577"/>
                  <a:pt x="1577" y="2031"/>
                  <a:pt x="1016" y="2031"/>
                </a:cubicBezTo>
                <a:lnTo>
                  <a:pt x="1016" y="2031"/>
                </a:lnTo>
                <a:cubicBezTo>
                  <a:pt x="455" y="2031"/>
                  <a:pt x="0" y="1577"/>
                  <a:pt x="0" y="1016"/>
                </a:cubicBezTo>
                <a:lnTo>
                  <a:pt x="0" y="1016"/>
                </a:lnTo>
                <a:cubicBezTo>
                  <a:pt x="0" y="455"/>
                  <a:pt x="455" y="0"/>
                  <a:pt x="1016" y="0"/>
                </a:cubicBezTo>
                <a:lnTo>
                  <a:pt x="1016" y="0"/>
                </a:lnTo>
                <a:cubicBezTo>
                  <a:pt x="1577" y="0"/>
                  <a:pt x="2032" y="455"/>
                  <a:pt x="2032" y="1016"/>
                </a:cubicBezTo>
              </a:path>
            </a:pathLst>
          </a:custGeom>
          <a:solidFill>
            <a:srgbClr val="FF0000"/>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43AF6C56-9649-9240-B612-1E2A860DBB22}"/>
              </a:ext>
            </a:extLst>
          </p:cNvPr>
          <p:cNvSpPr>
            <a:spLocks noChangeArrowheads="1"/>
          </p:cNvSpPr>
          <p:nvPr/>
        </p:nvSpPr>
        <p:spPr bwMode="auto">
          <a:xfrm>
            <a:off x="7850649" y="5415247"/>
            <a:ext cx="1314841" cy="1314841"/>
          </a:xfrm>
          <a:custGeom>
            <a:avLst/>
            <a:gdLst>
              <a:gd name="T0" fmla="*/ 424 w 1141"/>
              <a:gd name="T1" fmla="*/ 1070 h 1141"/>
              <a:gd name="T2" fmla="*/ 716 w 1141"/>
              <a:gd name="T3" fmla="*/ 1070 h 1141"/>
              <a:gd name="T4" fmla="*/ 716 w 1141"/>
              <a:gd name="T5" fmla="*/ 751 h 1141"/>
              <a:gd name="T6" fmla="*/ 716 w 1141"/>
              <a:gd name="T7" fmla="*/ 751 h 1141"/>
              <a:gd name="T8" fmla="*/ 751 w 1141"/>
              <a:gd name="T9" fmla="*/ 716 h 1141"/>
              <a:gd name="T10" fmla="*/ 1070 w 1141"/>
              <a:gd name="T11" fmla="*/ 716 h 1141"/>
              <a:gd name="T12" fmla="*/ 1070 w 1141"/>
              <a:gd name="T13" fmla="*/ 423 h 1141"/>
              <a:gd name="T14" fmla="*/ 751 w 1141"/>
              <a:gd name="T15" fmla="*/ 423 h 1141"/>
              <a:gd name="T16" fmla="*/ 751 w 1141"/>
              <a:gd name="T17" fmla="*/ 423 h 1141"/>
              <a:gd name="T18" fmla="*/ 716 w 1141"/>
              <a:gd name="T19" fmla="*/ 389 h 1141"/>
              <a:gd name="T20" fmla="*/ 716 w 1141"/>
              <a:gd name="T21" fmla="*/ 69 h 1141"/>
              <a:gd name="T22" fmla="*/ 424 w 1141"/>
              <a:gd name="T23" fmla="*/ 69 h 1141"/>
              <a:gd name="T24" fmla="*/ 424 w 1141"/>
              <a:gd name="T25" fmla="*/ 389 h 1141"/>
              <a:gd name="T26" fmla="*/ 424 w 1141"/>
              <a:gd name="T27" fmla="*/ 389 h 1141"/>
              <a:gd name="T28" fmla="*/ 389 w 1141"/>
              <a:gd name="T29" fmla="*/ 423 h 1141"/>
              <a:gd name="T30" fmla="*/ 69 w 1141"/>
              <a:gd name="T31" fmla="*/ 423 h 1141"/>
              <a:gd name="T32" fmla="*/ 69 w 1141"/>
              <a:gd name="T33" fmla="*/ 716 h 1141"/>
              <a:gd name="T34" fmla="*/ 389 w 1141"/>
              <a:gd name="T35" fmla="*/ 716 h 1141"/>
              <a:gd name="T36" fmla="*/ 389 w 1141"/>
              <a:gd name="T37" fmla="*/ 716 h 1141"/>
              <a:gd name="T38" fmla="*/ 424 w 1141"/>
              <a:gd name="T39" fmla="*/ 751 h 1141"/>
              <a:gd name="T40" fmla="*/ 424 w 1141"/>
              <a:gd name="T41" fmla="*/ 1070 h 1141"/>
              <a:gd name="T42" fmla="*/ 751 w 1141"/>
              <a:gd name="T43" fmla="*/ 1140 h 1141"/>
              <a:gd name="T44" fmla="*/ 389 w 1141"/>
              <a:gd name="T45" fmla="*/ 1140 h 1141"/>
              <a:gd name="T46" fmla="*/ 389 w 1141"/>
              <a:gd name="T47" fmla="*/ 1140 h 1141"/>
              <a:gd name="T48" fmla="*/ 354 w 1141"/>
              <a:gd name="T49" fmla="*/ 1105 h 1141"/>
              <a:gd name="T50" fmla="*/ 354 w 1141"/>
              <a:gd name="T51" fmla="*/ 785 h 1141"/>
              <a:gd name="T52" fmla="*/ 35 w 1141"/>
              <a:gd name="T53" fmla="*/ 785 h 1141"/>
              <a:gd name="T54" fmla="*/ 35 w 1141"/>
              <a:gd name="T55" fmla="*/ 785 h 1141"/>
              <a:gd name="T56" fmla="*/ 0 w 1141"/>
              <a:gd name="T57" fmla="*/ 751 h 1141"/>
              <a:gd name="T58" fmla="*/ 0 w 1141"/>
              <a:gd name="T59" fmla="*/ 389 h 1141"/>
              <a:gd name="T60" fmla="*/ 0 w 1141"/>
              <a:gd name="T61" fmla="*/ 389 h 1141"/>
              <a:gd name="T62" fmla="*/ 35 w 1141"/>
              <a:gd name="T63" fmla="*/ 354 h 1141"/>
              <a:gd name="T64" fmla="*/ 354 w 1141"/>
              <a:gd name="T65" fmla="*/ 354 h 1141"/>
              <a:gd name="T66" fmla="*/ 354 w 1141"/>
              <a:gd name="T67" fmla="*/ 35 h 1141"/>
              <a:gd name="T68" fmla="*/ 354 w 1141"/>
              <a:gd name="T69" fmla="*/ 35 h 1141"/>
              <a:gd name="T70" fmla="*/ 389 w 1141"/>
              <a:gd name="T71" fmla="*/ 0 h 1141"/>
              <a:gd name="T72" fmla="*/ 751 w 1141"/>
              <a:gd name="T73" fmla="*/ 0 h 1141"/>
              <a:gd name="T74" fmla="*/ 751 w 1141"/>
              <a:gd name="T75" fmla="*/ 0 h 1141"/>
              <a:gd name="T76" fmla="*/ 786 w 1141"/>
              <a:gd name="T77" fmla="*/ 35 h 1141"/>
              <a:gd name="T78" fmla="*/ 786 w 1141"/>
              <a:gd name="T79" fmla="*/ 354 h 1141"/>
              <a:gd name="T80" fmla="*/ 1105 w 1141"/>
              <a:gd name="T81" fmla="*/ 354 h 1141"/>
              <a:gd name="T82" fmla="*/ 1105 w 1141"/>
              <a:gd name="T83" fmla="*/ 354 h 1141"/>
              <a:gd name="T84" fmla="*/ 1140 w 1141"/>
              <a:gd name="T85" fmla="*/ 389 h 1141"/>
              <a:gd name="T86" fmla="*/ 1140 w 1141"/>
              <a:gd name="T87" fmla="*/ 751 h 1141"/>
              <a:gd name="T88" fmla="*/ 1140 w 1141"/>
              <a:gd name="T89" fmla="*/ 751 h 1141"/>
              <a:gd name="T90" fmla="*/ 1105 w 1141"/>
              <a:gd name="T91" fmla="*/ 785 h 1141"/>
              <a:gd name="T92" fmla="*/ 786 w 1141"/>
              <a:gd name="T93" fmla="*/ 785 h 1141"/>
              <a:gd name="T94" fmla="*/ 786 w 1141"/>
              <a:gd name="T95" fmla="*/ 1105 h 1141"/>
              <a:gd name="T96" fmla="*/ 786 w 1141"/>
              <a:gd name="T97" fmla="*/ 1105 h 1141"/>
              <a:gd name="T98" fmla="*/ 751 w 1141"/>
              <a:gd name="T99" fmla="*/ 1140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1" h="1141">
                <a:moveTo>
                  <a:pt x="424" y="1070"/>
                </a:moveTo>
                <a:lnTo>
                  <a:pt x="716" y="1070"/>
                </a:lnTo>
                <a:lnTo>
                  <a:pt x="716" y="751"/>
                </a:lnTo>
                <a:lnTo>
                  <a:pt x="716" y="751"/>
                </a:lnTo>
                <a:cubicBezTo>
                  <a:pt x="716" y="732"/>
                  <a:pt x="731" y="716"/>
                  <a:pt x="751" y="716"/>
                </a:cubicBezTo>
                <a:lnTo>
                  <a:pt x="1070" y="716"/>
                </a:lnTo>
                <a:lnTo>
                  <a:pt x="1070" y="423"/>
                </a:lnTo>
                <a:lnTo>
                  <a:pt x="751" y="423"/>
                </a:lnTo>
                <a:lnTo>
                  <a:pt x="751" y="423"/>
                </a:lnTo>
                <a:cubicBezTo>
                  <a:pt x="731" y="423"/>
                  <a:pt x="716" y="408"/>
                  <a:pt x="716" y="389"/>
                </a:cubicBezTo>
                <a:lnTo>
                  <a:pt x="716" y="69"/>
                </a:lnTo>
                <a:lnTo>
                  <a:pt x="424" y="69"/>
                </a:lnTo>
                <a:lnTo>
                  <a:pt x="424" y="389"/>
                </a:lnTo>
                <a:lnTo>
                  <a:pt x="424" y="389"/>
                </a:lnTo>
                <a:cubicBezTo>
                  <a:pt x="424" y="408"/>
                  <a:pt x="408" y="423"/>
                  <a:pt x="389" y="423"/>
                </a:cubicBezTo>
                <a:lnTo>
                  <a:pt x="69" y="423"/>
                </a:lnTo>
                <a:lnTo>
                  <a:pt x="69" y="716"/>
                </a:lnTo>
                <a:lnTo>
                  <a:pt x="389" y="716"/>
                </a:lnTo>
                <a:lnTo>
                  <a:pt x="389" y="716"/>
                </a:lnTo>
                <a:cubicBezTo>
                  <a:pt x="408" y="716"/>
                  <a:pt x="424" y="732"/>
                  <a:pt x="424" y="751"/>
                </a:cubicBezTo>
                <a:lnTo>
                  <a:pt x="424" y="1070"/>
                </a:lnTo>
                <a:close/>
                <a:moveTo>
                  <a:pt x="751" y="1140"/>
                </a:moveTo>
                <a:lnTo>
                  <a:pt x="389" y="1140"/>
                </a:lnTo>
                <a:lnTo>
                  <a:pt x="389" y="1140"/>
                </a:lnTo>
                <a:cubicBezTo>
                  <a:pt x="369" y="1140"/>
                  <a:pt x="354" y="1124"/>
                  <a:pt x="354" y="1105"/>
                </a:cubicBezTo>
                <a:lnTo>
                  <a:pt x="354" y="785"/>
                </a:lnTo>
                <a:lnTo>
                  <a:pt x="35" y="785"/>
                </a:lnTo>
                <a:lnTo>
                  <a:pt x="35" y="785"/>
                </a:lnTo>
                <a:cubicBezTo>
                  <a:pt x="15" y="785"/>
                  <a:pt x="0" y="770"/>
                  <a:pt x="0" y="751"/>
                </a:cubicBezTo>
                <a:lnTo>
                  <a:pt x="0" y="389"/>
                </a:lnTo>
                <a:lnTo>
                  <a:pt x="0" y="389"/>
                </a:lnTo>
                <a:cubicBezTo>
                  <a:pt x="0" y="370"/>
                  <a:pt x="15" y="354"/>
                  <a:pt x="35" y="354"/>
                </a:cubicBezTo>
                <a:lnTo>
                  <a:pt x="354" y="354"/>
                </a:lnTo>
                <a:lnTo>
                  <a:pt x="354" y="35"/>
                </a:lnTo>
                <a:lnTo>
                  <a:pt x="354" y="35"/>
                </a:lnTo>
                <a:cubicBezTo>
                  <a:pt x="354" y="16"/>
                  <a:pt x="369" y="0"/>
                  <a:pt x="389" y="0"/>
                </a:cubicBezTo>
                <a:lnTo>
                  <a:pt x="751" y="0"/>
                </a:lnTo>
                <a:lnTo>
                  <a:pt x="751" y="0"/>
                </a:lnTo>
                <a:cubicBezTo>
                  <a:pt x="770" y="0"/>
                  <a:pt x="786" y="16"/>
                  <a:pt x="786" y="35"/>
                </a:cubicBezTo>
                <a:lnTo>
                  <a:pt x="786" y="354"/>
                </a:lnTo>
                <a:lnTo>
                  <a:pt x="1105" y="354"/>
                </a:lnTo>
                <a:lnTo>
                  <a:pt x="1105" y="354"/>
                </a:lnTo>
                <a:cubicBezTo>
                  <a:pt x="1124" y="354"/>
                  <a:pt x="1140" y="370"/>
                  <a:pt x="1140" y="389"/>
                </a:cubicBezTo>
                <a:lnTo>
                  <a:pt x="1140" y="751"/>
                </a:lnTo>
                <a:lnTo>
                  <a:pt x="1140" y="751"/>
                </a:lnTo>
                <a:cubicBezTo>
                  <a:pt x="1140" y="770"/>
                  <a:pt x="1124" y="785"/>
                  <a:pt x="1105" y="785"/>
                </a:cubicBezTo>
                <a:lnTo>
                  <a:pt x="786" y="785"/>
                </a:lnTo>
                <a:lnTo>
                  <a:pt x="786" y="1105"/>
                </a:lnTo>
                <a:lnTo>
                  <a:pt x="786" y="1105"/>
                </a:lnTo>
                <a:cubicBezTo>
                  <a:pt x="786" y="1124"/>
                  <a:pt x="770" y="1140"/>
                  <a:pt x="751" y="1140"/>
                </a:cubicBezTo>
                <a:close/>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0BD10A1F-2033-214A-8E39-425A56D8336A}"/>
              </a:ext>
            </a:extLst>
          </p:cNvPr>
          <p:cNvSpPr>
            <a:spLocks noChangeArrowheads="1"/>
          </p:cNvSpPr>
          <p:nvPr/>
        </p:nvSpPr>
        <p:spPr bwMode="auto">
          <a:xfrm>
            <a:off x="27841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E637BD6D-CDF1-3E4E-91A2-F8BE9438CCD6}"/>
              </a:ext>
            </a:extLst>
          </p:cNvPr>
          <p:cNvSpPr>
            <a:spLocks noChangeArrowheads="1"/>
          </p:cNvSpPr>
          <p:nvPr/>
        </p:nvSpPr>
        <p:spPr bwMode="auto">
          <a:xfrm>
            <a:off x="4596538" y="7420508"/>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216B6DB9-A68D-AB4A-ABED-22D99D4657B1}"/>
              </a:ext>
            </a:extLst>
          </p:cNvPr>
          <p:cNvSpPr>
            <a:spLocks noChangeArrowheads="1"/>
          </p:cNvSpPr>
          <p:nvPr/>
        </p:nvSpPr>
        <p:spPr bwMode="auto">
          <a:xfrm>
            <a:off x="6403813" y="7420508"/>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4"/>
                  <a:pt x="474" y="509"/>
                  <a:pt x="430" y="509"/>
                </a:cubicBezTo>
              </a:path>
            </a:pathLst>
          </a:custGeom>
          <a:solidFill>
            <a:schemeClr val="bg1">
              <a:lumMod val="50000"/>
              <a:alpha val="20000"/>
            </a:schemeClr>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962EBB61-B027-134C-A056-D1C716D143CC}"/>
              </a:ext>
            </a:extLst>
          </p:cNvPr>
          <p:cNvSpPr>
            <a:spLocks noChangeArrowheads="1"/>
          </p:cNvSpPr>
          <p:nvPr/>
        </p:nvSpPr>
        <p:spPr bwMode="auto">
          <a:xfrm>
            <a:off x="8211087"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93F40376-0233-AD43-ABB2-CAB9A2833D97}"/>
              </a:ext>
            </a:extLst>
          </p:cNvPr>
          <p:cNvSpPr>
            <a:spLocks noChangeArrowheads="1"/>
          </p:cNvSpPr>
          <p:nvPr/>
        </p:nvSpPr>
        <p:spPr bwMode="auto">
          <a:xfrm>
            <a:off x="10023440" y="7420508"/>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0C8E129C-4063-BF44-A61D-55D5990A56AC}"/>
              </a:ext>
            </a:extLst>
          </p:cNvPr>
          <p:cNvSpPr>
            <a:spLocks noChangeArrowheads="1"/>
          </p:cNvSpPr>
          <p:nvPr/>
        </p:nvSpPr>
        <p:spPr bwMode="auto">
          <a:xfrm>
            <a:off x="11830714" y="7420508"/>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B51126E7-6811-B340-8BB5-DEFC9AFFB3A8}"/>
              </a:ext>
            </a:extLst>
          </p:cNvPr>
          <p:cNvSpPr>
            <a:spLocks noChangeArrowheads="1"/>
          </p:cNvSpPr>
          <p:nvPr/>
        </p:nvSpPr>
        <p:spPr bwMode="auto">
          <a:xfrm>
            <a:off x="136379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9E759CE-F935-0F49-9EBF-A125341E729F}"/>
              </a:ext>
            </a:extLst>
          </p:cNvPr>
          <p:cNvSpPr>
            <a:spLocks noChangeArrowheads="1"/>
          </p:cNvSpPr>
          <p:nvPr/>
        </p:nvSpPr>
        <p:spPr bwMode="auto">
          <a:xfrm>
            <a:off x="27841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1"/>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74EF6CED-4303-6C4A-A290-A61FC70AF868}"/>
              </a:ext>
            </a:extLst>
          </p:cNvPr>
          <p:cNvSpPr>
            <a:spLocks noChangeArrowheads="1"/>
          </p:cNvSpPr>
          <p:nvPr/>
        </p:nvSpPr>
        <p:spPr bwMode="auto">
          <a:xfrm>
            <a:off x="16653497" y="448434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1"/>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8F81F765-6AA1-C74C-A419-6F87E067C07A}"/>
              </a:ext>
            </a:extLst>
          </p:cNvPr>
          <p:cNvSpPr>
            <a:spLocks noChangeArrowheads="1"/>
          </p:cNvSpPr>
          <p:nvPr/>
        </p:nvSpPr>
        <p:spPr bwMode="auto">
          <a:xfrm>
            <a:off x="16653497" y="6731109"/>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54D5786-C28D-2C4B-A8C9-4C454931CA54}"/>
              </a:ext>
            </a:extLst>
          </p:cNvPr>
          <p:cNvSpPr>
            <a:spLocks noChangeArrowheads="1"/>
          </p:cNvSpPr>
          <p:nvPr/>
        </p:nvSpPr>
        <p:spPr bwMode="auto">
          <a:xfrm>
            <a:off x="16653497" y="8885802"/>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3"/>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22EA992A-A125-F04B-A8B2-2000FEF1381A}"/>
              </a:ext>
            </a:extLst>
          </p:cNvPr>
          <p:cNvSpPr>
            <a:spLocks noChangeArrowheads="1"/>
          </p:cNvSpPr>
          <p:nvPr/>
        </p:nvSpPr>
        <p:spPr bwMode="auto">
          <a:xfrm>
            <a:off x="16653497" y="1104572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4"/>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00AB0E2A-8ED1-5D4F-A512-4EFC45AE6726}"/>
              </a:ext>
            </a:extLst>
          </p:cNvPr>
          <p:cNvSpPr>
            <a:spLocks noChangeArrowheads="1"/>
          </p:cNvSpPr>
          <p:nvPr/>
        </p:nvSpPr>
        <p:spPr bwMode="auto">
          <a:xfrm>
            <a:off x="4596538" y="8405371"/>
            <a:ext cx="588887" cy="583812"/>
          </a:xfrm>
          <a:custGeom>
            <a:avLst/>
            <a:gdLst>
              <a:gd name="T0" fmla="*/ 431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8" y="508"/>
                </a:lnTo>
                <a:lnTo>
                  <a:pt x="78" y="508"/>
                </a:lnTo>
                <a:cubicBezTo>
                  <a:pt x="35" y="508"/>
                  <a:pt x="0" y="473"/>
                  <a:pt x="0" y="430"/>
                </a:cubicBezTo>
                <a:lnTo>
                  <a:pt x="0" y="78"/>
                </a:lnTo>
                <a:lnTo>
                  <a:pt x="0" y="78"/>
                </a:lnTo>
                <a:cubicBezTo>
                  <a:pt x="0" y="34"/>
                  <a:pt x="35" y="0"/>
                  <a:pt x="78"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4" name="Freeform 360">
            <a:extLst>
              <a:ext uri="{FF2B5EF4-FFF2-40B4-BE49-F238E27FC236}">
                <a16:creationId xmlns:a16="http://schemas.microsoft.com/office/drawing/2014/main" id="{7CAF019C-2268-4747-9789-900CB8B632D2}"/>
              </a:ext>
            </a:extLst>
          </p:cNvPr>
          <p:cNvSpPr>
            <a:spLocks noChangeArrowheads="1"/>
          </p:cNvSpPr>
          <p:nvPr/>
        </p:nvSpPr>
        <p:spPr bwMode="auto">
          <a:xfrm>
            <a:off x="6403813" y="8405371"/>
            <a:ext cx="588887" cy="583812"/>
          </a:xfrm>
          <a:custGeom>
            <a:avLst/>
            <a:gdLst>
              <a:gd name="T0" fmla="*/ 430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8" y="508"/>
                </a:lnTo>
                <a:lnTo>
                  <a:pt x="78" y="508"/>
                </a:lnTo>
                <a:cubicBezTo>
                  <a:pt x="35" y="508"/>
                  <a:pt x="0" y="473"/>
                  <a:pt x="0" y="430"/>
                </a:cubicBezTo>
                <a:lnTo>
                  <a:pt x="0" y="78"/>
                </a:lnTo>
                <a:lnTo>
                  <a:pt x="0" y="78"/>
                </a:lnTo>
                <a:cubicBezTo>
                  <a:pt x="0" y="34"/>
                  <a:pt x="35" y="0"/>
                  <a:pt x="78" y="0"/>
                </a:cubicBezTo>
                <a:lnTo>
                  <a:pt x="430" y="0"/>
                </a:lnTo>
                <a:lnTo>
                  <a:pt x="430" y="0"/>
                </a:lnTo>
                <a:cubicBezTo>
                  <a:pt x="474" y="0"/>
                  <a:pt x="509" y="34"/>
                  <a:pt x="509" y="78"/>
                </a:cubicBezTo>
                <a:lnTo>
                  <a:pt x="509" y="430"/>
                </a:lnTo>
                <a:lnTo>
                  <a:pt x="509" y="430"/>
                </a:lnTo>
                <a:cubicBezTo>
                  <a:pt x="509" y="473"/>
                  <a:pt x="474" y="508"/>
                  <a:pt x="430" y="508"/>
                </a:cubicBezTo>
              </a:path>
            </a:pathLst>
          </a:custGeom>
          <a:solidFill>
            <a:schemeClr val="tx2"/>
          </a:solidFill>
          <a:ln>
            <a:noFill/>
          </a:ln>
          <a:effectLst/>
        </p:spPr>
        <p:txBody>
          <a:bodyPr wrap="none" anchor="ctr"/>
          <a:lstStyle/>
          <a:p>
            <a:endParaRPr lang="en-US"/>
          </a:p>
        </p:txBody>
      </p:sp>
      <p:sp>
        <p:nvSpPr>
          <p:cNvPr id="205" name="Freeform 361">
            <a:extLst>
              <a:ext uri="{FF2B5EF4-FFF2-40B4-BE49-F238E27FC236}">
                <a16:creationId xmlns:a16="http://schemas.microsoft.com/office/drawing/2014/main" id="{26580B06-6960-C74A-9A6F-4C0B3ECD0099}"/>
              </a:ext>
            </a:extLst>
          </p:cNvPr>
          <p:cNvSpPr>
            <a:spLocks noChangeArrowheads="1"/>
          </p:cNvSpPr>
          <p:nvPr/>
        </p:nvSpPr>
        <p:spPr bwMode="auto">
          <a:xfrm>
            <a:off x="8211087"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2"/>
          </a:solidFill>
          <a:ln>
            <a:noFill/>
          </a:ln>
          <a:effectLst/>
        </p:spPr>
        <p:txBody>
          <a:bodyPr wrap="none" anchor="ctr"/>
          <a:lstStyle/>
          <a:p>
            <a:endParaRPr lang="en-US"/>
          </a:p>
        </p:txBody>
      </p:sp>
      <p:sp>
        <p:nvSpPr>
          <p:cNvPr id="206" name="Freeform 362">
            <a:extLst>
              <a:ext uri="{FF2B5EF4-FFF2-40B4-BE49-F238E27FC236}">
                <a16:creationId xmlns:a16="http://schemas.microsoft.com/office/drawing/2014/main" id="{5A08B11F-E601-FF40-8034-910F43F7F0BB}"/>
              </a:ext>
            </a:extLst>
          </p:cNvPr>
          <p:cNvSpPr>
            <a:spLocks noChangeArrowheads="1"/>
          </p:cNvSpPr>
          <p:nvPr/>
        </p:nvSpPr>
        <p:spPr bwMode="auto">
          <a:xfrm>
            <a:off x="10023440" y="8405371"/>
            <a:ext cx="588887" cy="583812"/>
          </a:xfrm>
          <a:custGeom>
            <a:avLst/>
            <a:gdLst>
              <a:gd name="T0" fmla="*/ 430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9" y="508"/>
                </a:lnTo>
                <a:lnTo>
                  <a:pt x="79" y="508"/>
                </a:lnTo>
                <a:cubicBezTo>
                  <a:pt x="35" y="508"/>
                  <a:pt x="0" y="473"/>
                  <a:pt x="0" y="430"/>
                </a:cubicBezTo>
                <a:lnTo>
                  <a:pt x="0" y="78"/>
                </a:lnTo>
                <a:lnTo>
                  <a:pt x="0" y="78"/>
                </a:lnTo>
                <a:cubicBezTo>
                  <a:pt x="0" y="34"/>
                  <a:pt x="35" y="0"/>
                  <a:pt x="79" y="0"/>
                </a:cubicBezTo>
                <a:lnTo>
                  <a:pt x="430" y="0"/>
                </a:lnTo>
                <a:lnTo>
                  <a:pt x="430" y="0"/>
                </a:lnTo>
                <a:cubicBezTo>
                  <a:pt x="473" y="0"/>
                  <a:pt x="509" y="34"/>
                  <a:pt x="509" y="78"/>
                </a:cubicBezTo>
                <a:lnTo>
                  <a:pt x="509" y="430"/>
                </a:lnTo>
                <a:lnTo>
                  <a:pt x="509" y="430"/>
                </a:lnTo>
                <a:cubicBezTo>
                  <a:pt x="509" y="473"/>
                  <a:pt x="473" y="508"/>
                  <a:pt x="430" y="508"/>
                </a:cubicBezTo>
              </a:path>
            </a:pathLst>
          </a:custGeom>
          <a:solidFill>
            <a:schemeClr val="tx2"/>
          </a:solidFill>
          <a:ln>
            <a:noFill/>
          </a:ln>
          <a:effectLst/>
        </p:spPr>
        <p:txBody>
          <a:bodyPr wrap="none" anchor="ctr"/>
          <a:lstStyle/>
          <a:p>
            <a:endParaRPr lang="en-US"/>
          </a:p>
        </p:txBody>
      </p:sp>
      <p:sp>
        <p:nvSpPr>
          <p:cNvPr id="207" name="Freeform 363">
            <a:extLst>
              <a:ext uri="{FF2B5EF4-FFF2-40B4-BE49-F238E27FC236}">
                <a16:creationId xmlns:a16="http://schemas.microsoft.com/office/drawing/2014/main" id="{38C43F1F-0EC1-FA41-AC06-4186335A1F36}"/>
              </a:ext>
            </a:extLst>
          </p:cNvPr>
          <p:cNvSpPr>
            <a:spLocks noChangeArrowheads="1"/>
          </p:cNvSpPr>
          <p:nvPr/>
        </p:nvSpPr>
        <p:spPr bwMode="auto">
          <a:xfrm>
            <a:off x="11830714" y="8405371"/>
            <a:ext cx="588887" cy="583812"/>
          </a:xfrm>
          <a:custGeom>
            <a:avLst/>
            <a:gdLst>
              <a:gd name="T0" fmla="*/ 431 w 511"/>
              <a:gd name="T1" fmla="*/ 508 h 509"/>
              <a:gd name="T2" fmla="*/ 79 w 511"/>
              <a:gd name="T3" fmla="*/ 508 h 509"/>
              <a:gd name="T4" fmla="*/ 79 w 511"/>
              <a:gd name="T5" fmla="*/ 508 h 509"/>
              <a:gd name="T6" fmla="*/ 0 w 511"/>
              <a:gd name="T7" fmla="*/ 430 h 509"/>
              <a:gd name="T8" fmla="*/ 0 w 511"/>
              <a:gd name="T9" fmla="*/ 78 h 509"/>
              <a:gd name="T10" fmla="*/ 0 w 511"/>
              <a:gd name="T11" fmla="*/ 78 h 509"/>
              <a:gd name="T12" fmla="*/ 79 w 511"/>
              <a:gd name="T13" fmla="*/ 0 h 509"/>
              <a:gd name="T14" fmla="*/ 431 w 511"/>
              <a:gd name="T15" fmla="*/ 0 h 509"/>
              <a:gd name="T16" fmla="*/ 431 w 511"/>
              <a:gd name="T17" fmla="*/ 0 h 509"/>
              <a:gd name="T18" fmla="*/ 510 w 511"/>
              <a:gd name="T19" fmla="*/ 78 h 509"/>
              <a:gd name="T20" fmla="*/ 510 w 511"/>
              <a:gd name="T21" fmla="*/ 430 h 509"/>
              <a:gd name="T22" fmla="*/ 510 w 511"/>
              <a:gd name="T23" fmla="*/ 430 h 509"/>
              <a:gd name="T24" fmla="*/ 431 w 511"/>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10" y="34"/>
                  <a:pt x="510" y="78"/>
                </a:cubicBezTo>
                <a:lnTo>
                  <a:pt x="510" y="430"/>
                </a:lnTo>
                <a:lnTo>
                  <a:pt x="510" y="430"/>
                </a:lnTo>
                <a:cubicBezTo>
                  <a:pt x="510" y="473"/>
                  <a:pt x="474" y="508"/>
                  <a:pt x="431" y="508"/>
                </a:cubicBezTo>
              </a:path>
            </a:pathLst>
          </a:custGeom>
          <a:solidFill>
            <a:schemeClr val="tx2"/>
          </a:solidFill>
          <a:ln>
            <a:noFill/>
          </a:ln>
          <a:effectLst/>
        </p:spPr>
        <p:txBody>
          <a:bodyPr wrap="none" anchor="ctr"/>
          <a:lstStyle/>
          <a:p>
            <a:endParaRPr lang="en-US"/>
          </a:p>
        </p:txBody>
      </p:sp>
      <p:sp>
        <p:nvSpPr>
          <p:cNvPr id="208" name="Freeform 364">
            <a:extLst>
              <a:ext uri="{FF2B5EF4-FFF2-40B4-BE49-F238E27FC236}">
                <a16:creationId xmlns:a16="http://schemas.microsoft.com/office/drawing/2014/main" id="{0621F217-0987-F242-B190-01D9C91BE67C}"/>
              </a:ext>
            </a:extLst>
          </p:cNvPr>
          <p:cNvSpPr>
            <a:spLocks noChangeArrowheads="1"/>
          </p:cNvSpPr>
          <p:nvPr/>
        </p:nvSpPr>
        <p:spPr bwMode="auto">
          <a:xfrm>
            <a:off x="136379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9" name="Freeform 365">
            <a:extLst>
              <a:ext uri="{FF2B5EF4-FFF2-40B4-BE49-F238E27FC236}">
                <a16:creationId xmlns:a16="http://schemas.microsoft.com/office/drawing/2014/main" id="{9E2DF65C-C859-BB4C-9F12-C79220019085}"/>
              </a:ext>
            </a:extLst>
          </p:cNvPr>
          <p:cNvSpPr>
            <a:spLocks noChangeArrowheads="1"/>
          </p:cNvSpPr>
          <p:nvPr/>
        </p:nvSpPr>
        <p:spPr bwMode="auto">
          <a:xfrm>
            <a:off x="27841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0" name="Freeform 366">
            <a:extLst>
              <a:ext uri="{FF2B5EF4-FFF2-40B4-BE49-F238E27FC236}">
                <a16:creationId xmlns:a16="http://schemas.microsoft.com/office/drawing/2014/main" id="{95810FD4-35E0-644A-9A9F-38D4A86F2F58}"/>
              </a:ext>
            </a:extLst>
          </p:cNvPr>
          <p:cNvSpPr>
            <a:spLocks noChangeArrowheads="1"/>
          </p:cNvSpPr>
          <p:nvPr/>
        </p:nvSpPr>
        <p:spPr bwMode="auto">
          <a:xfrm>
            <a:off x="4596538" y="9390234"/>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8"/>
                </a:lnTo>
                <a:lnTo>
                  <a:pt x="0" y="78"/>
                </a:lnTo>
                <a:cubicBezTo>
                  <a:pt x="0" y="35"/>
                  <a:pt x="35" y="0"/>
                  <a:pt x="78"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1" name="Freeform 367">
            <a:extLst>
              <a:ext uri="{FF2B5EF4-FFF2-40B4-BE49-F238E27FC236}">
                <a16:creationId xmlns:a16="http://schemas.microsoft.com/office/drawing/2014/main" id="{B64102F8-A1EA-B146-AF9E-E10313297603}"/>
              </a:ext>
            </a:extLst>
          </p:cNvPr>
          <p:cNvSpPr>
            <a:spLocks noChangeArrowheads="1"/>
          </p:cNvSpPr>
          <p:nvPr/>
        </p:nvSpPr>
        <p:spPr bwMode="auto">
          <a:xfrm>
            <a:off x="6403813" y="9390234"/>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tx2"/>
          </a:solidFill>
          <a:ln>
            <a:noFill/>
          </a:ln>
          <a:effectLst/>
        </p:spPr>
        <p:txBody>
          <a:bodyPr wrap="none" anchor="ctr"/>
          <a:lstStyle/>
          <a:p>
            <a:endParaRPr lang="en-US"/>
          </a:p>
        </p:txBody>
      </p:sp>
      <p:sp>
        <p:nvSpPr>
          <p:cNvPr id="212" name="Freeform 368">
            <a:extLst>
              <a:ext uri="{FF2B5EF4-FFF2-40B4-BE49-F238E27FC236}">
                <a16:creationId xmlns:a16="http://schemas.microsoft.com/office/drawing/2014/main" id="{EE8A6CC5-E954-7A4E-9A7D-FD9B7C76430C}"/>
              </a:ext>
            </a:extLst>
          </p:cNvPr>
          <p:cNvSpPr>
            <a:spLocks noChangeArrowheads="1"/>
          </p:cNvSpPr>
          <p:nvPr/>
        </p:nvSpPr>
        <p:spPr bwMode="auto">
          <a:xfrm>
            <a:off x="8211087"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3ADC9216-9A44-2347-9309-97F92FAF9422}"/>
              </a:ext>
            </a:extLst>
          </p:cNvPr>
          <p:cNvSpPr>
            <a:spLocks noChangeArrowheads="1"/>
          </p:cNvSpPr>
          <p:nvPr/>
        </p:nvSpPr>
        <p:spPr bwMode="auto">
          <a:xfrm>
            <a:off x="10023440" y="9390234"/>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8"/>
                </a:lnTo>
                <a:lnTo>
                  <a:pt x="0" y="78"/>
                </a:lnTo>
                <a:cubicBezTo>
                  <a:pt x="0" y="35"/>
                  <a:pt x="35" y="0"/>
                  <a:pt x="79" y="0"/>
                </a:cubicBezTo>
                <a:lnTo>
                  <a:pt x="430" y="0"/>
                </a:lnTo>
                <a:lnTo>
                  <a:pt x="430" y="0"/>
                </a:lnTo>
                <a:cubicBezTo>
                  <a:pt x="473" y="0"/>
                  <a:pt x="509" y="35"/>
                  <a:pt x="509" y="78"/>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DC4C72A7-5ED0-4246-9D7A-13E8CC4CE202}"/>
              </a:ext>
            </a:extLst>
          </p:cNvPr>
          <p:cNvSpPr>
            <a:spLocks noChangeArrowheads="1"/>
          </p:cNvSpPr>
          <p:nvPr/>
        </p:nvSpPr>
        <p:spPr bwMode="auto">
          <a:xfrm>
            <a:off x="11830714" y="9390234"/>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8 h 510"/>
              <a:gd name="T10" fmla="*/ 0 w 511"/>
              <a:gd name="T11" fmla="*/ 78 h 510"/>
              <a:gd name="T12" fmla="*/ 79 w 511"/>
              <a:gd name="T13" fmla="*/ 0 h 510"/>
              <a:gd name="T14" fmla="*/ 431 w 511"/>
              <a:gd name="T15" fmla="*/ 0 h 510"/>
              <a:gd name="T16" fmla="*/ 431 w 511"/>
              <a:gd name="T17" fmla="*/ 0 h 510"/>
              <a:gd name="T18" fmla="*/ 510 w 511"/>
              <a:gd name="T19" fmla="*/ 78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10" y="35"/>
                  <a:pt x="510" y="78"/>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3B2BF90C-3D37-9049-B88E-EEC68A7A0B1D}"/>
              </a:ext>
            </a:extLst>
          </p:cNvPr>
          <p:cNvSpPr>
            <a:spLocks noChangeArrowheads="1"/>
          </p:cNvSpPr>
          <p:nvPr/>
        </p:nvSpPr>
        <p:spPr bwMode="auto">
          <a:xfrm>
            <a:off x="136379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6" name="Freeform 372">
            <a:extLst>
              <a:ext uri="{FF2B5EF4-FFF2-40B4-BE49-F238E27FC236}">
                <a16:creationId xmlns:a16="http://schemas.microsoft.com/office/drawing/2014/main" id="{EFF64016-0299-7C4F-BD9E-B5CDBC39BB27}"/>
              </a:ext>
            </a:extLst>
          </p:cNvPr>
          <p:cNvSpPr>
            <a:spLocks noChangeArrowheads="1"/>
          </p:cNvSpPr>
          <p:nvPr/>
        </p:nvSpPr>
        <p:spPr bwMode="auto">
          <a:xfrm>
            <a:off x="27841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17" name="Freeform 373">
            <a:extLst>
              <a:ext uri="{FF2B5EF4-FFF2-40B4-BE49-F238E27FC236}">
                <a16:creationId xmlns:a16="http://schemas.microsoft.com/office/drawing/2014/main" id="{7CB80080-9C65-0846-AA50-2CB03A36F85E}"/>
              </a:ext>
            </a:extLst>
          </p:cNvPr>
          <p:cNvSpPr>
            <a:spLocks noChangeArrowheads="1"/>
          </p:cNvSpPr>
          <p:nvPr/>
        </p:nvSpPr>
        <p:spPr bwMode="auto">
          <a:xfrm>
            <a:off x="4596538" y="10370022"/>
            <a:ext cx="588887" cy="588887"/>
          </a:xfrm>
          <a:custGeom>
            <a:avLst/>
            <a:gdLst>
              <a:gd name="T0" fmla="*/ 431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8" y="510"/>
                </a:lnTo>
                <a:lnTo>
                  <a:pt x="78" y="510"/>
                </a:lnTo>
                <a:cubicBezTo>
                  <a:pt x="35" y="510"/>
                  <a:pt x="0" y="474"/>
                  <a:pt x="0" y="431"/>
                </a:cubicBezTo>
                <a:lnTo>
                  <a:pt x="0" y="79"/>
                </a:lnTo>
                <a:lnTo>
                  <a:pt x="0" y="79"/>
                </a:lnTo>
                <a:cubicBezTo>
                  <a:pt x="0" y="36"/>
                  <a:pt x="35" y="0"/>
                  <a:pt x="78"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3"/>
          </a:solidFill>
          <a:ln>
            <a:noFill/>
          </a:ln>
          <a:effectLst/>
        </p:spPr>
        <p:txBody>
          <a:bodyPr wrap="none" anchor="ctr"/>
          <a:lstStyle/>
          <a:p>
            <a:endParaRPr lang="en-US"/>
          </a:p>
        </p:txBody>
      </p:sp>
      <p:sp>
        <p:nvSpPr>
          <p:cNvPr id="218" name="Freeform 374">
            <a:extLst>
              <a:ext uri="{FF2B5EF4-FFF2-40B4-BE49-F238E27FC236}">
                <a16:creationId xmlns:a16="http://schemas.microsoft.com/office/drawing/2014/main" id="{A6389EE7-42BA-0142-A721-84FCF16C8A94}"/>
              </a:ext>
            </a:extLst>
          </p:cNvPr>
          <p:cNvSpPr>
            <a:spLocks noChangeArrowheads="1"/>
          </p:cNvSpPr>
          <p:nvPr/>
        </p:nvSpPr>
        <p:spPr bwMode="auto">
          <a:xfrm>
            <a:off x="6403813" y="10370022"/>
            <a:ext cx="588887" cy="588887"/>
          </a:xfrm>
          <a:custGeom>
            <a:avLst/>
            <a:gdLst>
              <a:gd name="T0" fmla="*/ 430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8" y="510"/>
                </a:lnTo>
                <a:lnTo>
                  <a:pt x="78" y="510"/>
                </a:lnTo>
                <a:cubicBezTo>
                  <a:pt x="35" y="510"/>
                  <a:pt x="0" y="474"/>
                  <a:pt x="0" y="431"/>
                </a:cubicBezTo>
                <a:lnTo>
                  <a:pt x="0" y="79"/>
                </a:lnTo>
                <a:lnTo>
                  <a:pt x="0" y="79"/>
                </a:lnTo>
                <a:cubicBezTo>
                  <a:pt x="0" y="36"/>
                  <a:pt x="35" y="0"/>
                  <a:pt x="78" y="0"/>
                </a:cubicBezTo>
                <a:lnTo>
                  <a:pt x="430" y="0"/>
                </a:lnTo>
                <a:lnTo>
                  <a:pt x="430" y="0"/>
                </a:lnTo>
                <a:cubicBezTo>
                  <a:pt x="474" y="0"/>
                  <a:pt x="509" y="36"/>
                  <a:pt x="509" y="79"/>
                </a:cubicBezTo>
                <a:lnTo>
                  <a:pt x="509" y="431"/>
                </a:lnTo>
                <a:lnTo>
                  <a:pt x="509" y="431"/>
                </a:lnTo>
                <a:cubicBezTo>
                  <a:pt x="509" y="474"/>
                  <a:pt x="474" y="510"/>
                  <a:pt x="430" y="510"/>
                </a:cubicBezTo>
              </a:path>
            </a:pathLst>
          </a:custGeom>
          <a:solidFill>
            <a:schemeClr val="tx2"/>
          </a:solidFill>
          <a:ln>
            <a:noFill/>
          </a:ln>
          <a:effectLst/>
        </p:spPr>
        <p:txBody>
          <a:bodyPr wrap="none" anchor="ctr"/>
          <a:lstStyle/>
          <a:p>
            <a:endParaRPr lang="en-US"/>
          </a:p>
        </p:txBody>
      </p:sp>
      <p:sp>
        <p:nvSpPr>
          <p:cNvPr id="219" name="Freeform 375">
            <a:extLst>
              <a:ext uri="{FF2B5EF4-FFF2-40B4-BE49-F238E27FC236}">
                <a16:creationId xmlns:a16="http://schemas.microsoft.com/office/drawing/2014/main" id="{90382A7A-CFA5-C949-ACB4-010956F65C4D}"/>
              </a:ext>
            </a:extLst>
          </p:cNvPr>
          <p:cNvSpPr>
            <a:spLocks noChangeArrowheads="1"/>
          </p:cNvSpPr>
          <p:nvPr/>
        </p:nvSpPr>
        <p:spPr bwMode="auto">
          <a:xfrm>
            <a:off x="8211087"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3FD18945-4F2C-8B4B-B014-885156F74C1B}"/>
              </a:ext>
            </a:extLst>
          </p:cNvPr>
          <p:cNvSpPr>
            <a:spLocks noChangeArrowheads="1"/>
          </p:cNvSpPr>
          <p:nvPr/>
        </p:nvSpPr>
        <p:spPr bwMode="auto">
          <a:xfrm>
            <a:off x="10023440" y="10370022"/>
            <a:ext cx="588887" cy="588887"/>
          </a:xfrm>
          <a:custGeom>
            <a:avLst/>
            <a:gdLst>
              <a:gd name="T0" fmla="*/ 430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9" y="510"/>
                </a:lnTo>
                <a:lnTo>
                  <a:pt x="79" y="510"/>
                </a:lnTo>
                <a:cubicBezTo>
                  <a:pt x="35" y="510"/>
                  <a:pt x="0" y="474"/>
                  <a:pt x="0" y="431"/>
                </a:cubicBezTo>
                <a:lnTo>
                  <a:pt x="0" y="79"/>
                </a:lnTo>
                <a:lnTo>
                  <a:pt x="0" y="79"/>
                </a:lnTo>
                <a:cubicBezTo>
                  <a:pt x="0" y="36"/>
                  <a:pt x="35" y="0"/>
                  <a:pt x="79" y="0"/>
                </a:cubicBezTo>
                <a:lnTo>
                  <a:pt x="430" y="0"/>
                </a:lnTo>
                <a:lnTo>
                  <a:pt x="430" y="0"/>
                </a:lnTo>
                <a:cubicBezTo>
                  <a:pt x="473" y="0"/>
                  <a:pt x="509" y="36"/>
                  <a:pt x="509" y="79"/>
                </a:cubicBezTo>
                <a:lnTo>
                  <a:pt x="509" y="431"/>
                </a:lnTo>
                <a:lnTo>
                  <a:pt x="509" y="431"/>
                </a:lnTo>
                <a:cubicBezTo>
                  <a:pt x="509" y="474"/>
                  <a:pt x="473" y="510"/>
                  <a:pt x="430" y="510"/>
                </a:cubicBezTo>
              </a:path>
            </a:pathLst>
          </a:custGeom>
          <a:solidFill>
            <a:schemeClr val="tx2"/>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327EF7AC-24E8-F34A-98FA-CA72FF5382C0}"/>
              </a:ext>
            </a:extLst>
          </p:cNvPr>
          <p:cNvSpPr>
            <a:spLocks noChangeArrowheads="1"/>
          </p:cNvSpPr>
          <p:nvPr/>
        </p:nvSpPr>
        <p:spPr bwMode="auto">
          <a:xfrm>
            <a:off x="11830714" y="10370022"/>
            <a:ext cx="588887" cy="588887"/>
          </a:xfrm>
          <a:custGeom>
            <a:avLst/>
            <a:gdLst>
              <a:gd name="T0" fmla="*/ 431 w 511"/>
              <a:gd name="T1" fmla="*/ 510 h 511"/>
              <a:gd name="T2" fmla="*/ 79 w 511"/>
              <a:gd name="T3" fmla="*/ 510 h 511"/>
              <a:gd name="T4" fmla="*/ 79 w 511"/>
              <a:gd name="T5" fmla="*/ 510 h 511"/>
              <a:gd name="T6" fmla="*/ 0 w 511"/>
              <a:gd name="T7" fmla="*/ 431 h 511"/>
              <a:gd name="T8" fmla="*/ 0 w 511"/>
              <a:gd name="T9" fmla="*/ 79 h 511"/>
              <a:gd name="T10" fmla="*/ 0 w 511"/>
              <a:gd name="T11" fmla="*/ 79 h 511"/>
              <a:gd name="T12" fmla="*/ 79 w 511"/>
              <a:gd name="T13" fmla="*/ 0 h 511"/>
              <a:gd name="T14" fmla="*/ 431 w 511"/>
              <a:gd name="T15" fmla="*/ 0 h 511"/>
              <a:gd name="T16" fmla="*/ 431 w 511"/>
              <a:gd name="T17" fmla="*/ 0 h 511"/>
              <a:gd name="T18" fmla="*/ 510 w 511"/>
              <a:gd name="T19" fmla="*/ 79 h 511"/>
              <a:gd name="T20" fmla="*/ 510 w 511"/>
              <a:gd name="T21" fmla="*/ 431 h 511"/>
              <a:gd name="T22" fmla="*/ 510 w 511"/>
              <a:gd name="T23" fmla="*/ 431 h 511"/>
              <a:gd name="T24" fmla="*/ 431 w 511"/>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10" y="36"/>
                  <a:pt x="510" y="79"/>
                </a:cubicBezTo>
                <a:lnTo>
                  <a:pt x="510" y="431"/>
                </a:lnTo>
                <a:lnTo>
                  <a:pt x="510" y="431"/>
                </a:lnTo>
                <a:cubicBezTo>
                  <a:pt x="510" y="474"/>
                  <a:pt x="474" y="510"/>
                  <a:pt x="431" y="510"/>
                </a:cubicBezTo>
              </a:path>
            </a:pathLst>
          </a:custGeom>
          <a:solidFill>
            <a:schemeClr val="tx2"/>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8A12ACD7-C970-E24B-8580-1B71A384BD1E}"/>
              </a:ext>
            </a:extLst>
          </p:cNvPr>
          <p:cNvSpPr>
            <a:spLocks noChangeArrowheads="1"/>
          </p:cNvSpPr>
          <p:nvPr/>
        </p:nvSpPr>
        <p:spPr bwMode="auto">
          <a:xfrm>
            <a:off x="136379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4"/>
          </a:solidFill>
          <a:ln>
            <a:noFill/>
          </a:ln>
          <a:effectLst/>
        </p:spPr>
        <p:txBody>
          <a:bodyPr wrap="none" anchor="ctr"/>
          <a:lstStyle/>
          <a:p>
            <a:endParaRPr lang="en-US"/>
          </a:p>
        </p:txBody>
      </p:sp>
      <p:sp>
        <p:nvSpPr>
          <p:cNvPr id="223" name="Freeform 379">
            <a:extLst>
              <a:ext uri="{FF2B5EF4-FFF2-40B4-BE49-F238E27FC236}">
                <a16:creationId xmlns:a16="http://schemas.microsoft.com/office/drawing/2014/main" id="{B13CEE34-853C-534C-98B1-B9A68CFB310E}"/>
              </a:ext>
            </a:extLst>
          </p:cNvPr>
          <p:cNvSpPr>
            <a:spLocks noChangeArrowheads="1"/>
          </p:cNvSpPr>
          <p:nvPr/>
        </p:nvSpPr>
        <p:spPr bwMode="auto">
          <a:xfrm>
            <a:off x="27841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4" name="Freeform 380">
            <a:extLst>
              <a:ext uri="{FF2B5EF4-FFF2-40B4-BE49-F238E27FC236}">
                <a16:creationId xmlns:a16="http://schemas.microsoft.com/office/drawing/2014/main" id="{D67C08D1-206E-E84C-8B25-4F8C5B4BF25E}"/>
              </a:ext>
            </a:extLst>
          </p:cNvPr>
          <p:cNvSpPr>
            <a:spLocks noChangeArrowheads="1"/>
          </p:cNvSpPr>
          <p:nvPr/>
        </p:nvSpPr>
        <p:spPr bwMode="auto">
          <a:xfrm>
            <a:off x="4596538" y="11354885"/>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3"/>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5" name="Freeform 381">
            <a:extLst>
              <a:ext uri="{FF2B5EF4-FFF2-40B4-BE49-F238E27FC236}">
                <a16:creationId xmlns:a16="http://schemas.microsoft.com/office/drawing/2014/main" id="{3EC0033C-16FB-BC42-845A-7F02D6CA877C}"/>
              </a:ext>
            </a:extLst>
          </p:cNvPr>
          <p:cNvSpPr>
            <a:spLocks noChangeArrowheads="1"/>
          </p:cNvSpPr>
          <p:nvPr/>
        </p:nvSpPr>
        <p:spPr bwMode="auto">
          <a:xfrm>
            <a:off x="6403813" y="11354885"/>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3"/>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3"/>
                  <a:pt x="474" y="509"/>
                  <a:pt x="430" y="509"/>
                </a:cubicBezTo>
              </a:path>
            </a:pathLst>
          </a:custGeom>
          <a:solidFill>
            <a:schemeClr val="tx2"/>
          </a:solidFill>
          <a:ln>
            <a:noFill/>
          </a:ln>
          <a:effectLst/>
        </p:spPr>
        <p:txBody>
          <a:bodyPr wrap="none" anchor="ctr"/>
          <a:lstStyle/>
          <a:p>
            <a:endParaRPr lang="en-US"/>
          </a:p>
        </p:txBody>
      </p:sp>
      <p:sp>
        <p:nvSpPr>
          <p:cNvPr id="226" name="Freeform 382">
            <a:extLst>
              <a:ext uri="{FF2B5EF4-FFF2-40B4-BE49-F238E27FC236}">
                <a16:creationId xmlns:a16="http://schemas.microsoft.com/office/drawing/2014/main" id="{E5A5D88A-FE0F-894E-B877-B4E21DB780B5}"/>
              </a:ext>
            </a:extLst>
          </p:cNvPr>
          <p:cNvSpPr>
            <a:spLocks noChangeArrowheads="1"/>
          </p:cNvSpPr>
          <p:nvPr/>
        </p:nvSpPr>
        <p:spPr bwMode="auto">
          <a:xfrm>
            <a:off x="8211087"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7" name="Freeform 383">
            <a:extLst>
              <a:ext uri="{FF2B5EF4-FFF2-40B4-BE49-F238E27FC236}">
                <a16:creationId xmlns:a16="http://schemas.microsoft.com/office/drawing/2014/main" id="{CD301A27-FEFD-DC48-93B4-369B1779ABAF}"/>
              </a:ext>
            </a:extLst>
          </p:cNvPr>
          <p:cNvSpPr>
            <a:spLocks noChangeArrowheads="1"/>
          </p:cNvSpPr>
          <p:nvPr/>
        </p:nvSpPr>
        <p:spPr bwMode="auto">
          <a:xfrm>
            <a:off x="10023440" y="11354885"/>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3"/>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3"/>
                  <a:pt x="473" y="509"/>
                  <a:pt x="430" y="509"/>
                </a:cubicBezTo>
              </a:path>
            </a:pathLst>
          </a:custGeom>
          <a:solidFill>
            <a:schemeClr val="tx2"/>
          </a:solidFill>
          <a:ln>
            <a:noFill/>
          </a:ln>
          <a:effectLst/>
        </p:spPr>
        <p:txBody>
          <a:bodyPr wrap="none" anchor="ctr"/>
          <a:lstStyle/>
          <a:p>
            <a:endParaRPr lang="en-US"/>
          </a:p>
        </p:txBody>
      </p:sp>
      <p:sp>
        <p:nvSpPr>
          <p:cNvPr id="228" name="Freeform 384">
            <a:extLst>
              <a:ext uri="{FF2B5EF4-FFF2-40B4-BE49-F238E27FC236}">
                <a16:creationId xmlns:a16="http://schemas.microsoft.com/office/drawing/2014/main" id="{3826FC9C-08CE-6745-83D7-88CEE322F628}"/>
              </a:ext>
            </a:extLst>
          </p:cNvPr>
          <p:cNvSpPr>
            <a:spLocks noChangeArrowheads="1"/>
          </p:cNvSpPr>
          <p:nvPr/>
        </p:nvSpPr>
        <p:spPr bwMode="auto">
          <a:xfrm>
            <a:off x="11830714" y="11354885"/>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29" name="Freeform 385">
            <a:extLst>
              <a:ext uri="{FF2B5EF4-FFF2-40B4-BE49-F238E27FC236}">
                <a16:creationId xmlns:a16="http://schemas.microsoft.com/office/drawing/2014/main" id="{1427D848-8DDD-9B4C-8AA0-DC57D228B525}"/>
              </a:ext>
            </a:extLst>
          </p:cNvPr>
          <p:cNvSpPr>
            <a:spLocks noChangeArrowheads="1"/>
          </p:cNvSpPr>
          <p:nvPr/>
        </p:nvSpPr>
        <p:spPr bwMode="auto">
          <a:xfrm>
            <a:off x="136379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92" name="CuadroTexto 4">
            <a:extLst>
              <a:ext uri="{FF2B5EF4-FFF2-40B4-BE49-F238E27FC236}">
                <a16:creationId xmlns:a16="http://schemas.microsoft.com/office/drawing/2014/main" id="{CE5D08EA-6340-8B40-A30D-161D456F034D}"/>
              </a:ext>
            </a:extLst>
          </p:cNvPr>
          <p:cNvSpPr txBox="1"/>
          <p:nvPr/>
        </p:nvSpPr>
        <p:spPr>
          <a:xfrm>
            <a:off x="5580813" y="4141447"/>
            <a:ext cx="584943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
        <p:nvSpPr>
          <p:cNvPr id="293" name="CuadroTexto 4">
            <a:extLst>
              <a:ext uri="{FF2B5EF4-FFF2-40B4-BE49-F238E27FC236}">
                <a16:creationId xmlns:a16="http://schemas.microsoft.com/office/drawing/2014/main" id="{0C6E268D-D8BF-1C48-9FF0-5276B276C583}"/>
              </a:ext>
            </a:extLst>
          </p:cNvPr>
          <p:cNvSpPr txBox="1"/>
          <p:nvPr/>
        </p:nvSpPr>
        <p:spPr>
          <a:xfrm>
            <a:off x="25286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294" name="CuadroTexto 4">
            <a:extLst>
              <a:ext uri="{FF2B5EF4-FFF2-40B4-BE49-F238E27FC236}">
                <a16:creationId xmlns:a16="http://schemas.microsoft.com/office/drawing/2014/main" id="{84468C05-8E2D-394F-990C-65A303D35F95}"/>
              </a:ext>
            </a:extLst>
          </p:cNvPr>
          <p:cNvSpPr txBox="1"/>
          <p:nvPr/>
        </p:nvSpPr>
        <p:spPr>
          <a:xfrm>
            <a:off x="4340961"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M</a:t>
            </a:r>
          </a:p>
        </p:txBody>
      </p:sp>
      <p:sp>
        <p:nvSpPr>
          <p:cNvPr id="295" name="CuadroTexto 4">
            <a:extLst>
              <a:ext uri="{FF2B5EF4-FFF2-40B4-BE49-F238E27FC236}">
                <a16:creationId xmlns:a16="http://schemas.microsoft.com/office/drawing/2014/main" id="{C3AF7C94-BE8D-0F42-B52D-42A5CAC81410}"/>
              </a:ext>
            </a:extLst>
          </p:cNvPr>
          <p:cNvSpPr txBox="1"/>
          <p:nvPr/>
        </p:nvSpPr>
        <p:spPr>
          <a:xfrm>
            <a:off x="6153310"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6" name="CuadroTexto 4">
            <a:extLst>
              <a:ext uri="{FF2B5EF4-FFF2-40B4-BE49-F238E27FC236}">
                <a16:creationId xmlns:a16="http://schemas.microsoft.com/office/drawing/2014/main" id="{1A7D6C1E-0884-DE4E-A2D9-7D9F85F04AE4}"/>
              </a:ext>
            </a:extLst>
          </p:cNvPr>
          <p:cNvSpPr txBox="1"/>
          <p:nvPr/>
        </p:nvSpPr>
        <p:spPr>
          <a:xfrm>
            <a:off x="9762788"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7" name="CuadroTexto 4">
            <a:extLst>
              <a:ext uri="{FF2B5EF4-FFF2-40B4-BE49-F238E27FC236}">
                <a16:creationId xmlns:a16="http://schemas.microsoft.com/office/drawing/2014/main" id="{F552B27C-D7B9-6A46-AF3B-273F740637B2}"/>
              </a:ext>
            </a:extLst>
          </p:cNvPr>
          <p:cNvSpPr txBox="1"/>
          <p:nvPr/>
        </p:nvSpPr>
        <p:spPr>
          <a:xfrm>
            <a:off x="11575137"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F</a:t>
            </a:r>
          </a:p>
        </p:txBody>
      </p:sp>
      <p:sp>
        <p:nvSpPr>
          <p:cNvPr id="298" name="CuadroTexto 4">
            <a:extLst>
              <a:ext uri="{FF2B5EF4-FFF2-40B4-BE49-F238E27FC236}">
                <a16:creationId xmlns:a16="http://schemas.microsoft.com/office/drawing/2014/main" id="{27688311-8922-1A4F-B73D-6CCF13BF876C}"/>
              </a:ext>
            </a:extLst>
          </p:cNvPr>
          <p:cNvSpPr txBox="1"/>
          <p:nvPr/>
        </p:nvSpPr>
        <p:spPr>
          <a:xfrm>
            <a:off x="133824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302" name="CuadroTexto 4">
            <a:extLst>
              <a:ext uri="{FF2B5EF4-FFF2-40B4-BE49-F238E27FC236}">
                <a16:creationId xmlns:a16="http://schemas.microsoft.com/office/drawing/2014/main" id="{6B95B618-541F-E145-8768-F5536C33F962}"/>
              </a:ext>
            </a:extLst>
          </p:cNvPr>
          <p:cNvSpPr txBox="1"/>
          <p:nvPr/>
        </p:nvSpPr>
        <p:spPr>
          <a:xfrm>
            <a:off x="9762788"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a:t>
            </a:r>
          </a:p>
        </p:txBody>
      </p:sp>
      <p:sp>
        <p:nvSpPr>
          <p:cNvPr id="303" name="CuadroTexto 4">
            <a:extLst>
              <a:ext uri="{FF2B5EF4-FFF2-40B4-BE49-F238E27FC236}">
                <a16:creationId xmlns:a16="http://schemas.microsoft.com/office/drawing/2014/main" id="{9F882EC5-77D9-DF45-BE02-91F2FEE47A8C}"/>
              </a:ext>
            </a:extLst>
          </p:cNvPr>
          <p:cNvSpPr txBox="1"/>
          <p:nvPr/>
        </p:nvSpPr>
        <p:spPr>
          <a:xfrm>
            <a:off x="11575137"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a:t>
            </a:r>
          </a:p>
        </p:txBody>
      </p:sp>
      <p:sp>
        <p:nvSpPr>
          <p:cNvPr id="304" name="CuadroTexto 4">
            <a:extLst>
              <a:ext uri="{FF2B5EF4-FFF2-40B4-BE49-F238E27FC236}">
                <a16:creationId xmlns:a16="http://schemas.microsoft.com/office/drawing/2014/main" id="{91E01C9D-0422-E242-B4BB-69E371C4166C}"/>
              </a:ext>
            </a:extLst>
          </p:cNvPr>
          <p:cNvSpPr txBox="1"/>
          <p:nvPr/>
        </p:nvSpPr>
        <p:spPr>
          <a:xfrm>
            <a:off x="13382412"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4</a:t>
            </a:r>
          </a:p>
        </p:txBody>
      </p:sp>
      <p:sp>
        <p:nvSpPr>
          <p:cNvPr id="305" name="CuadroTexto 4">
            <a:extLst>
              <a:ext uri="{FF2B5EF4-FFF2-40B4-BE49-F238E27FC236}">
                <a16:creationId xmlns:a16="http://schemas.microsoft.com/office/drawing/2014/main" id="{28FCB672-6E60-2C41-928B-0374B1B0B7CE}"/>
              </a:ext>
            </a:extLst>
          </p:cNvPr>
          <p:cNvSpPr txBox="1"/>
          <p:nvPr/>
        </p:nvSpPr>
        <p:spPr>
          <a:xfrm>
            <a:off x="7954266"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a:t>
            </a:r>
          </a:p>
        </p:txBody>
      </p:sp>
      <p:sp>
        <p:nvSpPr>
          <p:cNvPr id="306" name="CuadroTexto 4">
            <a:extLst>
              <a:ext uri="{FF2B5EF4-FFF2-40B4-BE49-F238E27FC236}">
                <a16:creationId xmlns:a16="http://schemas.microsoft.com/office/drawing/2014/main" id="{632F9BD2-73F0-5C45-9E7F-884DAA5BF97B}"/>
              </a:ext>
            </a:extLst>
          </p:cNvPr>
          <p:cNvSpPr txBox="1"/>
          <p:nvPr/>
        </p:nvSpPr>
        <p:spPr>
          <a:xfrm>
            <a:off x="25286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5</a:t>
            </a:r>
          </a:p>
        </p:txBody>
      </p:sp>
      <p:sp>
        <p:nvSpPr>
          <p:cNvPr id="307" name="CuadroTexto 4">
            <a:extLst>
              <a:ext uri="{FF2B5EF4-FFF2-40B4-BE49-F238E27FC236}">
                <a16:creationId xmlns:a16="http://schemas.microsoft.com/office/drawing/2014/main" id="{33EE4DD3-C2F8-CB43-A903-41E1C200474D}"/>
              </a:ext>
            </a:extLst>
          </p:cNvPr>
          <p:cNvSpPr txBox="1"/>
          <p:nvPr/>
        </p:nvSpPr>
        <p:spPr>
          <a:xfrm>
            <a:off x="4340961"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6</a:t>
            </a:r>
          </a:p>
        </p:txBody>
      </p:sp>
      <p:sp>
        <p:nvSpPr>
          <p:cNvPr id="308" name="CuadroTexto 4">
            <a:extLst>
              <a:ext uri="{FF2B5EF4-FFF2-40B4-BE49-F238E27FC236}">
                <a16:creationId xmlns:a16="http://schemas.microsoft.com/office/drawing/2014/main" id="{E3062C2D-72AF-DA4E-8261-5A077F2FAA93}"/>
              </a:ext>
            </a:extLst>
          </p:cNvPr>
          <p:cNvSpPr txBox="1"/>
          <p:nvPr/>
        </p:nvSpPr>
        <p:spPr>
          <a:xfrm>
            <a:off x="6153310"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7</a:t>
            </a:r>
          </a:p>
        </p:txBody>
      </p:sp>
      <p:sp>
        <p:nvSpPr>
          <p:cNvPr id="309" name="CuadroTexto 4">
            <a:extLst>
              <a:ext uri="{FF2B5EF4-FFF2-40B4-BE49-F238E27FC236}">
                <a16:creationId xmlns:a16="http://schemas.microsoft.com/office/drawing/2014/main" id="{75848801-FAA9-BE40-A7E1-CBA86F72C59D}"/>
              </a:ext>
            </a:extLst>
          </p:cNvPr>
          <p:cNvSpPr txBox="1"/>
          <p:nvPr/>
        </p:nvSpPr>
        <p:spPr>
          <a:xfrm>
            <a:off x="9762788"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9</a:t>
            </a:r>
          </a:p>
        </p:txBody>
      </p:sp>
      <p:sp>
        <p:nvSpPr>
          <p:cNvPr id="310" name="CuadroTexto 4">
            <a:extLst>
              <a:ext uri="{FF2B5EF4-FFF2-40B4-BE49-F238E27FC236}">
                <a16:creationId xmlns:a16="http://schemas.microsoft.com/office/drawing/2014/main" id="{B4B3B47B-71A2-7D42-B548-3E630A9F0D9D}"/>
              </a:ext>
            </a:extLst>
          </p:cNvPr>
          <p:cNvSpPr txBox="1"/>
          <p:nvPr/>
        </p:nvSpPr>
        <p:spPr>
          <a:xfrm>
            <a:off x="11575137"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10</a:t>
            </a:r>
          </a:p>
        </p:txBody>
      </p:sp>
      <p:sp>
        <p:nvSpPr>
          <p:cNvPr id="311" name="CuadroTexto 4">
            <a:extLst>
              <a:ext uri="{FF2B5EF4-FFF2-40B4-BE49-F238E27FC236}">
                <a16:creationId xmlns:a16="http://schemas.microsoft.com/office/drawing/2014/main" id="{F13123E8-F9A8-BE44-89BE-50B0A32DC85F}"/>
              </a:ext>
            </a:extLst>
          </p:cNvPr>
          <p:cNvSpPr txBox="1"/>
          <p:nvPr/>
        </p:nvSpPr>
        <p:spPr>
          <a:xfrm>
            <a:off x="133824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11</a:t>
            </a:r>
          </a:p>
        </p:txBody>
      </p:sp>
      <p:sp>
        <p:nvSpPr>
          <p:cNvPr id="312" name="CuadroTexto 4">
            <a:extLst>
              <a:ext uri="{FF2B5EF4-FFF2-40B4-BE49-F238E27FC236}">
                <a16:creationId xmlns:a16="http://schemas.microsoft.com/office/drawing/2014/main" id="{4132B106-D5B8-9643-A8C8-E0BD1A9D89F1}"/>
              </a:ext>
            </a:extLst>
          </p:cNvPr>
          <p:cNvSpPr txBox="1"/>
          <p:nvPr/>
        </p:nvSpPr>
        <p:spPr>
          <a:xfrm>
            <a:off x="7954266"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8</a:t>
            </a:r>
          </a:p>
        </p:txBody>
      </p:sp>
      <p:sp>
        <p:nvSpPr>
          <p:cNvPr id="313" name="CuadroTexto 4">
            <a:extLst>
              <a:ext uri="{FF2B5EF4-FFF2-40B4-BE49-F238E27FC236}">
                <a16:creationId xmlns:a16="http://schemas.microsoft.com/office/drawing/2014/main" id="{50F56298-2F36-FE42-A419-B950C75E3D88}"/>
              </a:ext>
            </a:extLst>
          </p:cNvPr>
          <p:cNvSpPr txBox="1"/>
          <p:nvPr/>
        </p:nvSpPr>
        <p:spPr>
          <a:xfrm>
            <a:off x="25286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12</a:t>
            </a:r>
          </a:p>
        </p:txBody>
      </p:sp>
      <p:sp>
        <p:nvSpPr>
          <p:cNvPr id="314" name="CuadroTexto 4">
            <a:extLst>
              <a:ext uri="{FF2B5EF4-FFF2-40B4-BE49-F238E27FC236}">
                <a16:creationId xmlns:a16="http://schemas.microsoft.com/office/drawing/2014/main" id="{6158F458-3E43-034B-B8EC-05A94A1CA9B6}"/>
              </a:ext>
            </a:extLst>
          </p:cNvPr>
          <p:cNvSpPr txBox="1"/>
          <p:nvPr/>
        </p:nvSpPr>
        <p:spPr>
          <a:xfrm>
            <a:off x="4340961"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13</a:t>
            </a:r>
          </a:p>
        </p:txBody>
      </p:sp>
      <p:sp>
        <p:nvSpPr>
          <p:cNvPr id="315" name="CuadroTexto 4">
            <a:extLst>
              <a:ext uri="{FF2B5EF4-FFF2-40B4-BE49-F238E27FC236}">
                <a16:creationId xmlns:a16="http://schemas.microsoft.com/office/drawing/2014/main" id="{D4DFD6E9-EC20-D646-B90A-6DC996DBD428}"/>
              </a:ext>
            </a:extLst>
          </p:cNvPr>
          <p:cNvSpPr txBox="1"/>
          <p:nvPr/>
        </p:nvSpPr>
        <p:spPr>
          <a:xfrm>
            <a:off x="6153310"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14</a:t>
            </a:r>
          </a:p>
        </p:txBody>
      </p:sp>
      <p:sp>
        <p:nvSpPr>
          <p:cNvPr id="316" name="CuadroTexto 4">
            <a:extLst>
              <a:ext uri="{FF2B5EF4-FFF2-40B4-BE49-F238E27FC236}">
                <a16:creationId xmlns:a16="http://schemas.microsoft.com/office/drawing/2014/main" id="{16EC11F6-0C6B-3F4A-9629-53E591309373}"/>
              </a:ext>
            </a:extLst>
          </p:cNvPr>
          <p:cNvSpPr txBox="1"/>
          <p:nvPr/>
        </p:nvSpPr>
        <p:spPr>
          <a:xfrm>
            <a:off x="9762788"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16</a:t>
            </a:r>
          </a:p>
        </p:txBody>
      </p:sp>
      <p:sp>
        <p:nvSpPr>
          <p:cNvPr id="317" name="CuadroTexto 4">
            <a:extLst>
              <a:ext uri="{FF2B5EF4-FFF2-40B4-BE49-F238E27FC236}">
                <a16:creationId xmlns:a16="http://schemas.microsoft.com/office/drawing/2014/main" id="{880C7C5B-99B7-5E49-97F3-5DDC9C2BDF85}"/>
              </a:ext>
            </a:extLst>
          </p:cNvPr>
          <p:cNvSpPr txBox="1"/>
          <p:nvPr/>
        </p:nvSpPr>
        <p:spPr>
          <a:xfrm>
            <a:off x="11575137"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17</a:t>
            </a:r>
          </a:p>
        </p:txBody>
      </p:sp>
      <p:sp>
        <p:nvSpPr>
          <p:cNvPr id="318" name="CuadroTexto 4">
            <a:extLst>
              <a:ext uri="{FF2B5EF4-FFF2-40B4-BE49-F238E27FC236}">
                <a16:creationId xmlns:a16="http://schemas.microsoft.com/office/drawing/2014/main" id="{B8A01484-C489-8D4F-B201-51A7A61F0599}"/>
              </a:ext>
            </a:extLst>
          </p:cNvPr>
          <p:cNvSpPr txBox="1"/>
          <p:nvPr/>
        </p:nvSpPr>
        <p:spPr>
          <a:xfrm>
            <a:off x="133824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18</a:t>
            </a:r>
          </a:p>
        </p:txBody>
      </p:sp>
      <p:sp>
        <p:nvSpPr>
          <p:cNvPr id="319" name="CuadroTexto 4">
            <a:extLst>
              <a:ext uri="{FF2B5EF4-FFF2-40B4-BE49-F238E27FC236}">
                <a16:creationId xmlns:a16="http://schemas.microsoft.com/office/drawing/2014/main" id="{374852C9-9165-954B-9381-77CE607153E7}"/>
              </a:ext>
            </a:extLst>
          </p:cNvPr>
          <p:cNvSpPr txBox="1"/>
          <p:nvPr/>
        </p:nvSpPr>
        <p:spPr>
          <a:xfrm>
            <a:off x="7954266"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15</a:t>
            </a:r>
          </a:p>
        </p:txBody>
      </p:sp>
      <p:sp>
        <p:nvSpPr>
          <p:cNvPr id="320" name="CuadroTexto 4">
            <a:extLst>
              <a:ext uri="{FF2B5EF4-FFF2-40B4-BE49-F238E27FC236}">
                <a16:creationId xmlns:a16="http://schemas.microsoft.com/office/drawing/2014/main" id="{466FD590-C0AA-1548-86AD-A3CC494671E2}"/>
              </a:ext>
            </a:extLst>
          </p:cNvPr>
          <p:cNvSpPr txBox="1"/>
          <p:nvPr/>
        </p:nvSpPr>
        <p:spPr>
          <a:xfrm>
            <a:off x="25286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19</a:t>
            </a:r>
          </a:p>
        </p:txBody>
      </p:sp>
      <p:sp>
        <p:nvSpPr>
          <p:cNvPr id="321" name="CuadroTexto 4">
            <a:extLst>
              <a:ext uri="{FF2B5EF4-FFF2-40B4-BE49-F238E27FC236}">
                <a16:creationId xmlns:a16="http://schemas.microsoft.com/office/drawing/2014/main" id="{C6A24CAA-F2E5-CE45-B9AC-2888D218CB00}"/>
              </a:ext>
            </a:extLst>
          </p:cNvPr>
          <p:cNvSpPr txBox="1"/>
          <p:nvPr/>
        </p:nvSpPr>
        <p:spPr>
          <a:xfrm>
            <a:off x="4340961"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20</a:t>
            </a:r>
          </a:p>
        </p:txBody>
      </p:sp>
      <p:sp>
        <p:nvSpPr>
          <p:cNvPr id="322" name="CuadroTexto 4">
            <a:extLst>
              <a:ext uri="{FF2B5EF4-FFF2-40B4-BE49-F238E27FC236}">
                <a16:creationId xmlns:a16="http://schemas.microsoft.com/office/drawing/2014/main" id="{ABCF9654-0774-C945-A679-CEB5B2D03457}"/>
              </a:ext>
            </a:extLst>
          </p:cNvPr>
          <p:cNvSpPr txBox="1"/>
          <p:nvPr/>
        </p:nvSpPr>
        <p:spPr>
          <a:xfrm>
            <a:off x="6153310"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21</a:t>
            </a:r>
          </a:p>
        </p:txBody>
      </p:sp>
      <p:sp>
        <p:nvSpPr>
          <p:cNvPr id="323" name="CuadroTexto 4">
            <a:extLst>
              <a:ext uri="{FF2B5EF4-FFF2-40B4-BE49-F238E27FC236}">
                <a16:creationId xmlns:a16="http://schemas.microsoft.com/office/drawing/2014/main" id="{5AEA7358-87A0-314E-A60A-C9A8086D1C87}"/>
              </a:ext>
            </a:extLst>
          </p:cNvPr>
          <p:cNvSpPr txBox="1"/>
          <p:nvPr/>
        </p:nvSpPr>
        <p:spPr>
          <a:xfrm>
            <a:off x="9762788"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23</a:t>
            </a:r>
          </a:p>
        </p:txBody>
      </p:sp>
      <p:sp>
        <p:nvSpPr>
          <p:cNvPr id="324" name="CuadroTexto 4">
            <a:extLst>
              <a:ext uri="{FF2B5EF4-FFF2-40B4-BE49-F238E27FC236}">
                <a16:creationId xmlns:a16="http://schemas.microsoft.com/office/drawing/2014/main" id="{74BD3BD1-D24F-7F4C-B111-0B70F1DDA296}"/>
              </a:ext>
            </a:extLst>
          </p:cNvPr>
          <p:cNvSpPr txBox="1"/>
          <p:nvPr/>
        </p:nvSpPr>
        <p:spPr>
          <a:xfrm>
            <a:off x="11575137"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24</a:t>
            </a:r>
          </a:p>
        </p:txBody>
      </p:sp>
      <p:sp>
        <p:nvSpPr>
          <p:cNvPr id="325" name="CuadroTexto 4">
            <a:extLst>
              <a:ext uri="{FF2B5EF4-FFF2-40B4-BE49-F238E27FC236}">
                <a16:creationId xmlns:a16="http://schemas.microsoft.com/office/drawing/2014/main" id="{495895FC-1A33-E544-86C0-19C3D44ABFC8}"/>
              </a:ext>
            </a:extLst>
          </p:cNvPr>
          <p:cNvSpPr txBox="1"/>
          <p:nvPr/>
        </p:nvSpPr>
        <p:spPr>
          <a:xfrm>
            <a:off x="133824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25</a:t>
            </a:r>
          </a:p>
        </p:txBody>
      </p:sp>
      <p:sp>
        <p:nvSpPr>
          <p:cNvPr id="326" name="CuadroTexto 4">
            <a:extLst>
              <a:ext uri="{FF2B5EF4-FFF2-40B4-BE49-F238E27FC236}">
                <a16:creationId xmlns:a16="http://schemas.microsoft.com/office/drawing/2014/main" id="{A7E7AFCB-3204-7F42-8702-229A6D441FED}"/>
              </a:ext>
            </a:extLst>
          </p:cNvPr>
          <p:cNvSpPr txBox="1"/>
          <p:nvPr/>
        </p:nvSpPr>
        <p:spPr>
          <a:xfrm>
            <a:off x="7954266"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22</a:t>
            </a:r>
          </a:p>
        </p:txBody>
      </p:sp>
      <p:sp>
        <p:nvSpPr>
          <p:cNvPr id="327" name="CuadroTexto 4">
            <a:extLst>
              <a:ext uri="{FF2B5EF4-FFF2-40B4-BE49-F238E27FC236}">
                <a16:creationId xmlns:a16="http://schemas.microsoft.com/office/drawing/2014/main" id="{AC25E64F-5F72-BC4E-ABA2-1020E0416A03}"/>
              </a:ext>
            </a:extLst>
          </p:cNvPr>
          <p:cNvSpPr txBox="1"/>
          <p:nvPr/>
        </p:nvSpPr>
        <p:spPr>
          <a:xfrm>
            <a:off x="2528612"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26</a:t>
            </a:r>
          </a:p>
        </p:txBody>
      </p:sp>
      <p:sp>
        <p:nvSpPr>
          <p:cNvPr id="328" name="CuadroTexto 4">
            <a:extLst>
              <a:ext uri="{FF2B5EF4-FFF2-40B4-BE49-F238E27FC236}">
                <a16:creationId xmlns:a16="http://schemas.microsoft.com/office/drawing/2014/main" id="{1B4A745C-A3AA-0A44-8AF9-9DD7AD7AC178}"/>
              </a:ext>
            </a:extLst>
          </p:cNvPr>
          <p:cNvSpPr txBox="1"/>
          <p:nvPr/>
        </p:nvSpPr>
        <p:spPr>
          <a:xfrm>
            <a:off x="4340961"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27</a:t>
            </a:r>
          </a:p>
        </p:txBody>
      </p:sp>
      <p:sp>
        <p:nvSpPr>
          <p:cNvPr id="329" name="CuadroTexto 4">
            <a:extLst>
              <a:ext uri="{FF2B5EF4-FFF2-40B4-BE49-F238E27FC236}">
                <a16:creationId xmlns:a16="http://schemas.microsoft.com/office/drawing/2014/main" id="{0FAE7313-FEE8-A648-860C-559153862DE7}"/>
              </a:ext>
            </a:extLst>
          </p:cNvPr>
          <p:cNvSpPr txBox="1"/>
          <p:nvPr/>
        </p:nvSpPr>
        <p:spPr>
          <a:xfrm>
            <a:off x="6153310"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28</a:t>
            </a:r>
          </a:p>
        </p:txBody>
      </p:sp>
      <p:sp>
        <p:nvSpPr>
          <p:cNvPr id="330" name="CuadroTexto 4">
            <a:extLst>
              <a:ext uri="{FF2B5EF4-FFF2-40B4-BE49-F238E27FC236}">
                <a16:creationId xmlns:a16="http://schemas.microsoft.com/office/drawing/2014/main" id="{8E3DDBF7-D681-0B42-92C5-006DC0684E13}"/>
              </a:ext>
            </a:extLst>
          </p:cNvPr>
          <p:cNvSpPr txBox="1"/>
          <p:nvPr/>
        </p:nvSpPr>
        <p:spPr>
          <a:xfrm>
            <a:off x="9762788"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30</a:t>
            </a:r>
          </a:p>
        </p:txBody>
      </p:sp>
      <p:sp>
        <p:nvSpPr>
          <p:cNvPr id="333" name="CuadroTexto 4">
            <a:extLst>
              <a:ext uri="{FF2B5EF4-FFF2-40B4-BE49-F238E27FC236}">
                <a16:creationId xmlns:a16="http://schemas.microsoft.com/office/drawing/2014/main" id="{340661EE-67CD-9741-964D-D1E6EA8EEE1A}"/>
              </a:ext>
            </a:extLst>
          </p:cNvPr>
          <p:cNvSpPr txBox="1"/>
          <p:nvPr/>
        </p:nvSpPr>
        <p:spPr>
          <a:xfrm>
            <a:off x="7954266"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29</a:t>
            </a:r>
          </a:p>
        </p:txBody>
      </p:sp>
      <p:grpSp>
        <p:nvGrpSpPr>
          <p:cNvPr id="334" name="Group 333">
            <a:extLst>
              <a:ext uri="{FF2B5EF4-FFF2-40B4-BE49-F238E27FC236}">
                <a16:creationId xmlns:a16="http://schemas.microsoft.com/office/drawing/2014/main" id="{A47EF99A-C9AF-0F46-909F-FADB513D686C}"/>
              </a:ext>
            </a:extLst>
          </p:cNvPr>
          <p:cNvGrpSpPr/>
          <p:nvPr/>
        </p:nvGrpSpPr>
        <p:grpSpPr>
          <a:xfrm>
            <a:off x="17791100" y="3978564"/>
            <a:ext cx="4817684" cy="1600438"/>
            <a:chOff x="21840150" y="4290491"/>
            <a:chExt cx="4817684" cy="1600438"/>
          </a:xfrm>
        </p:grpSpPr>
        <p:sp>
          <p:nvSpPr>
            <p:cNvPr id="335" name="CuadroTexto 4">
              <a:extLst>
                <a:ext uri="{FF2B5EF4-FFF2-40B4-BE49-F238E27FC236}">
                  <a16:creationId xmlns:a16="http://schemas.microsoft.com/office/drawing/2014/main" id="{98F57EA4-A74B-D041-9B5E-74F023788509}"/>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A805C975-3FE7-FE45-A7F9-D6E5A82513CC}"/>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7" name="Group 336">
            <a:extLst>
              <a:ext uri="{FF2B5EF4-FFF2-40B4-BE49-F238E27FC236}">
                <a16:creationId xmlns:a16="http://schemas.microsoft.com/office/drawing/2014/main" id="{F8138A3D-627E-1440-B849-B7A2807236A2}"/>
              </a:ext>
            </a:extLst>
          </p:cNvPr>
          <p:cNvGrpSpPr/>
          <p:nvPr/>
        </p:nvGrpSpPr>
        <p:grpSpPr>
          <a:xfrm>
            <a:off x="17791100" y="6225333"/>
            <a:ext cx="4817684" cy="1600438"/>
            <a:chOff x="21840150" y="4290491"/>
            <a:chExt cx="4817684" cy="1600438"/>
          </a:xfrm>
        </p:grpSpPr>
        <p:sp>
          <p:nvSpPr>
            <p:cNvPr id="338" name="CuadroTexto 4">
              <a:extLst>
                <a:ext uri="{FF2B5EF4-FFF2-40B4-BE49-F238E27FC236}">
                  <a16:creationId xmlns:a16="http://schemas.microsoft.com/office/drawing/2014/main" id="{EFBAE64D-E8CE-E54F-A135-CCD612FFF43A}"/>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9" name="CuadroTexto 4">
              <a:extLst>
                <a:ext uri="{FF2B5EF4-FFF2-40B4-BE49-F238E27FC236}">
                  <a16:creationId xmlns:a16="http://schemas.microsoft.com/office/drawing/2014/main" id="{62E17763-6FBC-484D-B66A-3EA03717B179}"/>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0" name="Group 339">
            <a:extLst>
              <a:ext uri="{FF2B5EF4-FFF2-40B4-BE49-F238E27FC236}">
                <a16:creationId xmlns:a16="http://schemas.microsoft.com/office/drawing/2014/main" id="{C86307E0-2CA6-164B-B42A-EF5ED6FA658C}"/>
              </a:ext>
            </a:extLst>
          </p:cNvPr>
          <p:cNvGrpSpPr/>
          <p:nvPr/>
        </p:nvGrpSpPr>
        <p:grpSpPr>
          <a:xfrm>
            <a:off x="17791100" y="8380026"/>
            <a:ext cx="4817684" cy="1600438"/>
            <a:chOff x="21840150" y="4290491"/>
            <a:chExt cx="4817684" cy="1600438"/>
          </a:xfrm>
        </p:grpSpPr>
        <p:sp>
          <p:nvSpPr>
            <p:cNvPr id="341" name="CuadroTexto 4">
              <a:extLst>
                <a:ext uri="{FF2B5EF4-FFF2-40B4-BE49-F238E27FC236}">
                  <a16:creationId xmlns:a16="http://schemas.microsoft.com/office/drawing/2014/main" id="{51115C8C-4DB6-894A-8786-8F74B64A4413}"/>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2" name="CuadroTexto 4">
              <a:extLst>
                <a:ext uri="{FF2B5EF4-FFF2-40B4-BE49-F238E27FC236}">
                  <a16:creationId xmlns:a16="http://schemas.microsoft.com/office/drawing/2014/main" id="{1EB53470-7D41-FF42-8471-49256BE583C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3" name="Group 342">
            <a:extLst>
              <a:ext uri="{FF2B5EF4-FFF2-40B4-BE49-F238E27FC236}">
                <a16:creationId xmlns:a16="http://schemas.microsoft.com/office/drawing/2014/main" id="{EC3BE9F5-586B-4043-AB95-BFFEE8491E97}"/>
              </a:ext>
            </a:extLst>
          </p:cNvPr>
          <p:cNvGrpSpPr/>
          <p:nvPr/>
        </p:nvGrpSpPr>
        <p:grpSpPr>
          <a:xfrm>
            <a:off x="17791100" y="10626795"/>
            <a:ext cx="4817684" cy="1600438"/>
            <a:chOff x="21840150" y="4290491"/>
            <a:chExt cx="4817684" cy="1600438"/>
          </a:xfrm>
        </p:grpSpPr>
        <p:sp>
          <p:nvSpPr>
            <p:cNvPr id="344" name="CuadroTexto 4">
              <a:extLst>
                <a:ext uri="{FF2B5EF4-FFF2-40B4-BE49-F238E27FC236}">
                  <a16:creationId xmlns:a16="http://schemas.microsoft.com/office/drawing/2014/main" id="{76C94C38-EDC3-2947-8FC9-0520CFDCA1AF}"/>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5" name="CuadroTexto 4">
              <a:extLst>
                <a:ext uri="{FF2B5EF4-FFF2-40B4-BE49-F238E27FC236}">
                  <a16:creationId xmlns:a16="http://schemas.microsoft.com/office/drawing/2014/main" id="{6B9D590D-94CB-8C48-943C-6DE096A9A3F8}"/>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811922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4719C1DD-7A0D-0E4D-B385-8A46E1FE13F1}"/>
              </a:ext>
            </a:extLst>
          </p:cNvPr>
          <p:cNvSpPr>
            <a:spLocks noChangeArrowheads="1"/>
          </p:cNvSpPr>
          <p:nvPr/>
        </p:nvSpPr>
        <p:spPr bwMode="auto">
          <a:xfrm>
            <a:off x="10940376" y="5243273"/>
            <a:ext cx="1944359" cy="2364764"/>
          </a:xfrm>
          <a:custGeom>
            <a:avLst/>
            <a:gdLst>
              <a:gd name="T0" fmla="*/ 1533 w 1795"/>
              <a:gd name="T1" fmla="*/ 1527 h 2182"/>
              <a:gd name="T2" fmla="*/ 1533 w 1795"/>
              <a:gd name="T3" fmla="*/ 1527 h 2182"/>
              <a:gd name="T4" fmla="*/ 431 w 1795"/>
              <a:gd name="T5" fmla="*/ 1981 h 2182"/>
              <a:gd name="T6" fmla="*/ 431 w 1795"/>
              <a:gd name="T7" fmla="*/ 1981 h 2182"/>
              <a:gd name="T8" fmla="*/ 257 w 1795"/>
              <a:gd name="T9" fmla="*/ 803 h 2182"/>
              <a:gd name="T10" fmla="*/ 257 w 1795"/>
              <a:gd name="T11" fmla="*/ 803 h 2182"/>
              <a:gd name="T12" fmla="*/ 1443 w 1795"/>
              <a:gd name="T13" fmla="*/ 200 h 2182"/>
              <a:gd name="T14" fmla="*/ 1443 w 1795"/>
              <a:gd name="T15" fmla="*/ 200 h 2182"/>
              <a:gd name="T16" fmla="*/ 1533 w 1795"/>
              <a:gd name="T17" fmla="*/ 1527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5" h="2182">
                <a:moveTo>
                  <a:pt x="1533" y="1527"/>
                </a:moveTo>
                <a:lnTo>
                  <a:pt x="1533" y="1527"/>
                </a:lnTo>
                <a:cubicBezTo>
                  <a:pt x="1277" y="1978"/>
                  <a:pt x="784" y="2181"/>
                  <a:pt x="431" y="1981"/>
                </a:cubicBezTo>
                <a:lnTo>
                  <a:pt x="431" y="1981"/>
                </a:lnTo>
                <a:cubicBezTo>
                  <a:pt x="79" y="1781"/>
                  <a:pt x="0" y="1253"/>
                  <a:pt x="257" y="803"/>
                </a:cubicBezTo>
                <a:lnTo>
                  <a:pt x="257" y="803"/>
                </a:lnTo>
                <a:cubicBezTo>
                  <a:pt x="513" y="351"/>
                  <a:pt x="1090" y="0"/>
                  <a:pt x="1443" y="200"/>
                </a:cubicBezTo>
                <a:lnTo>
                  <a:pt x="1443" y="200"/>
                </a:lnTo>
                <a:cubicBezTo>
                  <a:pt x="1794" y="400"/>
                  <a:pt x="1788" y="1076"/>
                  <a:pt x="1533" y="1527"/>
                </a:cubicBezTo>
              </a:path>
            </a:pathLst>
          </a:custGeom>
          <a:solidFill>
            <a:schemeClr val="accent4"/>
          </a:solidFill>
          <a:ln>
            <a:noFill/>
          </a:ln>
          <a:effectLst/>
        </p:spPr>
        <p:txBody>
          <a:bodyPr wrap="none" anchor="ctr"/>
          <a:lstStyle/>
          <a:p>
            <a:endParaRPr lang="en-US"/>
          </a:p>
        </p:txBody>
      </p:sp>
      <p:sp>
        <p:nvSpPr>
          <p:cNvPr id="4" name="Freeform 2">
            <a:extLst>
              <a:ext uri="{FF2B5EF4-FFF2-40B4-BE49-F238E27FC236}">
                <a16:creationId xmlns:a16="http://schemas.microsoft.com/office/drawing/2014/main" id="{5D0BA0B1-00CB-B844-87C5-45FD66315517}"/>
              </a:ext>
            </a:extLst>
          </p:cNvPr>
          <p:cNvSpPr>
            <a:spLocks noChangeArrowheads="1"/>
          </p:cNvSpPr>
          <p:nvPr/>
        </p:nvSpPr>
        <p:spPr bwMode="auto">
          <a:xfrm>
            <a:off x="11016813" y="6428043"/>
            <a:ext cx="969790" cy="1576509"/>
          </a:xfrm>
          <a:custGeom>
            <a:avLst/>
            <a:gdLst>
              <a:gd name="T0" fmla="*/ 72 w 896"/>
              <a:gd name="T1" fmla="*/ 1456 h 1457"/>
              <a:gd name="T2" fmla="*/ 72 w 896"/>
              <a:gd name="T3" fmla="*/ 1456 h 1457"/>
              <a:gd name="T4" fmla="*/ 41 w 896"/>
              <a:gd name="T5" fmla="*/ 1448 h 1457"/>
              <a:gd name="T6" fmla="*/ 41 w 896"/>
              <a:gd name="T7" fmla="*/ 1448 h 1457"/>
              <a:gd name="T8" fmla="*/ 17 w 896"/>
              <a:gd name="T9" fmla="*/ 1360 h 1457"/>
              <a:gd name="T10" fmla="*/ 766 w 896"/>
              <a:gd name="T11" fmla="*/ 41 h 1457"/>
              <a:gd name="T12" fmla="*/ 766 w 896"/>
              <a:gd name="T13" fmla="*/ 41 h 1457"/>
              <a:gd name="T14" fmla="*/ 853 w 896"/>
              <a:gd name="T15" fmla="*/ 18 h 1457"/>
              <a:gd name="T16" fmla="*/ 853 w 896"/>
              <a:gd name="T17" fmla="*/ 18 h 1457"/>
              <a:gd name="T18" fmla="*/ 878 w 896"/>
              <a:gd name="T19" fmla="*/ 104 h 1457"/>
              <a:gd name="T20" fmla="*/ 128 w 896"/>
              <a:gd name="T21" fmla="*/ 1424 h 1457"/>
              <a:gd name="T22" fmla="*/ 128 w 896"/>
              <a:gd name="T23" fmla="*/ 1424 h 1457"/>
              <a:gd name="T24" fmla="*/ 72 w 896"/>
              <a:gd name="T25" fmla="*/ 1456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6" h="1457">
                <a:moveTo>
                  <a:pt x="72" y="1456"/>
                </a:moveTo>
                <a:lnTo>
                  <a:pt x="72" y="1456"/>
                </a:lnTo>
                <a:cubicBezTo>
                  <a:pt x="61" y="1456"/>
                  <a:pt x="51" y="1453"/>
                  <a:pt x="41" y="1448"/>
                </a:cubicBezTo>
                <a:lnTo>
                  <a:pt x="41" y="1448"/>
                </a:lnTo>
                <a:cubicBezTo>
                  <a:pt x="10" y="1430"/>
                  <a:pt x="0" y="1391"/>
                  <a:pt x="17" y="1360"/>
                </a:cubicBezTo>
                <a:lnTo>
                  <a:pt x="766" y="41"/>
                </a:lnTo>
                <a:lnTo>
                  <a:pt x="766" y="41"/>
                </a:lnTo>
                <a:cubicBezTo>
                  <a:pt x="784" y="11"/>
                  <a:pt x="823" y="0"/>
                  <a:pt x="853" y="18"/>
                </a:cubicBezTo>
                <a:lnTo>
                  <a:pt x="853" y="18"/>
                </a:lnTo>
                <a:cubicBezTo>
                  <a:pt x="885" y="35"/>
                  <a:pt x="895" y="74"/>
                  <a:pt x="878" y="104"/>
                </a:cubicBezTo>
                <a:lnTo>
                  <a:pt x="128" y="1424"/>
                </a:lnTo>
                <a:lnTo>
                  <a:pt x="128" y="1424"/>
                </a:lnTo>
                <a:cubicBezTo>
                  <a:pt x="116" y="1445"/>
                  <a:pt x="94" y="1456"/>
                  <a:pt x="72" y="1456"/>
                </a:cubicBezTo>
              </a:path>
            </a:pathLst>
          </a:custGeom>
          <a:solidFill>
            <a:schemeClr val="accent4"/>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64171A5E-9132-1442-91A4-2075D0889C46}"/>
              </a:ext>
            </a:extLst>
          </p:cNvPr>
          <p:cNvSpPr>
            <a:spLocks noChangeArrowheads="1"/>
          </p:cNvSpPr>
          <p:nvPr/>
        </p:nvSpPr>
        <p:spPr bwMode="auto">
          <a:xfrm>
            <a:off x="13438902" y="4240040"/>
            <a:ext cx="1609951" cy="1805819"/>
          </a:xfrm>
          <a:custGeom>
            <a:avLst/>
            <a:gdLst>
              <a:gd name="T0" fmla="*/ 320 w 1486"/>
              <a:gd name="T1" fmla="*/ 432 h 1667"/>
              <a:gd name="T2" fmla="*/ 320 w 1486"/>
              <a:gd name="T3" fmla="*/ 432 h 1667"/>
              <a:gd name="T4" fmla="*/ 1224 w 1486"/>
              <a:gd name="T5" fmla="*/ 192 h 1667"/>
              <a:gd name="T6" fmla="*/ 1224 w 1486"/>
              <a:gd name="T7" fmla="*/ 192 h 1667"/>
              <a:gd name="T8" fmla="*/ 1239 w 1486"/>
              <a:gd name="T9" fmla="*/ 1127 h 1667"/>
              <a:gd name="T10" fmla="*/ 1239 w 1486"/>
              <a:gd name="T11" fmla="*/ 1127 h 1667"/>
              <a:gd name="T12" fmla="*/ 254 w 1486"/>
              <a:gd name="T13" fmla="*/ 1474 h 1667"/>
              <a:gd name="T14" fmla="*/ 254 w 1486"/>
              <a:gd name="T15" fmla="*/ 1474 h 1667"/>
              <a:gd name="T16" fmla="*/ 320 w 1486"/>
              <a:gd name="T17" fmla="*/ 432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6" h="1667">
                <a:moveTo>
                  <a:pt x="320" y="432"/>
                </a:moveTo>
                <a:lnTo>
                  <a:pt x="320" y="432"/>
                </a:lnTo>
                <a:cubicBezTo>
                  <a:pt x="566" y="107"/>
                  <a:pt x="970" y="0"/>
                  <a:pt x="1224" y="192"/>
                </a:cubicBezTo>
                <a:lnTo>
                  <a:pt x="1224" y="192"/>
                </a:lnTo>
                <a:cubicBezTo>
                  <a:pt x="1478" y="384"/>
                  <a:pt x="1485" y="803"/>
                  <a:pt x="1239" y="1127"/>
                </a:cubicBezTo>
                <a:lnTo>
                  <a:pt x="1239" y="1127"/>
                </a:lnTo>
                <a:cubicBezTo>
                  <a:pt x="993" y="1452"/>
                  <a:pt x="507" y="1666"/>
                  <a:pt x="254" y="1474"/>
                </a:cubicBezTo>
                <a:lnTo>
                  <a:pt x="254" y="1474"/>
                </a:lnTo>
                <a:cubicBezTo>
                  <a:pt x="0" y="1282"/>
                  <a:pt x="75" y="756"/>
                  <a:pt x="320" y="432"/>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2BE164-3178-7447-990C-D93F58C00FC8}"/>
              </a:ext>
            </a:extLst>
          </p:cNvPr>
          <p:cNvSpPr>
            <a:spLocks noChangeArrowheads="1"/>
          </p:cNvSpPr>
          <p:nvPr/>
        </p:nvSpPr>
        <p:spPr bwMode="auto">
          <a:xfrm>
            <a:off x="14203270" y="3977290"/>
            <a:ext cx="936351" cy="1179991"/>
          </a:xfrm>
          <a:custGeom>
            <a:avLst/>
            <a:gdLst>
              <a:gd name="T0" fmla="*/ 73 w 865"/>
              <a:gd name="T1" fmla="*/ 1087 h 1088"/>
              <a:gd name="T2" fmla="*/ 73 w 865"/>
              <a:gd name="T3" fmla="*/ 1087 h 1088"/>
              <a:gd name="T4" fmla="*/ 34 w 865"/>
              <a:gd name="T5" fmla="*/ 1074 h 1088"/>
              <a:gd name="T6" fmla="*/ 34 w 865"/>
              <a:gd name="T7" fmla="*/ 1074 h 1088"/>
              <a:gd name="T8" fmla="*/ 21 w 865"/>
              <a:gd name="T9" fmla="*/ 984 h 1088"/>
              <a:gd name="T10" fmla="*/ 740 w 865"/>
              <a:gd name="T11" fmla="*/ 34 h 1088"/>
              <a:gd name="T12" fmla="*/ 740 w 865"/>
              <a:gd name="T13" fmla="*/ 34 h 1088"/>
              <a:gd name="T14" fmla="*/ 830 w 865"/>
              <a:gd name="T15" fmla="*/ 21 h 1088"/>
              <a:gd name="T16" fmla="*/ 830 w 865"/>
              <a:gd name="T17" fmla="*/ 21 h 1088"/>
              <a:gd name="T18" fmla="*/ 843 w 865"/>
              <a:gd name="T19" fmla="*/ 111 h 1088"/>
              <a:gd name="T20" fmla="*/ 123 w 865"/>
              <a:gd name="T21" fmla="*/ 1061 h 1088"/>
              <a:gd name="T22" fmla="*/ 123 w 865"/>
              <a:gd name="T23" fmla="*/ 1061 h 1088"/>
              <a:gd name="T24" fmla="*/ 73 w 865"/>
              <a:gd name="T25" fmla="*/ 1087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5" h="1088">
                <a:moveTo>
                  <a:pt x="73" y="1087"/>
                </a:moveTo>
                <a:lnTo>
                  <a:pt x="73" y="1087"/>
                </a:lnTo>
                <a:cubicBezTo>
                  <a:pt x="59" y="1087"/>
                  <a:pt x="45" y="1082"/>
                  <a:pt x="34" y="1074"/>
                </a:cubicBezTo>
                <a:lnTo>
                  <a:pt x="34" y="1074"/>
                </a:lnTo>
                <a:cubicBezTo>
                  <a:pt x="6" y="1053"/>
                  <a:pt x="0" y="1012"/>
                  <a:pt x="21" y="984"/>
                </a:cubicBezTo>
                <a:lnTo>
                  <a:pt x="740" y="34"/>
                </a:lnTo>
                <a:lnTo>
                  <a:pt x="740" y="34"/>
                </a:lnTo>
                <a:cubicBezTo>
                  <a:pt x="762" y="5"/>
                  <a:pt x="802" y="0"/>
                  <a:pt x="830" y="21"/>
                </a:cubicBezTo>
                <a:lnTo>
                  <a:pt x="830" y="21"/>
                </a:lnTo>
                <a:cubicBezTo>
                  <a:pt x="859" y="43"/>
                  <a:pt x="864" y="83"/>
                  <a:pt x="843" y="111"/>
                </a:cubicBezTo>
                <a:lnTo>
                  <a:pt x="123" y="1061"/>
                </a:lnTo>
                <a:lnTo>
                  <a:pt x="123" y="1061"/>
                </a:lnTo>
                <a:cubicBezTo>
                  <a:pt x="111" y="1077"/>
                  <a:pt x="92" y="1087"/>
                  <a:pt x="73" y="1087"/>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5C9370D6-8C08-D04A-A494-8F6A68C5BE8F}"/>
              </a:ext>
            </a:extLst>
          </p:cNvPr>
          <p:cNvSpPr>
            <a:spLocks noChangeArrowheads="1"/>
          </p:cNvSpPr>
          <p:nvPr/>
        </p:nvSpPr>
        <p:spPr bwMode="auto">
          <a:xfrm>
            <a:off x="12335348" y="2348230"/>
            <a:ext cx="1084445" cy="1423635"/>
          </a:xfrm>
          <a:custGeom>
            <a:avLst/>
            <a:gdLst>
              <a:gd name="T0" fmla="*/ 933 w 1000"/>
              <a:gd name="T1" fmla="*/ 801 h 1315"/>
              <a:gd name="T2" fmla="*/ 933 w 1000"/>
              <a:gd name="T3" fmla="*/ 801 h 1315"/>
              <a:gd name="T4" fmla="*/ 380 w 1000"/>
              <a:gd name="T5" fmla="*/ 1263 h 1315"/>
              <a:gd name="T6" fmla="*/ 380 w 1000"/>
              <a:gd name="T7" fmla="*/ 1263 h 1315"/>
              <a:gd name="T8" fmla="*/ 66 w 1000"/>
              <a:gd name="T9" fmla="*/ 614 h 1315"/>
              <a:gd name="T10" fmla="*/ 66 w 1000"/>
              <a:gd name="T11" fmla="*/ 614 h 1315"/>
              <a:gd name="T12" fmla="*/ 641 w 1000"/>
              <a:gd name="T13" fmla="*/ 52 h 1315"/>
              <a:gd name="T14" fmla="*/ 641 w 1000"/>
              <a:gd name="T15" fmla="*/ 52 h 1315"/>
              <a:gd name="T16" fmla="*/ 933 w 1000"/>
              <a:gd name="T17" fmla="*/ 801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1315">
                <a:moveTo>
                  <a:pt x="933" y="801"/>
                </a:moveTo>
                <a:lnTo>
                  <a:pt x="933" y="801"/>
                </a:lnTo>
                <a:cubicBezTo>
                  <a:pt x="867" y="1108"/>
                  <a:pt x="619" y="1314"/>
                  <a:pt x="380" y="1263"/>
                </a:cubicBezTo>
                <a:lnTo>
                  <a:pt x="380" y="1263"/>
                </a:lnTo>
                <a:cubicBezTo>
                  <a:pt x="141" y="1211"/>
                  <a:pt x="0" y="921"/>
                  <a:pt x="66" y="614"/>
                </a:cubicBezTo>
                <a:lnTo>
                  <a:pt x="66" y="614"/>
                </a:lnTo>
                <a:cubicBezTo>
                  <a:pt x="133" y="308"/>
                  <a:pt x="402" y="0"/>
                  <a:pt x="641" y="52"/>
                </a:cubicBezTo>
                <a:lnTo>
                  <a:pt x="641" y="52"/>
                </a:lnTo>
                <a:cubicBezTo>
                  <a:pt x="880" y="104"/>
                  <a:pt x="999" y="495"/>
                  <a:pt x="933" y="801"/>
                </a:cubicBezTo>
              </a:path>
            </a:pathLst>
          </a:custGeom>
          <a:solidFill>
            <a:schemeClr val="accent1"/>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6EADCD36-E367-9D44-BC30-D79A7326F4A8}"/>
              </a:ext>
            </a:extLst>
          </p:cNvPr>
          <p:cNvSpPr>
            <a:spLocks noChangeArrowheads="1"/>
          </p:cNvSpPr>
          <p:nvPr/>
        </p:nvSpPr>
        <p:spPr bwMode="auto">
          <a:xfrm>
            <a:off x="12588543" y="3040940"/>
            <a:ext cx="363075" cy="1117888"/>
          </a:xfrm>
          <a:custGeom>
            <a:avLst/>
            <a:gdLst>
              <a:gd name="T0" fmla="*/ 70 w 333"/>
              <a:gd name="T1" fmla="*/ 1031 h 1032"/>
              <a:gd name="T2" fmla="*/ 70 w 333"/>
              <a:gd name="T3" fmla="*/ 1031 h 1032"/>
              <a:gd name="T4" fmla="*/ 56 w 333"/>
              <a:gd name="T5" fmla="*/ 1029 h 1032"/>
              <a:gd name="T6" fmla="*/ 56 w 333"/>
              <a:gd name="T7" fmla="*/ 1029 h 1032"/>
              <a:gd name="T8" fmla="*/ 7 w 333"/>
              <a:gd name="T9" fmla="*/ 953 h 1032"/>
              <a:gd name="T10" fmla="*/ 200 w 333"/>
              <a:gd name="T11" fmla="*/ 56 h 1032"/>
              <a:gd name="T12" fmla="*/ 200 w 333"/>
              <a:gd name="T13" fmla="*/ 56 h 1032"/>
              <a:gd name="T14" fmla="*/ 276 w 333"/>
              <a:gd name="T15" fmla="*/ 8 h 1032"/>
              <a:gd name="T16" fmla="*/ 276 w 333"/>
              <a:gd name="T17" fmla="*/ 8 h 1032"/>
              <a:gd name="T18" fmla="*/ 325 w 333"/>
              <a:gd name="T19" fmla="*/ 83 h 1032"/>
              <a:gd name="T20" fmla="*/ 132 w 333"/>
              <a:gd name="T21" fmla="*/ 980 h 1032"/>
              <a:gd name="T22" fmla="*/ 132 w 333"/>
              <a:gd name="T23" fmla="*/ 980 h 1032"/>
              <a:gd name="T24" fmla="*/ 70 w 333"/>
              <a:gd name="T25" fmla="*/ 1031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032">
                <a:moveTo>
                  <a:pt x="70" y="1031"/>
                </a:moveTo>
                <a:lnTo>
                  <a:pt x="70" y="1031"/>
                </a:lnTo>
                <a:cubicBezTo>
                  <a:pt x="65" y="1031"/>
                  <a:pt x="60" y="1031"/>
                  <a:pt x="56" y="1029"/>
                </a:cubicBezTo>
                <a:lnTo>
                  <a:pt x="56" y="1029"/>
                </a:lnTo>
                <a:cubicBezTo>
                  <a:pt x="22" y="1022"/>
                  <a:pt x="0" y="988"/>
                  <a:pt x="7" y="953"/>
                </a:cubicBezTo>
                <a:lnTo>
                  <a:pt x="200" y="56"/>
                </a:lnTo>
                <a:lnTo>
                  <a:pt x="200" y="56"/>
                </a:lnTo>
                <a:cubicBezTo>
                  <a:pt x="207" y="22"/>
                  <a:pt x="241" y="0"/>
                  <a:pt x="276" y="8"/>
                </a:cubicBezTo>
                <a:lnTo>
                  <a:pt x="276" y="8"/>
                </a:lnTo>
                <a:cubicBezTo>
                  <a:pt x="310" y="15"/>
                  <a:pt x="332" y="49"/>
                  <a:pt x="325" y="83"/>
                </a:cubicBezTo>
                <a:lnTo>
                  <a:pt x="132" y="980"/>
                </a:lnTo>
                <a:lnTo>
                  <a:pt x="132" y="980"/>
                </a:lnTo>
                <a:cubicBezTo>
                  <a:pt x="126" y="1010"/>
                  <a:pt x="99" y="1031"/>
                  <a:pt x="70" y="1031"/>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A3671C31-7043-E74E-8CD7-5CCAAAD4336A}"/>
              </a:ext>
            </a:extLst>
          </p:cNvPr>
          <p:cNvSpPr>
            <a:spLocks noChangeArrowheads="1"/>
          </p:cNvSpPr>
          <p:nvPr/>
        </p:nvSpPr>
        <p:spPr bwMode="auto">
          <a:xfrm>
            <a:off x="9789046" y="4216155"/>
            <a:ext cx="1442744" cy="1160882"/>
          </a:xfrm>
          <a:custGeom>
            <a:avLst/>
            <a:gdLst>
              <a:gd name="T0" fmla="*/ 524 w 1331"/>
              <a:gd name="T1" fmla="*/ 132 h 1070"/>
              <a:gd name="T2" fmla="*/ 524 w 1331"/>
              <a:gd name="T3" fmla="*/ 132 h 1070"/>
              <a:gd name="T4" fmla="*/ 1226 w 1331"/>
              <a:gd name="T5" fmla="*/ 294 h 1070"/>
              <a:gd name="T6" fmla="*/ 1226 w 1331"/>
              <a:gd name="T7" fmla="*/ 294 h 1070"/>
              <a:gd name="T8" fmla="*/ 900 w 1331"/>
              <a:gd name="T9" fmla="*/ 937 h 1070"/>
              <a:gd name="T10" fmla="*/ 900 w 1331"/>
              <a:gd name="T11" fmla="*/ 937 h 1070"/>
              <a:gd name="T12" fmla="*/ 104 w 1331"/>
              <a:gd name="T13" fmla="*/ 819 h 1070"/>
              <a:gd name="T14" fmla="*/ 104 w 1331"/>
              <a:gd name="T15" fmla="*/ 819 h 1070"/>
              <a:gd name="T16" fmla="*/ 524 w 1331"/>
              <a:gd name="T17" fmla="*/ 132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1" h="1070">
                <a:moveTo>
                  <a:pt x="524" y="132"/>
                </a:moveTo>
                <a:lnTo>
                  <a:pt x="524" y="132"/>
                </a:lnTo>
                <a:cubicBezTo>
                  <a:pt x="808" y="0"/>
                  <a:pt x="1123" y="73"/>
                  <a:pt x="1226" y="294"/>
                </a:cubicBezTo>
                <a:lnTo>
                  <a:pt x="1226" y="294"/>
                </a:lnTo>
                <a:cubicBezTo>
                  <a:pt x="1330" y="517"/>
                  <a:pt x="1184" y="805"/>
                  <a:pt x="900" y="937"/>
                </a:cubicBezTo>
                <a:lnTo>
                  <a:pt x="900" y="937"/>
                </a:lnTo>
                <a:cubicBezTo>
                  <a:pt x="616" y="1069"/>
                  <a:pt x="208" y="1041"/>
                  <a:pt x="104" y="819"/>
                </a:cubicBezTo>
                <a:lnTo>
                  <a:pt x="104" y="819"/>
                </a:lnTo>
                <a:cubicBezTo>
                  <a:pt x="0" y="597"/>
                  <a:pt x="240" y="265"/>
                  <a:pt x="524" y="132"/>
                </a:cubicBezTo>
              </a:path>
            </a:pathLst>
          </a:custGeom>
          <a:solidFill>
            <a:schemeClr val="accent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15B8D1BE-16BD-174A-A4A2-D46432DFB754}"/>
              </a:ext>
            </a:extLst>
          </p:cNvPr>
          <p:cNvSpPr>
            <a:spLocks noChangeArrowheads="1"/>
          </p:cNvSpPr>
          <p:nvPr/>
        </p:nvSpPr>
        <p:spPr bwMode="auto">
          <a:xfrm>
            <a:off x="10481756" y="4297368"/>
            <a:ext cx="1060560" cy="568500"/>
          </a:xfrm>
          <a:custGeom>
            <a:avLst/>
            <a:gdLst>
              <a:gd name="T0" fmla="*/ 73 w 978"/>
              <a:gd name="T1" fmla="*/ 525 h 526"/>
              <a:gd name="T2" fmla="*/ 73 w 978"/>
              <a:gd name="T3" fmla="*/ 525 h 526"/>
              <a:gd name="T4" fmla="*/ 15 w 978"/>
              <a:gd name="T5" fmla="*/ 488 h 526"/>
              <a:gd name="T6" fmla="*/ 15 w 978"/>
              <a:gd name="T7" fmla="*/ 488 h 526"/>
              <a:gd name="T8" fmla="*/ 46 w 978"/>
              <a:gd name="T9" fmla="*/ 403 h 526"/>
              <a:gd name="T10" fmla="*/ 878 w 978"/>
              <a:gd name="T11" fmla="*/ 14 h 526"/>
              <a:gd name="T12" fmla="*/ 878 w 978"/>
              <a:gd name="T13" fmla="*/ 14 h 526"/>
              <a:gd name="T14" fmla="*/ 963 w 978"/>
              <a:gd name="T15" fmla="*/ 46 h 526"/>
              <a:gd name="T16" fmla="*/ 963 w 978"/>
              <a:gd name="T17" fmla="*/ 46 h 526"/>
              <a:gd name="T18" fmla="*/ 932 w 978"/>
              <a:gd name="T19" fmla="*/ 131 h 526"/>
              <a:gd name="T20" fmla="*/ 100 w 978"/>
              <a:gd name="T21" fmla="*/ 519 h 526"/>
              <a:gd name="T22" fmla="*/ 100 w 978"/>
              <a:gd name="T23" fmla="*/ 519 h 526"/>
              <a:gd name="T24" fmla="*/ 73 w 978"/>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526">
                <a:moveTo>
                  <a:pt x="73" y="525"/>
                </a:moveTo>
                <a:lnTo>
                  <a:pt x="73" y="525"/>
                </a:lnTo>
                <a:cubicBezTo>
                  <a:pt x="49" y="525"/>
                  <a:pt x="26" y="511"/>
                  <a:pt x="15" y="488"/>
                </a:cubicBezTo>
                <a:lnTo>
                  <a:pt x="15" y="488"/>
                </a:lnTo>
                <a:cubicBezTo>
                  <a:pt x="0" y="456"/>
                  <a:pt x="14" y="418"/>
                  <a:pt x="46" y="403"/>
                </a:cubicBezTo>
                <a:lnTo>
                  <a:pt x="878" y="14"/>
                </a:lnTo>
                <a:lnTo>
                  <a:pt x="878" y="14"/>
                </a:lnTo>
                <a:cubicBezTo>
                  <a:pt x="909" y="0"/>
                  <a:pt x="947" y="13"/>
                  <a:pt x="963" y="46"/>
                </a:cubicBezTo>
                <a:lnTo>
                  <a:pt x="963" y="46"/>
                </a:lnTo>
                <a:cubicBezTo>
                  <a:pt x="977" y="77"/>
                  <a:pt x="963" y="115"/>
                  <a:pt x="932" y="131"/>
                </a:cubicBezTo>
                <a:lnTo>
                  <a:pt x="100" y="519"/>
                </a:lnTo>
                <a:lnTo>
                  <a:pt x="100" y="519"/>
                </a:lnTo>
                <a:cubicBezTo>
                  <a:pt x="91" y="523"/>
                  <a:pt x="82" y="525"/>
                  <a:pt x="73" y="525"/>
                </a:cubicBezTo>
              </a:path>
            </a:pathLst>
          </a:custGeom>
          <a:solidFill>
            <a:schemeClr val="accent2"/>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6E120482-897A-AC4F-A82A-2D496F578882}"/>
              </a:ext>
            </a:extLst>
          </p:cNvPr>
          <p:cNvGrpSpPr/>
          <p:nvPr/>
        </p:nvGrpSpPr>
        <p:grpSpPr>
          <a:xfrm>
            <a:off x="1453667" y="3936057"/>
            <a:ext cx="7132320" cy="5843885"/>
            <a:chOff x="2720566" y="4880195"/>
            <a:chExt cx="7132320" cy="5843885"/>
          </a:xfrm>
        </p:grpSpPr>
        <p:sp>
          <p:nvSpPr>
            <p:cNvPr id="201" name="CuadroTexto 238">
              <a:extLst>
                <a:ext uri="{FF2B5EF4-FFF2-40B4-BE49-F238E27FC236}">
                  <a16:creationId xmlns:a16="http://schemas.microsoft.com/office/drawing/2014/main" id="{693F0A63-3552-BB4A-8674-62DCAE6D12D2}"/>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02" name="CuadroTexto 4">
              <a:extLst>
                <a:ext uri="{FF2B5EF4-FFF2-40B4-BE49-F238E27FC236}">
                  <a16:creationId xmlns:a16="http://schemas.microsoft.com/office/drawing/2014/main" id="{26D99D84-CBB8-6844-804B-5859AB20B9EB}"/>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191" name="Freeform 347">
            <a:extLst>
              <a:ext uri="{FF2B5EF4-FFF2-40B4-BE49-F238E27FC236}">
                <a16:creationId xmlns:a16="http://schemas.microsoft.com/office/drawing/2014/main" id="{39DDB024-B9BF-114D-B8D7-B9C44B8589D6}"/>
              </a:ext>
            </a:extLst>
          </p:cNvPr>
          <p:cNvSpPr>
            <a:spLocks noChangeArrowheads="1"/>
          </p:cNvSpPr>
          <p:nvPr/>
        </p:nvSpPr>
        <p:spPr bwMode="auto">
          <a:xfrm>
            <a:off x="17967781" y="280438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29 w 1139"/>
              <a:gd name="T29" fmla="*/ 324 h 1135"/>
              <a:gd name="T30" fmla="*/ 593 w 1139"/>
              <a:gd name="T31" fmla="*/ 292 h 1135"/>
              <a:gd name="T32" fmla="*/ 561 w 1139"/>
              <a:gd name="T33" fmla="*/ 328 h 1135"/>
              <a:gd name="T34" fmla="*/ 454 w 1139"/>
              <a:gd name="T35" fmla="*/ 627 h 1135"/>
              <a:gd name="T36" fmla="*/ 454 w 1139"/>
              <a:gd name="T37" fmla="*/ 504 h 1135"/>
              <a:gd name="T38" fmla="*/ 420 w 1139"/>
              <a:gd name="T39" fmla="*/ 470 h 1135"/>
              <a:gd name="T40" fmla="*/ 386 w 1139"/>
              <a:gd name="T41" fmla="*/ 699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1027 w 1139"/>
              <a:gd name="T53" fmla="*/ 112 h 1135"/>
              <a:gd name="T54" fmla="*/ 710 w 1139"/>
              <a:gd name="T55" fmla="*/ 18 h 1135"/>
              <a:gd name="T56" fmla="*/ 367 w 1139"/>
              <a:gd name="T57" fmla="*/ 196 h 1135"/>
              <a:gd name="T58" fmla="*/ 189 w 1139"/>
              <a:gd name="T59" fmla="*/ 538 h 1135"/>
              <a:gd name="T60" fmla="*/ 260 w 1139"/>
              <a:gd name="T61" fmla="*/ 829 h 1135"/>
              <a:gd name="T62" fmla="*/ 13 w 1139"/>
              <a:gd name="T63" fmla="*/ 1076 h 1135"/>
              <a:gd name="T64" fmla="*/ 13 w 1139"/>
              <a:gd name="T65" fmla="*/ 1125 h 1135"/>
              <a:gd name="T66" fmla="*/ 38 w 1139"/>
              <a:gd name="T67" fmla="*/ 1134 h 1135"/>
              <a:gd name="T68" fmla="*/ 309 w 1139"/>
              <a:gd name="T69" fmla="*/ 878 h 1135"/>
              <a:gd name="T70" fmla="*/ 535 w 1139"/>
              <a:gd name="T71" fmla="*/ 953 h 1135"/>
              <a:gd name="T72" fmla="*/ 600 w 1139"/>
              <a:gd name="T73" fmla="*/ 949 h 1135"/>
              <a:gd name="T74" fmla="*/ 942 w 1139"/>
              <a:gd name="T75" fmla="*/ 770 h 1135"/>
              <a:gd name="T76" fmla="*/ 1120 w 1139"/>
              <a:gd name="T77" fmla="*/ 429 h 1135"/>
              <a:gd name="T78" fmla="*/ 1027 w 1139"/>
              <a:gd name="T79" fmla="*/ 11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59"/>
                </a:lnTo>
                <a:lnTo>
                  <a:pt x="804" y="359"/>
                </a:lnTo>
                <a:cubicBezTo>
                  <a:pt x="817" y="346"/>
                  <a:pt x="816" y="325"/>
                  <a:pt x="803" y="312"/>
                </a:cubicBezTo>
                <a:lnTo>
                  <a:pt x="803" y="312"/>
                </a:lnTo>
                <a:cubicBezTo>
                  <a:pt x="789" y="298"/>
                  <a:pt x="768" y="299"/>
                  <a:pt x="755" y="312"/>
                </a:cubicBezTo>
                <a:lnTo>
                  <a:pt x="659" y="413"/>
                </a:lnTo>
                <a:lnTo>
                  <a:pt x="659" y="413"/>
                </a:lnTo>
                <a:lnTo>
                  <a:pt x="634" y="438"/>
                </a:lnTo>
                <a:lnTo>
                  <a:pt x="629" y="324"/>
                </a:lnTo>
                <a:lnTo>
                  <a:pt x="629" y="324"/>
                </a:lnTo>
                <a:cubicBezTo>
                  <a:pt x="628" y="306"/>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29"/>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3"/>
                  <a:pt x="1104" y="551"/>
                  <a:pt x="1120" y="429"/>
                </a:cubicBezTo>
                <a:lnTo>
                  <a:pt x="1120" y="429"/>
                </a:lnTo>
                <a:cubicBezTo>
                  <a:pt x="1138" y="302"/>
                  <a:pt x="1104" y="189"/>
                  <a:pt x="1027" y="112"/>
                </a:cubicBezTo>
                <a:close/>
              </a:path>
            </a:pathLst>
          </a:custGeom>
          <a:solidFill>
            <a:schemeClr val="accent1"/>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52F46D07-C758-964C-B2F9-CFEA3E1F6FD0}"/>
              </a:ext>
            </a:extLst>
          </p:cNvPr>
          <p:cNvSpPr>
            <a:spLocks noChangeArrowheads="1"/>
          </p:cNvSpPr>
          <p:nvPr/>
        </p:nvSpPr>
        <p:spPr bwMode="auto">
          <a:xfrm>
            <a:off x="17967781" y="5216804"/>
            <a:ext cx="1232543" cy="1227764"/>
          </a:xfrm>
          <a:custGeom>
            <a:avLst/>
            <a:gdLst>
              <a:gd name="T0" fmla="*/ 894 w 1139"/>
              <a:gd name="T1" fmla="*/ 722 h 1135"/>
              <a:gd name="T2" fmla="*/ 507 w 1139"/>
              <a:gd name="T3" fmla="*/ 669 h 1135"/>
              <a:gd name="T4" fmla="*/ 690 w 1139"/>
              <a:gd name="T5" fmla="*/ 693 h 1135"/>
              <a:gd name="T6" fmla="*/ 695 w 1139"/>
              <a:gd name="T7" fmla="*/ 693 h 1135"/>
              <a:gd name="T8" fmla="*/ 728 w 1139"/>
              <a:gd name="T9" fmla="*/ 664 h 1135"/>
              <a:gd name="T10" fmla="*/ 565 w 1139"/>
              <a:gd name="T11" fmla="*/ 608 h 1135"/>
              <a:gd name="T12" fmla="*/ 841 w 1139"/>
              <a:gd name="T13" fmla="*/ 535 h 1135"/>
              <a:gd name="T14" fmla="*/ 853 w 1139"/>
              <a:gd name="T15" fmla="*/ 537 h 1135"/>
              <a:gd name="T16" fmla="*/ 885 w 1139"/>
              <a:gd name="T17" fmla="*/ 515 h 1135"/>
              <a:gd name="T18" fmla="*/ 866 w 1139"/>
              <a:gd name="T19" fmla="*/ 471 h 1135"/>
              <a:gd name="T20" fmla="*/ 804 w 1139"/>
              <a:gd name="T21" fmla="*/ 359 h 1135"/>
              <a:gd name="T22" fmla="*/ 803 w 1139"/>
              <a:gd name="T23" fmla="*/ 311 h 1135"/>
              <a:gd name="T24" fmla="*/ 755 w 1139"/>
              <a:gd name="T25" fmla="*/ 312 h 1135"/>
              <a:gd name="T26" fmla="*/ 659 w 1139"/>
              <a:gd name="T27" fmla="*/ 413 h 1135"/>
              <a:gd name="T28" fmla="*/ 629 w 1139"/>
              <a:gd name="T29" fmla="*/ 323 h 1135"/>
              <a:gd name="T30" fmla="*/ 593 w 1139"/>
              <a:gd name="T31" fmla="*/ 291 h 1135"/>
              <a:gd name="T32" fmla="*/ 561 w 1139"/>
              <a:gd name="T33" fmla="*/ 327 h 1135"/>
              <a:gd name="T34" fmla="*/ 454 w 1139"/>
              <a:gd name="T35" fmla="*/ 627 h 1135"/>
              <a:gd name="T36" fmla="*/ 454 w 1139"/>
              <a:gd name="T37" fmla="*/ 503 h 1135"/>
              <a:gd name="T38" fmla="*/ 420 w 1139"/>
              <a:gd name="T39" fmla="*/ 469 h 1135"/>
              <a:gd name="T40" fmla="*/ 386 w 1139"/>
              <a:gd name="T41" fmla="*/ 698 h 1135"/>
              <a:gd name="T42" fmla="*/ 309 w 1139"/>
              <a:gd name="T43" fmla="*/ 779 h 1135"/>
              <a:gd name="T44" fmla="*/ 257 w 1139"/>
              <a:gd name="T45" fmla="*/ 547 h 1135"/>
              <a:gd name="T46" fmla="*/ 415 w 1139"/>
              <a:gd name="T47" fmla="*/ 243 h 1135"/>
              <a:gd name="T48" fmla="*/ 773 w 1139"/>
              <a:gd name="T49" fmla="*/ 81 h 1135"/>
              <a:gd name="T50" fmla="*/ 978 w 1139"/>
              <a:gd name="T51" fmla="*/ 159 h 1135"/>
              <a:gd name="T52" fmla="*/ 1027 w 1139"/>
              <a:gd name="T53" fmla="*/ 111 h 1135"/>
              <a:gd name="T54" fmla="*/ 710 w 1139"/>
              <a:gd name="T55" fmla="*/ 17 h 1135"/>
              <a:gd name="T56" fmla="*/ 367 w 1139"/>
              <a:gd name="T57" fmla="*/ 196 h 1135"/>
              <a:gd name="T58" fmla="*/ 189 w 1139"/>
              <a:gd name="T59" fmla="*/ 537 h 1135"/>
              <a:gd name="T60" fmla="*/ 260 w 1139"/>
              <a:gd name="T61" fmla="*/ 828 h 1135"/>
              <a:gd name="T62" fmla="*/ 13 w 1139"/>
              <a:gd name="T63" fmla="*/ 1076 h 1135"/>
              <a:gd name="T64" fmla="*/ 13 w 1139"/>
              <a:gd name="T65" fmla="*/ 1124 h 1135"/>
              <a:gd name="T66" fmla="*/ 38 w 1139"/>
              <a:gd name="T67" fmla="*/ 1134 h 1135"/>
              <a:gd name="T68" fmla="*/ 309 w 1139"/>
              <a:gd name="T69" fmla="*/ 877 h 1135"/>
              <a:gd name="T70" fmla="*/ 535 w 1139"/>
              <a:gd name="T71" fmla="*/ 953 h 1135"/>
              <a:gd name="T72" fmla="*/ 600 w 1139"/>
              <a:gd name="T73" fmla="*/ 948 h 1135"/>
              <a:gd name="T74" fmla="*/ 942 w 1139"/>
              <a:gd name="T75" fmla="*/ 770 h 1135"/>
              <a:gd name="T76" fmla="*/ 1120 w 1139"/>
              <a:gd name="T77" fmla="*/ 428 h 1135"/>
              <a:gd name="T78" fmla="*/ 1027 w 1139"/>
              <a:gd name="T79" fmla="*/ 111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69"/>
                </a:lnTo>
                <a:lnTo>
                  <a:pt x="690" y="693"/>
                </a:lnTo>
                <a:lnTo>
                  <a:pt x="690" y="693"/>
                </a:lnTo>
                <a:cubicBezTo>
                  <a:pt x="691" y="693"/>
                  <a:pt x="693" y="693"/>
                  <a:pt x="695" y="693"/>
                </a:cubicBezTo>
                <a:lnTo>
                  <a:pt x="695" y="693"/>
                </a:lnTo>
                <a:cubicBezTo>
                  <a:pt x="711" y="693"/>
                  <a:pt x="726" y="681"/>
                  <a:pt x="728" y="664"/>
                </a:cubicBezTo>
                <a:lnTo>
                  <a:pt x="728" y="664"/>
                </a:lnTo>
                <a:cubicBezTo>
                  <a:pt x="731" y="645"/>
                  <a:pt x="717" y="628"/>
                  <a:pt x="699" y="626"/>
                </a:cubicBezTo>
                <a:lnTo>
                  <a:pt x="565" y="608"/>
                </a:lnTo>
                <a:lnTo>
                  <a:pt x="692" y="476"/>
                </a:lnTo>
                <a:lnTo>
                  <a:pt x="841" y="535"/>
                </a:lnTo>
                <a:lnTo>
                  <a:pt x="841" y="535"/>
                </a:lnTo>
                <a:cubicBezTo>
                  <a:pt x="845" y="536"/>
                  <a:pt x="850" y="537"/>
                  <a:pt x="853" y="537"/>
                </a:cubicBezTo>
                <a:lnTo>
                  <a:pt x="853" y="537"/>
                </a:lnTo>
                <a:cubicBezTo>
                  <a:pt x="867" y="537"/>
                  <a:pt x="880" y="529"/>
                  <a:pt x="885" y="515"/>
                </a:cubicBezTo>
                <a:lnTo>
                  <a:pt x="885" y="515"/>
                </a:lnTo>
                <a:cubicBezTo>
                  <a:pt x="892" y="498"/>
                  <a:pt x="884" y="479"/>
                  <a:pt x="866" y="471"/>
                </a:cubicBezTo>
                <a:lnTo>
                  <a:pt x="743" y="423"/>
                </a:lnTo>
                <a:lnTo>
                  <a:pt x="804" y="359"/>
                </a:lnTo>
                <a:lnTo>
                  <a:pt x="804" y="359"/>
                </a:lnTo>
                <a:cubicBezTo>
                  <a:pt x="817" y="345"/>
                  <a:pt x="816" y="324"/>
                  <a:pt x="803" y="311"/>
                </a:cubicBezTo>
                <a:lnTo>
                  <a:pt x="803" y="311"/>
                </a:lnTo>
                <a:cubicBezTo>
                  <a:pt x="789" y="298"/>
                  <a:pt x="768" y="298"/>
                  <a:pt x="755" y="312"/>
                </a:cubicBezTo>
                <a:lnTo>
                  <a:pt x="659" y="413"/>
                </a:lnTo>
                <a:lnTo>
                  <a:pt x="659" y="413"/>
                </a:lnTo>
                <a:lnTo>
                  <a:pt x="634" y="438"/>
                </a:lnTo>
                <a:lnTo>
                  <a:pt x="629" y="323"/>
                </a:lnTo>
                <a:lnTo>
                  <a:pt x="629" y="323"/>
                </a:lnTo>
                <a:cubicBezTo>
                  <a:pt x="628" y="305"/>
                  <a:pt x="613" y="290"/>
                  <a:pt x="593" y="291"/>
                </a:cubicBezTo>
                <a:lnTo>
                  <a:pt x="593" y="291"/>
                </a:lnTo>
                <a:cubicBezTo>
                  <a:pt x="575" y="292"/>
                  <a:pt x="561" y="308"/>
                  <a:pt x="561" y="327"/>
                </a:cubicBezTo>
                <a:lnTo>
                  <a:pt x="570" y="506"/>
                </a:lnTo>
                <a:lnTo>
                  <a:pt x="454" y="627"/>
                </a:lnTo>
                <a:lnTo>
                  <a:pt x="454" y="503"/>
                </a:lnTo>
                <a:lnTo>
                  <a:pt x="454" y="503"/>
                </a:lnTo>
                <a:cubicBezTo>
                  <a:pt x="454" y="484"/>
                  <a:pt x="439" y="469"/>
                  <a:pt x="420" y="469"/>
                </a:cubicBezTo>
                <a:lnTo>
                  <a:pt x="420" y="469"/>
                </a:lnTo>
                <a:cubicBezTo>
                  <a:pt x="402" y="469"/>
                  <a:pt x="386" y="484"/>
                  <a:pt x="386" y="503"/>
                </a:cubicBezTo>
                <a:lnTo>
                  <a:pt x="386" y="698"/>
                </a:lnTo>
                <a:lnTo>
                  <a:pt x="309" y="779"/>
                </a:lnTo>
                <a:lnTo>
                  <a:pt x="309" y="779"/>
                </a:lnTo>
                <a:cubicBezTo>
                  <a:pt x="262" y="719"/>
                  <a:pt x="244" y="638"/>
                  <a:pt x="257" y="547"/>
                </a:cubicBezTo>
                <a:lnTo>
                  <a:pt x="257" y="547"/>
                </a:lnTo>
                <a:cubicBezTo>
                  <a:pt x="271" y="439"/>
                  <a:pt x="328" y="331"/>
                  <a:pt x="415" y="243"/>
                </a:cubicBezTo>
                <a:lnTo>
                  <a:pt x="415" y="243"/>
                </a:lnTo>
                <a:cubicBezTo>
                  <a:pt x="522" y="137"/>
                  <a:pt x="655" y="81"/>
                  <a:pt x="773" y="81"/>
                </a:cubicBezTo>
                <a:lnTo>
                  <a:pt x="773" y="81"/>
                </a:lnTo>
                <a:cubicBezTo>
                  <a:pt x="852" y="81"/>
                  <a:pt x="925" y="106"/>
                  <a:pt x="978" y="159"/>
                </a:cubicBezTo>
                <a:lnTo>
                  <a:pt x="978" y="159"/>
                </a:lnTo>
                <a:cubicBezTo>
                  <a:pt x="1110" y="291"/>
                  <a:pt x="1073" y="543"/>
                  <a:pt x="894" y="722"/>
                </a:cubicBezTo>
                <a:close/>
                <a:moveTo>
                  <a:pt x="1027" y="111"/>
                </a:moveTo>
                <a:lnTo>
                  <a:pt x="1027" y="111"/>
                </a:lnTo>
                <a:cubicBezTo>
                  <a:pt x="948" y="33"/>
                  <a:pt x="836" y="0"/>
                  <a:pt x="710" y="17"/>
                </a:cubicBezTo>
                <a:lnTo>
                  <a:pt x="710" y="17"/>
                </a:lnTo>
                <a:cubicBezTo>
                  <a:pt x="587" y="34"/>
                  <a:pt x="466" y="97"/>
                  <a:pt x="367" y="196"/>
                </a:cubicBezTo>
                <a:lnTo>
                  <a:pt x="367" y="196"/>
                </a:lnTo>
                <a:cubicBezTo>
                  <a:pt x="270" y="293"/>
                  <a:pt x="207" y="415"/>
                  <a:pt x="189" y="537"/>
                </a:cubicBezTo>
                <a:lnTo>
                  <a:pt x="189" y="537"/>
                </a:lnTo>
                <a:cubicBezTo>
                  <a:pt x="173" y="650"/>
                  <a:pt x="199" y="753"/>
                  <a:pt x="260" y="828"/>
                </a:cubicBezTo>
                <a:lnTo>
                  <a:pt x="13" y="1076"/>
                </a:lnTo>
                <a:lnTo>
                  <a:pt x="13" y="1076"/>
                </a:lnTo>
                <a:cubicBezTo>
                  <a:pt x="0" y="1089"/>
                  <a:pt x="0" y="1110"/>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6"/>
                  <a:pt x="448" y="953"/>
                  <a:pt x="535" y="953"/>
                </a:cubicBezTo>
                <a:lnTo>
                  <a:pt x="535" y="953"/>
                </a:lnTo>
                <a:cubicBezTo>
                  <a:pt x="556" y="953"/>
                  <a:pt x="578" y="951"/>
                  <a:pt x="600" y="948"/>
                </a:cubicBezTo>
                <a:lnTo>
                  <a:pt x="600" y="948"/>
                </a:lnTo>
                <a:cubicBezTo>
                  <a:pt x="723" y="931"/>
                  <a:pt x="844" y="868"/>
                  <a:pt x="942" y="770"/>
                </a:cubicBezTo>
                <a:lnTo>
                  <a:pt x="942" y="770"/>
                </a:lnTo>
                <a:cubicBezTo>
                  <a:pt x="1040" y="672"/>
                  <a:pt x="1104" y="550"/>
                  <a:pt x="1120" y="428"/>
                </a:cubicBezTo>
                <a:lnTo>
                  <a:pt x="1120" y="428"/>
                </a:lnTo>
                <a:cubicBezTo>
                  <a:pt x="1138" y="301"/>
                  <a:pt x="1104" y="189"/>
                  <a:pt x="1027" y="111"/>
                </a:cubicBezTo>
                <a:close/>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AFBDE6CB-19C8-4D4C-8F68-A175B7409A89}"/>
              </a:ext>
            </a:extLst>
          </p:cNvPr>
          <p:cNvSpPr>
            <a:spLocks noChangeArrowheads="1"/>
          </p:cNvSpPr>
          <p:nvPr/>
        </p:nvSpPr>
        <p:spPr bwMode="auto">
          <a:xfrm>
            <a:off x="17967781" y="7657888"/>
            <a:ext cx="1232543" cy="1227764"/>
          </a:xfrm>
          <a:custGeom>
            <a:avLst/>
            <a:gdLst>
              <a:gd name="T0" fmla="*/ 894 w 1139"/>
              <a:gd name="T1" fmla="*/ 722 h 1135"/>
              <a:gd name="T2" fmla="*/ 507 w 1139"/>
              <a:gd name="T3" fmla="*/ 670 h 1135"/>
              <a:gd name="T4" fmla="*/ 690 w 1139"/>
              <a:gd name="T5" fmla="*/ 694 h 1135"/>
              <a:gd name="T6" fmla="*/ 695 w 1139"/>
              <a:gd name="T7" fmla="*/ 694 h 1135"/>
              <a:gd name="T8" fmla="*/ 728 w 1139"/>
              <a:gd name="T9" fmla="*/ 664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1 h 1135"/>
              <a:gd name="T34" fmla="*/ 570 w 1139"/>
              <a:gd name="T35" fmla="*/ 506 h 1135"/>
              <a:gd name="T36" fmla="*/ 454 w 1139"/>
              <a:gd name="T37" fmla="*/ 503 h 1135"/>
              <a:gd name="T38" fmla="*/ 420 w 1139"/>
              <a:gd name="T39" fmla="*/ 469 h 1135"/>
              <a:gd name="T40" fmla="*/ 386 w 1139"/>
              <a:gd name="T41" fmla="*/ 503 h 1135"/>
              <a:gd name="T42" fmla="*/ 309 w 1139"/>
              <a:gd name="T43" fmla="*/ 780 h 1135"/>
              <a:gd name="T44" fmla="*/ 257 w 1139"/>
              <a:gd name="T45" fmla="*/ 547 h 1135"/>
              <a:gd name="T46" fmla="*/ 415 w 1139"/>
              <a:gd name="T47" fmla="*/ 244 h 1135"/>
              <a:gd name="T48" fmla="*/ 773 w 1139"/>
              <a:gd name="T49" fmla="*/ 81 h 1135"/>
              <a:gd name="T50" fmla="*/ 978 w 1139"/>
              <a:gd name="T51" fmla="*/ 159 h 1135"/>
              <a:gd name="T52" fmla="*/ 894 w 1139"/>
              <a:gd name="T53" fmla="*/ 722 h 1135"/>
              <a:gd name="T54" fmla="*/ 1027 w 1139"/>
              <a:gd name="T55" fmla="*/ 112 h 1135"/>
              <a:gd name="T56" fmla="*/ 710 w 1139"/>
              <a:gd name="T57" fmla="*/ 17 h 1135"/>
              <a:gd name="T58" fmla="*/ 367 w 1139"/>
              <a:gd name="T59" fmla="*/ 196 h 1135"/>
              <a:gd name="T60" fmla="*/ 189 w 1139"/>
              <a:gd name="T61" fmla="*/ 538 h 1135"/>
              <a:gd name="T62" fmla="*/ 13 w 1139"/>
              <a:gd name="T63" fmla="*/ 1076 h 1135"/>
              <a:gd name="T64" fmla="*/ 13 w 1139"/>
              <a:gd name="T65" fmla="*/ 1124 h 1135"/>
              <a:gd name="T66" fmla="*/ 38 w 1139"/>
              <a:gd name="T67" fmla="*/ 1134 h 1135"/>
              <a:gd name="T68" fmla="*/ 62 w 1139"/>
              <a:gd name="T69" fmla="*/ 1124 h 1135"/>
              <a:gd name="T70" fmla="*/ 309 w 1139"/>
              <a:gd name="T71" fmla="*/ 877 h 1135"/>
              <a:gd name="T72" fmla="*/ 535 w 1139"/>
              <a:gd name="T73" fmla="*/ 953 h 1135"/>
              <a:gd name="T74" fmla="*/ 600 w 1139"/>
              <a:gd name="T75" fmla="*/ 949 h 1135"/>
              <a:gd name="T76" fmla="*/ 942 w 1139"/>
              <a:gd name="T77" fmla="*/ 770 h 1135"/>
              <a:gd name="T78" fmla="*/ 1120 w 1139"/>
              <a:gd name="T79" fmla="*/ 42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70"/>
                </a:lnTo>
                <a:lnTo>
                  <a:pt x="690" y="694"/>
                </a:lnTo>
                <a:lnTo>
                  <a:pt x="690" y="694"/>
                </a:lnTo>
                <a:cubicBezTo>
                  <a:pt x="691" y="694"/>
                  <a:pt x="693" y="694"/>
                  <a:pt x="695" y="694"/>
                </a:cubicBezTo>
                <a:lnTo>
                  <a:pt x="695" y="694"/>
                </a:lnTo>
                <a:cubicBezTo>
                  <a:pt x="711" y="694"/>
                  <a:pt x="726" y="681"/>
                  <a:pt x="728" y="664"/>
                </a:cubicBezTo>
                <a:lnTo>
                  <a:pt x="728" y="664"/>
                </a:lnTo>
                <a:cubicBezTo>
                  <a:pt x="731" y="645"/>
                  <a:pt x="717" y="629"/>
                  <a:pt x="699" y="626"/>
                </a:cubicBezTo>
                <a:lnTo>
                  <a:pt x="565" y="609"/>
                </a:lnTo>
                <a:lnTo>
                  <a:pt x="692" y="476"/>
                </a:lnTo>
                <a:lnTo>
                  <a:pt x="841" y="535"/>
                </a:lnTo>
                <a:lnTo>
                  <a:pt x="841" y="535"/>
                </a:lnTo>
                <a:cubicBezTo>
                  <a:pt x="845" y="537"/>
                  <a:pt x="850" y="538"/>
                  <a:pt x="853" y="538"/>
                </a:cubicBezTo>
                <a:lnTo>
                  <a:pt x="853" y="538"/>
                </a:lnTo>
                <a:cubicBezTo>
                  <a:pt x="867" y="538"/>
                  <a:pt x="880" y="529"/>
                  <a:pt x="885" y="516"/>
                </a:cubicBezTo>
                <a:lnTo>
                  <a:pt x="885" y="516"/>
                </a:lnTo>
                <a:cubicBezTo>
                  <a:pt x="892" y="498"/>
                  <a:pt x="884" y="479"/>
                  <a:pt x="866" y="472"/>
                </a:cubicBezTo>
                <a:lnTo>
                  <a:pt x="743" y="423"/>
                </a:lnTo>
                <a:lnTo>
                  <a:pt x="804" y="359"/>
                </a:lnTo>
                <a:lnTo>
                  <a:pt x="804" y="359"/>
                </a:lnTo>
                <a:cubicBezTo>
                  <a:pt x="817" y="346"/>
                  <a:pt x="816" y="324"/>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1"/>
                </a:cubicBezTo>
                <a:lnTo>
                  <a:pt x="593" y="291"/>
                </a:lnTo>
                <a:cubicBezTo>
                  <a:pt x="575" y="292"/>
                  <a:pt x="561" y="308"/>
                  <a:pt x="561" y="327"/>
                </a:cubicBezTo>
                <a:lnTo>
                  <a:pt x="570" y="506"/>
                </a:lnTo>
                <a:lnTo>
                  <a:pt x="454" y="627"/>
                </a:lnTo>
                <a:lnTo>
                  <a:pt x="454" y="503"/>
                </a:lnTo>
                <a:lnTo>
                  <a:pt x="454" y="503"/>
                </a:lnTo>
                <a:cubicBezTo>
                  <a:pt x="454" y="485"/>
                  <a:pt x="439" y="469"/>
                  <a:pt x="420" y="469"/>
                </a:cubicBezTo>
                <a:lnTo>
                  <a:pt x="420" y="469"/>
                </a:lnTo>
                <a:cubicBezTo>
                  <a:pt x="402" y="469"/>
                  <a:pt x="386" y="485"/>
                  <a:pt x="386" y="503"/>
                </a:cubicBezTo>
                <a:lnTo>
                  <a:pt x="386" y="699"/>
                </a:lnTo>
                <a:lnTo>
                  <a:pt x="309" y="780"/>
                </a:lnTo>
                <a:lnTo>
                  <a:pt x="309" y="780"/>
                </a:lnTo>
                <a:cubicBezTo>
                  <a:pt x="262" y="719"/>
                  <a:pt x="244" y="638"/>
                  <a:pt x="257" y="547"/>
                </a:cubicBezTo>
                <a:lnTo>
                  <a:pt x="257" y="547"/>
                </a:lnTo>
                <a:cubicBezTo>
                  <a:pt x="271" y="439"/>
                  <a:pt x="328" y="331"/>
                  <a:pt x="415" y="244"/>
                </a:cubicBezTo>
                <a:lnTo>
                  <a:pt x="415" y="244"/>
                </a:lnTo>
                <a:cubicBezTo>
                  <a:pt x="522" y="137"/>
                  <a:pt x="655" y="81"/>
                  <a:pt x="773" y="81"/>
                </a:cubicBezTo>
                <a:lnTo>
                  <a:pt x="773" y="81"/>
                </a:lnTo>
                <a:cubicBezTo>
                  <a:pt x="852" y="81"/>
                  <a:pt x="925" y="107"/>
                  <a:pt x="978" y="159"/>
                </a:cubicBezTo>
                <a:lnTo>
                  <a:pt x="978" y="159"/>
                </a:lnTo>
                <a:cubicBezTo>
                  <a:pt x="1110" y="291"/>
                  <a:pt x="1073" y="544"/>
                  <a:pt x="894" y="722"/>
                </a:cubicBezTo>
                <a:close/>
                <a:moveTo>
                  <a:pt x="1027" y="112"/>
                </a:moveTo>
                <a:lnTo>
                  <a:pt x="1027" y="112"/>
                </a:lnTo>
                <a:cubicBezTo>
                  <a:pt x="948" y="33"/>
                  <a:pt x="836" y="0"/>
                  <a:pt x="710" y="17"/>
                </a:cubicBezTo>
                <a:lnTo>
                  <a:pt x="710" y="17"/>
                </a:lnTo>
                <a:cubicBezTo>
                  <a:pt x="587" y="34"/>
                  <a:pt x="466" y="97"/>
                  <a:pt x="367" y="196"/>
                </a:cubicBezTo>
                <a:lnTo>
                  <a:pt x="367" y="196"/>
                </a:lnTo>
                <a:cubicBezTo>
                  <a:pt x="270" y="294"/>
                  <a:pt x="207" y="415"/>
                  <a:pt x="189" y="538"/>
                </a:cubicBezTo>
                <a:lnTo>
                  <a:pt x="189" y="538"/>
                </a:lnTo>
                <a:cubicBezTo>
                  <a:pt x="173" y="651"/>
                  <a:pt x="199" y="753"/>
                  <a:pt x="260" y="829"/>
                </a:cubicBezTo>
                <a:lnTo>
                  <a:pt x="13" y="1076"/>
                </a:lnTo>
                <a:lnTo>
                  <a:pt x="13" y="1076"/>
                </a:lnTo>
                <a:cubicBezTo>
                  <a:pt x="0" y="1089"/>
                  <a:pt x="0" y="1111"/>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2"/>
                  <a:pt x="1104" y="550"/>
                  <a:pt x="1120" y="428"/>
                </a:cubicBezTo>
                <a:lnTo>
                  <a:pt x="1120" y="428"/>
                </a:lnTo>
                <a:cubicBezTo>
                  <a:pt x="1138" y="302"/>
                  <a:pt x="1104" y="189"/>
                  <a:pt x="1027" y="112"/>
                </a:cubicBezTo>
                <a:close/>
              </a:path>
            </a:pathLst>
          </a:custGeom>
          <a:solidFill>
            <a:schemeClr val="accent3"/>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C0ABD661-C725-954F-996C-89B40257B7AD}"/>
              </a:ext>
            </a:extLst>
          </p:cNvPr>
          <p:cNvSpPr>
            <a:spLocks noChangeArrowheads="1"/>
          </p:cNvSpPr>
          <p:nvPr/>
        </p:nvSpPr>
        <p:spPr bwMode="auto">
          <a:xfrm>
            <a:off x="17967781" y="1009905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60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2 h 1135"/>
              <a:gd name="T34" fmla="*/ 570 w 1139"/>
              <a:gd name="T35" fmla="*/ 506 h 1135"/>
              <a:gd name="T36" fmla="*/ 454 w 1139"/>
              <a:gd name="T37" fmla="*/ 504 h 1135"/>
              <a:gd name="T38" fmla="*/ 420 w 1139"/>
              <a:gd name="T39" fmla="*/ 470 h 1135"/>
              <a:gd name="T40" fmla="*/ 386 w 1139"/>
              <a:gd name="T41" fmla="*/ 504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894 w 1139"/>
              <a:gd name="T53" fmla="*/ 723 h 1135"/>
              <a:gd name="T54" fmla="*/ 1027 w 1139"/>
              <a:gd name="T55" fmla="*/ 112 h 1135"/>
              <a:gd name="T56" fmla="*/ 710 w 1139"/>
              <a:gd name="T57" fmla="*/ 18 h 1135"/>
              <a:gd name="T58" fmla="*/ 367 w 1139"/>
              <a:gd name="T59" fmla="*/ 196 h 1135"/>
              <a:gd name="T60" fmla="*/ 189 w 1139"/>
              <a:gd name="T61" fmla="*/ 538 h 1135"/>
              <a:gd name="T62" fmla="*/ 13 w 1139"/>
              <a:gd name="T63" fmla="*/ 1076 h 1135"/>
              <a:gd name="T64" fmla="*/ 13 w 1139"/>
              <a:gd name="T65" fmla="*/ 1125 h 1135"/>
              <a:gd name="T66" fmla="*/ 38 w 1139"/>
              <a:gd name="T67" fmla="*/ 1134 h 1135"/>
              <a:gd name="T68" fmla="*/ 62 w 1139"/>
              <a:gd name="T69" fmla="*/ 1125 h 1135"/>
              <a:gd name="T70" fmla="*/ 309 w 1139"/>
              <a:gd name="T71" fmla="*/ 878 h 1135"/>
              <a:gd name="T72" fmla="*/ 535 w 1139"/>
              <a:gd name="T73" fmla="*/ 953 h 1135"/>
              <a:gd name="T74" fmla="*/ 600 w 1139"/>
              <a:gd name="T75" fmla="*/ 949 h 1135"/>
              <a:gd name="T76" fmla="*/ 942 w 1139"/>
              <a:gd name="T77" fmla="*/ 770 h 1135"/>
              <a:gd name="T78" fmla="*/ 1120 w 1139"/>
              <a:gd name="T79" fmla="*/ 429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60"/>
                </a:lnTo>
                <a:lnTo>
                  <a:pt x="804" y="360"/>
                </a:lnTo>
                <a:cubicBezTo>
                  <a:pt x="817" y="346"/>
                  <a:pt x="816" y="325"/>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30"/>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2"/>
                  <a:pt x="600" y="949"/>
                </a:cubicBezTo>
                <a:lnTo>
                  <a:pt x="600" y="949"/>
                </a:lnTo>
                <a:cubicBezTo>
                  <a:pt x="723" y="932"/>
                  <a:pt x="844" y="868"/>
                  <a:pt x="942" y="770"/>
                </a:cubicBezTo>
                <a:lnTo>
                  <a:pt x="942" y="770"/>
                </a:lnTo>
                <a:cubicBezTo>
                  <a:pt x="1040" y="672"/>
                  <a:pt x="1104" y="551"/>
                  <a:pt x="1120" y="429"/>
                </a:cubicBezTo>
                <a:lnTo>
                  <a:pt x="1120" y="429"/>
                </a:lnTo>
                <a:cubicBezTo>
                  <a:pt x="1138" y="302"/>
                  <a:pt x="1104" y="189"/>
                  <a:pt x="1027" y="112"/>
                </a:cubicBezTo>
                <a:close/>
              </a:path>
            </a:pathLst>
          </a:custGeom>
          <a:solidFill>
            <a:schemeClr val="accent4"/>
          </a:solidFill>
          <a:ln>
            <a:noFill/>
          </a:ln>
          <a:effectLst/>
        </p:spPr>
        <p:txBody>
          <a:bodyPr wrap="none" anchor="ctr"/>
          <a:lstStyle/>
          <a:p>
            <a:endParaRPr lang="en-US"/>
          </a:p>
        </p:txBody>
      </p:sp>
      <p:grpSp>
        <p:nvGrpSpPr>
          <p:cNvPr id="204" name="Group 203">
            <a:extLst>
              <a:ext uri="{FF2B5EF4-FFF2-40B4-BE49-F238E27FC236}">
                <a16:creationId xmlns:a16="http://schemas.microsoft.com/office/drawing/2014/main" id="{E90D0FBE-1447-084E-9954-2AA856D1B63C}"/>
              </a:ext>
            </a:extLst>
          </p:cNvPr>
          <p:cNvGrpSpPr/>
          <p:nvPr/>
        </p:nvGrpSpPr>
        <p:grpSpPr>
          <a:xfrm>
            <a:off x="19504081" y="2153658"/>
            <a:ext cx="3427636" cy="2031326"/>
            <a:chOff x="21840150" y="4290491"/>
            <a:chExt cx="3427636" cy="2031326"/>
          </a:xfrm>
        </p:grpSpPr>
        <p:sp>
          <p:nvSpPr>
            <p:cNvPr id="205" name="CuadroTexto 4">
              <a:extLst>
                <a:ext uri="{FF2B5EF4-FFF2-40B4-BE49-F238E27FC236}">
                  <a16:creationId xmlns:a16="http://schemas.microsoft.com/office/drawing/2014/main" id="{3F5233BF-B6C1-C64D-8A0F-209F7EC93868}"/>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6" name="CuadroTexto 4">
              <a:extLst>
                <a:ext uri="{FF2B5EF4-FFF2-40B4-BE49-F238E27FC236}">
                  <a16:creationId xmlns:a16="http://schemas.microsoft.com/office/drawing/2014/main" id="{69314405-2C36-5B44-B4A9-D929EACBF6C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7" name="Group 206">
            <a:extLst>
              <a:ext uri="{FF2B5EF4-FFF2-40B4-BE49-F238E27FC236}">
                <a16:creationId xmlns:a16="http://schemas.microsoft.com/office/drawing/2014/main" id="{6E036666-4C29-E54A-AA3E-147AC054EFD4}"/>
              </a:ext>
            </a:extLst>
          </p:cNvPr>
          <p:cNvGrpSpPr/>
          <p:nvPr/>
        </p:nvGrpSpPr>
        <p:grpSpPr>
          <a:xfrm>
            <a:off x="19504081" y="4629124"/>
            <a:ext cx="3427636" cy="2031326"/>
            <a:chOff x="21840150" y="4290491"/>
            <a:chExt cx="3427636" cy="2031326"/>
          </a:xfrm>
        </p:grpSpPr>
        <p:sp>
          <p:nvSpPr>
            <p:cNvPr id="208" name="CuadroTexto 4">
              <a:extLst>
                <a:ext uri="{FF2B5EF4-FFF2-40B4-BE49-F238E27FC236}">
                  <a16:creationId xmlns:a16="http://schemas.microsoft.com/office/drawing/2014/main" id="{8DB292B4-F606-6D42-A28D-0DB8BC5B98C2}"/>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9" name="CuadroTexto 4">
              <a:extLst>
                <a:ext uri="{FF2B5EF4-FFF2-40B4-BE49-F238E27FC236}">
                  <a16:creationId xmlns:a16="http://schemas.microsoft.com/office/drawing/2014/main" id="{25EFB4AB-2432-6741-A293-A2166837A75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0" name="Group 209">
            <a:extLst>
              <a:ext uri="{FF2B5EF4-FFF2-40B4-BE49-F238E27FC236}">
                <a16:creationId xmlns:a16="http://schemas.microsoft.com/office/drawing/2014/main" id="{6C8ED43F-137F-C346-9FED-D958AF3FECA4}"/>
              </a:ext>
            </a:extLst>
          </p:cNvPr>
          <p:cNvGrpSpPr/>
          <p:nvPr/>
        </p:nvGrpSpPr>
        <p:grpSpPr>
          <a:xfrm>
            <a:off x="19504081" y="7151594"/>
            <a:ext cx="3427636" cy="2031326"/>
            <a:chOff x="21840150" y="4290491"/>
            <a:chExt cx="3427636" cy="2031326"/>
          </a:xfrm>
        </p:grpSpPr>
        <p:sp>
          <p:nvSpPr>
            <p:cNvPr id="211" name="CuadroTexto 4">
              <a:extLst>
                <a:ext uri="{FF2B5EF4-FFF2-40B4-BE49-F238E27FC236}">
                  <a16:creationId xmlns:a16="http://schemas.microsoft.com/office/drawing/2014/main" id="{7BDC342C-2D28-EA40-91F5-3A37FC648286}"/>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2" name="CuadroTexto 4">
              <a:extLst>
                <a:ext uri="{FF2B5EF4-FFF2-40B4-BE49-F238E27FC236}">
                  <a16:creationId xmlns:a16="http://schemas.microsoft.com/office/drawing/2014/main" id="{B78B7B4B-E7A4-2344-B6E6-CE17D56F9C4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3" name="Group 212">
            <a:extLst>
              <a:ext uri="{FF2B5EF4-FFF2-40B4-BE49-F238E27FC236}">
                <a16:creationId xmlns:a16="http://schemas.microsoft.com/office/drawing/2014/main" id="{9C66C17A-5089-3246-8861-AA077D58DCB3}"/>
              </a:ext>
            </a:extLst>
          </p:cNvPr>
          <p:cNvGrpSpPr/>
          <p:nvPr/>
        </p:nvGrpSpPr>
        <p:grpSpPr>
          <a:xfrm>
            <a:off x="19504081" y="9697270"/>
            <a:ext cx="3427636" cy="2031326"/>
            <a:chOff x="21840150" y="4290491"/>
            <a:chExt cx="3427636" cy="2031326"/>
          </a:xfrm>
        </p:grpSpPr>
        <p:sp>
          <p:nvSpPr>
            <p:cNvPr id="214" name="CuadroTexto 4">
              <a:extLst>
                <a:ext uri="{FF2B5EF4-FFF2-40B4-BE49-F238E27FC236}">
                  <a16:creationId xmlns:a16="http://schemas.microsoft.com/office/drawing/2014/main" id="{C1022F8F-9C89-BC48-A4EE-0CA7C8B5E6AB}"/>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5" name="CuadroTexto 4">
              <a:extLst>
                <a:ext uri="{FF2B5EF4-FFF2-40B4-BE49-F238E27FC236}">
                  <a16:creationId xmlns:a16="http://schemas.microsoft.com/office/drawing/2014/main" id="{AF85910E-CCEC-7642-86EF-3FBCE37A700E}"/>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7" name="CuadroTexto 4">
            <a:extLst>
              <a:ext uri="{FF2B5EF4-FFF2-40B4-BE49-F238E27FC236}">
                <a16:creationId xmlns:a16="http://schemas.microsoft.com/office/drawing/2014/main" id="{FECC39E0-E798-3A44-80F8-FB348FE40BA4}"/>
              </a:ext>
            </a:extLst>
          </p:cNvPr>
          <p:cNvSpPr txBox="1"/>
          <p:nvPr/>
        </p:nvSpPr>
        <p:spPr>
          <a:xfrm>
            <a:off x="12522665" y="270568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8" name="CuadroTexto 4">
            <a:extLst>
              <a:ext uri="{FF2B5EF4-FFF2-40B4-BE49-F238E27FC236}">
                <a16:creationId xmlns:a16="http://schemas.microsoft.com/office/drawing/2014/main" id="{248BD96C-43E3-6A4E-907A-71ADDA02738B}"/>
              </a:ext>
            </a:extLst>
          </p:cNvPr>
          <p:cNvSpPr txBox="1"/>
          <p:nvPr/>
        </p:nvSpPr>
        <p:spPr>
          <a:xfrm>
            <a:off x="10197919" y="445699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9" name="CuadroTexto 4">
            <a:extLst>
              <a:ext uri="{FF2B5EF4-FFF2-40B4-BE49-F238E27FC236}">
                <a16:creationId xmlns:a16="http://schemas.microsoft.com/office/drawing/2014/main" id="{EB95426B-2362-964C-BC51-8E7A6424193E}"/>
              </a:ext>
            </a:extLst>
          </p:cNvPr>
          <p:cNvSpPr txBox="1"/>
          <p:nvPr/>
        </p:nvSpPr>
        <p:spPr>
          <a:xfrm>
            <a:off x="13917512" y="4782456"/>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0" name="CuadroTexto 4">
            <a:extLst>
              <a:ext uri="{FF2B5EF4-FFF2-40B4-BE49-F238E27FC236}">
                <a16:creationId xmlns:a16="http://schemas.microsoft.com/office/drawing/2014/main" id="{D3DAD502-8253-DD4A-8383-882C212C23EC}"/>
              </a:ext>
            </a:extLst>
          </p:cNvPr>
          <p:cNvSpPr txBox="1"/>
          <p:nvPr/>
        </p:nvSpPr>
        <p:spPr>
          <a:xfrm>
            <a:off x="11546272" y="6115310"/>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
        <p:nvSpPr>
          <p:cNvPr id="37" name="Freeform 3">
            <a:extLst>
              <a:ext uri="{FF2B5EF4-FFF2-40B4-BE49-F238E27FC236}">
                <a16:creationId xmlns:a16="http://schemas.microsoft.com/office/drawing/2014/main" id="{2D3ED1D4-1451-994B-96B0-BBD3D0A8ACA1}"/>
              </a:ext>
            </a:extLst>
          </p:cNvPr>
          <p:cNvSpPr>
            <a:spLocks noChangeArrowheads="1"/>
          </p:cNvSpPr>
          <p:nvPr/>
        </p:nvSpPr>
        <p:spPr bwMode="auto">
          <a:xfrm>
            <a:off x="13462790" y="5357928"/>
            <a:ext cx="3129129" cy="4925396"/>
          </a:xfrm>
          <a:custGeom>
            <a:avLst/>
            <a:gdLst>
              <a:gd name="T0" fmla="*/ 1973 w 2889"/>
              <a:gd name="T1" fmla="*/ 84 h 4546"/>
              <a:gd name="T2" fmla="*/ 2485 w 2889"/>
              <a:gd name="T3" fmla="*/ 253 h 4546"/>
              <a:gd name="T4" fmla="*/ 2485 w 2889"/>
              <a:gd name="T5" fmla="*/ 253 h 4546"/>
              <a:gd name="T6" fmla="*/ 2818 w 2889"/>
              <a:gd name="T7" fmla="*/ 867 h 4546"/>
              <a:gd name="T8" fmla="*/ 1959 w 2889"/>
              <a:gd name="T9" fmla="*/ 4100 h 4546"/>
              <a:gd name="T10" fmla="*/ 1959 w 2889"/>
              <a:gd name="T11" fmla="*/ 4100 h 4546"/>
              <a:gd name="T12" fmla="*/ 1307 w 2889"/>
              <a:gd name="T13" fmla="*/ 4453 h 4546"/>
              <a:gd name="T14" fmla="*/ 422 w 2889"/>
              <a:gd name="T15" fmla="*/ 4162 h 4546"/>
              <a:gd name="T16" fmla="*/ 422 w 2889"/>
              <a:gd name="T17" fmla="*/ 4162 h 4546"/>
              <a:gd name="T18" fmla="*/ 108 w 2889"/>
              <a:gd name="T19" fmla="*/ 3491 h 4546"/>
              <a:gd name="T20" fmla="*/ 1340 w 2889"/>
              <a:gd name="T21" fmla="*/ 380 h 4546"/>
              <a:gd name="T22" fmla="*/ 1340 w 2889"/>
              <a:gd name="T23" fmla="*/ 380 h 4546"/>
              <a:gd name="T24" fmla="*/ 1973 w 2889"/>
              <a:gd name="T25" fmla="*/ 84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9" h="4546">
                <a:moveTo>
                  <a:pt x="1973" y="84"/>
                </a:moveTo>
                <a:lnTo>
                  <a:pt x="2485" y="253"/>
                </a:lnTo>
                <a:lnTo>
                  <a:pt x="2485" y="253"/>
                </a:lnTo>
                <a:cubicBezTo>
                  <a:pt x="2741" y="337"/>
                  <a:pt x="2888" y="607"/>
                  <a:pt x="2818" y="867"/>
                </a:cubicBezTo>
                <a:lnTo>
                  <a:pt x="1959" y="4100"/>
                </a:lnTo>
                <a:lnTo>
                  <a:pt x="1959" y="4100"/>
                </a:lnTo>
                <a:cubicBezTo>
                  <a:pt x="1884" y="4384"/>
                  <a:pt x="1585" y="4545"/>
                  <a:pt x="1307" y="4453"/>
                </a:cubicBezTo>
                <a:lnTo>
                  <a:pt x="422" y="4162"/>
                </a:lnTo>
                <a:lnTo>
                  <a:pt x="422" y="4162"/>
                </a:lnTo>
                <a:cubicBezTo>
                  <a:pt x="143" y="4071"/>
                  <a:pt x="0" y="3763"/>
                  <a:pt x="108" y="3491"/>
                </a:cubicBezTo>
                <a:lnTo>
                  <a:pt x="1340" y="380"/>
                </a:lnTo>
                <a:lnTo>
                  <a:pt x="1340" y="380"/>
                </a:lnTo>
                <a:cubicBezTo>
                  <a:pt x="1439" y="130"/>
                  <a:pt x="1716" y="0"/>
                  <a:pt x="1973" y="84"/>
                </a:cubicBezTo>
              </a:path>
            </a:pathLst>
          </a:custGeom>
          <a:solidFill>
            <a:schemeClr val="accent3">
              <a:lumMod val="75000"/>
            </a:schemeClr>
          </a:solidFill>
          <a:ln>
            <a:noFill/>
          </a:ln>
          <a:effectLst/>
        </p:spPr>
        <p:txBody>
          <a:bodyPr wrap="none" anchor="ctr"/>
          <a:lstStyle/>
          <a:p>
            <a:endParaRPr lang="en-US"/>
          </a:p>
        </p:txBody>
      </p:sp>
      <p:sp>
        <p:nvSpPr>
          <p:cNvPr id="38" name="Freeform 337">
            <a:extLst>
              <a:ext uri="{FF2B5EF4-FFF2-40B4-BE49-F238E27FC236}">
                <a16:creationId xmlns:a16="http://schemas.microsoft.com/office/drawing/2014/main" id="{C2BD7A37-BFCE-3140-B90A-4AEDC095195B}"/>
              </a:ext>
            </a:extLst>
          </p:cNvPr>
          <p:cNvSpPr>
            <a:spLocks noChangeArrowheads="1"/>
          </p:cNvSpPr>
          <p:nvPr/>
        </p:nvSpPr>
        <p:spPr bwMode="auto">
          <a:xfrm>
            <a:off x="9005569" y="7818239"/>
            <a:ext cx="7705784" cy="3549531"/>
          </a:xfrm>
          <a:custGeom>
            <a:avLst/>
            <a:gdLst>
              <a:gd name="T0" fmla="*/ 6959 w 7113"/>
              <a:gd name="T1" fmla="*/ 0 h 3278"/>
              <a:gd name="T2" fmla="*/ 153 w 7113"/>
              <a:gd name="T3" fmla="*/ 0 h 3278"/>
              <a:gd name="T4" fmla="*/ 153 w 7113"/>
              <a:gd name="T5" fmla="*/ 0 h 3278"/>
              <a:gd name="T6" fmla="*/ 0 w 7113"/>
              <a:gd name="T7" fmla="*/ 153 h 3278"/>
              <a:gd name="T8" fmla="*/ 0 w 7113"/>
              <a:gd name="T9" fmla="*/ 153 h 3278"/>
              <a:gd name="T10" fmla="*/ 153 w 7113"/>
              <a:gd name="T11" fmla="*/ 305 h 3278"/>
              <a:gd name="T12" fmla="*/ 113 w 7113"/>
              <a:gd name="T13" fmla="*/ 305 h 3278"/>
              <a:gd name="T14" fmla="*/ 113 w 7113"/>
              <a:gd name="T15" fmla="*/ 305 h 3278"/>
              <a:gd name="T16" fmla="*/ 3084 w 7113"/>
              <a:gd name="T17" fmla="*/ 3277 h 3278"/>
              <a:gd name="T18" fmla="*/ 4028 w 7113"/>
              <a:gd name="T19" fmla="*/ 3277 h 3278"/>
              <a:gd name="T20" fmla="*/ 4028 w 7113"/>
              <a:gd name="T21" fmla="*/ 3277 h 3278"/>
              <a:gd name="T22" fmla="*/ 7000 w 7113"/>
              <a:gd name="T23" fmla="*/ 305 h 3278"/>
              <a:gd name="T24" fmla="*/ 6959 w 7113"/>
              <a:gd name="T25" fmla="*/ 305 h 3278"/>
              <a:gd name="T26" fmla="*/ 6959 w 7113"/>
              <a:gd name="T27" fmla="*/ 305 h 3278"/>
              <a:gd name="T28" fmla="*/ 7112 w 7113"/>
              <a:gd name="T29" fmla="*/ 153 h 3278"/>
              <a:gd name="T30" fmla="*/ 7112 w 7113"/>
              <a:gd name="T31" fmla="*/ 153 h 3278"/>
              <a:gd name="T32" fmla="*/ 6959 w 7113"/>
              <a:gd name="T33" fmla="*/ 0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13" h="3278">
                <a:moveTo>
                  <a:pt x="6959" y="0"/>
                </a:moveTo>
                <a:lnTo>
                  <a:pt x="153" y="0"/>
                </a:lnTo>
                <a:lnTo>
                  <a:pt x="153" y="0"/>
                </a:lnTo>
                <a:cubicBezTo>
                  <a:pt x="69" y="0"/>
                  <a:pt x="0" y="69"/>
                  <a:pt x="0" y="153"/>
                </a:cubicBezTo>
                <a:lnTo>
                  <a:pt x="0" y="153"/>
                </a:lnTo>
                <a:cubicBezTo>
                  <a:pt x="0" y="237"/>
                  <a:pt x="69" y="305"/>
                  <a:pt x="153" y="305"/>
                </a:cubicBezTo>
                <a:lnTo>
                  <a:pt x="113" y="305"/>
                </a:lnTo>
                <a:lnTo>
                  <a:pt x="113" y="305"/>
                </a:lnTo>
                <a:cubicBezTo>
                  <a:pt x="113" y="1946"/>
                  <a:pt x="1443" y="3277"/>
                  <a:pt x="3084" y="3277"/>
                </a:cubicBezTo>
                <a:lnTo>
                  <a:pt x="4028" y="3277"/>
                </a:lnTo>
                <a:lnTo>
                  <a:pt x="4028" y="3277"/>
                </a:lnTo>
                <a:cubicBezTo>
                  <a:pt x="5670" y="3277"/>
                  <a:pt x="7000" y="1946"/>
                  <a:pt x="7000" y="305"/>
                </a:cubicBezTo>
                <a:lnTo>
                  <a:pt x="6959" y="305"/>
                </a:lnTo>
                <a:lnTo>
                  <a:pt x="6959" y="305"/>
                </a:lnTo>
                <a:cubicBezTo>
                  <a:pt x="7044" y="305"/>
                  <a:pt x="7112" y="237"/>
                  <a:pt x="7112" y="153"/>
                </a:cubicBezTo>
                <a:lnTo>
                  <a:pt x="7112" y="153"/>
                </a:lnTo>
                <a:cubicBezTo>
                  <a:pt x="7112" y="69"/>
                  <a:pt x="7044" y="0"/>
                  <a:pt x="6959" y="0"/>
                </a:cubicBezTo>
              </a:path>
            </a:pathLst>
          </a:custGeom>
          <a:solidFill>
            <a:schemeClr val="accent3">
              <a:lumMod val="75000"/>
            </a:schemeClr>
          </a:solidFill>
          <a:ln>
            <a:noFill/>
          </a:ln>
          <a:effectLst/>
        </p:spPr>
        <p:txBody>
          <a:bodyPr wrap="none" anchor="ctr"/>
          <a:lstStyle/>
          <a:p>
            <a:endParaRPr lang="en-US"/>
          </a:p>
        </p:txBody>
      </p:sp>
    </p:spTree>
    <p:extLst>
      <p:ext uri="{BB962C8B-B14F-4D97-AF65-F5344CB8AC3E}">
        <p14:creationId xmlns:p14="http://schemas.microsoft.com/office/powerpoint/2010/main" val="3484936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856F738-7222-B240-903D-28ACA837CC03}"/>
              </a:ext>
            </a:extLst>
          </p:cNvPr>
          <p:cNvSpPr/>
          <p:nvPr/>
        </p:nvSpPr>
        <p:spPr>
          <a:xfrm>
            <a:off x="13004304" y="1371600"/>
            <a:ext cx="5547360" cy="4419600"/>
          </a:xfrm>
          <a:prstGeom prst="roundRect">
            <a:avLst/>
          </a:prstGeom>
          <a:ln w="889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629AA95-A5BF-E044-A7F2-D1401D8D4EAB}"/>
              </a:ext>
            </a:extLst>
          </p:cNvPr>
          <p:cNvSpPr/>
          <p:nvPr/>
        </p:nvSpPr>
        <p:spPr>
          <a:xfrm>
            <a:off x="13004304" y="7924801"/>
            <a:ext cx="5547360" cy="4419600"/>
          </a:xfrm>
          <a:prstGeom prst="roundRect">
            <a:avLst/>
          </a:prstGeom>
          <a:solidFill>
            <a:schemeClr val="accent3"/>
          </a:solidFill>
          <a:ln w="889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4B4860A-646E-B540-9286-C24D8BE1D879}"/>
              </a:ext>
            </a:extLst>
          </p:cNvPr>
          <p:cNvSpPr/>
          <p:nvPr/>
        </p:nvSpPr>
        <p:spPr>
          <a:xfrm>
            <a:off x="16509504" y="4479266"/>
            <a:ext cx="5547360" cy="4419600"/>
          </a:xfrm>
          <a:prstGeom prst="roundRect">
            <a:avLst/>
          </a:prstGeom>
          <a:solidFill>
            <a:schemeClr val="accent2"/>
          </a:solidFill>
          <a:ln w="889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8F64620-2332-484C-8992-233E5F56524E}"/>
              </a:ext>
            </a:extLst>
          </p:cNvPr>
          <p:cNvGrpSpPr/>
          <p:nvPr/>
        </p:nvGrpSpPr>
        <p:grpSpPr>
          <a:xfrm>
            <a:off x="7377600" y="4479266"/>
            <a:ext cx="7940778" cy="12890408"/>
            <a:chOff x="1679674" y="4188631"/>
            <a:chExt cx="5707715" cy="9265438"/>
          </a:xfrm>
        </p:grpSpPr>
        <p:sp>
          <p:nvSpPr>
            <p:cNvPr id="4" name="Freeform 1">
              <a:extLst>
                <a:ext uri="{FF2B5EF4-FFF2-40B4-BE49-F238E27FC236}">
                  <a16:creationId xmlns:a16="http://schemas.microsoft.com/office/drawing/2014/main" id="{E3C8A5BD-8204-E24A-AE8F-A7952DCB104F}"/>
                </a:ext>
              </a:extLst>
            </p:cNvPr>
            <p:cNvSpPr>
              <a:spLocks noChangeArrowheads="1"/>
            </p:cNvSpPr>
            <p:nvPr/>
          </p:nvSpPr>
          <p:spPr bwMode="auto">
            <a:xfrm>
              <a:off x="3972999" y="4188631"/>
              <a:ext cx="3414390" cy="3419510"/>
            </a:xfrm>
            <a:custGeom>
              <a:avLst/>
              <a:gdLst>
                <a:gd name="T0" fmla="*/ 2632 w 2943"/>
                <a:gd name="T1" fmla="*/ 2033 h 2944"/>
                <a:gd name="T2" fmla="*/ 2632 w 2943"/>
                <a:gd name="T3" fmla="*/ 2033 h 2944"/>
                <a:gd name="T4" fmla="*/ 910 w 2943"/>
                <a:gd name="T5" fmla="*/ 2633 h 2944"/>
                <a:gd name="T6" fmla="*/ 910 w 2943"/>
                <a:gd name="T7" fmla="*/ 2633 h 2944"/>
                <a:gd name="T8" fmla="*/ 310 w 2943"/>
                <a:gd name="T9" fmla="*/ 910 h 2944"/>
                <a:gd name="T10" fmla="*/ 310 w 2943"/>
                <a:gd name="T11" fmla="*/ 910 h 2944"/>
                <a:gd name="T12" fmla="*/ 2032 w 2943"/>
                <a:gd name="T13" fmla="*/ 310 h 2944"/>
                <a:gd name="T14" fmla="*/ 2032 w 2943"/>
                <a:gd name="T15" fmla="*/ 310 h 2944"/>
                <a:gd name="T16" fmla="*/ 2632 w 2943"/>
                <a:gd name="T17" fmla="*/ 2033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2944">
                  <a:moveTo>
                    <a:pt x="2632" y="2033"/>
                  </a:moveTo>
                  <a:lnTo>
                    <a:pt x="2632" y="2033"/>
                  </a:lnTo>
                  <a:cubicBezTo>
                    <a:pt x="2323" y="2674"/>
                    <a:pt x="1552" y="2943"/>
                    <a:pt x="910" y="2633"/>
                  </a:cubicBezTo>
                  <a:lnTo>
                    <a:pt x="910" y="2633"/>
                  </a:lnTo>
                  <a:cubicBezTo>
                    <a:pt x="269" y="2323"/>
                    <a:pt x="0" y="1551"/>
                    <a:pt x="310" y="910"/>
                  </a:cubicBezTo>
                  <a:lnTo>
                    <a:pt x="310" y="910"/>
                  </a:lnTo>
                  <a:cubicBezTo>
                    <a:pt x="620" y="269"/>
                    <a:pt x="1391" y="0"/>
                    <a:pt x="2032" y="310"/>
                  </a:cubicBezTo>
                  <a:lnTo>
                    <a:pt x="2032" y="310"/>
                  </a:lnTo>
                  <a:cubicBezTo>
                    <a:pt x="2673" y="620"/>
                    <a:pt x="2942" y="1392"/>
                    <a:pt x="2632" y="2033"/>
                  </a:cubicBezTo>
                </a:path>
              </a:pathLst>
            </a:custGeom>
            <a:noFill/>
            <a:ln w="1905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 name="Freeform 2">
              <a:extLst>
                <a:ext uri="{FF2B5EF4-FFF2-40B4-BE49-F238E27FC236}">
                  <a16:creationId xmlns:a16="http://schemas.microsoft.com/office/drawing/2014/main" id="{7CBF6592-B3C9-234C-815C-A4EE309CE555}"/>
                </a:ext>
              </a:extLst>
            </p:cNvPr>
            <p:cNvSpPr>
              <a:spLocks noChangeArrowheads="1"/>
            </p:cNvSpPr>
            <p:nvPr/>
          </p:nvSpPr>
          <p:spPr bwMode="auto">
            <a:xfrm>
              <a:off x="4003713" y="7096238"/>
              <a:ext cx="1320709" cy="1807015"/>
            </a:xfrm>
            <a:custGeom>
              <a:avLst/>
              <a:gdLst>
                <a:gd name="T0" fmla="*/ 500 w 1136"/>
                <a:gd name="T1" fmla="*/ 1556 h 1557"/>
                <a:gd name="T2" fmla="*/ 0 w 1136"/>
                <a:gd name="T3" fmla="*/ 1315 h 1557"/>
                <a:gd name="T4" fmla="*/ 635 w 1136"/>
                <a:gd name="T5" fmla="*/ 0 h 1557"/>
                <a:gd name="T6" fmla="*/ 1135 w 1136"/>
                <a:gd name="T7" fmla="*/ 241 h 1557"/>
                <a:gd name="T8" fmla="*/ 500 w 1136"/>
                <a:gd name="T9" fmla="*/ 1556 h 1557"/>
              </a:gdLst>
              <a:ahLst/>
              <a:cxnLst>
                <a:cxn ang="0">
                  <a:pos x="T0" y="T1"/>
                </a:cxn>
                <a:cxn ang="0">
                  <a:pos x="T2" y="T3"/>
                </a:cxn>
                <a:cxn ang="0">
                  <a:pos x="T4" y="T5"/>
                </a:cxn>
                <a:cxn ang="0">
                  <a:pos x="T6" y="T7"/>
                </a:cxn>
                <a:cxn ang="0">
                  <a:pos x="T8" y="T9"/>
                </a:cxn>
              </a:cxnLst>
              <a:rect l="0" t="0" r="r" b="b"/>
              <a:pathLst>
                <a:path w="1136" h="1557">
                  <a:moveTo>
                    <a:pt x="500" y="1556"/>
                  </a:moveTo>
                  <a:lnTo>
                    <a:pt x="0" y="1315"/>
                  </a:lnTo>
                  <a:lnTo>
                    <a:pt x="635" y="0"/>
                  </a:lnTo>
                  <a:lnTo>
                    <a:pt x="1135" y="241"/>
                  </a:lnTo>
                  <a:lnTo>
                    <a:pt x="500" y="1556"/>
                  </a:ln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0C62EB21-56F1-D046-8168-B5856A598C55}"/>
                </a:ext>
              </a:extLst>
            </p:cNvPr>
            <p:cNvSpPr>
              <a:spLocks noChangeArrowheads="1"/>
            </p:cNvSpPr>
            <p:nvPr/>
          </p:nvSpPr>
          <p:spPr bwMode="auto">
            <a:xfrm>
              <a:off x="1679674" y="8468137"/>
              <a:ext cx="3107249" cy="4985932"/>
            </a:xfrm>
            <a:custGeom>
              <a:avLst/>
              <a:gdLst>
                <a:gd name="T0" fmla="*/ 361 w 2677"/>
                <a:gd name="T1" fmla="*/ 4170 h 4294"/>
                <a:gd name="T2" fmla="*/ 361 w 2677"/>
                <a:gd name="T3" fmla="*/ 4170 h 4294"/>
                <a:gd name="T4" fmla="*/ 361 w 2677"/>
                <a:gd name="T5" fmla="*/ 4170 h 4294"/>
                <a:gd name="T6" fmla="*/ 123 w 2677"/>
                <a:gd name="T7" fmla="*/ 3489 h 4294"/>
                <a:gd name="T8" fmla="*/ 1635 w 2677"/>
                <a:gd name="T9" fmla="*/ 358 h 4294"/>
                <a:gd name="T10" fmla="*/ 1635 w 2677"/>
                <a:gd name="T11" fmla="*/ 358 h 4294"/>
                <a:gd name="T12" fmla="*/ 2317 w 2677"/>
                <a:gd name="T13" fmla="*/ 121 h 4294"/>
                <a:gd name="T14" fmla="*/ 2317 w 2677"/>
                <a:gd name="T15" fmla="*/ 121 h 4294"/>
                <a:gd name="T16" fmla="*/ 2317 w 2677"/>
                <a:gd name="T17" fmla="*/ 121 h 4294"/>
                <a:gd name="T18" fmla="*/ 2554 w 2677"/>
                <a:gd name="T19" fmla="*/ 802 h 4294"/>
                <a:gd name="T20" fmla="*/ 1042 w 2677"/>
                <a:gd name="T21" fmla="*/ 3933 h 4294"/>
                <a:gd name="T22" fmla="*/ 1042 w 2677"/>
                <a:gd name="T23" fmla="*/ 3933 h 4294"/>
                <a:gd name="T24" fmla="*/ 361 w 2677"/>
                <a:gd name="T25" fmla="*/ 4170 h 4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4294">
                  <a:moveTo>
                    <a:pt x="361" y="4170"/>
                  </a:moveTo>
                  <a:lnTo>
                    <a:pt x="361" y="4170"/>
                  </a:lnTo>
                  <a:lnTo>
                    <a:pt x="361" y="4170"/>
                  </a:lnTo>
                  <a:cubicBezTo>
                    <a:pt x="107" y="4048"/>
                    <a:pt x="0" y="3743"/>
                    <a:pt x="123" y="3489"/>
                  </a:cubicBezTo>
                  <a:lnTo>
                    <a:pt x="1635" y="358"/>
                  </a:lnTo>
                  <a:lnTo>
                    <a:pt x="1635" y="358"/>
                  </a:lnTo>
                  <a:cubicBezTo>
                    <a:pt x="1758" y="104"/>
                    <a:pt x="2063" y="0"/>
                    <a:pt x="2317" y="121"/>
                  </a:cubicBezTo>
                  <a:lnTo>
                    <a:pt x="2317" y="121"/>
                  </a:lnTo>
                  <a:lnTo>
                    <a:pt x="2317" y="121"/>
                  </a:lnTo>
                  <a:cubicBezTo>
                    <a:pt x="2570" y="244"/>
                    <a:pt x="2676" y="548"/>
                    <a:pt x="2554" y="802"/>
                  </a:cubicBezTo>
                  <a:lnTo>
                    <a:pt x="1042" y="3933"/>
                  </a:lnTo>
                  <a:lnTo>
                    <a:pt x="1042" y="3933"/>
                  </a:lnTo>
                  <a:cubicBezTo>
                    <a:pt x="919" y="4187"/>
                    <a:pt x="614" y="4293"/>
                    <a:pt x="361" y="4170"/>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 name="Group 10">
            <a:extLst>
              <a:ext uri="{FF2B5EF4-FFF2-40B4-BE49-F238E27FC236}">
                <a16:creationId xmlns:a16="http://schemas.microsoft.com/office/drawing/2014/main" id="{33993279-7F2A-A34E-AF4D-B32442B90562}"/>
              </a:ext>
            </a:extLst>
          </p:cNvPr>
          <p:cNvGrpSpPr/>
          <p:nvPr/>
        </p:nvGrpSpPr>
        <p:grpSpPr>
          <a:xfrm>
            <a:off x="14064166" y="2396803"/>
            <a:ext cx="3427636" cy="2031326"/>
            <a:chOff x="21840150" y="4290491"/>
            <a:chExt cx="3427636" cy="2031326"/>
          </a:xfrm>
        </p:grpSpPr>
        <p:sp>
          <p:nvSpPr>
            <p:cNvPr id="12" name="CuadroTexto 4">
              <a:extLst>
                <a:ext uri="{FF2B5EF4-FFF2-40B4-BE49-F238E27FC236}">
                  <a16:creationId xmlns:a16="http://schemas.microsoft.com/office/drawing/2014/main" id="{D1C9CA58-D1B5-4649-BF9C-68E93B761B6B}"/>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3" name="CuadroTexto 4">
              <a:extLst>
                <a:ext uri="{FF2B5EF4-FFF2-40B4-BE49-F238E27FC236}">
                  <a16:creationId xmlns:a16="http://schemas.microsoft.com/office/drawing/2014/main" id="{98D87A45-2A5A-804C-BA68-7F9B262B5A8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4" name="Group 13">
            <a:extLst>
              <a:ext uri="{FF2B5EF4-FFF2-40B4-BE49-F238E27FC236}">
                <a16:creationId xmlns:a16="http://schemas.microsoft.com/office/drawing/2014/main" id="{561586F2-FB3C-7547-9051-079F8F8B6804}"/>
              </a:ext>
            </a:extLst>
          </p:cNvPr>
          <p:cNvGrpSpPr/>
          <p:nvPr/>
        </p:nvGrpSpPr>
        <p:grpSpPr>
          <a:xfrm>
            <a:off x="17569366" y="5673403"/>
            <a:ext cx="3427636" cy="2031326"/>
            <a:chOff x="21840150" y="4290491"/>
            <a:chExt cx="3427636" cy="2031326"/>
          </a:xfrm>
        </p:grpSpPr>
        <p:sp>
          <p:nvSpPr>
            <p:cNvPr id="15" name="CuadroTexto 4">
              <a:extLst>
                <a:ext uri="{FF2B5EF4-FFF2-40B4-BE49-F238E27FC236}">
                  <a16:creationId xmlns:a16="http://schemas.microsoft.com/office/drawing/2014/main" id="{56EDDBBD-8CB5-3F42-8C73-7321709C57F7}"/>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6" name="CuadroTexto 4">
              <a:extLst>
                <a:ext uri="{FF2B5EF4-FFF2-40B4-BE49-F238E27FC236}">
                  <a16:creationId xmlns:a16="http://schemas.microsoft.com/office/drawing/2014/main" id="{7D329E32-78C3-9F42-B0F6-D364A2E2744B}"/>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 name="Group 16">
            <a:extLst>
              <a:ext uri="{FF2B5EF4-FFF2-40B4-BE49-F238E27FC236}">
                <a16:creationId xmlns:a16="http://schemas.microsoft.com/office/drawing/2014/main" id="{EDD26204-86C1-8548-8607-BBB525E2E32C}"/>
              </a:ext>
            </a:extLst>
          </p:cNvPr>
          <p:cNvGrpSpPr/>
          <p:nvPr/>
        </p:nvGrpSpPr>
        <p:grpSpPr>
          <a:xfrm>
            <a:off x="14064166" y="9118938"/>
            <a:ext cx="3427636" cy="2031326"/>
            <a:chOff x="21840150" y="4290491"/>
            <a:chExt cx="3427636" cy="2031326"/>
          </a:xfrm>
        </p:grpSpPr>
        <p:sp>
          <p:nvSpPr>
            <p:cNvPr id="18" name="CuadroTexto 4">
              <a:extLst>
                <a:ext uri="{FF2B5EF4-FFF2-40B4-BE49-F238E27FC236}">
                  <a16:creationId xmlns:a16="http://schemas.microsoft.com/office/drawing/2014/main" id="{18662AF9-D1FE-AB46-8110-FD65FCFE19D0}"/>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9" name="CuadroTexto 4">
              <a:extLst>
                <a:ext uri="{FF2B5EF4-FFF2-40B4-BE49-F238E27FC236}">
                  <a16:creationId xmlns:a16="http://schemas.microsoft.com/office/drawing/2014/main" id="{DD8B33B0-66F7-1E46-94C8-8FB42684FFA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 name="Group 19">
            <a:extLst>
              <a:ext uri="{FF2B5EF4-FFF2-40B4-BE49-F238E27FC236}">
                <a16:creationId xmlns:a16="http://schemas.microsoft.com/office/drawing/2014/main" id="{99850CDB-9178-194E-A8C8-ED4202E23859}"/>
              </a:ext>
            </a:extLst>
          </p:cNvPr>
          <p:cNvGrpSpPr/>
          <p:nvPr/>
        </p:nvGrpSpPr>
        <p:grpSpPr>
          <a:xfrm>
            <a:off x="2341174" y="3936057"/>
            <a:ext cx="7132320" cy="5843885"/>
            <a:chOff x="2720566" y="4880195"/>
            <a:chExt cx="7132320" cy="5843885"/>
          </a:xfrm>
        </p:grpSpPr>
        <p:sp>
          <p:nvSpPr>
            <p:cNvPr id="21" name="CuadroTexto 238">
              <a:extLst>
                <a:ext uri="{FF2B5EF4-FFF2-40B4-BE49-F238E27FC236}">
                  <a16:creationId xmlns:a16="http://schemas.microsoft.com/office/drawing/2014/main" id="{DF38ACF1-0747-F443-82BE-9E3FA8A12D84}"/>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 name="CuadroTexto 4">
              <a:extLst>
                <a:ext uri="{FF2B5EF4-FFF2-40B4-BE49-F238E27FC236}">
                  <a16:creationId xmlns:a16="http://schemas.microsoft.com/office/drawing/2014/main" id="{6E02FF22-323B-7843-AA75-E91575E843C3}"/>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2005316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Line 1">
            <a:extLst>
              <a:ext uri="{FF2B5EF4-FFF2-40B4-BE49-F238E27FC236}">
                <a16:creationId xmlns:a16="http://schemas.microsoft.com/office/drawing/2014/main" id="{0033FE4C-01BA-DA44-95D0-E276DEC6A1F0}"/>
              </a:ext>
            </a:extLst>
          </p:cNvPr>
          <p:cNvSpPr>
            <a:spLocks noChangeShapeType="1"/>
          </p:cNvSpPr>
          <p:nvPr/>
        </p:nvSpPr>
        <p:spPr bwMode="auto">
          <a:xfrm>
            <a:off x="12744106" y="5842337"/>
            <a:ext cx="4191789" cy="4724"/>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Line 2">
            <a:extLst>
              <a:ext uri="{FF2B5EF4-FFF2-40B4-BE49-F238E27FC236}">
                <a16:creationId xmlns:a16="http://schemas.microsoft.com/office/drawing/2014/main" id="{E14A83E3-B765-CF40-9FA7-4EA476420AF5}"/>
              </a:ext>
            </a:extLst>
          </p:cNvPr>
          <p:cNvSpPr>
            <a:spLocks noChangeShapeType="1"/>
          </p:cNvSpPr>
          <p:nvPr/>
        </p:nvSpPr>
        <p:spPr bwMode="auto">
          <a:xfrm>
            <a:off x="14398137" y="9386688"/>
            <a:ext cx="2443242" cy="4724"/>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22598058-22B1-004F-9620-17D8FA0CEE35}"/>
              </a:ext>
            </a:extLst>
          </p:cNvPr>
          <p:cNvSpPr>
            <a:spLocks noChangeShapeType="1"/>
          </p:cNvSpPr>
          <p:nvPr/>
        </p:nvSpPr>
        <p:spPr bwMode="auto">
          <a:xfrm flipH="1">
            <a:off x="7351966" y="6830028"/>
            <a:ext cx="2566110" cy="4727"/>
          </a:xfrm>
          <a:prstGeom prst="line">
            <a:avLst/>
          </a:prstGeom>
          <a:noFill/>
          <a:ln w="889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4">
            <a:extLst>
              <a:ext uri="{FF2B5EF4-FFF2-40B4-BE49-F238E27FC236}">
                <a16:creationId xmlns:a16="http://schemas.microsoft.com/office/drawing/2014/main" id="{8F3E3A8C-B1E5-8546-A18E-D3E1CB2E30C3}"/>
              </a:ext>
            </a:extLst>
          </p:cNvPr>
          <p:cNvSpPr>
            <a:spLocks noChangeShapeType="1"/>
          </p:cNvSpPr>
          <p:nvPr/>
        </p:nvSpPr>
        <p:spPr bwMode="auto">
          <a:xfrm flipH="1">
            <a:off x="7380321" y="10369655"/>
            <a:ext cx="3440385" cy="4724"/>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01EF1FB6-19C5-7840-9A94-7680F119FD02}"/>
              </a:ext>
            </a:extLst>
          </p:cNvPr>
          <p:cNvSpPr>
            <a:spLocks noChangeArrowheads="1"/>
          </p:cNvSpPr>
          <p:nvPr/>
        </p:nvSpPr>
        <p:spPr bwMode="auto">
          <a:xfrm>
            <a:off x="10182721" y="6017190"/>
            <a:ext cx="3813725" cy="4257949"/>
          </a:xfrm>
          <a:custGeom>
            <a:avLst/>
            <a:gdLst>
              <a:gd name="T0" fmla="*/ 3320 w 3558"/>
              <a:gd name="T1" fmla="*/ 3028 h 3974"/>
              <a:gd name="T2" fmla="*/ 2905 w 3558"/>
              <a:gd name="T3" fmla="*/ 3369 h 3974"/>
              <a:gd name="T4" fmla="*/ 2376 w 3558"/>
              <a:gd name="T5" fmla="*/ 3178 h 3974"/>
              <a:gd name="T6" fmla="*/ 1992 w 3558"/>
              <a:gd name="T7" fmla="*/ 3502 h 3974"/>
              <a:gd name="T8" fmla="*/ 1610 w 3558"/>
              <a:gd name="T9" fmla="*/ 3769 h 3974"/>
              <a:gd name="T10" fmla="*/ 1135 w 3558"/>
              <a:gd name="T11" fmla="*/ 3478 h 3974"/>
              <a:gd name="T12" fmla="*/ 686 w 3558"/>
              <a:gd name="T13" fmla="*/ 2563 h 3974"/>
              <a:gd name="T14" fmla="*/ 1370 w 3558"/>
              <a:gd name="T15" fmla="*/ 2958 h 3974"/>
              <a:gd name="T16" fmla="*/ 1548 w 3558"/>
              <a:gd name="T17" fmla="*/ 2973 h 3974"/>
              <a:gd name="T18" fmla="*/ 1557 w 3558"/>
              <a:gd name="T19" fmla="*/ 3109 h 3974"/>
              <a:gd name="T20" fmla="*/ 2140 w 3558"/>
              <a:gd name="T21" fmla="*/ 2788 h 3974"/>
              <a:gd name="T22" fmla="*/ 2685 w 3558"/>
              <a:gd name="T23" fmla="*/ 2939 h 3974"/>
              <a:gd name="T24" fmla="*/ 3135 w 3558"/>
              <a:gd name="T25" fmla="*/ 2963 h 3974"/>
              <a:gd name="T26" fmla="*/ 3278 w 3558"/>
              <a:gd name="T27" fmla="*/ 2896 h 3974"/>
              <a:gd name="T28" fmla="*/ 848 w 3558"/>
              <a:gd name="T29" fmla="*/ 1837 h 3974"/>
              <a:gd name="T30" fmla="*/ 1230 w 3558"/>
              <a:gd name="T31" fmla="*/ 1895 h 3974"/>
              <a:gd name="T32" fmla="*/ 1731 w 3558"/>
              <a:gd name="T33" fmla="*/ 2260 h 3974"/>
              <a:gd name="T34" fmla="*/ 832 w 3558"/>
              <a:gd name="T35" fmla="*/ 1915 h 3974"/>
              <a:gd name="T36" fmla="*/ 776 w 3558"/>
              <a:gd name="T37" fmla="*/ 2048 h 3974"/>
              <a:gd name="T38" fmla="*/ 1036 w 3558"/>
              <a:gd name="T39" fmla="*/ 2216 h 3974"/>
              <a:gd name="T40" fmla="*/ 1510 w 3558"/>
              <a:gd name="T41" fmla="*/ 2517 h 3974"/>
              <a:gd name="T42" fmla="*/ 1844 w 3558"/>
              <a:gd name="T43" fmla="*/ 2433 h 3974"/>
              <a:gd name="T44" fmla="*/ 1943 w 3558"/>
              <a:gd name="T45" fmla="*/ 2498 h 3974"/>
              <a:gd name="T46" fmla="*/ 1409 w 3558"/>
              <a:gd name="T47" fmla="*/ 2758 h 3974"/>
              <a:gd name="T48" fmla="*/ 589 w 3558"/>
              <a:gd name="T49" fmla="*/ 2138 h 3974"/>
              <a:gd name="T50" fmla="*/ 596 w 3558"/>
              <a:gd name="T51" fmla="*/ 1732 h 3974"/>
              <a:gd name="T52" fmla="*/ 647 w 3558"/>
              <a:gd name="T53" fmla="*/ 344 h 3974"/>
              <a:gd name="T54" fmla="*/ 1001 w 3558"/>
              <a:gd name="T55" fmla="*/ 260 h 3974"/>
              <a:gd name="T56" fmla="*/ 1404 w 3558"/>
              <a:gd name="T57" fmla="*/ 386 h 3974"/>
              <a:gd name="T58" fmla="*/ 1639 w 3558"/>
              <a:gd name="T59" fmla="*/ 1087 h 3974"/>
              <a:gd name="T60" fmla="*/ 1422 w 3558"/>
              <a:gd name="T61" fmla="*/ 1656 h 3974"/>
              <a:gd name="T62" fmla="*/ 1221 w 3558"/>
              <a:gd name="T63" fmla="*/ 1692 h 3974"/>
              <a:gd name="T64" fmla="*/ 1212 w 3558"/>
              <a:gd name="T65" fmla="*/ 1692 h 3974"/>
              <a:gd name="T66" fmla="*/ 622 w 3558"/>
              <a:gd name="T67" fmla="*/ 1502 h 3974"/>
              <a:gd name="T68" fmla="*/ 593 w 3558"/>
              <a:gd name="T69" fmla="*/ 1487 h 3974"/>
              <a:gd name="T70" fmla="*/ 647 w 3558"/>
              <a:gd name="T71" fmla="*/ 344 h 3974"/>
              <a:gd name="T72" fmla="*/ 3022 w 3558"/>
              <a:gd name="T73" fmla="*/ 2794 h 3974"/>
              <a:gd name="T74" fmla="*/ 2923 w 3558"/>
              <a:gd name="T75" fmla="*/ 2844 h 3974"/>
              <a:gd name="T76" fmla="*/ 2163 w 3558"/>
              <a:gd name="T77" fmla="*/ 2564 h 3974"/>
              <a:gd name="T78" fmla="*/ 2101 w 3558"/>
              <a:gd name="T79" fmla="*/ 2369 h 3974"/>
              <a:gd name="T80" fmla="*/ 1804 w 3558"/>
              <a:gd name="T81" fmla="*/ 2002 h 3974"/>
              <a:gd name="T82" fmla="*/ 1585 w 3558"/>
              <a:gd name="T83" fmla="*/ 1799 h 3974"/>
              <a:gd name="T84" fmla="*/ 1845 w 3558"/>
              <a:gd name="T85" fmla="*/ 1032 h 3974"/>
              <a:gd name="T86" fmla="*/ 1519 w 3558"/>
              <a:gd name="T87" fmla="*/ 217 h 3974"/>
              <a:gd name="T88" fmla="*/ 554 w 3558"/>
              <a:gd name="T89" fmla="*/ 163 h 3974"/>
              <a:gd name="T90" fmla="*/ 426 w 3558"/>
              <a:gd name="T91" fmla="*/ 1614 h 3974"/>
              <a:gd name="T92" fmla="*/ 349 w 3558"/>
              <a:gd name="T93" fmla="*/ 2173 h 3974"/>
              <a:gd name="T94" fmla="*/ 1610 w 3558"/>
              <a:gd name="T95" fmla="*/ 3973 h 3974"/>
              <a:gd name="T96" fmla="*/ 1640 w 3558"/>
              <a:gd name="T97" fmla="*/ 3972 h 3974"/>
              <a:gd name="T98" fmla="*/ 2406 w 3558"/>
              <a:gd name="T99" fmla="*/ 3380 h 3974"/>
              <a:gd name="T100" fmla="*/ 2570 w 3558"/>
              <a:gd name="T101" fmla="*/ 3467 h 3974"/>
              <a:gd name="T102" fmla="*/ 3494 w 3558"/>
              <a:gd name="T103" fmla="*/ 3135 h 3974"/>
              <a:gd name="T104" fmla="*/ 3502 w 3558"/>
              <a:gd name="T105" fmla="*/ 2814 h 3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58" h="3974">
                <a:moveTo>
                  <a:pt x="3326" y="2918"/>
                </a:moveTo>
                <a:lnTo>
                  <a:pt x="3326" y="2918"/>
                </a:lnTo>
                <a:cubicBezTo>
                  <a:pt x="3341" y="2943"/>
                  <a:pt x="3344" y="2989"/>
                  <a:pt x="3320" y="3028"/>
                </a:cubicBezTo>
                <a:lnTo>
                  <a:pt x="3320" y="3028"/>
                </a:lnTo>
                <a:cubicBezTo>
                  <a:pt x="3270" y="3109"/>
                  <a:pt x="3033" y="3277"/>
                  <a:pt x="2905" y="3369"/>
                </a:cubicBezTo>
                <a:lnTo>
                  <a:pt x="2905" y="3369"/>
                </a:lnTo>
                <a:cubicBezTo>
                  <a:pt x="2840" y="3415"/>
                  <a:pt x="2808" y="3398"/>
                  <a:pt x="2699" y="3309"/>
                </a:cubicBezTo>
                <a:lnTo>
                  <a:pt x="2699" y="3309"/>
                </a:lnTo>
                <a:cubicBezTo>
                  <a:pt x="2617" y="3241"/>
                  <a:pt x="2515" y="3157"/>
                  <a:pt x="2376" y="3178"/>
                </a:cubicBezTo>
                <a:lnTo>
                  <a:pt x="2376" y="3178"/>
                </a:lnTo>
                <a:cubicBezTo>
                  <a:pt x="2249" y="3197"/>
                  <a:pt x="2127" y="3299"/>
                  <a:pt x="1992" y="3502"/>
                </a:cubicBezTo>
                <a:lnTo>
                  <a:pt x="1992" y="3502"/>
                </a:lnTo>
                <a:cubicBezTo>
                  <a:pt x="1879" y="3672"/>
                  <a:pt x="1757" y="3761"/>
                  <a:pt x="1628" y="3768"/>
                </a:cubicBezTo>
                <a:lnTo>
                  <a:pt x="1628" y="3768"/>
                </a:lnTo>
                <a:cubicBezTo>
                  <a:pt x="1622" y="3769"/>
                  <a:pt x="1616" y="3769"/>
                  <a:pt x="1610" y="3769"/>
                </a:cubicBezTo>
                <a:lnTo>
                  <a:pt x="1610" y="3769"/>
                </a:lnTo>
                <a:cubicBezTo>
                  <a:pt x="1404" y="3769"/>
                  <a:pt x="1210" y="3567"/>
                  <a:pt x="1135" y="3478"/>
                </a:cubicBezTo>
                <a:lnTo>
                  <a:pt x="1135" y="3478"/>
                </a:lnTo>
                <a:cubicBezTo>
                  <a:pt x="1011" y="3331"/>
                  <a:pt x="804" y="3030"/>
                  <a:pt x="649" y="2526"/>
                </a:cubicBezTo>
                <a:lnTo>
                  <a:pt x="649" y="2526"/>
                </a:lnTo>
                <a:cubicBezTo>
                  <a:pt x="661" y="2538"/>
                  <a:pt x="674" y="2551"/>
                  <a:pt x="686" y="2563"/>
                </a:cubicBezTo>
                <a:lnTo>
                  <a:pt x="686" y="2563"/>
                </a:lnTo>
                <a:cubicBezTo>
                  <a:pt x="911" y="2781"/>
                  <a:pt x="1141" y="2914"/>
                  <a:pt x="1370" y="2958"/>
                </a:cubicBezTo>
                <a:lnTo>
                  <a:pt x="1370" y="2958"/>
                </a:lnTo>
                <a:cubicBezTo>
                  <a:pt x="1425" y="2968"/>
                  <a:pt x="1479" y="2973"/>
                  <a:pt x="1533" y="2973"/>
                </a:cubicBezTo>
                <a:lnTo>
                  <a:pt x="1533" y="2973"/>
                </a:lnTo>
                <a:cubicBezTo>
                  <a:pt x="1538" y="2973"/>
                  <a:pt x="1543" y="2973"/>
                  <a:pt x="1548" y="2973"/>
                </a:cubicBezTo>
                <a:lnTo>
                  <a:pt x="1548" y="2973"/>
                </a:lnTo>
                <a:cubicBezTo>
                  <a:pt x="1516" y="3014"/>
                  <a:pt x="1519" y="3072"/>
                  <a:pt x="1557" y="3109"/>
                </a:cubicBezTo>
                <a:lnTo>
                  <a:pt x="1557" y="3109"/>
                </a:lnTo>
                <a:cubicBezTo>
                  <a:pt x="1597" y="3149"/>
                  <a:pt x="1662" y="3148"/>
                  <a:pt x="1701" y="3107"/>
                </a:cubicBezTo>
                <a:lnTo>
                  <a:pt x="1701" y="3107"/>
                </a:lnTo>
                <a:cubicBezTo>
                  <a:pt x="1861" y="2942"/>
                  <a:pt x="2013" y="2853"/>
                  <a:pt x="2140" y="2788"/>
                </a:cubicBezTo>
                <a:lnTo>
                  <a:pt x="2140" y="2788"/>
                </a:lnTo>
                <a:cubicBezTo>
                  <a:pt x="2320" y="2694"/>
                  <a:pt x="2530" y="2836"/>
                  <a:pt x="2685" y="2939"/>
                </a:cubicBezTo>
                <a:lnTo>
                  <a:pt x="2685" y="2939"/>
                </a:lnTo>
                <a:cubicBezTo>
                  <a:pt x="2755" y="2986"/>
                  <a:pt x="2810" y="3022"/>
                  <a:pt x="2861" y="3038"/>
                </a:cubicBezTo>
                <a:lnTo>
                  <a:pt x="2861" y="3038"/>
                </a:lnTo>
                <a:cubicBezTo>
                  <a:pt x="2971" y="3073"/>
                  <a:pt x="3062" y="3013"/>
                  <a:pt x="3135" y="2963"/>
                </a:cubicBezTo>
                <a:lnTo>
                  <a:pt x="3135" y="2963"/>
                </a:lnTo>
                <a:cubicBezTo>
                  <a:pt x="3185" y="2929"/>
                  <a:pt x="3233" y="2898"/>
                  <a:pt x="3278" y="2896"/>
                </a:cubicBezTo>
                <a:lnTo>
                  <a:pt x="3278" y="2896"/>
                </a:lnTo>
                <a:cubicBezTo>
                  <a:pt x="3308" y="2894"/>
                  <a:pt x="3319" y="2906"/>
                  <a:pt x="3326" y="2918"/>
                </a:cubicBezTo>
                <a:close/>
                <a:moveTo>
                  <a:pt x="848" y="1837"/>
                </a:moveTo>
                <a:lnTo>
                  <a:pt x="848" y="1837"/>
                </a:lnTo>
                <a:cubicBezTo>
                  <a:pt x="976" y="1876"/>
                  <a:pt x="1104" y="1896"/>
                  <a:pt x="1220" y="1896"/>
                </a:cubicBezTo>
                <a:lnTo>
                  <a:pt x="1220" y="1896"/>
                </a:lnTo>
                <a:cubicBezTo>
                  <a:pt x="1223" y="1896"/>
                  <a:pt x="1226" y="1895"/>
                  <a:pt x="1230" y="1895"/>
                </a:cubicBezTo>
                <a:lnTo>
                  <a:pt x="1230" y="1895"/>
                </a:lnTo>
                <a:cubicBezTo>
                  <a:pt x="1492" y="1901"/>
                  <a:pt x="1655" y="2122"/>
                  <a:pt x="1731" y="2260"/>
                </a:cubicBezTo>
                <a:lnTo>
                  <a:pt x="1731" y="2260"/>
                </a:lnTo>
                <a:cubicBezTo>
                  <a:pt x="1418" y="2394"/>
                  <a:pt x="1317" y="2256"/>
                  <a:pt x="1201" y="2096"/>
                </a:cubicBezTo>
                <a:lnTo>
                  <a:pt x="1201" y="2096"/>
                </a:lnTo>
                <a:cubicBezTo>
                  <a:pt x="1122" y="1989"/>
                  <a:pt x="1015" y="1841"/>
                  <a:pt x="832" y="1915"/>
                </a:cubicBezTo>
                <a:lnTo>
                  <a:pt x="832" y="1915"/>
                </a:lnTo>
                <a:cubicBezTo>
                  <a:pt x="780" y="1937"/>
                  <a:pt x="755" y="1996"/>
                  <a:pt x="776" y="2048"/>
                </a:cubicBezTo>
                <a:lnTo>
                  <a:pt x="776" y="2048"/>
                </a:lnTo>
                <a:cubicBezTo>
                  <a:pt x="798" y="2100"/>
                  <a:pt x="857" y="2125"/>
                  <a:pt x="909" y="2105"/>
                </a:cubicBezTo>
                <a:lnTo>
                  <a:pt x="909" y="2105"/>
                </a:lnTo>
                <a:cubicBezTo>
                  <a:pt x="934" y="2094"/>
                  <a:pt x="947" y="2095"/>
                  <a:pt x="1036" y="2216"/>
                </a:cubicBezTo>
                <a:lnTo>
                  <a:pt x="1036" y="2216"/>
                </a:lnTo>
                <a:cubicBezTo>
                  <a:pt x="1123" y="2337"/>
                  <a:pt x="1254" y="2517"/>
                  <a:pt x="1510" y="2517"/>
                </a:cubicBezTo>
                <a:lnTo>
                  <a:pt x="1510" y="2517"/>
                </a:lnTo>
                <a:cubicBezTo>
                  <a:pt x="1603" y="2517"/>
                  <a:pt x="1713" y="2493"/>
                  <a:pt x="1842" y="2433"/>
                </a:cubicBezTo>
                <a:lnTo>
                  <a:pt x="1842" y="2433"/>
                </a:lnTo>
                <a:cubicBezTo>
                  <a:pt x="1842" y="2433"/>
                  <a:pt x="1843" y="2433"/>
                  <a:pt x="1844" y="2433"/>
                </a:cubicBezTo>
                <a:lnTo>
                  <a:pt x="1844" y="2433"/>
                </a:lnTo>
                <a:cubicBezTo>
                  <a:pt x="1870" y="2433"/>
                  <a:pt x="1912" y="2460"/>
                  <a:pt x="1943" y="2498"/>
                </a:cubicBezTo>
                <a:lnTo>
                  <a:pt x="1943" y="2498"/>
                </a:lnTo>
                <a:cubicBezTo>
                  <a:pt x="1970" y="2531"/>
                  <a:pt x="1966" y="2598"/>
                  <a:pt x="1918" y="2642"/>
                </a:cubicBezTo>
                <a:lnTo>
                  <a:pt x="1918" y="2642"/>
                </a:lnTo>
                <a:cubicBezTo>
                  <a:pt x="1755" y="2754"/>
                  <a:pt x="1588" y="2792"/>
                  <a:pt x="1409" y="2758"/>
                </a:cubicBezTo>
                <a:lnTo>
                  <a:pt x="1409" y="2758"/>
                </a:lnTo>
                <a:cubicBezTo>
                  <a:pt x="954" y="2671"/>
                  <a:pt x="595" y="2147"/>
                  <a:pt x="589" y="2138"/>
                </a:cubicBezTo>
                <a:lnTo>
                  <a:pt x="589" y="2138"/>
                </a:lnTo>
                <a:cubicBezTo>
                  <a:pt x="577" y="2120"/>
                  <a:pt x="561" y="2108"/>
                  <a:pt x="543" y="2101"/>
                </a:cubicBezTo>
                <a:lnTo>
                  <a:pt x="543" y="2101"/>
                </a:lnTo>
                <a:cubicBezTo>
                  <a:pt x="520" y="1946"/>
                  <a:pt x="560" y="1814"/>
                  <a:pt x="596" y="1732"/>
                </a:cubicBezTo>
                <a:lnTo>
                  <a:pt x="596" y="1732"/>
                </a:lnTo>
                <a:cubicBezTo>
                  <a:pt x="667" y="1772"/>
                  <a:pt x="750" y="1808"/>
                  <a:pt x="848" y="1837"/>
                </a:cubicBezTo>
                <a:close/>
                <a:moveTo>
                  <a:pt x="647" y="344"/>
                </a:moveTo>
                <a:lnTo>
                  <a:pt x="647" y="344"/>
                </a:lnTo>
                <a:cubicBezTo>
                  <a:pt x="763" y="285"/>
                  <a:pt x="886" y="260"/>
                  <a:pt x="1001" y="260"/>
                </a:cubicBezTo>
                <a:lnTo>
                  <a:pt x="1001" y="260"/>
                </a:lnTo>
                <a:cubicBezTo>
                  <a:pt x="1159" y="260"/>
                  <a:pt x="1303" y="307"/>
                  <a:pt x="1393" y="378"/>
                </a:cubicBezTo>
                <a:lnTo>
                  <a:pt x="1404" y="386"/>
                </a:lnTo>
                <a:lnTo>
                  <a:pt x="1404" y="386"/>
                </a:lnTo>
                <a:cubicBezTo>
                  <a:pt x="1504" y="464"/>
                  <a:pt x="1672" y="594"/>
                  <a:pt x="1643" y="1018"/>
                </a:cubicBezTo>
                <a:lnTo>
                  <a:pt x="1643" y="1018"/>
                </a:lnTo>
                <a:cubicBezTo>
                  <a:pt x="1642" y="1042"/>
                  <a:pt x="1640" y="1065"/>
                  <a:pt x="1639" y="1087"/>
                </a:cubicBezTo>
                <a:lnTo>
                  <a:pt x="1639" y="1087"/>
                </a:lnTo>
                <a:cubicBezTo>
                  <a:pt x="1611" y="1498"/>
                  <a:pt x="1603" y="1569"/>
                  <a:pt x="1422" y="1656"/>
                </a:cubicBezTo>
                <a:lnTo>
                  <a:pt x="1422" y="1656"/>
                </a:lnTo>
                <a:cubicBezTo>
                  <a:pt x="1377" y="1678"/>
                  <a:pt x="1313" y="1690"/>
                  <a:pt x="1238" y="1692"/>
                </a:cubicBezTo>
                <a:lnTo>
                  <a:pt x="1238" y="1692"/>
                </a:lnTo>
                <a:cubicBezTo>
                  <a:pt x="1232" y="1692"/>
                  <a:pt x="1227" y="1692"/>
                  <a:pt x="1221" y="1692"/>
                </a:cubicBezTo>
                <a:lnTo>
                  <a:pt x="1221" y="1692"/>
                </a:lnTo>
                <a:cubicBezTo>
                  <a:pt x="1218" y="1692"/>
                  <a:pt x="1215" y="1692"/>
                  <a:pt x="1212" y="1692"/>
                </a:cubicBezTo>
                <a:lnTo>
                  <a:pt x="1212" y="1692"/>
                </a:lnTo>
                <a:cubicBezTo>
                  <a:pt x="1038" y="1690"/>
                  <a:pt x="816" y="1635"/>
                  <a:pt x="642" y="1521"/>
                </a:cubicBezTo>
                <a:lnTo>
                  <a:pt x="642" y="1521"/>
                </a:lnTo>
                <a:cubicBezTo>
                  <a:pt x="636" y="1515"/>
                  <a:pt x="629" y="1508"/>
                  <a:pt x="622" y="1502"/>
                </a:cubicBezTo>
                <a:lnTo>
                  <a:pt x="622" y="1502"/>
                </a:lnTo>
                <a:cubicBezTo>
                  <a:pt x="613" y="1496"/>
                  <a:pt x="603" y="1491"/>
                  <a:pt x="593" y="1487"/>
                </a:cubicBezTo>
                <a:lnTo>
                  <a:pt x="593" y="1487"/>
                </a:lnTo>
                <a:cubicBezTo>
                  <a:pt x="520" y="1432"/>
                  <a:pt x="458" y="1364"/>
                  <a:pt x="417" y="1284"/>
                </a:cubicBezTo>
                <a:lnTo>
                  <a:pt x="417" y="1284"/>
                </a:lnTo>
                <a:cubicBezTo>
                  <a:pt x="233" y="925"/>
                  <a:pt x="336" y="504"/>
                  <a:pt x="647" y="344"/>
                </a:cubicBezTo>
                <a:lnTo>
                  <a:pt x="3268" y="2692"/>
                </a:lnTo>
                <a:lnTo>
                  <a:pt x="3268" y="2692"/>
                </a:lnTo>
                <a:cubicBezTo>
                  <a:pt x="3166" y="2697"/>
                  <a:pt x="3086" y="2751"/>
                  <a:pt x="3022" y="2794"/>
                </a:cubicBezTo>
                <a:lnTo>
                  <a:pt x="3022" y="2794"/>
                </a:lnTo>
                <a:cubicBezTo>
                  <a:pt x="2988" y="2816"/>
                  <a:pt x="2939" y="2849"/>
                  <a:pt x="2923" y="2844"/>
                </a:cubicBezTo>
                <a:lnTo>
                  <a:pt x="2923" y="2844"/>
                </a:lnTo>
                <a:cubicBezTo>
                  <a:pt x="2899" y="2836"/>
                  <a:pt x="2845" y="2801"/>
                  <a:pt x="2798" y="2769"/>
                </a:cubicBezTo>
                <a:lnTo>
                  <a:pt x="2798" y="2769"/>
                </a:lnTo>
                <a:cubicBezTo>
                  <a:pt x="2648" y="2669"/>
                  <a:pt x="2409" y="2510"/>
                  <a:pt x="2163" y="2564"/>
                </a:cubicBezTo>
                <a:lnTo>
                  <a:pt x="2163" y="2564"/>
                </a:lnTo>
                <a:cubicBezTo>
                  <a:pt x="2166" y="2494"/>
                  <a:pt x="2146" y="2424"/>
                  <a:pt x="2101" y="2369"/>
                </a:cubicBezTo>
                <a:lnTo>
                  <a:pt x="2101" y="2369"/>
                </a:lnTo>
                <a:cubicBezTo>
                  <a:pt x="2064" y="2324"/>
                  <a:pt x="2014" y="2281"/>
                  <a:pt x="1956" y="2255"/>
                </a:cubicBezTo>
                <a:lnTo>
                  <a:pt x="1956" y="2255"/>
                </a:lnTo>
                <a:cubicBezTo>
                  <a:pt x="1931" y="2199"/>
                  <a:pt x="1882" y="2101"/>
                  <a:pt x="1804" y="2002"/>
                </a:cubicBezTo>
                <a:lnTo>
                  <a:pt x="1804" y="2002"/>
                </a:lnTo>
                <a:cubicBezTo>
                  <a:pt x="1739" y="1917"/>
                  <a:pt x="1665" y="1849"/>
                  <a:pt x="1585" y="1799"/>
                </a:cubicBezTo>
                <a:lnTo>
                  <a:pt x="1585" y="1799"/>
                </a:lnTo>
                <a:cubicBezTo>
                  <a:pt x="1804" y="1661"/>
                  <a:pt x="1817" y="1472"/>
                  <a:pt x="1841" y="1100"/>
                </a:cubicBezTo>
                <a:lnTo>
                  <a:pt x="1841" y="1100"/>
                </a:lnTo>
                <a:cubicBezTo>
                  <a:pt x="1842" y="1078"/>
                  <a:pt x="1844" y="1055"/>
                  <a:pt x="1845" y="1032"/>
                </a:cubicBezTo>
                <a:lnTo>
                  <a:pt x="1845" y="1032"/>
                </a:lnTo>
                <a:cubicBezTo>
                  <a:pt x="1881" y="499"/>
                  <a:pt x="1644" y="314"/>
                  <a:pt x="1529" y="225"/>
                </a:cubicBezTo>
                <a:lnTo>
                  <a:pt x="1519" y="217"/>
                </a:lnTo>
                <a:lnTo>
                  <a:pt x="1519" y="217"/>
                </a:lnTo>
                <a:cubicBezTo>
                  <a:pt x="1240" y="0"/>
                  <a:pt x="822" y="25"/>
                  <a:pt x="554" y="163"/>
                </a:cubicBezTo>
                <a:lnTo>
                  <a:pt x="554" y="163"/>
                </a:lnTo>
                <a:cubicBezTo>
                  <a:pt x="143" y="375"/>
                  <a:pt x="0" y="918"/>
                  <a:pt x="236" y="1377"/>
                </a:cubicBezTo>
                <a:lnTo>
                  <a:pt x="236" y="1377"/>
                </a:lnTo>
                <a:cubicBezTo>
                  <a:pt x="267" y="1439"/>
                  <a:pt x="325" y="1527"/>
                  <a:pt x="426" y="1614"/>
                </a:cubicBezTo>
                <a:lnTo>
                  <a:pt x="426" y="1614"/>
                </a:lnTo>
                <a:cubicBezTo>
                  <a:pt x="371" y="1725"/>
                  <a:pt x="299" y="1928"/>
                  <a:pt x="349" y="2173"/>
                </a:cubicBezTo>
                <a:lnTo>
                  <a:pt x="349" y="2173"/>
                </a:lnTo>
                <a:cubicBezTo>
                  <a:pt x="469" y="2760"/>
                  <a:pt x="693" y="3270"/>
                  <a:pt x="980" y="3610"/>
                </a:cubicBezTo>
                <a:lnTo>
                  <a:pt x="980" y="3610"/>
                </a:lnTo>
                <a:cubicBezTo>
                  <a:pt x="1096" y="3747"/>
                  <a:pt x="1330" y="3973"/>
                  <a:pt x="1610" y="3973"/>
                </a:cubicBezTo>
                <a:lnTo>
                  <a:pt x="1610" y="3973"/>
                </a:lnTo>
                <a:cubicBezTo>
                  <a:pt x="1620" y="3973"/>
                  <a:pt x="1630" y="3973"/>
                  <a:pt x="1640" y="3972"/>
                </a:cubicBezTo>
                <a:lnTo>
                  <a:pt x="1640" y="3972"/>
                </a:lnTo>
                <a:cubicBezTo>
                  <a:pt x="1834" y="3961"/>
                  <a:pt x="2011" y="3841"/>
                  <a:pt x="2162" y="3615"/>
                </a:cubicBezTo>
                <a:lnTo>
                  <a:pt x="2162" y="3615"/>
                </a:lnTo>
                <a:cubicBezTo>
                  <a:pt x="2290" y="3422"/>
                  <a:pt x="2370" y="3385"/>
                  <a:pt x="2406" y="3380"/>
                </a:cubicBezTo>
                <a:lnTo>
                  <a:pt x="2406" y="3380"/>
                </a:lnTo>
                <a:cubicBezTo>
                  <a:pt x="2452" y="3373"/>
                  <a:pt x="2499" y="3408"/>
                  <a:pt x="2570" y="3467"/>
                </a:cubicBezTo>
                <a:lnTo>
                  <a:pt x="2570" y="3467"/>
                </a:lnTo>
                <a:cubicBezTo>
                  <a:pt x="2672" y="3550"/>
                  <a:pt x="2825" y="3676"/>
                  <a:pt x="3024" y="3534"/>
                </a:cubicBezTo>
                <a:lnTo>
                  <a:pt x="3024" y="3534"/>
                </a:lnTo>
                <a:cubicBezTo>
                  <a:pt x="3242" y="3380"/>
                  <a:pt x="3427" y="3242"/>
                  <a:pt x="3494" y="3135"/>
                </a:cubicBezTo>
                <a:lnTo>
                  <a:pt x="3494" y="3135"/>
                </a:lnTo>
                <a:cubicBezTo>
                  <a:pt x="3554" y="3037"/>
                  <a:pt x="3557" y="2908"/>
                  <a:pt x="3502" y="2814"/>
                </a:cubicBezTo>
                <a:lnTo>
                  <a:pt x="3502" y="2814"/>
                </a:lnTo>
                <a:cubicBezTo>
                  <a:pt x="3453" y="2731"/>
                  <a:pt x="3368" y="2687"/>
                  <a:pt x="3268" y="2692"/>
                </a:cubicBezTo>
                <a:lnTo>
                  <a:pt x="647" y="344"/>
                </a:lnTo>
                <a:close/>
              </a:path>
            </a:pathLst>
          </a:custGeom>
          <a:solidFill>
            <a:schemeClr val="tx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DC237944-FFDE-304A-B3D5-F6D5517414BD}"/>
              </a:ext>
            </a:extLst>
          </p:cNvPr>
          <p:cNvSpPr>
            <a:spLocks noChangeArrowheads="1"/>
          </p:cNvSpPr>
          <p:nvPr/>
        </p:nvSpPr>
        <p:spPr bwMode="auto">
          <a:xfrm>
            <a:off x="9643979" y="5128739"/>
            <a:ext cx="4853401" cy="6011220"/>
          </a:xfrm>
          <a:custGeom>
            <a:avLst/>
            <a:gdLst>
              <a:gd name="T0" fmla="*/ 4204 w 4529"/>
              <a:gd name="T1" fmla="*/ 3886 h 5609"/>
              <a:gd name="T2" fmla="*/ 4204 w 4529"/>
              <a:gd name="T3" fmla="*/ 3886 h 5609"/>
              <a:gd name="T4" fmla="*/ 3552 w 4529"/>
              <a:gd name="T5" fmla="*/ 5038 h 5609"/>
              <a:gd name="T6" fmla="*/ 3552 w 4529"/>
              <a:gd name="T7" fmla="*/ 5038 h 5609"/>
              <a:gd name="T8" fmla="*/ 2451 w 4529"/>
              <a:gd name="T9" fmla="*/ 5321 h 5609"/>
              <a:gd name="T10" fmla="*/ 2451 w 4529"/>
              <a:gd name="T11" fmla="*/ 5321 h 5609"/>
              <a:gd name="T12" fmla="*/ 1589 w 4529"/>
              <a:gd name="T13" fmla="*/ 5032 h 5609"/>
              <a:gd name="T14" fmla="*/ 1589 w 4529"/>
              <a:gd name="T15" fmla="*/ 5032 h 5609"/>
              <a:gd name="T16" fmla="*/ 579 w 4529"/>
              <a:gd name="T17" fmla="*/ 3566 h 5609"/>
              <a:gd name="T18" fmla="*/ 579 w 4529"/>
              <a:gd name="T19" fmla="*/ 3566 h 5609"/>
              <a:gd name="T20" fmla="*/ 354 w 4529"/>
              <a:gd name="T21" fmla="*/ 1683 h 5609"/>
              <a:gd name="T22" fmla="*/ 354 w 4529"/>
              <a:gd name="T23" fmla="*/ 1683 h 5609"/>
              <a:gd name="T24" fmla="*/ 1206 w 4529"/>
              <a:gd name="T25" fmla="*/ 514 h 5609"/>
              <a:gd name="T26" fmla="*/ 1206 w 4529"/>
              <a:gd name="T27" fmla="*/ 514 h 5609"/>
              <a:gd name="T28" fmla="*/ 1805 w 4529"/>
              <a:gd name="T29" fmla="*/ 384 h 5609"/>
              <a:gd name="T30" fmla="*/ 1805 w 4529"/>
              <a:gd name="T31" fmla="*/ 384 h 5609"/>
              <a:gd name="T32" fmla="*/ 2627 w 4529"/>
              <a:gd name="T33" fmla="*/ 646 h 5609"/>
              <a:gd name="T34" fmla="*/ 2627 w 4529"/>
              <a:gd name="T35" fmla="*/ 646 h 5609"/>
              <a:gd name="T36" fmla="*/ 3807 w 4529"/>
              <a:gd name="T37" fmla="*/ 2111 h 5609"/>
              <a:gd name="T38" fmla="*/ 3807 w 4529"/>
              <a:gd name="T39" fmla="*/ 2111 h 5609"/>
              <a:gd name="T40" fmla="*/ 4204 w 4529"/>
              <a:gd name="T41" fmla="*/ 3886 h 5609"/>
              <a:gd name="T42" fmla="*/ 4064 w 4529"/>
              <a:gd name="T43" fmla="*/ 1987 h 5609"/>
              <a:gd name="T44" fmla="*/ 4064 w 4529"/>
              <a:gd name="T45" fmla="*/ 1987 h 5609"/>
              <a:gd name="T46" fmla="*/ 2791 w 4529"/>
              <a:gd name="T47" fmla="*/ 412 h 5609"/>
              <a:gd name="T48" fmla="*/ 2791 w 4529"/>
              <a:gd name="T49" fmla="*/ 412 h 5609"/>
              <a:gd name="T50" fmla="*/ 1088 w 4529"/>
              <a:gd name="T51" fmla="*/ 253 h 5609"/>
              <a:gd name="T52" fmla="*/ 1088 w 4529"/>
              <a:gd name="T53" fmla="*/ 253 h 5609"/>
              <a:gd name="T54" fmla="*/ 71 w 4529"/>
              <a:gd name="T55" fmla="*/ 1651 h 5609"/>
              <a:gd name="T56" fmla="*/ 71 w 4529"/>
              <a:gd name="T57" fmla="*/ 1651 h 5609"/>
              <a:gd name="T58" fmla="*/ 309 w 4529"/>
              <a:gd name="T59" fmla="*/ 3659 h 5609"/>
              <a:gd name="T60" fmla="*/ 309 w 4529"/>
              <a:gd name="T61" fmla="*/ 3659 h 5609"/>
              <a:gd name="T62" fmla="*/ 1427 w 4529"/>
              <a:gd name="T63" fmla="*/ 5267 h 5609"/>
              <a:gd name="T64" fmla="*/ 1427 w 4529"/>
              <a:gd name="T65" fmla="*/ 5267 h 5609"/>
              <a:gd name="T66" fmla="*/ 2441 w 4529"/>
              <a:gd name="T67" fmla="*/ 5607 h 5609"/>
              <a:gd name="T68" fmla="*/ 2441 w 4529"/>
              <a:gd name="T69" fmla="*/ 5607 h 5609"/>
              <a:gd name="T70" fmla="*/ 2509 w 4529"/>
              <a:gd name="T71" fmla="*/ 5608 h 5609"/>
              <a:gd name="T72" fmla="*/ 2509 w 4529"/>
              <a:gd name="T73" fmla="*/ 5608 h 5609"/>
              <a:gd name="T74" fmla="*/ 3683 w 4529"/>
              <a:gd name="T75" fmla="*/ 5291 h 5609"/>
              <a:gd name="T76" fmla="*/ 3683 w 4529"/>
              <a:gd name="T77" fmla="*/ 5291 h 5609"/>
              <a:gd name="T78" fmla="*/ 4268 w 4529"/>
              <a:gd name="T79" fmla="*/ 4717 h 5609"/>
              <a:gd name="T80" fmla="*/ 4268 w 4529"/>
              <a:gd name="T81" fmla="*/ 4717 h 5609"/>
              <a:gd name="T82" fmla="*/ 4489 w 4529"/>
              <a:gd name="T83" fmla="*/ 3905 h 5609"/>
              <a:gd name="T84" fmla="*/ 4489 w 4529"/>
              <a:gd name="T85" fmla="*/ 3905 h 5609"/>
              <a:gd name="T86" fmla="*/ 4064 w 4529"/>
              <a:gd name="T87" fmla="*/ 1987 h 5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29" h="5609">
                <a:moveTo>
                  <a:pt x="4204" y="3886"/>
                </a:moveTo>
                <a:lnTo>
                  <a:pt x="4204" y="3886"/>
                </a:lnTo>
                <a:cubicBezTo>
                  <a:pt x="4178" y="4271"/>
                  <a:pt x="4044" y="4783"/>
                  <a:pt x="3552" y="5038"/>
                </a:cubicBezTo>
                <a:lnTo>
                  <a:pt x="3552" y="5038"/>
                </a:lnTo>
                <a:cubicBezTo>
                  <a:pt x="3166" y="5238"/>
                  <a:pt x="2795" y="5333"/>
                  <a:pt x="2451" y="5321"/>
                </a:cubicBezTo>
                <a:lnTo>
                  <a:pt x="2451" y="5321"/>
                </a:lnTo>
                <a:cubicBezTo>
                  <a:pt x="2143" y="5310"/>
                  <a:pt x="1853" y="5213"/>
                  <a:pt x="1589" y="5032"/>
                </a:cubicBezTo>
                <a:lnTo>
                  <a:pt x="1589" y="5032"/>
                </a:lnTo>
                <a:cubicBezTo>
                  <a:pt x="1163" y="4739"/>
                  <a:pt x="805" y="4218"/>
                  <a:pt x="579" y="3566"/>
                </a:cubicBezTo>
                <a:lnTo>
                  <a:pt x="579" y="3566"/>
                </a:lnTo>
                <a:cubicBezTo>
                  <a:pt x="370" y="2960"/>
                  <a:pt x="288" y="2274"/>
                  <a:pt x="354" y="1683"/>
                </a:cubicBezTo>
                <a:lnTo>
                  <a:pt x="354" y="1683"/>
                </a:lnTo>
                <a:cubicBezTo>
                  <a:pt x="412" y="1166"/>
                  <a:pt x="731" y="729"/>
                  <a:pt x="1206" y="514"/>
                </a:cubicBezTo>
                <a:lnTo>
                  <a:pt x="1206" y="514"/>
                </a:lnTo>
                <a:cubicBezTo>
                  <a:pt x="1399" y="426"/>
                  <a:pt x="1603" y="384"/>
                  <a:pt x="1805" y="384"/>
                </a:cubicBezTo>
                <a:lnTo>
                  <a:pt x="1805" y="384"/>
                </a:lnTo>
                <a:cubicBezTo>
                  <a:pt x="2094" y="384"/>
                  <a:pt x="2379" y="472"/>
                  <a:pt x="2627" y="646"/>
                </a:cubicBezTo>
                <a:lnTo>
                  <a:pt x="2627" y="646"/>
                </a:lnTo>
                <a:cubicBezTo>
                  <a:pt x="3090" y="971"/>
                  <a:pt x="3509" y="1491"/>
                  <a:pt x="3807" y="2111"/>
                </a:cubicBezTo>
                <a:lnTo>
                  <a:pt x="3807" y="2111"/>
                </a:lnTo>
                <a:cubicBezTo>
                  <a:pt x="4099" y="2720"/>
                  <a:pt x="4240" y="3350"/>
                  <a:pt x="4204" y="3886"/>
                </a:cubicBezTo>
                <a:close/>
                <a:moveTo>
                  <a:pt x="4064" y="1987"/>
                </a:moveTo>
                <a:lnTo>
                  <a:pt x="4064" y="1987"/>
                </a:lnTo>
                <a:cubicBezTo>
                  <a:pt x="3746" y="1325"/>
                  <a:pt x="3294" y="765"/>
                  <a:pt x="2791" y="412"/>
                </a:cubicBezTo>
                <a:lnTo>
                  <a:pt x="2791" y="412"/>
                </a:lnTo>
                <a:cubicBezTo>
                  <a:pt x="2287" y="59"/>
                  <a:pt x="1652" y="0"/>
                  <a:pt x="1088" y="253"/>
                </a:cubicBezTo>
                <a:lnTo>
                  <a:pt x="1088" y="253"/>
                </a:lnTo>
                <a:cubicBezTo>
                  <a:pt x="520" y="510"/>
                  <a:pt x="140" y="1033"/>
                  <a:pt x="71" y="1651"/>
                </a:cubicBezTo>
                <a:lnTo>
                  <a:pt x="71" y="1651"/>
                </a:lnTo>
                <a:cubicBezTo>
                  <a:pt x="0" y="2282"/>
                  <a:pt x="87" y="3015"/>
                  <a:pt x="309" y="3659"/>
                </a:cubicBezTo>
                <a:lnTo>
                  <a:pt x="309" y="3659"/>
                </a:lnTo>
                <a:cubicBezTo>
                  <a:pt x="483" y="4161"/>
                  <a:pt x="818" y="4848"/>
                  <a:pt x="1427" y="5267"/>
                </a:cubicBezTo>
                <a:lnTo>
                  <a:pt x="1427" y="5267"/>
                </a:lnTo>
                <a:cubicBezTo>
                  <a:pt x="1737" y="5479"/>
                  <a:pt x="2078" y="5594"/>
                  <a:pt x="2441" y="5607"/>
                </a:cubicBezTo>
                <a:lnTo>
                  <a:pt x="2441" y="5607"/>
                </a:lnTo>
                <a:cubicBezTo>
                  <a:pt x="2464" y="5607"/>
                  <a:pt x="2487" y="5608"/>
                  <a:pt x="2509" y="5608"/>
                </a:cubicBezTo>
                <a:lnTo>
                  <a:pt x="2509" y="5608"/>
                </a:lnTo>
                <a:cubicBezTo>
                  <a:pt x="2883" y="5608"/>
                  <a:pt x="3277" y="5501"/>
                  <a:pt x="3683" y="5291"/>
                </a:cubicBezTo>
                <a:lnTo>
                  <a:pt x="3683" y="5291"/>
                </a:lnTo>
                <a:cubicBezTo>
                  <a:pt x="3934" y="5162"/>
                  <a:pt x="4130" y="4969"/>
                  <a:pt x="4268" y="4717"/>
                </a:cubicBezTo>
                <a:lnTo>
                  <a:pt x="4268" y="4717"/>
                </a:lnTo>
                <a:cubicBezTo>
                  <a:pt x="4394" y="4488"/>
                  <a:pt x="4468" y="4215"/>
                  <a:pt x="4489" y="3905"/>
                </a:cubicBezTo>
                <a:lnTo>
                  <a:pt x="4489" y="3905"/>
                </a:lnTo>
                <a:cubicBezTo>
                  <a:pt x="4528" y="3321"/>
                  <a:pt x="4377" y="2641"/>
                  <a:pt x="4064" y="1987"/>
                </a:cubicBezTo>
                <a:close/>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0D7D197E-3105-2048-B5FA-BEDEDDFABCFC}"/>
              </a:ext>
            </a:extLst>
          </p:cNvPr>
          <p:cNvSpPr>
            <a:spLocks noChangeArrowheads="1"/>
          </p:cNvSpPr>
          <p:nvPr/>
        </p:nvSpPr>
        <p:spPr bwMode="auto">
          <a:xfrm>
            <a:off x="16964250" y="4986965"/>
            <a:ext cx="1720192" cy="1720192"/>
          </a:xfrm>
          <a:custGeom>
            <a:avLst/>
            <a:gdLst>
              <a:gd name="T0" fmla="*/ 1605 w 1606"/>
              <a:gd name="T1" fmla="*/ 802 h 1606"/>
              <a:gd name="T2" fmla="*/ 1605 w 1606"/>
              <a:gd name="T3" fmla="*/ 802 h 1606"/>
              <a:gd name="T4" fmla="*/ 802 w 1606"/>
              <a:gd name="T5" fmla="*/ 1605 h 1606"/>
              <a:gd name="T6" fmla="*/ 802 w 1606"/>
              <a:gd name="T7" fmla="*/ 1605 h 1606"/>
              <a:gd name="T8" fmla="*/ 0 w 1606"/>
              <a:gd name="T9" fmla="*/ 802 h 1606"/>
              <a:gd name="T10" fmla="*/ 0 w 1606"/>
              <a:gd name="T11" fmla="*/ 802 h 1606"/>
              <a:gd name="T12" fmla="*/ 802 w 1606"/>
              <a:gd name="T13" fmla="*/ 0 h 1606"/>
              <a:gd name="T14" fmla="*/ 802 w 1606"/>
              <a:gd name="T15" fmla="*/ 0 h 1606"/>
              <a:gd name="T16" fmla="*/ 1605 w 1606"/>
              <a:gd name="T17" fmla="*/ 802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2"/>
                </a:moveTo>
                <a:lnTo>
                  <a:pt x="1605" y="802"/>
                </a:lnTo>
                <a:cubicBezTo>
                  <a:pt x="1605" y="1246"/>
                  <a:pt x="1245" y="1605"/>
                  <a:pt x="802" y="1605"/>
                </a:cubicBezTo>
                <a:lnTo>
                  <a:pt x="802" y="1605"/>
                </a:lnTo>
                <a:cubicBezTo>
                  <a:pt x="359" y="1605"/>
                  <a:pt x="0" y="1246"/>
                  <a:pt x="0" y="802"/>
                </a:cubicBezTo>
                <a:lnTo>
                  <a:pt x="0" y="802"/>
                </a:lnTo>
                <a:cubicBezTo>
                  <a:pt x="0" y="360"/>
                  <a:pt x="359" y="0"/>
                  <a:pt x="802" y="0"/>
                </a:cubicBezTo>
                <a:lnTo>
                  <a:pt x="802" y="0"/>
                </a:lnTo>
                <a:cubicBezTo>
                  <a:pt x="1245" y="0"/>
                  <a:pt x="1605" y="360"/>
                  <a:pt x="1605" y="802"/>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8E426071-2C1B-BD4C-89CC-A1A9E4323C6A}"/>
              </a:ext>
            </a:extLst>
          </p:cNvPr>
          <p:cNvSpPr>
            <a:spLocks noChangeArrowheads="1"/>
          </p:cNvSpPr>
          <p:nvPr/>
        </p:nvSpPr>
        <p:spPr bwMode="auto">
          <a:xfrm>
            <a:off x="16856506" y="8526592"/>
            <a:ext cx="1720192" cy="1720192"/>
          </a:xfrm>
          <a:custGeom>
            <a:avLst/>
            <a:gdLst>
              <a:gd name="T0" fmla="*/ 1605 w 1606"/>
              <a:gd name="T1" fmla="*/ 803 h 1606"/>
              <a:gd name="T2" fmla="*/ 1605 w 1606"/>
              <a:gd name="T3" fmla="*/ 803 h 1606"/>
              <a:gd name="T4" fmla="*/ 802 w 1606"/>
              <a:gd name="T5" fmla="*/ 1605 h 1606"/>
              <a:gd name="T6" fmla="*/ 802 w 1606"/>
              <a:gd name="T7" fmla="*/ 1605 h 1606"/>
              <a:gd name="T8" fmla="*/ 0 w 1606"/>
              <a:gd name="T9" fmla="*/ 803 h 1606"/>
              <a:gd name="T10" fmla="*/ 0 w 1606"/>
              <a:gd name="T11" fmla="*/ 803 h 1606"/>
              <a:gd name="T12" fmla="*/ 802 w 1606"/>
              <a:gd name="T13" fmla="*/ 0 h 1606"/>
              <a:gd name="T14" fmla="*/ 802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2" y="1605"/>
                </a:cubicBezTo>
                <a:lnTo>
                  <a:pt x="802" y="1605"/>
                </a:lnTo>
                <a:cubicBezTo>
                  <a:pt x="360" y="1605"/>
                  <a:pt x="0" y="1246"/>
                  <a:pt x="0" y="803"/>
                </a:cubicBezTo>
                <a:lnTo>
                  <a:pt x="0" y="803"/>
                </a:lnTo>
                <a:cubicBezTo>
                  <a:pt x="0" y="359"/>
                  <a:pt x="360" y="0"/>
                  <a:pt x="802" y="0"/>
                </a:cubicBezTo>
                <a:lnTo>
                  <a:pt x="802" y="0"/>
                </a:lnTo>
                <a:cubicBezTo>
                  <a:pt x="1246" y="0"/>
                  <a:pt x="1605" y="359"/>
                  <a:pt x="1605" y="803"/>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DFB863FB-9C32-BF47-B9E9-D3DBCC5376AF}"/>
              </a:ext>
            </a:extLst>
          </p:cNvPr>
          <p:cNvSpPr>
            <a:spLocks noChangeArrowheads="1"/>
          </p:cNvSpPr>
          <p:nvPr/>
        </p:nvSpPr>
        <p:spPr bwMode="auto">
          <a:xfrm>
            <a:off x="5579789" y="9476477"/>
            <a:ext cx="1720192" cy="1720192"/>
          </a:xfrm>
          <a:custGeom>
            <a:avLst/>
            <a:gdLst>
              <a:gd name="T0" fmla="*/ 1605 w 1606"/>
              <a:gd name="T1" fmla="*/ 803 h 1606"/>
              <a:gd name="T2" fmla="*/ 1605 w 1606"/>
              <a:gd name="T3" fmla="*/ 803 h 1606"/>
              <a:gd name="T4" fmla="*/ 803 w 1606"/>
              <a:gd name="T5" fmla="*/ 1605 h 1606"/>
              <a:gd name="T6" fmla="*/ 803 w 1606"/>
              <a:gd name="T7" fmla="*/ 1605 h 1606"/>
              <a:gd name="T8" fmla="*/ 0 w 1606"/>
              <a:gd name="T9" fmla="*/ 803 h 1606"/>
              <a:gd name="T10" fmla="*/ 0 w 1606"/>
              <a:gd name="T11" fmla="*/ 803 h 1606"/>
              <a:gd name="T12" fmla="*/ 803 w 1606"/>
              <a:gd name="T13" fmla="*/ 0 h 1606"/>
              <a:gd name="T14" fmla="*/ 803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3" y="1605"/>
                </a:cubicBezTo>
                <a:lnTo>
                  <a:pt x="803" y="1605"/>
                </a:lnTo>
                <a:cubicBezTo>
                  <a:pt x="359" y="1605"/>
                  <a:pt x="0" y="1246"/>
                  <a:pt x="0" y="803"/>
                </a:cubicBezTo>
                <a:lnTo>
                  <a:pt x="0" y="803"/>
                </a:lnTo>
                <a:cubicBezTo>
                  <a:pt x="0" y="359"/>
                  <a:pt x="359" y="0"/>
                  <a:pt x="803" y="0"/>
                </a:cubicBezTo>
                <a:lnTo>
                  <a:pt x="803" y="0"/>
                </a:lnTo>
                <a:cubicBezTo>
                  <a:pt x="1246" y="0"/>
                  <a:pt x="1605" y="359"/>
                  <a:pt x="1605" y="803"/>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D6FE4A50-5C8B-4540-B680-D835B1A08E92}"/>
              </a:ext>
            </a:extLst>
          </p:cNvPr>
          <p:cNvSpPr>
            <a:spLocks noChangeArrowheads="1"/>
          </p:cNvSpPr>
          <p:nvPr/>
        </p:nvSpPr>
        <p:spPr bwMode="auto">
          <a:xfrm>
            <a:off x="5608143" y="5969932"/>
            <a:ext cx="1720192" cy="1720192"/>
          </a:xfrm>
          <a:custGeom>
            <a:avLst/>
            <a:gdLst>
              <a:gd name="T0" fmla="*/ 1604 w 1605"/>
              <a:gd name="T1" fmla="*/ 803 h 1606"/>
              <a:gd name="T2" fmla="*/ 1604 w 1605"/>
              <a:gd name="T3" fmla="*/ 803 h 1606"/>
              <a:gd name="T4" fmla="*/ 802 w 1605"/>
              <a:gd name="T5" fmla="*/ 1605 h 1606"/>
              <a:gd name="T6" fmla="*/ 802 w 1605"/>
              <a:gd name="T7" fmla="*/ 1605 h 1606"/>
              <a:gd name="T8" fmla="*/ 0 w 1605"/>
              <a:gd name="T9" fmla="*/ 803 h 1606"/>
              <a:gd name="T10" fmla="*/ 0 w 1605"/>
              <a:gd name="T11" fmla="*/ 803 h 1606"/>
              <a:gd name="T12" fmla="*/ 802 w 1605"/>
              <a:gd name="T13" fmla="*/ 0 h 1606"/>
              <a:gd name="T14" fmla="*/ 802 w 1605"/>
              <a:gd name="T15" fmla="*/ 0 h 1606"/>
              <a:gd name="T16" fmla="*/ 1604 w 1605"/>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5" h="1606">
                <a:moveTo>
                  <a:pt x="1604" y="803"/>
                </a:moveTo>
                <a:lnTo>
                  <a:pt x="1604" y="803"/>
                </a:lnTo>
                <a:cubicBezTo>
                  <a:pt x="1604" y="1245"/>
                  <a:pt x="1245" y="1605"/>
                  <a:pt x="802" y="1605"/>
                </a:cubicBezTo>
                <a:lnTo>
                  <a:pt x="802" y="1605"/>
                </a:lnTo>
                <a:cubicBezTo>
                  <a:pt x="358" y="1605"/>
                  <a:pt x="0" y="1245"/>
                  <a:pt x="0" y="803"/>
                </a:cubicBezTo>
                <a:lnTo>
                  <a:pt x="0" y="803"/>
                </a:lnTo>
                <a:cubicBezTo>
                  <a:pt x="0" y="360"/>
                  <a:pt x="358" y="0"/>
                  <a:pt x="802" y="0"/>
                </a:cubicBezTo>
                <a:lnTo>
                  <a:pt x="802" y="0"/>
                </a:lnTo>
                <a:cubicBezTo>
                  <a:pt x="1245" y="0"/>
                  <a:pt x="1604" y="360"/>
                  <a:pt x="1604" y="803"/>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9" name="Group 198">
            <a:extLst>
              <a:ext uri="{FF2B5EF4-FFF2-40B4-BE49-F238E27FC236}">
                <a16:creationId xmlns:a16="http://schemas.microsoft.com/office/drawing/2014/main" id="{9D93F86F-796B-EB4C-91FE-AC295EB2D416}"/>
              </a:ext>
            </a:extLst>
          </p:cNvPr>
          <p:cNvGrpSpPr/>
          <p:nvPr/>
        </p:nvGrpSpPr>
        <p:grpSpPr>
          <a:xfrm>
            <a:off x="6008592" y="9993776"/>
            <a:ext cx="900626" cy="685593"/>
            <a:chOff x="17083598" y="2386671"/>
            <a:chExt cx="1081851" cy="823555"/>
          </a:xfrm>
          <a:solidFill>
            <a:schemeClr val="accent2"/>
          </a:solidFill>
        </p:grpSpPr>
        <p:sp>
          <p:nvSpPr>
            <p:cNvPr id="200" name="Freeform 16">
              <a:extLst>
                <a:ext uri="{FF2B5EF4-FFF2-40B4-BE49-F238E27FC236}">
                  <a16:creationId xmlns:a16="http://schemas.microsoft.com/office/drawing/2014/main" id="{A8A824F1-6AD4-0046-AFD0-4F0DA6A74646}"/>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7">
              <a:extLst>
                <a:ext uri="{FF2B5EF4-FFF2-40B4-BE49-F238E27FC236}">
                  <a16:creationId xmlns:a16="http://schemas.microsoft.com/office/drawing/2014/main" id="{DE0B1D90-9BC9-A24F-8B2F-0158C33F91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8">
              <a:extLst>
                <a:ext uri="{FF2B5EF4-FFF2-40B4-BE49-F238E27FC236}">
                  <a16:creationId xmlns:a16="http://schemas.microsoft.com/office/drawing/2014/main" id="{878938FC-6492-684C-B86C-62508ACE4D4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9">
              <a:extLst>
                <a:ext uri="{FF2B5EF4-FFF2-40B4-BE49-F238E27FC236}">
                  <a16:creationId xmlns:a16="http://schemas.microsoft.com/office/drawing/2014/main" id="{AB981C99-4E9D-6947-B8A2-46DC0B4C12B1}"/>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0">
              <a:extLst>
                <a:ext uri="{FF2B5EF4-FFF2-40B4-BE49-F238E27FC236}">
                  <a16:creationId xmlns:a16="http://schemas.microsoft.com/office/drawing/2014/main" id="{28EF0D04-84CD-8147-A5F9-8361855B20D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1">
              <a:extLst>
                <a:ext uri="{FF2B5EF4-FFF2-40B4-BE49-F238E27FC236}">
                  <a16:creationId xmlns:a16="http://schemas.microsoft.com/office/drawing/2014/main" id="{D04F1356-E82D-9A4B-93D4-E9BDB9B102A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2">
              <a:extLst>
                <a:ext uri="{FF2B5EF4-FFF2-40B4-BE49-F238E27FC236}">
                  <a16:creationId xmlns:a16="http://schemas.microsoft.com/office/drawing/2014/main" id="{F05AE0BF-7A9D-A84D-81F0-9D753638D2C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7" name="Group 206">
            <a:extLst>
              <a:ext uri="{FF2B5EF4-FFF2-40B4-BE49-F238E27FC236}">
                <a16:creationId xmlns:a16="http://schemas.microsoft.com/office/drawing/2014/main" id="{63AFA9CC-685C-6448-BCB0-551F37F025F4}"/>
              </a:ext>
            </a:extLst>
          </p:cNvPr>
          <p:cNvGrpSpPr/>
          <p:nvPr/>
        </p:nvGrpSpPr>
        <p:grpSpPr>
          <a:xfrm>
            <a:off x="17375589" y="5453668"/>
            <a:ext cx="897513" cy="838297"/>
            <a:chOff x="8657130" y="2323034"/>
            <a:chExt cx="1078109" cy="1006982"/>
          </a:xfrm>
          <a:solidFill>
            <a:schemeClr val="accent3"/>
          </a:solidFill>
        </p:grpSpPr>
        <p:sp>
          <p:nvSpPr>
            <p:cNvPr id="208" name="Freeform 207">
              <a:extLst>
                <a:ext uri="{FF2B5EF4-FFF2-40B4-BE49-F238E27FC236}">
                  <a16:creationId xmlns:a16="http://schemas.microsoft.com/office/drawing/2014/main" id="{166E0ABD-E760-3D43-80D1-EBD3A47B9F8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208">
              <a:extLst>
                <a:ext uri="{FF2B5EF4-FFF2-40B4-BE49-F238E27FC236}">
                  <a16:creationId xmlns:a16="http://schemas.microsoft.com/office/drawing/2014/main" id="{A87F9171-ADF4-BE47-88B1-FA75D890EC1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0" name="Group 209">
            <a:extLst>
              <a:ext uri="{FF2B5EF4-FFF2-40B4-BE49-F238E27FC236}">
                <a16:creationId xmlns:a16="http://schemas.microsoft.com/office/drawing/2014/main" id="{CC5A0CC0-54D8-CA44-BD4D-DD130981A91E}"/>
              </a:ext>
            </a:extLst>
          </p:cNvPr>
          <p:cNvGrpSpPr/>
          <p:nvPr/>
        </p:nvGrpSpPr>
        <p:grpSpPr>
          <a:xfrm>
            <a:off x="6015722" y="6381272"/>
            <a:ext cx="897512" cy="897511"/>
            <a:chOff x="5123329" y="2255652"/>
            <a:chExt cx="1078109" cy="1078108"/>
          </a:xfrm>
          <a:solidFill>
            <a:schemeClr val="accent1"/>
          </a:solidFill>
        </p:grpSpPr>
        <p:sp>
          <p:nvSpPr>
            <p:cNvPr id="211" name="Freeform 210">
              <a:extLst>
                <a:ext uri="{FF2B5EF4-FFF2-40B4-BE49-F238E27FC236}">
                  <a16:creationId xmlns:a16="http://schemas.microsoft.com/office/drawing/2014/main" id="{8053F834-11D8-374A-8A86-5E7AE94AFF3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11">
              <a:extLst>
                <a:ext uri="{FF2B5EF4-FFF2-40B4-BE49-F238E27FC236}">
                  <a16:creationId xmlns:a16="http://schemas.microsoft.com/office/drawing/2014/main" id="{F168E435-EEB3-F343-8A80-AC88CB8DF24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3EED9668-655F-3746-B313-0587DD5F71D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4" name="Group 213">
            <a:extLst>
              <a:ext uri="{FF2B5EF4-FFF2-40B4-BE49-F238E27FC236}">
                <a16:creationId xmlns:a16="http://schemas.microsoft.com/office/drawing/2014/main" id="{DB0780DA-1105-6544-9E51-84FBB534A4E4}"/>
              </a:ext>
            </a:extLst>
          </p:cNvPr>
          <p:cNvGrpSpPr/>
          <p:nvPr/>
        </p:nvGrpSpPr>
        <p:grpSpPr>
          <a:xfrm>
            <a:off x="17379730" y="9076795"/>
            <a:ext cx="793854" cy="799364"/>
            <a:chOff x="5231890" y="4370690"/>
            <a:chExt cx="1078109" cy="1085596"/>
          </a:xfrm>
          <a:solidFill>
            <a:schemeClr val="accent4"/>
          </a:solidFill>
        </p:grpSpPr>
        <p:sp>
          <p:nvSpPr>
            <p:cNvPr id="215" name="Freeform 23">
              <a:extLst>
                <a:ext uri="{FF2B5EF4-FFF2-40B4-BE49-F238E27FC236}">
                  <a16:creationId xmlns:a16="http://schemas.microsoft.com/office/drawing/2014/main" id="{67D6A796-939E-A949-91ED-BF34809B8BA9}"/>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4">
              <a:extLst>
                <a:ext uri="{FF2B5EF4-FFF2-40B4-BE49-F238E27FC236}">
                  <a16:creationId xmlns:a16="http://schemas.microsoft.com/office/drawing/2014/main" id="{F9358401-4A2A-FF4A-BA39-83A95D5968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5">
              <a:extLst>
                <a:ext uri="{FF2B5EF4-FFF2-40B4-BE49-F238E27FC236}">
                  <a16:creationId xmlns:a16="http://schemas.microsoft.com/office/drawing/2014/main" id="{DC403344-C7A2-7848-99E4-D6A0F772756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6">
              <a:extLst>
                <a:ext uri="{FF2B5EF4-FFF2-40B4-BE49-F238E27FC236}">
                  <a16:creationId xmlns:a16="http://schemas.microsoft.com/office/drawing/2014/main" id="{3606D51E-9A02-BE4F-A940-79EE861B2F36}"/>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9" name="Freeform 27">
              <a:extLst>
                <a:ext uri="{FF2B5EF4-FFF2-40B4-BE49-F238E27FC236}">
                  <a16:creationId xmlns:a16="http://schemas.microsoft.com/office/drawing/2014/main" id="{40568C0E-7FDA-F04A-91AD-649B7E02A45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8">
              <a:extLst>
                <a:ext uri="{FF2B5EF4-FFF2-40B4-BE49-F238E27FC236}">
                  <a16:creationId xmlns:a16="http://schemas.microsoft.com/office/drawing/2014/main" id="{2D978B75-7269-C640-AD2B-0193E199D23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9">
              <a:extLst>
                <a:ext uri="{FF2B5EF4-FFF2-40B4-BE49-F238E27FC236}">
                  <a16:creationId xmlns:a16="http://schemas.microsoft.com/office/drawing/2014/main" id="{20362161-1F4C-E546-A753-82B42F7F274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0">
              <a:extLst>
                <a:ext uri="{FF2B5EF4-FFF2-40B4-BE49-F238E27FC236}">
                  <a16:creationId xmlns:a16="http://schemas.microsoft.com/office/drawing/2014/main" id="{495B4DA3-1D07-2548-BF2A-A7223F430393}"/>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1">
              <a:extLst>
                <a:ext uri="{FF2B5EF4-FFF2-40B4-BE49-F238E27FC236}">
                  <a16:creationId xmlns:a16="http://schemas.microsoft.com/office/drawing/2014/main" id="{7F7D4A96-43D6-F640-B1F1-5A1B8B215DC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2">
              <a:extLst>
                <a:ext uri="{FF2B5EF4-FFF2-40B4-BE49-F238E27FC236}">
                  <a16:creationId xmlns:a16="http://schemas.microsoft.com/office/drawing/2014/main" id="{DEF9DF52-8553-A846-845B-0BCD505B91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5" name="Group 224">
            <a:extLst>
              <a:ext uri="{FF2B5EF4-FFF2-40B4-BE49-F238E27FC236}">
                <a16:creationId xmlns:a16="http://schemas.microsoft.com/office/drawing/2014/main" id="{FBCA0769-C47C-FB44-983D-43023F1F24D3}"/>
              </a:ext>
            </a:extLst>
          </p:cNvPr>
          <p:cNvGrpSpPr/>
          <p:nvPr/>
        </p:nvGrpSpPr>
        <p:grpSpPr>
          <a:xfrm>
            <a:off x="19101503" y="4826674"/>
            <a:ext cx="3428939" cy="2031326"/>
            <a:chOff x="21840150" y="4290491"/>
            <a:chExt cx="3428939" cy="2031326"/>
          </a:xfrm>
        </p:grpSpPr>
        <p:sp>
          <p:nvSpPr>
            <p:cNvPr id="226" name="CuadroTexto 4">
              <a:extLst>
                <a:ext uri="{FF2B5EF4-FFF2-40B4-BE49-F238E27FC236}">
                  <a16:creationId xmlns:a16="http://schemas.microsoft.com/office/drawing/2014/main" id="{BA8501C0-BC31-6745-A520-BC98F993A2DE}"/>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27" name="CuadroTexto 4">
              <a:extLst>
                <a:ext uri="{FF2B5EF4-FFF2-40B4-BE49-F238E27FC236}">
                  <a16:creationId xmlns:a16="http://schemas.microsoft.com/office/drawing/2014/main" id="{6BE72299-F2E9-2542-B0A9-31BB7B110A77}"/>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3A4E1E84-A4FA-4C40-B432-5AB804DB1718}"/>
              </a:ext>
            </a:extLst>
          </p:cNvPr>
          <p:cNvGrpSpPr/>
          <p:nvPr/>
        </p:nvGrpSpPr>
        <p:grpSpPr>
          <a:xfrm>
            <a:off x="19101503" y="8236561"/>
            <a:ext cx="3428939" cy="2031326"/>
            <a:chOff x="21840150" y="4290491"/>
            <a:chExt cx="3428939" cy="2031326"/>
          </a:xfrm>
        </p:grpSpPr>
        <p:sp>
          <p:nvSpPr>
            <p:cNvPr id="229" name="CuadroTexto 4">
              <a:extLst>
                <a:ext uri="{FF2B5EF4-FFF2-40B4-BE49-F238E27FC236}">
                  <a16:creationId xmlns:a16="http://schemas.microsoft.com/office/drawing/2014/main" id="{8C5198A6-98E7-3D4E-A3F6-698E60195984}"/>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30" name="CuadroTexto 4">
              <a:extLst>
                <a:ext uri="{FF2B5EF4-FFF2-40B4-BE49-F238E27FC236}">
                  <a16:creationId xmlns:a16="http://schemas.microsoft.com/office/drawing/2014/main" id="{683D283F-756E-B44D-991D-734FDB5C0AC1}"/>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59CFAE2B-3AC8-9F4C-A2DE-86113EE52D29}"/>
              </a:ext>
            </a:extLst>
          </p:cNvPr>
          <p:cNvGrpSpPr/>
          <p:nvPr/>
        </p:nvGrpSpPr>
        <p:grpSpPr>
          <a:xfrm>
            <a:off x="1651335" y="5709208"/>
            <a:ext cx="3428939" cy="2031326"/>
            <a:chOff x="21840150" y="4290491"/>
            <a:chExt cx="3428939" cy="2031326"/>
          </a:xfrm>
        </p:grpSpPr>
        <p:sp>
          <p:nvSpPr>
            <p:cNvPr id="232" name="CuadroTexto 4">
              <a:extLst>
                <a:ext uri="{FF2B5EF4-FFF2-40B4-BE49-F238E27FC236}">
                  <a16:creationId xmlns:a16="http://schemas.microsoft.com/office/drawing/2014/main" id="{F559E486-4FB5-E84D-BC44-DE8EEC36FEAA}"/>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0EC52DEC-BDFC-C540-8CE1-A9064F914283}"/>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40FE8AF2-A4AE-9F4F-BB64-75D71E722A5A}"/>
              </a:ext>
            </a:extLst>
          </p:cNvPr>
          <p:cNvGrpSpPr/>
          <p:nvPr/>
        </p:nvGrpSpPr>
        <p:grpSpPr>
          <a:xfrm>
            <a:off x="1571867" y="9368633"/>
            <a:ext cx="3428939" cy="2031326"/>
            <a:chOff x="21840150" y="4290491"/>
            <a:chExt cx="3428939" cy="2031326"/>
          </a:xfrm>
        </p:grpSpPr>
        <p:sp>
          <p:nvSpPr>
            <p:cNvPr id="235" name="CuadroTexto 4">
              <a:extLst>
                <a:ext uri="{FF2B5EF4-FFF2-40B4-BE49-F238E27FC236}">
                  <a16:creationId xmlns:a16="http://schemas.microsoft.com/office/drawing/2014/main" id="{71B2950C-6F4D-8649-BD3E-F4C2625D3C73}"/>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368DFC68-3712-064E-8A25-1C16A2057801}"/>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434641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55 Dark">
      <a:dk1>
        <a:srgbClr val="FFFFFF"/>
      </a:dk1>
      <a:lt1>
        <a:srgbClr val="FFFFFF"/>
      </a:lt1>
      <a:dk2>
        <a:srgbClr val="FFFFFF"/>
      </a:dk2>
      <a:lt2>
        <a:srgbClr val="364556"/>
      </a:lt2>
      <a:accent1>
        <a:srgbClr val="1C1D1A"/>
      </a:accent1>
      <a:accent2>
        <a:srgbClr val="00677E"/>
      </a:accent2>
      <a:accent3>
        <a:srgbClr val="49909E"/>
      </a:accent3>
      <a:accent4>
        <a:srgbClr val="B6D3D9"/>
      </a:accent4>
      <a:accent5>
        <a:srgbClr val="8DBAC3"/>
      </a:accent5>
      <a:accent6>
        <a:srgbClr val="1C1D1A"/>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86534</TotalTime>
  <Words>517</Words>
  <Application>Microsoft Macintosh PowerPoint</Application>
  <PresentationFormat>Custom</PresentationFormat>
  <Paragraphs>117</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 Heavy</vt:lpstr>
      <vt:lpstr>Lato Light</vt:lpstr>
      <vt:lpstr>Lato Semibold</vt:lpstr>
      <vt:lpstr>Montserrat Light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15861</cp:revision>
  <dcterms:created xsi:type="dcterms:W3CDTF">2014-11-12T21:47:38Z</dcterms:created>
  <dcterms:modified xsi:type="dcterms:W3CDTF">2019-06-12T18:04:00Z</dcterms:modified>
  <cp:category/>
</cp:coreProperties>
</file>