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2585" autoAdjust="0"/>
  </p:normalViewPr>
  <p:slideViewPr>
    <p:cSldViewPr snapToGrid="0" snapToObjects="1">
      <p:cViewPr varScale="1">
        <p:scale>
          <a:sx n="59" d="100"/>
          <a:sy n="59" d="100"/>
        </p:scale>
        <p:origin x="112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1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0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8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6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Freeform 330"/>
          <p:cNvSpPr>
            <a:spLocks noChangeArrowheads="1"/>
          </p:cNvSpPr>
          <p:nvPr/>
        </p:nvSpPr>
        <p:spPr bwMode="auto">
          <a:xfrm>
            <a:off x="4633155" y="4587262"/>
            <a:ext cx="2693535" cy="6175649"/>
          </a:xfrm>
          <a:custGeom>
            <a:avLst/>
            <a:gdLst>
              <a:gd name="T0" fmla="*/ 2408 w 2502"/>
              <a:gd name="T1" fmla="*/ 0 h 5732"/>
              <a:gd name="T2" fmla="*/ 93 w 2502"/>
              <a:gd name="T3" fmla="*/ 0 h 5732"/>
              <a:gd name="T4" fmla="*/ 93 w 2502"/>
              <a:gd name="T5" fmla="*/ 0 h 5732"/>
              <a:gd name="T6" fmla="*/ 0 w 2502"/>
              <a:gd name="T7" fmla="*/ 94 h 5732"/>
              <a:gd name="T8" fmla="*/ 0 w 2502"/>
              <a:gd name="T9" fmla="*/ 94 h 5732"/>
              <a:gd name="T10" fmla="*/ 93 w 2502"/>
              <a:gd name="T11" fmla="*/ 186 h 5732"/>
              <a:gd name="T12" fmla="*/ 328 w 2502"/>
              <a:gd name="T13" fmla="*/ 186 h 5732"/>
              <a:gd name="T14" fmla="*/ 328 w 2502"/>
              <a:gd name="T15" fmla="*/ 4809 h 5732"/>
              <a:gd name="T16" fmla="*/ 328 w 2502"/>
              <a:gd name="T17" fmla="*/ 4809 h 5732"/>
              <a:gd name="T18" fmla="*/ 1250 w 2502"/>
              <a:gd name="T19" fmla="*/ 5731 h 5732"/>
              <a:gd name="T20" fmla="*/ 1250 w 2502"/>
              <a:gd name="T21" fmla="*/ 5731 h 5732"/>
              <a:gd name="T22" fmla="*/ 2172 w 2502"/>
              <a:gd name="T23" fmla="*/ 4809 h 5732"/>
              <a:gd name="T24" fmla="*/ 2172 w 2502"/>
              <a:gd name="T25" fmla="*/ 186 h 5732"/>
              <a:gd name="T26" fmla="*/ 2408 w 2502"/>
              <a:gd name="T27" fmla="*/ 186 h 5732"/>
              <a:gd name="T28" fmla="*/ 2408 w 2502"/>
              <a:gd name="T29" fmla="*/ 186 h 5732"/>
              <a:gd name="T30" fmla="*/ 2501 w 2502"/>
              <a:gd name="T31" fmla="*/ 94 h 5732"/>
              <a:gd name="T32" fmla="*/ 2501 w 2502"/>
              <a:gd name="T33" fmla="*/ 94 h 5732"/>
              <a:gd name="T34" fmla="*/ 2408 w 2502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2" h="5732">
                <a:moveTo>
                  <a:pt x="2408" y="0"/>
                </a:move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6"/>
                  <a:pt x="93" y="186"/>
                </a:cubicBezTo>
                <a:lnTo>
                  <a:pt x="328" y="186"/>
                </a:lnTo>
                <a:lnTo>
                  <a:pt x="328" y="4809"/>
                </a:lnTo>
                <a:lnTo>
                  <a:pt x="328" y="4809"/>
                </a:lnTo>
                <a:cubicBezTo>
                  <a:pt x="328" y="5318"/>
                  <a:pt x="741" y="5731"/>
                  <a:pt x="1250" y="5731"/>
                </a:cubicBezTo>
                <a:lnTo>
                  <a:pt x="1250" y="5731"/>
                </a:lnTo>
                <a:cubicBezTo>
                  <a:pt x="1760" y="5731"/>
                  <a:pt x="2172" y="5318"/>
                  <a:pt x="2172" y="4809"/>
                </a:cubicBezTo>
                <a:lnTo>
                  <a:pt x="2172" y="186"/>
                </a:lnTo>
                <a:lnTo>
                  <a:pt x="2408" y="186"/>
                </a:lnTo>
                <a:lnTo>
                  <a:pt x="2408" y="186"/>
                </a:lnTo>
                <a:cubicBezTo>
                  <a:pt x="2459" y="186"/>
                  <a:pt x="2501" y="145"/>
                  <a:pt x="2501" y="94"/>
                </a:cubicBezTo>
                <a:lnTo>
                  <a:pt x="2501" y="94"/>
                </a:lnTo>
                <a:cubicBezTo>
                  <a:pt x="2501" y="42"/>
                  <a:pt x="2459" y="0"/>
                  <a:pt x="2408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31"/>
          <p:cNvSpPr>
            <a:spLocks noChangeArrowheads="1"/>
          </p:cNvSpPr>
          <p:nvPr/>
        </p:nvSpPr>
        <p:spPr bwMode="auto">
          <a:xfrm>
            <a:off x="5165211" y="7095525"/>
            <a:ext cx="1629423" cy="3453612"/>
          </a:xfrm>
          <a:custGeom>
            <a:avLst/>
            <a:gdLst>
              <a:gd name="T0" fmla="*/ 756 w 1514"/>
              <a:gd name="T1" fmla="*/ 3203 h 3204"/>
              <a:gd name="T2" fmla="*/ 756 w 1514"/>
              <a:gd name="T3" fmla="*/ 3203 h 3204"/>
              <a:gd name="T4" fmla="*/ 756 w 1514"/>
              <a:gd name="T5" fmla="*/ 3203 h 3204"/>
              <a:gd name="T6" fmla="*/ 0 w 1514"/>
              <a:gd name="T7" fmla="*/ 2447 h 3204"/>
              <a:gd name="T8" fmla="*/ 0 w 1514"/>
              <a:gd name="T9" fmla="*/ 0 h 3204"/>
              <a:gd name="T10" fmla="*/ 1513 w 1514"/>
              <a:gd name="T11" fmla="*/ 0 h 3204"/>
              <a:gd name="T12" fmla="*/ 1513 w 1514"/>
              <a:gd name="T13" fmla="*/ 2447 h 3204"/>
              <a:gd name="T14" fmla="*/ 1513 w 1514"/>
              <a:gd name="T15" fmla="*/ 2447 h 3204"/>
              <a:gd name="T16" fmla="*/ 756 w 1514"/>
              <a:gd name="T17" fmla="*/ 3203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3204">
                <a:moveTo>
                  <a:pt x="756" y="3203"/>
                </a:moveTo>
                <a:lnTo>
                  <a:pt x="756" y="3203"/>
                </a:lnTo>
                <a:lnTo>
                  <a:pt x="756" y="3203"/>
                </a:lnTo>
                <a:cubicBezTo>
                  <a:pt x="339" y="3203"/>
                  <a:pt x="0" y="2864"/>
                  <a:pt x="0" y="2447"/>
                </a:cubicBezTo>
                <a:lnTo>
                  <a:pt x="0" y="0"/>
                </a:lnTo>
                <a:lnTo>
                  <a:pt x="1513" y="0"/>
                </a:lnTo>
                <a:lnTo>
                  <a:pt x="1513" y="2447"/>
                </a:lnTo>
                <a:lnTo>
                  <a:pt x="1513" y="2447"/>
                </a:lnTo>
                <a:cubicBezTo>
                  <a:pt x="1513" y="2864"/>
                  <a:pt x="1174" y="3203"/>
                  <a:pt x="756" y="32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32"/>
          <p:cNvSpPr>
            <a:spLocks noChangeArrowheads="1"/>
          </p:cNvSpPr>
          <p:nvPr/>
        </p:nvSpPr>
        <p:spPr bwMode="auto">
          <a:xfrm>
            <a:off x="8704334" y="4587262"/>
            <a:ext cx="2693532" cy="6175649"/>
          </a:xfrm>
          <a:custGeom>
            <a:avLst/>
            <a:gdLst>
              <a:gd name="T0" fmla="*/ 2408 w 2502"/>
              <a:gd name="T1" fmla="*/ 0 h 5732"/>
              <a:gd name="T2" fmla="*/ 93 w 2502"/>
              <a:gd name="T3" fmla="*/ 0 h 5732"/>
              <a:gd name="T4" fmla="*/ 93 w 2502"/>
              <a:gd name="T5" fmla="*/ 0 h 5732"/>
              <a:gd name="T6" fmla="*/ 0 w 2502"/>
              <a:gd name="T7" fmla="*/ 94 h 5732"/>
              <a:gd name="T8" fmla="*/ 0 w 2502"/>
              <a:gd name="T9" fmla="*/ 94 h 5732"/>
              <a:gd name="T10" fmla="*/ 93 w 2502"/>
              <a:gd name="T11" fmla="*/ 186 h 5732"/>
              <a:gd name="T12" fmla="*/ 328 w 2502"/>
              <a:gd name="T13" fmla="*/ 186 h 5732"/>
              <a:gd name="T14" fmla="*/ 328 w 2502"/>
              <a:gd name="T15" fmla="*/ 4809 h 5732"/>
              <a:gd name="T16" fmla="*/ 328 w 2502"/>
              <a:gd name="T17" fmla="*/ 4809 h 5732"/>
              <a:gd name="T18" fmla="*/ 1251 w 2502"/>
              <a:gd name="T19" fmla="*/ 5731 h 5732"/>
              <a:gd name="T20" fmla="*/ 1251 w 2502"/>
              <a:gd name="T21" fmla="*/ 5731 h 5732"/>
              <a:gd name="T22" fmla="*/ 2173 w 2502"/>
              <a:gd name="T23" fmla="*/ 4809 h 5732"/>
              <a:gd name="T24" fmla="*/ 2173 w 2502"/>
              <a:gd name="T25" fmla="*/ 186 h 5732"/>
              <a:gd name="T26" fmla="*/ 2408 w 2502"/>
              <a:gd name="T27" fmla="*/ 186 h 5732"/>
              <a:gd name="T28" fmla="*/ 2408 w 2502"/>
              <a:gd name="T29" fmla="*/ 186 h 5732"/>
              <a:gd name="T30" fmla="*/ 2501 w 2502"/>
              <a:gd name="T31" fmla="*/ 94 h 5732"/>
              <a:gd name="T32" fmla="*/ 2501 w 2502"/>
              <a:gd name="T33" fmla="*/ 94 h 5732"/>
              <a:gd name="T34" fmla="*/ 2408 w 2502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2" h="5732">
                <a:moveTo>
                  <a:pt x="2408" y="0"/>
                </a:move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6"/>
                  <a:pt x="93" y="186"/>
                </a:cubicBezTo>
                <a:lnTo>
                  <a:pt x="328" y="186"/>
                </a:lnTo>
                <a:lnTo>
                  <a:pt x="328" y="4809"/>
                </a:lnTo>
                <a:lnTo>
                  <a:pt x="328" y="4809"/>
                </a:lnTo>
                <a:cubicBezTo>
                  <a:pt x="328" y="5318"/>
                  <a:pt x="742" y="5731"/>
                  <a:pt x="1251" y="5731"/>
                </a:cubicBezTo>
                <a:lnTo>
                  <a:pt x="1251" y="5731"/>
                </a:lnTo>
                <a:cubicBezTo>
                  <a:pt x="1760" y="5731"/>
                  <a:pt x="2173" y="5318"/>
                  <a:pt x="2173" y="4809"/>
                </a:cubicBezTo>
                <a:lnTo>
                  <a:pt x="2173" y="186"/>
                </a:lnTo>
                <a:lnTo>
                  <a:pt x="2408" y="186"/>
                </a:lnTo>
                <a:lnTo>
                  <a:pt x="2408" y="186"/>
                </a:lnTo>
                <a:cubicBezTo>
                  <a:pt x="2459" y="186"/>
                  <a:pt x="2501" y="145"/>
                  <a:pt x="2501" y="94"/>
                </a:cubicBezTo>
                <a:lnTo>
                  <a:pt x="2501" y="94"/>
                </a:lnTo>
                <a:cubicBezTo>
                  <a:pt x="2501" y="42"/>
                  <a:pt x="2459" y="0"/>
                  <a:pt x="2408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3"/>
          <p:cNvSpPr>
            <a:spLocks noChangeArrowheads="1"/>
          </p:cNvSpPr>
          <p:nvPr/>
        </p:nvSpPr>
        <p:spPr bwMode="auto">
          <a:xfrm>
            <a:off x="9236390" y="5561113"/>
            <a:ext cx="1629420" cy="4988025"/>
          </a:xfrm>
          <a:custGeom>
            <a:avLst/>
            <a:gdLst>
              <a:gd name="T0" fmla="*/ 757 w 1514"/>
              <a:gd name="T1" fmla="*/ 4629 h 4630"/>
              <a:gd name="T2" fmla="*/ 757 w 1514"/>
              <a:gd name="T3" fmla="*/ 4629 h 4630"/>
              <a:gd name="T4" fmla="*/ 757 w 1514"/>
              <a:gd name="T5" fmla="*/ 4629 h 4630"/>
              <a:gd name="T6" fmla="*/ 0 w 1514"/>
              <a:gd name="T7" fmla="*/ 3873 h 4630"/>
              <a:gd name="T8" fmla="*/ 0 w 1514"/>
              <a:gd name="T9" fmla="*/ 0 h 4630"/>
              <a:gd name="T10" fmla="*/ 1513 w 1514"/>
              <a:gd name="T11" fmla="*/ 0 h 4630"/>
              <a:gd name="T12" fmla="*/ 1513 w 1514"/>
              <a:gd name="T13" fmla="*/ 3873 h 4630"/>
              <a:gd name="T14" fmla="*/ 1513 w 1514"/>
              <a:gd name="T15" fmla="*/ 3873 h 4630"/>
              <a:gd name="T16" fmla="*/ 757 w 1514"/>
              <a:gd name="T17" fmla="*/ 4629 h 4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4630">
                <a:moveTo>
                  <a:pt x="757" y="4629"/>
                </a:moveTo>
                <a:lnTo>
                  <a:pt x="757" y="4629"/>
                </a:lnTo>
                <a:lnTo>
                  <a:pt x="757" y="4629"/>
                </a:lnTo>
                <a:cubicBezTo>
                  <a:pt x="339" y="4629"/>
                  <a:pt x="0" y="4290"/>
                  <a:pt x="0" y="3873"/>
                </a:cubicBezTo>
                <a:lnTo>
                  <a:pt x="0" y="0"/>
                </a:lnTo>
                <a:lnTo>
                  <a:pt x="1513" y="0"/>
                </a:lnTo>
                <a:lnTo>
                  <a:pt x="1513" y="3873"/>
                </a:lnTo>
                <a:lnTo>
                  <a:pt x="1513" y="3873"/>
                </a:lnTo>
                <a:cubicBezTo>
                  <a:pt x="1513" y="4290"/>
                  <a:pt x="1175" y="4629"/>
                  <a:pt x="757" y="46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4"/>
          <p:cNvSpPr>
            <a:spLocks noChangeArrowheads="1"/>
          </p:cNvSpPr>
          <p:nvPr/>
        </p:nvSpPr>
        <p:spPr bwMode="auto">
          <a:xfrm>
            <a:off x="12770762" y="4587262"/>
            <a:ext cx="2698284" cy="6175649"/>
          </a:xfrm>
          <a:custGeom>
            <a:avLst/>
            <a:gdLst>
              <a:gd name="T0" fmla="*/ 2408 w 2503"/>
              <a:gd name="T1" fmla="*/ 0 h 5732"/>
              <a:gd name="T2" fmla="*/ 94 w 2503"/>
              <a:gd name="T3" fmla="*/ 0 h 5732"/>
              <a:gd name="T4" fmla="*/ 94 w 2503"/>
              <a:gd name="T5" fmla="*/ 0 h 5732"/>
              <a:gd name="T6" fmla="*/ 0 w 2503"/>
              <a:gd name="T7" fmla="*/ 94 h 5732"/>
              <a:gd name="T8" fmla="*/ 0 w 2503"/>
              <a:gd name="T9" fmla="*/ 94 h 5732"/>
              <a:gd name="T10" fmla="*/ 94 w 2503"/>
              <a:gd name="T11" fmla="*/ 186 h 5732"/>
              <a:gd name="T12" fmla="*/ 328 w 2503"/>
              <a:gd name="T13" fmla="*/ 186 h 5732"/>
              <a:gd name="T14" fmla="*/ 328 w 2503"/>
              <a:gd name="T15" fmla="*/ 4809 h 5732"/>
              <a:gd name="T16" fmla="*/ 328 w 2503"/>
              <a:gd name="T17" fmla="*/ 4809 h 5732"/>
              <a:gd name="T18" fmla="*/ 1251 w 2503"/>
              <a:gd name="T19" fmla="*/ 5731 h 5732"/>
              <a:gd name="T20" fmla="*/ 1251 w 2503"/>
              <a:gd name="T21" fmla="*/ 5731 h 5732"/>
              <a:gd name="T22" fmla="*/ 2174 w 2503"/>
              <a:gd name="T23" fmla="*/ 4809 h 5732"/>
              <a:gd name="T24" fmla="*/ 2174 w 2503"/>
              <a:gd name="T25" fmla="*/ 186 h 5732"/>
              <a:gd name="T26" fmla="*/ 2408 w 2503"/>
              <a:gd name="T27" fmla="*/ 186 h 5732"/>
              <a:gd name="T28" fmla="*/ 2408 w 2503"/>
              <a:gd name="T29" fmla="*/ 186 h 5732"/>
              <a:gd name="T30" fmla="*/ 2502 w 2503"/>
              <a:gd name="T31" fmla="*/ 94 h 5732"/>
              <a:gd name="T32" fmla="*/ 2502 w 2503"/>
              <a:gd name="T33" fmla="*/ 94 h 5732"/>
              <a:gd name="T34" fmla="*/ 2408 w 2503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3" h="5732">
                <a:moveTo>
                  <a:pt x="2408" y="0"/>
                </a:moveTo>
                <a:lnTo>
                  <a:pt x="94" y="0"/>
                </a:lnTo>
                <a:lnTo>
                  <a:pt x="94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6"/>
                  <a:pt x="94" y="186"/>
                </a:cubicBezTo>
                <a:lnTo>
                  <a:pt x="328" y="186"/>
                </a:lnTo>
                <a:lnTo>
                  <a:pt x="328" y="4809"/>
                </a:lnTo>
                <a:lnTo>
                  <a:pt x="328" y="4809"/>
                </a:lnTo>
                <a:cubicBezTo>
                  <a:pt x="328" y="5318"/>
                  <a:pt x="742" y="5731"/>
                  <a:pt x="1251" y="5731"/>
                </a:cubicBezTo>
                <a:lnTo>
                  <a:pt x="1251" y="5731"/>
                </a:lnTo>
                <a:cubicBezTo>
                  <a:pt x="1760" y="5731"/>
                  <a:pt x="2174" y="5318"/>
                  <a:pt x="2174" y="4809"/>
                </a:cubicBezTo>
                <a:lnTo>
                  <a:pt x="2174" y="186"/>
                </a:lnTo>
                <a:lnTo>
                  <a:pt x="2408" y="186"/>
                </a:lnTo>
                <a:lnTo>
                  <a:pt x="2408" y="186"/>
                </a:lnTo>
                <a:cubicBezTo>
                  <a:pt x="2460" y="186"/>
                  <a:pt x="2502" y="145"/>
                  <a:pt x="2502" y="94"/>
                </a:cubicBezTo>
                <a:lnTo>
                  <a:pt x="2502" y="94"/>
                </a:lnTo>
                <a:cubicBezTo>
                  <a:pt x="2502" y="42"/>
                  <a:pt x="2460" y="0"/>
                  <a:pt x="2408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5"/>
          <p:cNvSpPr>
            <a:spLocks noChangeArrowheads="1"/>
          </p:cNvSpPr>
          <p:nvPr/>
        </p:nvSpPr>
        <p:spPr bwMode="auto">
          <a:xfrm>
            <a:off x="13307567" y="8083629"/>
            <a:ext cx="1629423" cy="2465508"/>
          </a:xfrm>
          <a:custGeom>
            <a:avLst/>
            <a:gdLst>
              <a:gd name="T0" fmla="*/ 756 w 1513"/>
              <a:gd name="T1" fmla="*/ 2286 h 2287"/>
              <a:gd name="T2" fmla="*/ 756 w 1513"/>
              <a:gd name="T3" fmla="*/ 2286 h 2287"/>
              <a:gd name="T4" fmla="*/ 756 w 1513"/>
              <a:gd name="T5" fmla="*/ 2286 h 2287"/>
              <a:gd name="T6" fmla="*/ 0 w 1513"/>
              <a:gd name="T7" fmla="*/ 1530 h 2287"/>
              <a:gd name="T8" fmla="*/ 0 w 1513"/>
              <a:gd name="T9" fmla="*/ 0 h 2287"/>
              <a:gd name="T10" fmla="*/ 1512 w 1513"/>
              <a:gd name="T11" fmla="*/ 0 h 2287"/>
              <a:gd name="T12" fmla="*/ 1512 w 1513"/>
              <a:gd name="T13" fmla="*/ 1530 h 2287"/>
              <a:gd name="T14" fmla="*/ 1512 w 1513"/>
              <a:gd name="T15" fmla="*/ 1530 h 2287"/>
              <a:gd name="T16" fmla="*/ 756 w 1513"/>
              <a:gd name="T17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3" h="2287">
                <a:moveTo>
                  <a:pt x="756" y="2286"/>
                </a:moveTo>
                <a:lnTo>
                  <a:pt x="756" y="2286"/>
                </a:lnTo>
                <a:lnTo>
                  <a:pt x="756" y="2286"/>
                </a:lnTo>
                <a:cubicBezTo>
                  <a:pt x="338" y="2286"/>
                  <a:pt x="0" y="1947"/>
                  <a:pt x="0" y="1530"/>
                </a:cubicBezTo>
                <a:lnTo>
                  <a:pt x="0" y="0"/>
                </a:lnTo>
                <a:lnTo>
                  <a:pt x="1512" y="0"/>
                </a:lnTo>
                <a:lnTo>
                  <a:pt x="1512" y="1530"/>
                </a:lnTo>
                <a:lnTo>
                  <a:pt x="1512" y="1530"/>
                </a:lnTo>
                <a:cubicBezTo>
                  <a:pt x="1512" y="1947"/>
                  <a:pt x="1174" y="2286"/>
                  <a:pt x="756" y="2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6"/>
          <p:cNvSpPr>
            <a:spLocks noChangeArrowheads="1"/>
          </p:cNvSpPr>
          <p:nvPr/>
        </p:nvSpPr>
        <p:spPr bwMode="auto">
          <a:xfrm>
            <a:off x="16841938" y="4587262"/>
            <a:ext cx="2698284" cy="6175649"/>
          </a:xfrm>
          <a:custGeom>
            <a:avLst/>
            <a:gdLst>
              <a:gd name="T0" fmla="*/ 2409 w 2503"/>
              <a:gd name="T1" fmla="*/ 0 h 5732"/>
              <a:gd name="T2" fmla="*/ 94 w 2503"/>
              <a:gd name="T3" fmla="*/ 0 h 5732"/>
              <a:gd name="T4" fmla="*/ 94 w 2503"/>
              <a:gd name="T5" fmla="*/ 0 h 5732"/>
              <a:gd name="T6" fmla="*/ 0 w 2503"/>
              <a:gd name="T7" fmla="*/ 94 h 5732"/>
              <a:gd name="T8" fmla="*/ 0 w 2503"/>
              <a:gd name="T9" fmla="*/ 94 h 5732"/>
              <a:gd name="T10" fmla="*/ 94 w 2503"/>
              <a:gd name="T11" fmla="*/ 186 h 5732"/>
              <a:gd name="T12" fmla="*/ 329 w 2503"/>
              <a:gd name="T13" fmla="*/ 186 h 5732"/>
              <a:gd name="T14" fmla="*/ 329 w 2503"/>
              <a:gd name="T15" fmla="*/ 4809 h 5732"/>
              <a:gd name="T16" fmla="*/ 329 w 2503"/>
              <a:gd name="T17" fmla="*/ 4809 h 5732"/>
              <a:gd name="T18" fmla="*/ 1252 w 2503"/>
              <a:gd name="T19" fmla="*/ 5731 h 5732"/>
              <a:gd name="T20" fmla="*/ 1252 w 2503"/>
              <a:gd name="T21" fmla="*/ 5731 h 5732"/>
              <a:gd name="T22" fmla="*/ 2174 w 2503"/>
              <a:gd name="T23" fmla="*/ 4809 h 5732"/>
              <a:gd name="T24" fmla="*/ 2174 w 2503"/>
              <a:gd name="T25" fmla="*/ 186 h 5732"/>
              <a:gd name="T26" fmla="*/ 2409 w 2503"/>
              <a:gd name="T27" fmla="*/ 186 h 5732"/>
              <a:gd name="T28" fmla="*/ 2409 w 2503"/>
              <a:gd name="T29" fmla="*/ 186 h 5732"/>
              <a:gd name="T30" fmla="*/ 2502 w 2503"/>
              <a:gd name="T31" fmla="*/ 94 h 5732"/>
              <a:gd name="T32" fmla="*/ 2502 w 2503"/>
              <a:gd name="T33" fmla="*/ 94 h 5732"/>
              <a:gd name="T34" fmla="*/ 2409 w 2503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3" h="5732">
                <a:moveTo>
                  <a:pt x="2409" y="0"/>
                </a:moveTo>
                <a:lnTo>
                  <a:pt x="94" y="0"/>
                </a:lnTo>
                <a:lnTo>
                  <a:pt x="94" y="0"/>
                </a:lnTo>
                <a:cubicBezTo>
                  <a:pt x="43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3" y="186"/>
                  <a:pt x="94" y="186"/>
                </a:cubicBezTo>
                <a:lnTo>
                  <a:pt x="329" y="186"/>
                </a:lnTo>
                <a:lnTo>
                  <a:pt x="329" y="4809"/>
                </a:lnTo>
                <a:lnTo>
                  <a:pt x="329" y="4809"/>
                </a:lnTo>
                <a:cubicBezTo>
                  <a:pt x="329" y="5318"/>
                  <a:pt x="742" y="5731"/>
                  <a:pt x="1252" y="5731"/>
                </a:cubicBezTo>
                <a:lnTo>
                  <a:pt x="1252" y="5731"/>
                </a:lnTo>
                <a:cubicBezTo>
                  <a:pt x="1761" y="5731"/>
                  <a:pt x="2174" y="5318"/>
                  <a:pt x="2174" y="4809"/>
                </a:cubicBezTo>
                <a:lnTo>
                  <a:pt x="2174" y="186"/>
                </a:lnTo>
                <a:lnTo>
                  <a:pt x="2409" y="186"/>
                </a:lnTo>
                <a:lnTo>
                  <a:pt x="2409" y="186"/>
                </a:lnTo>
                <a:cubicBezTo>
                  <a:pt x="2460" y="186"/>
                  <a:pt x="2502" y="145"/>
                  <a:pt x="2502" y="94"/>
                </a:cubicBezTo>
                <a:lnTo>
                  <a:pt x="2502" y="94"/>
                </a:lnTo>
                <a:cubicBezTo>
                  <a:pt x="2502" y="42"/>
                  <a:pt x="2460" y="0"/>
                  <a:pt x="2409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7"/>
          <p:cNvSpPr>
            <a:spLocks noChangeArrowheads="1"/>
          </p:cNvSpPr>
          <p:nvPr/>
        </p:nvSpPr>
        <p:spPr bwMode="auto">
          <a:xfrm>
            <a:off x="17373994" y="6877002"/>
            <a:ext cx="1629423" cy="3672135"/>
          </a:xfrm>
          <a:custGeom>
            <a:avLst/>
            <a:gdLst>
              <a:gd name="T0" fmla="*/ 757 w 1514"/>
              <a:gd name="T1" fmla="*/ 3407 h 3408"/>
              <a:gd name="T2" fmla="*/ 757 w 1514"/>
              <a:gd name="T3" fmla="*/ 3407 h 3408"/>
              <a:gd name="T4" fmla="*/ 757 w 1514"/>
              <a:gd name="T5" fmla="*/ 3407 h 3408"/>
              <a:gd name="T6" fmla="*/ 0 w 1514"/>
              <a:gd name="T7" fmla="*/ 2651 h 3408"/>
              <a:gd name="T8" fmla="*/ 0 w 1514"/>
              <a:gd name="T9" fmla="*/ 0 h 3408"/>
              <a:gd name="T10" fmla="*/ 1513 w 1514"/>
              <a:gd name="T11" fmla="*/ 0 h 3408"/>
              <a:gd name="T12" fmla="*/ 1513 w 1514"/>
              <a:gd name="T13" fmla="*/ 2651 h 3408"/>
              <a:gd name="T14" fmla="*/ 1513 w 1514"/>
              <a:gd name="T15" fmla="*/ 2651 h 3408"/>
              <a:gd name="T16" fmla="*/ 757 w 1514"/>
              <a:gd name="T17" fmla="*/ 3407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3408">
                <a:moveTo>
                  <a:pt x="757" y="3407"/>
                </a:moveTo>
                <a:lnTo>
                  <a:pt x="757" y="3407"/>
                </a:lnTo>
                <a:lnTo>
                  <a:pt x="757" y="3407"/>
                </a:lnTo>
                <a:cubicBezTo>
                  <a:pt x="338" y="3407"/>
                  <a:pt x="0" y="3068"/>
                  <a:pt x="0" y="2651"/>
                </a:cubicBezTo>
                <a:lnTo>
                  <a:pt x="0" y="0"/>
                </a:lnTo>
                <a:lnTo>
                  <a:pt x="1513" y="0"/>
                </a:lnTo>
                <a:lnTo>
                  <a:pt x="1513" y="2651"/>
                </a:lnTo>
                <a:lnTo>
                  <a:pt x="1513" y="2651"/>
                </a:lnTo>
                <a:cubicBezTo>
                  <a:pt x="1513" y="3068"/>
                  <a:pt x="1174" y="3407"/>
                  <a:pt x="757" y="34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8"/>
          <p:cNvSpPr>
            <a:spLocks noChangeArrowheads="1"/>
          </p:cNvSpPr>
          <p:nvPr/>
        </p:nvSpPr>
        <p:spPr bwMode="auto">
          <a:xfrm>
            <a:off x="9583175" y="7784346"/>
            <a:ext cx="931098" cy="541557"/>
          </a:xfrm>
          <a:custGeom>
            <a:avLst/>
            <a:gdLst>
              <a:gd name="T0" fmla="*/ 234 w 864"/>
              <a:gd name="T1" fmla="*/ 190 h 501"/>
              <a:gd name="T2" fmla="*/ 234 w 864"/>
              <a:gd name="T3" fmla="*/ 190 h 501"/>
              <a:gd name="T4" fmla="*/ 132 w 864"/>
              <a:gd name="T5" fmla="*/ 212 h 501"/>
              <a:gd name="T6" fmla="*/ 132 w 864"/>
              <a:gd name="T7" fmla="*/ 212 h 501"/>
              <a:gd name="T8" fmla="*/ 75 w 864"/>
              <a:gd name="T9" fmla="*/ 264 h 501"/>
              <a:gd name="T10" fmla="*/ 75 w 864"/>
              <a:gd name="T11" fmla="*/ 264 h 501"/>
              <a:gd name="T12" fmla="*/ 74 w 864"/>
              <a:gd name="T13" fmla="*/ 385 h 501"/>
              <a:gd name="T14" fmla="*/ 74 w 864"/>
              <a:gd name="T15" fmla="*/ 385 h 501"/>
              <a:gd name="T16" fmla="*/ 206 w 864"/>
              <a:gd name="T17" fmla="*/ 450 h 501"/>
              <a:gd name="T18" fmla="*/ 597 w 864"/>
              <a:gd name="T19" fmla="*/ 450 h 501"/>
              <a:gd name="T20" fmla="*/ 597 w 864"/>
              <a:gd name="T21" fmla="*/ 450 h 501"/>
              <a:gd name="T22" fmla="*/ 761 w 864"/>
              <a:gd name="T23" fmla="*/ 394 h 501"/>
              <a:gd name="T24" fmla="*/ 761 w 864"/>
              <a:gd name="T25" fmla="*/ 394 h 501"/>
              <a:gd name="T26" fmla="*/ 813 w 864"/>
              <a:gd name="T27" fmla="*/ 274 h 501"/>
              <a:gd name="T28" fmla="*/ 813 w 864"/>
              <a:gd name="T29" fmla="*/ 274 h 501"/>
              <a:gd name="T30" fmla="*/ 774 w 864"/>
              <a:gd name="T31" fmla="*/ 169 h 501"/>
              <a:gd name="T32" fmla="*/ 774 w 864"/>
              <a:gd name="T33" fmla="*/ 169 h 501"/>
              <a:gd name="T34" fmla="*/ 653 w 864"/>
              <a:gd name="T35" fmla="*/ 120 h 501"/>
              <a:gd name="T36" fmla="*/ 653 w 864"/>
              <a:gd name="T37" fmla="*/ 120 h 501"/>
              <a:gd name="T38" fmla="*/ 626 w 864"/>
              <a:gd name="T39" fmla="*/ 123 h 501"/>
              <a:gd name="T40" fmla="*/ 626 w 864"/>
              <a:gd name="T41" fmla="*/ 123 h 501"/>
              <a:gd name="T42" fmla="*/ 601 w 864"/>
              <a:gd name="T43" fmla="*/ 113 h 501"/>
              <a:gd name="T44" fmla="*/ 601 w 864"/>
              <a:gd name="T45" fmla="*/ 113 h 501"/>
              <a:gd name="T46" fmla="*/ 479 w 864"/>
              <a:gd name="T47" fmla="*/ 50 h 501"/>
              <a:gd name="T48" fmla="*/ 479 w 864"/>
              <a:gd name="T49" fmla="*/ 50 h 501"/>
              <a:gd name="T50" fmla="*/ 331 w 864"/>
              <a:gd name="T51" fmla="*/ 182 h 501"/>
              <a:gd name="T52" fmla="*/ 331 w 864"/>
              <a:gd name="T53" fmla="*/ 182 h 501"/>
              <a:gd name="T54" fmla="*/ 319 w 864"/>
              <a:gd name="T55" fmla="*/ 201 h 501"/>
              <a:gd name="T56" fmla="*/ 319 w 864"/>
              <a:gd name="T57" fmla="*/ 201 h 501"/>
              <a:gd name="T58" fmla="*/ 296 w 864"/>
              <a:gd name="T59" fmla="*/ 202 h 501"/>
              <a:gd name="T60" fmla="*/ 296 w 864"/>
              <a:gd name="T61" fmla="*/ 202 h 501"/>
              <a:gd name="T62" fmla="*/ 236 w 864"/>
              <a:gd name="T63" fmla="*/ 190 h 501"/>
              <a:gd name="T64" fmla="*/ 236 w 864"/>
              <a:gd name="T65" fmla="*/ 190 h 501"/>
              <a:gd name="T66" fmla="*/ 234 w 864"/>
              <a:gd name="T67" fmla="*/ 190 h 501"/>
              <a:gd name="T68" fmla="*/ 597 w 864"/>
              <a:gd name="T69" fmla="*/ 500 h 501"/>
              <a:gd name="T70" fmla="*/ 206 w 864"/>
              <a:gd name="T71" fmla="*/ 500 h 501"/>
              <a:gd name="T72" fmla="*/ 206 w 864"/>
              <a:gd name="T73" fmla="*/ 500 h 501"/>
              <a:gd name="T74" fmla="*/ 30 w 864"/>
              <a:gd name="T75" fmla="*/ 410 h 501"/>
              <a:gd name="T76" fmla="*/ 30 w 864"/>
              <a:gd name="T77" fmla="*/ 410 h 501"/>
              <a:gd name="T78" fmla="*/ 32 w 864"/>
              <a:gd name="T79" fmla="*/ 239 h 501"/>
              <a:gd name="T80" fmla="*/ 32 w 864"/>
              <a:gd name="T81" fmla="*/ 239 h 501"/>
              <a:gd name="T82" fmla="*/ 110 w 864"/>
              <a:gd name="T83" fmla="*/ 167 h 501"/>
              <a:gd name="T84" fmla="*/ 110 w 864"/>
              <a:gd name="T85" fmla="*/ 167 h 501"/>
              <a:gd name="T86" fmla="*/ 237 w 864"/>
              <a:gd name="T87" fmla="*/ 140 h 501"/>
              <a:gd name="T88" fmla="*/ 237 w 864"/>
              <a:gd name="T89" fmla="*/ 140 h 501"/>
              <a:gd name="T90" fmla="*/ 287 w 864"/>
              <a:gd name="T91" fmla="*/ 147 h 501"/>
              <a:gd name="T92" fmla="*/ 287 w 864"/>
              <a:gd name="T93" fmla="*/ 147 h 501"/>
              <a:gd name="T94" fmla="*/ 479 w 864"/>
              <a:gd name="T95" fmla="*/ 0 h 501"/>
              <a:gd name="T96" fmla="*/ 479 w 864"/>
              <a:gd name="T97" fmla="*/ 0 h 501"/>
              <a:gd name="T98" fmla="*/ 632 w 864"/>
              <a:gd name="T99" fmla="*/ 71 h 501"/>
              <a:gd name="T100" fmla="*/ 632 w 864"/>
              <a:gd name="T101" fmla="*/ 71 h 501"/>
              <a:gd name="T102" fmla="*/ 654 w 864"/>
              <a:gd name="T103" fmla="*/ 71 h 501"/>
              <a:gd name="T104" fmla="*/ 654 w 864"/>
              <a:gd name="T105" fmla="*/ 71 h 501"/>
              <a:gd name="T106" fmla="*/ 810 w 864"/>
              <a:gd name="T107" fmla="*/ 135 h 501"/>
              <a:gd name="T108" fmla="*/ 810 w 864"/>
              <a:gd name="T109" fmla="*/ 135 h 501"/>
              <a:gd name="T110" fmla="*/ 863 w 864"/>
              <a:gd name="T111" fmla="*/ 275 h 501"/>
              <a:gd name="T112" fmla="*/ 863 w 864"/>
              <a:gd name="T113" fmla="*/ 275 h 501"/>
              <a:gd name="T114" fmla="*/ 796 w 864"/>
              <a:gd name="T115" fmla="*/ 430 h 501"/>
              <a:gd name="T116" fmla="*/ 796 w 864"/>
              <a:gd name="T117" fmla="*/ 430 h 501"/>
              <a:gd name="T118" fmla="*/ 597 w 864"/>
              <a:gd name="T11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4" h="501">
                <a:moveTo>
                  <a:pt x="234" y="190"/>
                </a:moveTo>
                <a:lnTo>
                  <a:pt x="234" y="190"/>
                </a:lnTo>
                <a:cubicBezTo>
                  <a:pt x="195" y="190"/>
                  <a:pt x="160" y="197"/>
                  <a:pt x="132" y="212"/>
                </a:cubicBezTo>
                <a:lnTo>
                  <a:pt x="132" y="212"/>
                </a:lnTo>
                <a:cubicBezTo>
                  <a:pt x="107" y="224"/>
                  <a:pt x="88" y="242"/>
                  <a:pt x="75" y="264"/>
                </a:cubicBezTo>
                <a:lnTo>
                  <a:pt x="75" y="264"/>
                </a:lnTo>
                <a:cubicBezTo>
                  <a:pt x="53" y="302"/>
                  <a:pt x="52" y="348"/>
                  <a:pt x="74" y="385"/>
                </a:cubicBezTo>
                <a:lnTo>
                  <a:pt x="74" y="385"/>
                </a:lnTo>
                <a:cubicBezTo>
                  <a:pt x="98" y="427"/>
                  <a:pt x="144" y="450"/>
                  <a:pt x="206" y="450"/>
                </a:cubicBezTo>
                <a:lnTo>
                  <a:pt x="597" y="450"/>
                </a:lnTo>
                <a:lnTo>
                  <a:pt x="597" y="450"/>
                </a:lnTo>
                <a:cubicBezTo>
                  <a:pt x="666" y="450"/>
                  <a:pt x="722" y="431"/>
                  <a:pt x="761" y="394"/>
                </a:cubicBezTo>
                <a:lnTo>
                  <a:pt x="761" y="394"/>
                </a:lnTo>
                <a:cubicBezTo>
                  <a:pt x="794" y="362"/>
                  <a:pt x="813" y="320"/>
                  <a:pt x="813" y="274"/>
                </a:cubicBezTo>
                <a:lnTo>
                  <a:pt x="813" y="274"/>
                </a:lnTo>
                <a:cubicBezTo>
                  <a:pt x="814" y="234"/>
                  <a:pt x="800" y="197"/>
                  <a:pt x="774" y="169"/>
                </a:cubicBezTo>
                <a:lnTo>
                  <a:pt x="774" y="169"/>
                </a:lnTo>
                <a:cubicBezTo>
                  <a:pt x="745" y="138"/>
                  <a:pt x="703" y="121"/>
                  <a:pt x="653" y="120"/>
                </a:cubicBezTo>
                <a:lnTo>
                  <a:pt x="653" y="120"/>
                </a:lnTo>
                <a:cubicBezTo>
                  <a:pt x="645" y="120"/>
                  <a:pt x="636" y="121"/>
                  <a:pt x="626" y="123"/>
                </a:cubicBezTo>
                <a:lnTo>
                  <a:pt x="626" y="123"/>
                </a:lnTo>
                <a:cubicBezTo>
                  <a:pt x="616" y="125"/>
                  <a:pt x="607" y="121"/>
                  <a:pt x="601" y="113"/>
                </a:cubicBezTo>
                <a:lnTo>
                  <a:pt x="601" y="113"/>
                </a:lnTo>
                <a:cubicBezTo>
                  <a:pt x="573" y="73"/>
                  <a:pt x="528" y="50"/>
                  <a:pt x="479" y="50"/>
                </a:cubicBezTo>
                <a:lnTo>
                  <a:pt x="479" y="50"/>
                </a:lnTo>
                <a:cubicBezTo>
                  <a:pt x="403" y="50"/>
                  <a:pt x="340" y="107"/>
                  <a:pt x="331" y="182"/>
                </a:cubicBezTo>
                <a:lnTo>
                  <a:pt x="331" y="182"/>
                </a:lnTo>
                <a:cubicBezTo>
                  <a:pt x="330" y="190"/>
                  <a:pt x="325" y="197"/>
                  <a:pt x="319" y="201"/>
                </a:cubicBezTo>
                <a:lnTo>
                  <a:pt x="319" y="201"/>
                </a:lnTo>
                <a:cubicBezTo>
                  <a:pt x="311" y="205"/>
                  <a:pt x="304" y="205"/>
                  <a:pt x="296" y="202"/>
                </a:cubicBezTo>
                <a:lnTo>
                  <a:pt x="296" y="202"/>
                </a:lnTo>
                <a:cubicBezTo>
                  <a:pt x="278" y="194"/>
                  <a:pt x="258" y="190"/>
                  <a:pt x="236" y="190"/>
                </a:cubicBezTo>
                <a:lnTo>
                  <a:pt x="236" y="190"/>
                </a:lnTo>
                <a:cubicBezTo>
                  <a:pt x="235" y="190"/>
                  <a:pt x="234" y="190"/>
                  <a:pt x="234" y="190"/>
                </a:cubicBezTo>
                <a:close/>
                <a:moveTo>
                  <a:pt x="597" y="500"/>
                </a:moveTo>
                <a:lnTo>
                  <a:pt x="206" y="500"/>
                </a:lnTo>
                <a:lnTo>
                  <a:pt x="206" y="500"/>
                </a:lnTo>
                <a:cubicBezTo>
                  <a:pt x="127" y="500"/>
                  <a:pt x="63" y="467"/>
                  <a:pt x="30" y="410"/>
                </a:cubicBezTo>
                <a:lnTo>
                  <a:pt x="30" y="410"/>
                </a:lnTo>
                <a:cubicBezTo>
                  <a:pt x="0" y="358"/>
                  <a:pt x="1" y="292"/>
                  <a:pt x="32" y="239"/>
                </a:cubicBezTo>
                <a:lnTo>
                  <a:pt x="32" y="239"/>
                </a:lnTo>
                <a:cubicBezTo>
                  <a:pt x="50" y="209"/>
                  <a:pt x="76" y="184"/>
                  <a:pt x="110" y="167"/>
                </a:cubicBezTo>
                <a:lnTo>
                  <a:pt x="110" y="167"/>
                </a:lnTo>
                <a:cubicBezTo>
                  <a:pt x="146" y="149"/>
                  <a:pt x="189" y="139"/>
                  <a:pt x="237" y="140"/>
                </a:cubicBezTo>
                <a:lnTo>
                  <a:pt x="237" y="140"/>
                </a:lnTo>
                <a:cubicBezTo>
                  <a:pt x="254" y="140"/>
                  <a:pt x="271" y="142"/>
                  <a:pt x="287" y="147"/>
                </a:cubicBezTo>
                <a:lnTo>
                  <a:pt x="287" y="147"/>
                </a:lnTo>
                <a:cubicBezTo>
                  <a:pt x="310" y="61"/>
                  <a:pt x="388" y="0"/>
                  <a:pt x="479" y="0"/>
                </a:cubicBezTo>
                <a:lnTo>
                  <a:pt x="479" y="0"/>
                </a:lnTo>
                <a:cubicBezTo>
                  <a:pt x="538" y="0"/>
                  <a:pt x="594" y="27"/>
                  <a:pt x="632" y="71"/>
                </a:cubicBezTo>
                <a:lnTo>
                  <a:pt x="632" y="71"/>
                </a:lnTo>
                <a:cubicBezTo>
                  <a:pt x="640" y="71"/>
                  <a:pt x="647" y="70"/>
                  <a:pt x="654" y="71"/>
                </a:cubicBezTo>
                <a:lnTo>
                  <a:pt x="654" y="71"/>
                </a:lnTo>
                <a:cubicBezTo>
                  <a:pt x="718" y="71"/>
                  <a:pt x="772" y="94"/>
                  <a:pt x="810" y="135"/>
                </a:cubicBezTo>
                <a:lnTo>
                  <a:pt x="810" y="135"/>
                </a:lnTo>
                <a:cubicBezTo>
                  <a:pt x="845" y="172"/>
                  <a:pt x="863" y="221"/>
                  <a:pt x="863" y="275"/>
                </a:cubicBezTo>
                <a:lnTo>
                  <a:pt x="863" y="275"/>
                </a:lnTo>
                <a:cubicBezTo>
                  <a:pt x="863" y="334"/>
                  <a:pt x="839" y="389"/>
                  <a:pt x="796" y="430"/>
                </a:cubicBezTo>
                <a:lnTo>
                  <a:pt x="796" y="430"/>
                </a:lnTo>
                <a:cubicBezTo>
                  <a:pt x="747" y="476"/>
                  <a:pt x="679" y="500"/>
                  <a:pt x="597" y="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9"/>
          <p:cNvSpPr>
            <a:spLocks noChangeArrowheads="1"/>
          </p:cNvSpPr>
          <p:nvPr/>
        </p:nvSpPr>
        <p:spPr bwMode="auto">
          <a:xfrm>
            <a:off x="13706609" y="9000474"/>
            <a:ext cx="826587" cy="532056"/>
          </a:xfrm>
          <a:custGeom>
            <a:avLst/>
            <a:gdLst>
              <a:gd name="T0" fmla="*/ 51 w 769"/>
              <a:gd name="T1" fmla="*/ 443 h 494"/>
              <a:gd name="T2" fmla="*/ 718 w 769"/>
              <a:gd name="T3" fmla="*/ 443 h 494"/>
              <a:gd name="T4" fmla="*/ 718 w 769"/>
              <a:gd name="T5" fmla="*/ 51 h 494"/>
              <a:gd name="T6" fmla="*/ 51 w 769"/>
              <a:gd name="T7" fmla="*/ 51 h 494"/>
              <a:gd name="T8" fmla="*/ 51 w 769"/>
              <a:gd name="T9" fmla="*/ 443 h 494"/>
              <a:gd name="T10" fmla="*/ 729 w 769"/>
              <a:gd name="T11" fmla="*/ 493 h 494"/>
              <a:gd name="T12" fmla="*/ 39 w 769"/>
              <a:gd name="T13" fmla="*/ 493 h 494"/>
              <a:gd name="T14" fmla="*/ 39 w 769"/>
              <a:gd name="T15" fmla="*/ 493 h 494"/>
              <a:gd name="T16" fmla="*/ 0 w 769"/>
              <a:gd name="T17" fmla="*/ 455 h 494"/>
              <a:gd name="T18" fmla="*/ 0 w 769"/>
              <a:gd name="T19" fmla="*/ 38 h 494"/>
              <a:gd name="T20" fmla="*/ 0 w 769"/>
              <a:gd name="T21" fmla="*/ 38 h 494"/>
              <a:gd name="T22" fmla="*/ 39 w 769"/>
              <a:gd name="T23" fmla="*/ 0 h 494"/>
              <a:gd name="T24" fmla="*/ 729 w 769"/>
              <a:gd name="T25" fmla="*/ 0 h 494"/>
              <a:gd name="T26" fmla="*/ 729 w 769"/>
              <a:gd name="T27" fmla="*/ 0 h 494"/>
              <a:gd name="T28" fmla="*/ 768 w 769"/>
              <a:gd name="T29" fmla="*/ 38 h 494"/>
              <a:gd name="T30" fmla="*/ 768 w 769"/>
              <a:gd name="T31" fmla="*/ 455 h 494"/>
              <a:gd name="T32" fmla="*/ 768 w 769"/>
              <a:gd name="T33" fmla="*/ 455 h 494"/>
              <a:gd name="T34" fmla="*/ 729 w 769"/>
              <a:gd name="T3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9" h="494">
                <a:moveTo>
                  <a:pt x="51" y="443"/>
                </a:moveTo>
                <a:lnTo>
                  <a:pt x="718" y="443"/>
                </a:lnTo>
                <a:lnTo>
                  <a:pt x="718" y="51"/>
                </a:lnTo>
                <a:lnTo>
                  <a:pt x="51" y="51"/>
                </a:lnTo>
                <a:lnTo>
                  <a:pt x="51" y="443"/>
                </a:lnTo>
                <a:close/>
                <a:moveTo>
                  <a:pt x="729" y="493"/>
                </a:moveTo>
                <a:lnTo>
                  <a:pt x="39" y="493"/>
                </a:lnTo>
                <a:lnTo>
                  <a:pt x="39" y="493"/>
                </a:lnTo>
                <a:cubicBezTo>
                  <a:pt x="17" y="493"/>
                  <a:pt x="0" y="476"/>
                  <a:pt x="0" y="455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9" y="0"/>
                </a:cubicBezTo>
                <a:lnTo>
                  <a:pt x="729" y="0"/>
                </a:lnTo>
                <a:lnTo>
                  <a:pt x="729" y="0"/>
                </a:lnTo>
                <a:cubicBezTo>
                  <a:pt x="751" y="0"/>
                  <a:pt x="768" y="17"/>
                  <a:pt x="768" y="38"/>
                </a:cubicBezTo>
                <a:lnTo>
                  <a:pt x="768" y="455"/>
                </a:lnTo>
                <a:lnTo>
                  <a:pt x="768" y="455"/>
                </a:lnTo>
                <a:cubicBezTo>
                  <a:pt x="768" y="476"/>
                  <a:pt x="751" y="493"/>
                  <a:pt x="729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0"/>
          <p:cNvSpPr>
            <a:spLocks noChangeArrowheads="1"/>
          </p:cNvSpPr>
          <p:nvPr/>
        </p:nvSpPr>
        <p:spPr bwMode="auto">
          <a:xfrm>
            <a:off x="13611599" y="9575286"/>
            <a:ext cx="1016607" cy="57006"/>
          </a:xfrm>
          <a:custGeom>
            <a:avLst/>
            <a:gdLst>
              <a:gd name="T0" fmla="*/ 919 w 945"/>
              <a:gd name="T1" fmla="*/ 50 h 51"/>
              <a:gd name="T2" fmla="*/ 25 w 945"/>
              <a:gd name="T3" fmla="*/ 50 h 51"/>
              <a:gd name="T4" fmla="*/ 25 w 945"/>
              <a:gd name="T5" fmla="*/ 50 h 51"/>
              <a:gd name="T6" fmla="*/ 0 w 945"/>
              <a:gd name="T7" fmla="*/ 25 h 51"/>
              <a:gd name="T8" fmla="*/ 0 w 945"/>
              <a:gd name="T9" fmla="*/ 25 h 51"/>
              <a:gd name="T10" fmla="*/ 25 w 945"/>
              <a:gd name="T11" fmla="*/ 0 h 51"/>
              <a:gd name="T12" fmla="*/ 919 w 945"/>
              <a:gd name="T13" fmla="*/ 0 h 51"/>
              <a:gd name="T14" fmla="*/ 919 w 945"/>
              <a:gd name="T15" fmla="*/ 0 h 51"/>
              <a:gd name="T16" fmla="*/ 944 w 945"/>
              <a:gd name="T17" fmla="*/ 25 h 51"/>
              <a:gd name="T18" fmla="*/ 944 w 945"/>
              <a:gd name="T19" fmla="*/ 25 h 51"/>
              <a:gd name="T20" fmla="*/ 919 w 945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5" h="51">
                <a:moveTo>
                  <a:pt x="919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919" y="0"/>
                </a:lnTo>
                <a:lnTo>
                  <a:pt x="919" y="0"/>
                </a:lnTo>
                <a:cubicBezTo>
                  <a:pt x="933" y="0"/>
                  <a:pt x="944" y="11"/>
                  <a:pt x="944" y="25"/>
                </a:cubicBezTo>
                <a:lnTo>
                  <a:pt x="944" y="25"/>
                </a:lnTo>
                <a:cubicBezTo>
                  <a:pt x="944" y="39"/>
                  <a:pt x="933" y="50"/>
                  <a:pt x="91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1"/>
          <p:cNvSpPr>
            <a:spLocks noChangeArrowheads="1"/>
          </p:cNvSpPr>
          <p:nvPr/>
        </p:nvSpPr>
        <p:spPr bwMode="auto">
          <a:xfrm>
            <a:off x="17991559" y="8316402"/>
            <a:ext cx="399042" cy="793335"/>
          </a:xfrm>
          <a:custGeom>
            <a:avLst/>
            <a:gdLst>
              <a:gd name="T0" fmla="*/ 304 w 371"/>
              <a:gd name="T1" fmla="*/ 254 h 736"/>
              <a:gd name="T2" fmla="*/ 255 w 371"/>
              <a:gd name="T3" fmla="*/ 304 h 736"/>
              <a:gd name="T4" fmla="*/ 240 w 371"/>
              <a:gd name="T5" fmla="*/ 341 h 736"/>
              <a:gd name="T6" fmla="*/ 231 w 371"/>
              <a:gd name="T7" fmla="*/ 351 h 736"/>
              <a:gd name="T8" fmla="*/ 224 w 371"/>
              <a:gd name="T9" fmla="*/ 368 h 736"/>
              <a:gd name="T10" fmla="*/ 185 w 371"/>
              <a:gd name="T11" fmla="*/ 678 h 736"/>
              <a:gd name="T12" fmla="*/ 183 w 371"/>
              <a:gd name="T13" fmla="*/ 622 h 736"/>
              <a:gd name="T14" fmla="*/ 191 w 371"/>
              <a:gd name="T15" fmla="*/ 604 h 736"/>
              <a:gd name="T16" fmla="*/ 183 w 371"/>
              <a:gd name="T17" fmla="*/ 587 h 736"/>
              <a:gd name="T18" fmla="*/ 188 w 371"/>
              <a:gd name="T19" fmla="*/ 537 h 736"/>
              <a:gd name="T20" fmla="*/ 196 w 371"/>
              <a:gd name="T21" fmla="*/ 519 h 736"/>
              <a:gd name="T22" fmla="*/ 187 w 371"/>
              <a:gd name="T23" fmla="*/ 500 h 736"/>
              <a:gd name="T24" fmla="*/ 144 w 371"/>
              <a:gd name="T25" fmla="*/ 445 h 736"/>
              <a:gd name="T26" fmla="*/ 175 w 371"/>
              <a:gd name="T27" fmla="*/ 409 h 736"/>
              <a:gd name="T28" fmla="*/ 181 w 371"/>
              <a:gd name="T29" fmla="*/ 392 h 736"/>
              <a:gd name="T30" fmla="*/ 127 w 371"/>
              <a:gd name="T31" fmla="*/ 336 h 736"/>
              <a:gd name="T32" fmla="*/ 112 w 371"/>
              <a:gd name="T33" fmla="*/ 301 h 736"/>
              <a:gd name="T34" fmla="*/ 48 w 371"/>
              <a:gd name="T35" fmla="*/ 185 h 736"/>
              <a:gd name="T36" fmla="*/ 185 w 371"/>
              <a:gd name="T37" fmla="*/ 48 h 736"/>
              <a:gd name="T38" fmla="*/ 186 w 371"/>
              <a:gd name="T39" fmla="*/ 48 h 736"/>
              <a:gd name="T40" fmla="*/ 282 w 371"/>
              <a:gd name="T41" fmla="*/ 88 h 736"/>
              <a:gd name="T42" fmla="*/ 323 w 371"/>
              <a:gd name="T43" fmla="*/ 185 h 736"/>
              <a:gd name="T44" fmla="*/ 316 w 371"/>
              <a:gd name="T45" fmla="*/ 54 h 736"/>
              <a:gd name="T46" fmla="*/ 186 w 371"/>
              <a:gd name="T47" fmla="*/ 0 h 736"/>
              <a:gd name="T48" fmla="*/ 185 w 371"/>
              <a:gd name="T49" fmla="*/ 0 h 736"/>
              <a:gd name="T50" fmla="*/ 54 w 371"/>
              <a:gd name="T51" fmla="*/ 54 h 736"/>
              <a:gd name="T52" fmla="*/ 0 w 371"/>
              <a:gd name="T53" fmla="*/ 185 h 736"/>
              <a:gd name="T54" fmla="*/ 71 w 371"/>
              <a:gd name="T55" fmla="*/ 331 h 736"/>
              <a:gd name="T56" fmla="*/ 123 w 371"/>
              <a:gd name="T57" fmla="*/ 396 h 736"/>
              <a:gd name="T58" fmla="*/ 102 w 371"/>
              <a:gd name="T59" fmla="*/ 420 h 736"/>
              <a:gd name="T60" fmla="*/ 96 w 371"/>
              <a:gd name="T61" fmla="*/ 476 h 736"/>
              <a:gd name="T62" fmla="*/ 105 w 371"/>
              <a:gd name="T63" fmla="*/ 494 h 736"/>
              <a:gd name="T64" fmla="*/ 104 w 371"/>
              <a:gd name="T65" fmla="*/ 546 h 736"/>
              <a:gd name="T66" fmla="*/ 96 w 371"/>
              <a:gd name="T67" fmla="*/ 564 h 736"/>
              <a:gd name="T68" fmla="*/ 104 w 371"/>
              <a:gd name="T69" fmla="*/ 582 h 736"/>
              <a:gd name="T70" fmla="*/ 104 w 371"/>
              <a:gd name="T71" fmla="*/ 630 h 736"/>
              <a:gd name="T72" fmla="*/ 96 w 371"/>
              <a:gd name="T73" fmla="*/ 647 h 736"/>
              <a:gd name="T74" fmla="*/ 103 w 371"/>
              <a:gd name="T75" fmla="*/ 665 h 736"/>
              <a:gd name="T76" fmla="*/ 169 w 371"/>
              <a:gd name="T77" fmla="*/ 728 h 736"/>
              <a:gd name="T78" fmla="*/ 186 w 371"/>
              <a:gd name="T79" fmla="*/ 735 h 736"/>
              <a:gd name="T80" fmla="*/ 202 w 371"/>
              <a:gd name="T81" fmla="*/ 728 h 736"/>
              <a:gd name="T82" fmla="*/ 265 w 371"/>
              <a:gd name="T83" fmla="*/ 664 h 736"/>
              <a:gd name="T84" fmla="*/ 271 w 371"/>
              <a:gd name="T85" fmla="*/ 379 h 736"/>
              <a:gd name="T86" fmla="*/ 291 w 371"/>
              <a:gd name="T87" fmla="*/ 360 h 736"/>
              <a:gd name="T88" fmla="*/ 297 w 371"/>
              <a:gd name="T89" fmla="*/ 333 h 736"/>
              <a:gd name="T90" fmla="*/ 296 w 371"/>
              <a:gd name="T91" fmla="*/ 333 h 736"/>
              <a:gd name="T92" fmla="*/ 345 w 371"/>
              <a:gd name="T93" fmla="*/ 278 h 736"/>
              <a:gd name="T94" fmla="*/ 370 w 371"/>
              <a:gd name="T95" fmla="*/ 18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1" h="736">
                <a:moveTo>
                  <a:pt x="304" y="254"/>
                </a:moveTo>
                <a:lnTo>
                  <a:pt x="304" y="254"/>
                </a:lnTo>
                <a:cubicBezTo>
                  <a:pt x="293" y="275"/>
                  <a:pt x="276" y="292"/>
                  <a:pt x="255" y="304"/>
                </a:cubicBezTo>
                <a:lnTo>
                  <a:pt x="255" y="304"/>
                </a:lnTo>
                <a:cubicBezTo>
                  <a:pt x="243" y="311"/>
                  <a:pt x="236" y="327"/>
                  <a:pt x="240" y="341"/>
                </a:cubicBezTo>
                <a:lnTo>
                  <a:pt x="240" y="341"/>
                </a:lnTo>
                <a:lnTo>
                  <a:pt x="240" y="342"/>
                </a:lnTo>
                <a:lnTo>
                  <a:pt x="231" y="351"/>
                </a:lnTo>
                <a:lnTo>
                  <a:pt x="231" y="351"/>
                </a:lnTo>
                <a:cubicBezTo>
                  <a:pt x="227" y="355"/>
                  <a:pt x="224" y="362"/>
                  <a:pt x="224" y="368"/>
                </a:cubicBezTo>
                <a:lnTo>
                  <a:pt x="224" y="638"/>
                </a:lnTo>
                <a:lnTo>
                  <a:pt x="185" y="678"/>
                </a:lnTo>
                <a:lnTo>
                  <a:pt x="155" y="648"/>
                </a:lnTo>
                <a:lnTo>
                  <a:pt x="183" y="622"/>
                </a:lnTo>
                <a:lnTo>
                  <a:pt x="183" y="622"/>
                </a:lnTo>
                <a:cubicBezTo>
                  <a:pt x="188" y="618"/>
                  <a:pt x="191" y="611"/>
                  <a:pt x="191" y="604"/>
                </a:cubicBezTo>
                <a:lnTo>
                  <a:pt x="191" y="604"/>
                </a:lnTo>
                <a:cubicBezTo>
                  <a:pt x="191" y="598"/>
                  <a:pt x="187" y="591"/>
                  <a:pt x="183" y="587"/>
                </a:cubicBezTo>
                <a:lnTo>
                  <a:pt x="156" y="564"/>
                </a:lnTo>
                <a:lnTo>
                  <a:pt x="188" y="537"/>
                </a:lnTo>
                <a:lnTo>
                  <a:pt x="188" y="537"/>
                </a:lnTo>
                <a:cubicBezTo>
                  <a:pt x="193" y="532"/>
                  <a:pt x="196" y="525"/>
                  <a:pt x="196" y="519"/>
                </a:cubicBezTo>
                <a:lnTo>
                  <a:pt x="196" y="519"/>
                </a:lnTo>
                <a:cubicBezTo>
                  <a:pt x="196" y="511"/>
                  <a:pt x="193" y="505"/>
                  <a:pt x="187" y="500"/>
                </a:cubicBezTo>
                <a:lnTo>
                  <a:pt x="144" y="465"/>
                </a:lnTo>
                <a:lnTo>
                  <a:pt x="144" y="445"/>
                </a:lnTo>
                <a:lnTo>
                  <a:pt x="175" y="409"/>
                </a:lnTo>
                <a:lnTo>
                  <a:pt x="175" y="409"/>
                </a:lnTo>
                <a:cubicBezTo>
                  <a:pt x="180" y="404"/>
                  <a:pt x="181" y="398"/>
                  <a:pt x="181" y="392"/>
                </a:cubicBezTo>
                <a:lnTo>
                  <a:pt x="181" y="392"/>
                </a:lnTo>
                <a:cubicBezTo>
                  <a:pt x="180" y="385"/>
                  <a:pt x="178" y="380"/>
                  <a:pt x="173" y="375"/>
                </a:cubicBezTo>
                <a:lnTo>
                  <a:pt x="127" y="336"/>
                </a:lnTo>
                <a:lnTo>
                  <a:pt x="127" y="336"/>
                </a:lnTo>
                <a:cubicBezTo>
                  <a:pt x="129" y="323"/>
                  <a:pt x="124" y="309"/>
                  <a:pt x="112" y="301"/>
                </a:cubicBezTo>
                <a:lnTo>
                  <a:pt x="112" y="301"/>
                </a:lnTo>
                <a:cubicBezTo>
                  <a:pt x="72" y="276"/>
                  <a:pt x="48" y="233"/>
                  <a:pt x="48" y="185"/>
                </a:cubicBezTo>
                <a:lnTo>
                  <a:pt x="48" y="185"/>
                </a:lnTo>
                <a:cubicBezTo>
                  <a:pt x="48" y="110"/>
                  <a:pt x="109" y="48"/>
                  <a:pt x="185" y="48"/>
                </a:cubicBezTo>
                <a:lnTo>
                  <a:pt x="186" y="48"/>
                </a:lnTo>
                <a:lnTo>
                  <a:pt x="186" y="48"/>
                </a:lnTo>
                <a:cubicBezTo>
                  <a:pt x="222" y="48"/>
                  <a:pt x="256" y="62"/>
                  <a:pt x="282" y="88"/>
                </a:cubicBezTo>
                <a:lnTo>
                  <a:pt x="282" y="88"/>
                </a:lnTo>
                <a:cubicBezTo>
                  <a:pt x="309" y="115"/>
                  <a:pt x="323" y="149"/>
                  <a:pt x="323" y="185"/>
                </a:cubicBezTo>
                <a:lnTo>
                  <a:pt x="323" y="185"/>
                </a:lnTo>
                <a:cubicBezTo>
                  <a:pt x="323" y="210"/>
                  <a:pt x="317" y="234"/>
                  <a:pt x="304" y="254"/>
                </a:cubicBezTo>
                <a:close/>
                <a:moveTo>
                  <a:pt x="316" y="54"/>
                </a:moveTo>
                <a:lnTo>
                  <a:pt x="316" y="54"/>
                </a:lnTo>
                <a:cubicBezTo>
                  <a:pt x="281" y="19"/>
                  <a:pt x="235" y="0"/>
                  <a:pt x="18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35" y="1"/>
                  <a:pt x="89" y="19"/>
                  <a:pt x="54" y="54"/>
                </a:cubicBezTo>
                <a:lnTo>
                  <a:pt x="54" y="54"/>
                </a:lnTo>
                <a:cubicBezTo>
                  <a:pt x="19" y="89"/>
                  <a:pt x="0" y="136"/>
                  <a:pt x="0" y="185"/>
                </a:cubicBezTo>
                <a:lnTo>
                  <a:pt x="0" y="185"/>
                </a:lnTo>
                <a:cubicBezTo>
                  <a:pt x="0" y="243"/>
                  <a:pt x="27" y="297"/>
                  <a:pt x="71" y="331"/>
                </a:cubicBezTo>
                <a:lnTo>
                  <a:pt x="71" y="331"/>
                </a:lnTo>
                <a:cubicBezTo>
                  <a:pt x="68" y="341"/>
                  <a:pt x="71" y="351"/>
                  <a:pt x="79" y="358"/>
                </a:cubicBezTo>
                <a:lnTo>
                  <a:pt x="123" y="396"/>
                </a:lnTo>
                <a:lnTo>
                  <a:pt x="102" y="420"/>
                </a:lnTo>
                <a:lnTo>
                  <a:pt x="102" y="420"/>
                </a:lnTo>
                <a:cubicBezTo>
                  <a:pt x="98" y="425"/>
                  <a:pt x="96" y="430"/>
                  <a:pt x="96" y="436"/>
                </a:cubicBezTo>
                <a:lnTo>
                  <a:pt x="96" y="476"/>
                </a:lnTo>
                <a:lnTo>
                  <a:pt x="96" y="476"/>
                </a:lnTo>
                <a:cubicBezTo>
                  <a:pt x="96" y="483"/>
                  <a:pt x="99" y="490"/>
                  <a:pt x="105" y="494"/>
                </a:cubicBezTo>
                <a:lnTo>
                  <a:pt x="135" y="519"/>
                </a:lnTo>
                <a:lnTo>
                  <a:pt x="104" y="546"/>
                </a:lnTo>
                <a:lnTo>
                  <a:pt x="104" y="546"/>
                </a:lnTo>
                <a:cubicBezTo>
                  <a:pt x="99" y="551"/>
                  <a:pt x="96" y="557"/>
                  <a:pt x="96" y="564"/>
                </a:cubicBezTo>
                <a:lnTo>
                  <a:pt x="96" y="564"/>
                </a:lnTo>
                <a:cubicBezTo>
                  <a:pt x="96" y="571"/>
                  <a:pt x="99" y="577"/>
                  <a:pt x="104" y="582"/>
                </a:cubicBezTo>
                <a:lnTo>
                  <a:pt x="131" y="605"/>
                </a:lnTo>
                <a:lnTo>
                  <a:pt x="104" y="630"/>
                </a:lnTo>
                <a:lnTo>
                  <a:pt x="104" y="630"/>
                </a:lnTo>
                <a:cubicBezTo>
                  <a:pt x="99" y="635"/>
                  <a:pt x="96" y="641"/>
                  <a:pt x="96" y="647"/>
                </a:cubicBezTo>
                <a:lnTo>
                  <a:pt x="96" y="647"/>
                </a:lnTo>
                <a:cubicBezTo>
                  <a:pt x="96" y="654"/>
                  <a:pt x="99" y="660"/>
                  <a:pt x="103" y="665"/>
                </a:cubicBezTo>
                <a:lnTo>
                  <a:pt x="169" y="728"/>
                </a:lnTo>
                <a:lnTo>
                  <a:pt x="169" y="728"/>
                </a:lnTo>
                <a:cubicBezTo>
                  <a:pt x="173" y="733"/>
                  <a:pt x="179" y="735"/>
                  <a:pt x="186" y="735"/>
                </a:cubicBezTo>
                <a:lnTo>
                  <a:pt x="186" y="735"/>
                </a:lnTo>
                <a:lnTo>
                  <a:pt x="186" y="735"/>
                </a:lnTo>
                <a:cubicBezTo>
                  <a:pt x="192" y="735"/>
                  <a:pt x="198" y="733"/>
                  <a:pt x="202" y="728"/>
                </a:cubicBezTo>
                <a:lnTo>
                  <a:pt x="265" y="664"/>
                </a:lnTo>
                <a:lnTo>
                  <a:pt x="265" y="664"/>
                </a:lnTo>
                <a:cubicBezTo>
                  <a:pt x="269" y="660"/>
                  <a:pt x="271" y="654"/>
                  <a:pt x="271" y="648"/>
                </a:cubicBezTo>
                <a:lnTo>
                  <a:pt x="271" y="379"/>
                </a:lnTo>
                <a:lnTo>
                  <a:pt x="291" y="360"/>
                </a:lnTo>
                <a:lnTo>
                  <a:pt x="291" y="360"/>
                </a:lnTo>
                <a:cubicBezTo>
                  <a:pt x="298" y="353"/>
                  <a:pt x="300" y="342"/>
                  <a:pt x="297" y="333"/>
                </a:cubicBezTo>
                <a:lnTo>
                  <a:pt x="297" y="333"/>
                </a:lnTo>
                <a:cubicBezTo>
                  <a:pt x="297" y="333"/>
                  <a:pt x="297" y="333"/>
                  <a:pt x="296" y="333"/>
                </a:cubicBezTo>
                <a:lnTo>
                  <a:pt x="296" y="333"/>
                </a:lnTo>
                <a:cubicBezTo>
                  <a:pt x="317" y="319"/>
                  <a:pt x="333" y="300"/>
                  <a:pt x="345" y="278"/>
                </a:cubicBezTo>
                <a:lnTo>
                  <a:pt x="345" y="278"/>
                </a:lnTo>
                <a:cubicBezTo>
                  <a:pt x="362" y="250"/>
                  <a:pt x="370" y="218"/>
                  <a:pt x="370" y="185"/>
                </a:cubicBezTo>
                <a:lnTo>
                  <a:pt x="370" y="185"/>
                </a:lnTo>
                <a:cubicBezTo>
                  <a:pt x="370" y="136"/>
                  <a:pt x="351" y="89"/>
                  <a:pt x="3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2"/>
          <p:cNvSpPr>
            <a:spLocks noChangeArrowheads="1"/>
          </p:cNvSpPr>
          <p:nvPr/>
        </p:nvSpPr>
        <p:spPr bwMode="auto">
          <a:xfrm>
            <a:off x="18134074" y="8411412"/>
            <a:ext cx="114012" cy="114012"/>
          </a:xfrm>
          <a:custGeom>
            <a:avLst/>
            <a:gdLst>
              <a:gd name="T0" fmla="*/ 53 w 106"/>
              <a:gd name="T1" fmla="*/ 82 h 107"/>
              <a:gd name="T2" fmla="*/ 53 w 106"/>
              <a:gd name="T3" fmla="*/ 82 h 107"/>
              <a:gd name="T4" fmla="*/ 23 w 106"/>
              <a:gd name="T5" fmla="*/ 53 h 107"/>
              <a:gd name="T6" fmla="*/ 23 w 106"/>
              <a:gd name="T7" fmla="*/ 53 h 107"/>
              <a:gd name="T8" fmla="*/ 53 w 106"/>
              <a:gd name="T9" fmla="*/ 24 h 107"/>
              <a:gd name="T10" fmla="*/ 53 w 106"/>
              <a:gd name="T11" fmla="*/ 24 h 107"/>
              <a:gd name="T12" fmla="*/ 82 w 106"/>
              <a:gd name="T13" fmla="*/ 53 h 107"/>
              <a:gd name="T14" fmla="*/ 82 w 106"/>
              <a:gd name="T15" fmla="*/ 53 h 107"/>
              <a:gd name="T16" fmla="*/ 53 w 106"/>
              <a:gd name="T17" fmla="*/ 82 h 107"/>
              <a:gd name="T18" fmla="*/ 53 w 106"/>
              <a:gd name="T19" fmla="*/ 0 h 107"/>
              <a:gd name="T20" fmla="*/ 53 w 106"/>
              <a:gd name="T21" fmla="*/ 0 h 107"/>
              <a:gd name="T22" fmla="*/ 0 w 106"/>
              <a:gd name="T23" fmla="*/ 53 h 107"/>
              <a:gd name="T24" fmla="*/ 0 w 106"/>
              <a:gd name="T25" fmla="*/ 53 h 107"/>
              <a:gd name="T26" fmla="*/ 53 w 106"/>
              <a:gd name="T27" fmla="*/ 106 h 107"/>
              <a:gd name="T28" fmla="*/ 53 w 106"/>
              <a:gd name="T29" fmla="*/ 106 h 107"/>
              <a:gd name="T30" fmla="*/ 105 w 106"/>
              <a:gd name="T31" fmla="*/ 53 h 107"/>
              <a:gd name="T32" fmla="*/ 105 w 106"/>
              <a:gd name="T33" fmla="*/ 53 h 107"/>
              <a:gd name="T34" fmla="*/ 53 w 106"/>
              <a:gd name="T3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107">
                <a:moveTo>
                  <a:pt x="53" y="82"/>
                </a:moveTo>
                <a:lnTo>
                  <a:pt x="53" y="82"/>
                </a:lnTo>
                <a:cubicBezTo>
                  <a:pt x="36" y="82"/>
                  <a:pt x="23" y="70"/>
                  <a:pt x="23" y="53"/>
                </a:cubicBezTo>
                <a:lnTo>
                  <a:pt x="23" y="53"/>
                </a:lnTo>
                <a:cubicBezTo>
                  <a:pt x="23" y="37"/>
                  <a:pt x="36" y="24"/>
                  <a:pt x="53" y="24"/>
                </a:cubicBezTo>
                <a:lnTo>
                  <a:pt x="53" y="24"/>
                </a:lnTo>
                <a:cubicBezTo>
                  <a:pt x="69" y="24"/>
                  <a:pt x="82" y="37"/>
                  <a:pt x="82" y="53"/>
                </a:cubicBezTo>
                <a:lnTo>
                  <a:pt x="82" y="53"/>
                </a:lnTo>
                <a:cubicBezTo>
                  <a:pt x="82" y="70"/>
                  <a:pt x="69" y="82"/>
                  <a:pt x="53" y="82"/>
                </a:cubicBezTo>
                <a:close/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4"/>
                  <a:pt x="0" y="53"/>
                </a:cubicBezTo>
                <a:lnTo>
                  <a:pt x="0" y="53"/>
                </a:lnTo>
                <a:cubicBezTo>
                  <a:pt x="0" y="82"/>
                  <a:pt x="23" y="106"/>
                  <a:pt x="53" y="106"/>
                </a:cubicBezTo>
                <a:lnTo>
                  <a:pt x="53" y="106"/>
                </a:lnTo>
                <a:cubicBezTo>
                  <a:pt x="81" y="106"/>
                  <a:pt x="105" y="82"/>
                  <a:pt x="105" y="53"/>
                </a:cubicBezTo>
                <a:lnTo>
                  <a:pt x="105" y="53"/>
                </a:lnTo>
                <a:cubicBezTo>
                  <a:pt x="105" y="24"/>
                  <a:pt x="81" y="0"/>
                  <a:pt x="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3"/>
          <p:cNvSpPr>
            <a:spLocks noChangeArrowheads="1"/>
          </p:cNvSpPr>
          <p:nvPr/>
        </p:nvSpPr>
        <p:spPr bwMode="auto">
          <a:xfrm>
            <a:off x="5659263" y="8501673"/>
            <a:ext cx="679323" cy="275529"/>
          </a:xfrm>
          <a:custGeom>
            <a:avLst/>
            <a:gdLst>
              <a:gd name="T0" fmla="*/ 612 w 632"/>
              <a:gd name="T1" fmla="*/ 89 h 255"/>
              <a:gd name="T2" fmla="*/ 612 w 632"/>
              <a:gd name="T3" fmla="*/ 89 h 255"/>
              <a:gd name="T4" fmla="*/ 579 w 632"/>
              <a:gd name="T5" fmla="*/ 102 h 255"/>
              <a:gd name="T6" fmla="*/ 556 w 632"/>
              <a:gd name="T7" fmla="*/ 161 h 255"/>
              <a:gd name="T8" fmla="*/ 556 w 632"/>
              <a:gd name="T9" fmla="*/ 161 h 255"/>
              <a:gd name="T10" fmla="*/ 291 w 632"/>
              <a:gd name="T11" fmla="*/ 0 h 255"/>
              <a:gd name="T12" fmla="*/ 291 w 632"/>
              <a:gd name="T13" fmla="*/ 0 h 255"/>
              <a:gd name="T14" fmla="*/ 3 w 632"/>
              <a:gd name="T15" fmla="*/ 223 h 255"/>
              <a:gd name="T16" fmla="*/ 3 w 632"/>
              <a:gd name="T17" fmla="*/ 223 h 255"/>
              <a:gd name="T18" fmla="*/ 22 w 632"/>
              <a:gd name="T19" fmla="*/ 253 h 255"/>
              <a:gd name="T20" fmla="*/ 22 w 632"/>
              <a:gd name="T21" fmla="*/ 253 h 255"/>
              <a:gd name="T22" fmla="*/ 28 w 632"/>
              <a:gd name="T23" fmla="*/ 254 h 255"/>
              <a:gd name="T24" fmla="*/ 28 w 632"/>
              <a:gd name="T25" fmla="*/ 254 h 255"/>
              <a:gd name="T26" fmla="*/ 52 w 632"/>
              <a:gd name="T27" fmla="*/ 235 h 255"/>
              <a:gd name="T28" fmla="*/ 52 w 632"/>
              <a:gd name="T29" fmla="*/ 235 h 255"/>
              <a:gd name="T30" fmla="*/ 291 w 632"/>
              <a:gd name="T31" fmla="*/ 50 h 255"/>
              <a:gd name="T32" fmla="*/ 291 w 632"/>
              <a:gd name="T33" fmla="*/ 50 h 255"/>
              <a:gd name="T34" fmla="*/ 510 w 632"/>
              <a:gd name="T35" fmla="*/ 183 h 255"/>
              <a:gd name="T36" fmla="*/ 447 w 632"/>
              <a:gd name="T37" fmla="*/ 157 h 255"/>
              <a:gd name="T38" fmla="*/ 447 w 632"/>
              <a:gd name="T39" fmla="*/ 157 h 255"/>
              <a:gd name="T40" fmla="*/ 415 w 632"/>
              <a:gd name="T41" fmla="*/ 171 h 255"/>
              <a:gd name="T42" fmla="*/ 415 w 632"/>
              <a:gd name="T43" fmla="*/ 171 h 255"/>
              <a:gd name="T44" fmla="*/ 428 w 632"/>
              <a:gd name="T45" fmla="*/ 204 h 255"/>
              <a:gd name="T46" fmla="*/ 545 w 632"/>
              <a:gd name="T47" fmla="*/ 252 h 255"/>
              <a:gd name="T48" fmla="*/ 545 w 632"/>
              <a:gd name="T49" fmla="*/ 252 h 255"/>
              <a:gd name="T50" fmla="*/ 554 w 632"/>
              <a:gd name="T51" fmla="*/ 254 h 255"/>
              <a:gd name="T52" fmla="*/ 554 w 632"/>
              <a:gd name="T53" fmla="*/ 254 h 255"/>
              <a:gd name="T54" fmla="*/ 578 w 632"/>
              <a:gd name="T55" fmla="*/ 239 h 255"/>
              <a:gd name="T56" fmla="*/ 626 w 632"/>
              <a:gd name="T57" fmla="*/ 122 h 255"/>
              <a:gd name="T58" fmla="*/ 626 w 632"/>
              <a:gd name="T59" fmla="*/ 122 h 255"/>
              <a:gd name="T60" fmla="*/ 612 w 632"/>
              <a:gd name="T61" fmla="*/ 8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2" h="255">
                <a:moveTo>
                  <a:pt x="612" y="89"/>
                </a:moveTo>
                <a:lnTo>
                  <a:pt x="612" y="89"/>
                </a:lnTo>
                <a:cubicBezTo>
                  <a:pt x="599" y="83"/>
                  <a:pt x="585" y="89"/>
                  <a:pt x="579" y="102"/>
                </a:cubicBezTo>
                <a:lnTo>
                  <a:pt x="556" y="161"/>
                </a:lnTo>
                <a:lnTo>
                  <a:pt x="556" y="161"/>
                </a:lnTo>
                <a:cubicBezTo>
                  <a:pt x="505" y="64"/>
                  <a:pt x="404" y="0"/>
                  <a:pt x="291" y="0"/>
                </a:cubicBezTo>
                <a:lnTo>
                  <a:pt x="291" y="0"/>
                </a:lnTo>
                <a:cubicBezTo>
                  <a:pt x="156" y="0"/>
                  <a:pt x="38" y="91"/>
                  <a:pt x="3" y="223"/>
                </a:cubicBezTo>
                <a:lnTo>
                  <a:pt x="3" y="223"/>
                </a:lnTo>
                <a:cubicBezTo>
                  <a:pt x="0" y="236"/>
                  <a:pt x="8" y="250"/>
                  <a:pt x="22" y="253"/>
                </a:cubicBezTo>
                <a:lnTo>
                  <a:pt x="22" y="253"/>
                </a:lnTo>
                <a:cubicBezTo>
                  <a:pt x="24" y="254"/>
                  <a:pt x="26" y="254"/>
                  <a:pt x="28" y="254"/>
                </a:cubicBezTo>
                <a:lnTo>
                  <a:pt x="28" y="254"/>
                </a:lnTo>
                <a:cubicBezTo>
                  <a:pt x="39" y="254"/>
                  <a:pt x="50" y="247"/>
                  <a:pt x="52" y="235"/>
                </a:cubicBezTo>
                <a:lnTo>
                  <a:pt x="52" y="235"/>
                </a:lnTo>
                <a:cubicBezTo>
                  <a:pt x="80" y="126"/>
                  <a:pt x="179" y="50"/>
                  <a:pt x="291" y="50"/>
                </a:cubicBezTo>
                <a:lnTo>
                  <a:pt x="291" y="50"/>
                </a:lnTo>
                <a:cubicBezTo>
                  <a:pt x="385" y="50"/>
                  <a:pt x="469" y="103"/>
                  <a:pt x="510" y="183"/>
                </a:cubicBezTo>
                <a:lnTo>
                  <a:pt x="447" y="157"/>
                </a:lnTo>
                <a:lnTo>
                  <a:pt x="447" y="157"/>
                </a:lnTo>
                <a:cubicBezTo>
                  <a:pt x="435" y="152"/>
                  <a:pt x="420" y="158"/>
                  <a:pt x="415" y="171"/>
                </a:cubicBezTo>
                <a:lnTo>
                  <a:pt x="415" y="171"/>
                </a:lnTo>
                <a:cubicBezTo>
                  <a:pt x="409" y="184"/>
                  <a:pt x="415" y="198"/>
                  <a:pt x="428" y="204"/>
                </a:cubicBezTo>
                <a:lnTo>
                  <a:pt x="545" y="252"/>
                </a:lnTo>
                <a:lnTo>
                  <a:pt x="545" y="252"/>
                </a:lnTo>
                <a:cubicBezTo>
                  <a:pt x="548" y="253"/>
                  <a:pt x="551" y="254"/>
                  <a:pt x="554" y="254"/>
                </a:cubicBezTo>
                <a:lnTo>
                  <a:pt x="554" y="254"/>
                </a:lnTo>
                <a:cubicBezTo>
                  <a:pt x="565" y="254"/>
                  <a:pt x="574" y="248"/>
                  <a:pt x="578" y="239"/>
                </a:cubicBezTo>
                <a:lnTo>
                  <a:pt x="626" y="122"/>
                </a:lnTo>
                <a:lnTo>
                  <a:pt x="626" y="122"/>
                </a:lnTo>
                <a:cubicBezTo>
                  <a:pt x="631" y="109"/>
                  <a:pt x="625" y="94"/>
                  <a:pt x="612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4"/>
          <p:cNvSpPr>
            <a:spLocks noChangeArrowheads="1"/>
          </p:cNvSpPr>
          <p:nvPr/>
        </p:nvSpPr>
        <p:spPr bwMode="auto">
          <a:xfrm>
            <a:off x="5621259" y="8862711"/>
            <a:ext cx="669822" cy="280278"/>
          </a:xfrm>
          <a:custGeom>
            <a:avLst/>
            <a:gdLst>
              <a:gd name="T0" fmla="*/ 598 w 621"/>
              <a:gd name="T1" fmla="*/ 4 h 258"/>
              <a:gd name="T2" fmla="*/ 598 w 621"/>
              <a:gd name="T3" fmla="*/ 4 h 258"/>
              <a:gd name="T4" fmla="*/ 568 w 621"/>
              <a:gd name="T5" fmla="*/ 22 h 258"/>
              <a:gd name="T6" fmla="*/ 568 w 621"/>
              <a:gd name="T7" fmla="*/ 22 h 258"/>
              <a:gd name="T8" fmla="*/ 329 w 621"/>
              <a:gd name="T9" fmla="*/ 207 h 258"/>
              <a:gd name="T10" fmla="*/ 329 w 621"/>
              <a:gd name="T11" fmla="*/ 207 h 258"/>
              <a:gd name="T12" fmla="*/ 107 w 621"/>
              <a:gd name="T13" fmla="*/ 68 h 258"/>
              <a:gd name="T14" fmla="*/ 179 w 621"/>
              <a:gd name="T15" fmla="*/ 90 h 258"/>
              <a:gd name="T16" fmla="*/ 179 w 621"/>
              <a:gd name="T17" fmla="*/ 90 h 258"/>
              <a:gd name="T18" fmla="*/ 186 w 621"/>
              <a:gd name="T19" fmla="*/ 91 h 258"/>
              <a:gd name="T20" fmla="*/ 186 w 621"/>
              <a:gd name="T21" fmla="*/ 91 h 258"/>
              <a:gd name="T22" fmla="*/ 211 w 621"/>
              <a:gd name="T23" fmla="*/ 74 h 258"/>
              <a:gd name="T24" fmla="*/ 211 w 621"/>
              <a:gd name="T25" fmla="*/ 74 h 258"/>
              <a:gd name="T26" fmla="*/ 194 w 621"/>
              <a:gd name="T27" fmla="*/ 42 h 258"/>
              <a:gd name="T28" fmla="*/ 74 w 621"/>
              <a:gd name="T29" fmla="*/ 4 h 258"/>
              <a:gd name="T30" fmla="*/ 74 w 621"/>
              <a:gd name="T31" fmla="*/ 4 h 258"/>
              <a:gd name="T32" fmla="*/ 74 w 621"/>
              <a:gd name="T33" fmla="*/ 4 h 258"/>
              <a:gd name="T34" fmla="*/ 73 w 621"/>
              <a:gd name="T35" fmla="*/ 4 h 258"/>
              <a:gd name="T36" fmla="*/ 72 w 621"/>
              <a:gd name="T37" fmla="*/ 4 h 258"/>
              <a:gd name="T38" fmla="*/ 72 w 621"/>
              <a:gd name="T39" fmla="*/ 4 h 258"/>
              <a:gd name="T40" fmla="*/ 70 w 621"/>
              <a:gd name="T41" fmla="*/ 4 h 258"/>
              <a:gd name="T42" fmla="*/ 70 w 621"/>
              <a:gd name="T43" fmla="*/ 4 h 258"/>
              <a:gd name="T44" fmla="*/ 69 w 621"/>
              <a:gd name="T45" fmla="*/ 3 h 258"/>
              <a:gd name="T46" fmla="*/ 69 w 621"/>
              <a:gd name="T47" fmla="*/ 3 h 258"/>
              <a:gd name="T48" fmla="*/ 68 w 621"/>
              <a:gd name="T49" fmla="*/ 3 h 258"/>
              <a:gd name="T50" fmla="*/ 68 w 621"/>
              <a:gd name="T51" fmla="*/ 3 h 258"/>
              <a:gd name="T52" fmla="*/ 66 w 621"/>
              <a:gd name="T53" fmla="*/ 3 h 258"/>
              <a:gd name="T54" fmla="*/ 66 w 621"/>
              <a:gd name="T55" fmla="*/ 3 h 258"/>
              <a:gd name="T56" fmla="*/ 66 w 621"/>
              <a:gd name="T57" fmla="*/ 3 h 258"/>
              <a:gd name="T58" fmla="*/ 66 w 621"/>
              <a:gd name="T59" fmla="*/ 3 h 258"/>
              <a:gd name="T60" fmla="*/ 66 w 621"/>
              <a:gd name="T61" fmla="*/ 3 h 258"/>
              <a:gd name="T62" fmla="*/ 66 w 621"/>
              <a:gd name="T63" fmla="*/ 3 h 258"/>
              <a:gd name="T64" fmla="*/ 64 w 621"/>
              <a:gd name="T65" fmla="*/ 3 h 258"/>
              <a:gd name="T66" fmla="*/ 64 w 621"/>
              <a:gd name="T67" fmla="*/ 3 h 258"/>
              <a:gd name="T68" fmla="*/ 63 w 621"/>
              <a:gd name="T69" fmla="*/ 3 h 258"/>
              <a:gd name="T70" fmla="*/ 63 w 621"/>
              <a:gd name="T71" fmla="*/ 3 h 258"/>
              <a:gd name="T72" fmla="*/ 61 w 621"/>
              <a:gd name="T73" fmla="*/ 4 h 258"/>
              <a:gd name="T74" fmla="*/ 61 w 621"/>
              <a:gd name="T75" fmla="*/ 4 h 258"/>
              <a:gd name="T76" fmla="*/ 61 w 621"/>
              <a:gd name="T77" fmla="*/ 4 h 258"/>
              <a:gd name="T78" fmla="*/ 60 w 621"/>
              <a:gd name="T79" fmla="*/ 4 h 258"/>
              <a:gd name="T80" fmla="*/ 60 w 621"/>
              <a:gd name="T81" fmla="*/ 4 h 258"/>
              <a:gd name="T82" fmla="*/ 59 w 621"/>
              <a:gd name="T83" fmla="*/ 4 h 258"/>
              <a:gd name="T84" fmla="*/ 59 w 621"/>
              <a:gd name="T85" fmla="*/ 4 h 258"/>
              <a:gd name="T86" fmla="*/ 59 w 621"/>
              <a:gd name="T87" fmla="*/ 4 h 258"/>
              <a:gd name="T88" fmla="*/ 59 w 621"/>
              <a:gd name="T89" fmla="*/ 4 h 258"/>
              <a:gd name="T90" fmla="*/ 41 w 621"/>
              <a:gd name="T91" fmla="*/ 22 h 258"/>
              <a:gd name="T92" fmla="*/ 4 w 621"/>
              <a:gd name="T93" fmla="*/ 141 h 258"/>
              <a:gd name="T94" fmla="*/ 4 w 621"/>
              <a:gd name="T95" fmla="*/ 141 h 258"/>
              <a:gd name="T96" fmla="*/ 21 w 621"/>
              <a:gd name="T97" fmla="*/ 173 h 258"/>
              <a:gd name="T98" fmla="*/ 21 w 621"/>
              <a:gd name="T99" fmla="*/ 173 h 258"/>
              <a:gd name="T100" fmla="*/ 28 w 621"/>
              <a:gd name="T101" fmla="*/ 174 h 258"/>
              <a:gd name="T102" fmla="*/ 28 w 621"/>
              <a:gd name="T103" fmla="*/ 174 h 258"/>
              <a:gd name="T104" fmla="*/ 52 w 621"/>
              <a:gd name="T105" fmla="*/ 156 h 258"/>
              <a:gd name="T106" fmla="*/ 69 w 621"/>
              <a:gd name="T107" fmla="*/ 103 h 258"/>
              <a:gd name="T108" fmla="*/ 69 w 621"/>
              <a:gd name="T109" fmla="*/ 103 h 258"/>
              <a:gd name="T110" fmla="*/ 146 w 621"/>
              <a:gd name="T111" fmla="*/ 194 h 258"/>
              <a:gd name="T112" fmla="*/ 146 w 621"/>
              <a:gd name="T113" fmla="*/ 194 h 258"/>
              <a:gd name="T114" fmla="*/ 329 w 621"/>
              <a:gd name="T115" fmla="*/ 257 h 258"/>
              <a:gd name="T116" fmla="*/ 329 w 621"/>
              <a:gd name="T117" fmla="*/ 257 h 258"/>
              <a:gd name="T118" fmla="*/ 617 w 621"/>
              <a:gd name="T119" fmla="*/ 35 h 258"/>
              <a:gd name="T120" fmla="*/ 617 w 621"/>
              <a:gd name="T121" fmla="*/ 35 h 258"/>
              <a:gd name="T122" fmla="*/ 598 w 621"/>
              <a:gd name="T123" fmla="*/ 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1" h="258">
                <a:moveTo>
                  <a:pt x="598" y="4"/>
                </a:moveTo>
                <a:lnTo>
                  <a:pt x="598" y="4"/>
                </a:lnTo>
                <a:cubicBezTo>
                  <a:pt x="585" y="0"/>
                  <a:pt x="572" y="9"/>
                  <a:pt x="568" y="22"/>
                </a:cubicBezTo>
                <a:lnTo>
                  <a:pt x="568" y="22"/>
                </a:lnTo>
                <a:cubicBezTo>
                  <a:pt x="540" y="131"/>
                  <a:pt x="442" y="207"/>
                  <a:pt x="329" y="207"/>
                </a:cubicBezTo>
                <a:lnTo>
                  <a:pt x="329" y="207"/>
                </a:lnTo>
                <a:cubicBezTo>
                  <a:pt x="233" y="207"/>
                  <a:pt x="147" y="152"/>
                  <a:pt x="107" y="68"/>
                </a:cubicBezTo>
                <a:lnTo>
                  <a:pt x="179" y="90"/>
                </a:lnTo>
                <a:lnTo>
                  <a:pt x="179" y="90"/>
                </a:lnTo>
                <a:cubicBezTo>
                  <a:pt x="181" y="91"/>
                  <a:pt x="184" y="91"/>
                  <a:pt x="186" y="91"/>
                </a:cubicBezTo>
                <a:lnTo>
                  <a:pt x="186" y="91"/>
                </a:lnTo>
                <a:cubicBezTo>
                  <a:pt x="197" y="91"/>
                  <a:pt x="207" y="84"/>
                  <a:pt x="211" y="74"/>
                </a:cubicBezTo>
                <a:lnTo>
                  <a:pt x="211" y="74"/>
                </a:lnTo>
                <a:cubicBezTo>
                  <a:pt x="214" y="60"/>
                  <a:pt x="207" y="46"/>
                  <a:pt x="194" y="42"/>
                </a:cubicBezTo>
                <a:lnTo>
                  <a:pt x="74" y="4"/>
                </a:lnTo>
                <a:lnTo>
                  <a:pt x="74" y="4"/>
                </a:lnTo>
                <a:lnTo>
                  <a:pt x="74" y="4"/>
                </a:lnTo>
                <a:cubicBezTo>
                  <a:pt x="73" y="4"/>
                  <a:pt x="73" y="4"/>
                  <a:pt x="73" y="4"/>
                </a:cubicBezTo>
                <a:lnTo>
                  <a:pt x="72" y="4"/>
                </a:lnTo>
                <a:lnTo>
                  <a:pt x="72" y="4"/>
                </a:lnTo>
                <a:cubicBezTo>
                  <a:pt x="71" y="4"/>
                  <a:pt x="71" y="4"/>
                  <a:pt x="70" y="4"/>
                </a:cubicBezTo>
                <a:lnTo>
                  <a:pt x="70" y="4"/>
                </a:lnTo>
                <a:cubicBezTo>
                  <a:pt x="70" y="4"/>
                  <a:pt x="69" y="4"/>
                  <a:pt x="69" y="3"/>
                </a:cubicBezTo>
                <a:lnTo>
                  <a:pt x="69" y="3"/>
                </a:lnTo>
                <a:lnTo>
                  <a:pt x="68" y="3"/>
                </a:lnTo>
                <a:lnTo>
                  <a:pt x="68" y="3"/>
                </a:lnTo>
                <a:cubicBezTo>
                  <a:pt x="68" y="3"/>
                  <a:pt x="67" y="3"/>
                  <a:pt x="66" y="3"/>
                </a:cubicBez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cubicBezTo>
                  <a:pt x="65" y="3"/>
                  <a:pt x="65" y="3"/>
                  <a:pt x="64" y="3"/>
                </a:cubicBezTo>
                <a:lnTo>
                  <a:pt x="64" y="3"/>
                </a:lnTo>
                <a:lnTo>
                  <a:pt x="63" y="3"/>
                </a:lnTo>
                <a:lnTo>
                  <a:pt x="63" y="3"/>
                </a:lnTo>
                <a:cubicBezTo>
                  <a:pt x="63" y="3"/>
                  <a:pt x="62" y="4"/>
                  <a:pt x="61" y="4"/>
                </a:cubicBezTo>
                <a:lnTo>
                  <a:pt x="61" y="4"/>
                </a:lnTo>
                <a:lnTo>
                  <a:pt x="61" y="4"/>
                </a:lnTo>
                <a:cubicBezTo>
                  <a:pt x="60" y="4"/>
                  <a:pt x="60" y="4"/>
                  <a:pt x="60" y="4"/>
                </a:cubicBezTo>
                <a:lnTo>
                  <a:pt x="60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cubicBezTo>
                  <a:pt x="50" y="7"/>
                  <a:pt x="43" y="14"/>
                  <a:pt x="41" y="22"/>
                </a:cubicBezTo>
                <a:lnTo>
                  <a:pt x="4" y="141"/>
                </a:lnTo>
                <a:lnTo>
                  <a:pt x="4" y="141"/>
                </a:lnTo>
                <a:cubicBezTo>
                  <a:pt x="0" y="154"/>
                  <a:pt x="7" y="169"/>
                  <a:pt x="21" y="173"/>
                </a:cubicBezTo>
                <a:lnTo>
                  <a:pt x="21" y="173"/>
                </a:lnTo>
                <a:cubicBezTo>
                  <a:pt x="23" y="174"/>
                  <a:pt x="26" y="174"/>
                  <a:pt x="28" y="174"/>
                </a:cubicBezTo>
                <a:lnTo>
                  <a:pt x="28" y="174"/>
                </a:lnTo>
                <a:cubicBezTo>
                  <a:pt x="39" y="174"/>
                  <a:pt x="49" y="167"/>
                  <a:pt x="52" y="156"/>
                </a:cubicBezTo>
                <a:lnTo>
                  <a:pt x="69" y="103"/>
                </a:lnTo>
                <a:lnTo>
                  <a:pt x="69" y="103"/>
                </a:lnTo>
                <a:cubicBezTo>
                  <a:pt x="88" y="138"/>
                  <a:pt x="114" y="169"/>
                  <a:pt x="146" y="194"/>
                </a:cubicBezTo>
                <a:lnTo>
                  <a:pt x="146" y="194"/>
                </a:lnTo>
                <a:cubicBezTo>
                  <a:pt x="199" y="236"/>
                  <a:pt x="262" y="257"/>
                  <a:pt x="329" y="257"/>
                </a:cubicBezTo>
                <a:lnTo>
                  <a:pt x="329" y="257"/>
                </a:lnTo>
                <a:cubicBezTo>
                  <a:pt x="464" y="257"/>
                  <a:pt x="583" y="166"/>
                  <a:pt x="617" y="35"/>
                </a:cubicBezTo>
                <a:lnTo>
                  <a:pt x="617" y="35"/>
                </a:lnTo>
                <a:cubicBezTo>
                  <a:pt x="620" y="21"/>
                  <a:pt x="612" y="8"/>
                  <a:pt x="598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CuadroTexto 384"/>
          <p:cNvSpPr txBox="1"/>
          <p:nvPr/>
        </p:nvSpPr>
        <p:spPr>
          <a:xfrm>
            <a:off x="4587435" y="1142021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5205566" y="10987073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8689586" y="1142021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8" name="CuadroTexto 387"/>
          <p:cNvSpPr txBox="1"/>
          <p:nvPr/>
        </p:nvSpPr>
        <p:spPr>
          <a:xfrm>
            <a:off x="9295693" y="10987073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2716988" y="1142021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3218099" y="10987073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1" name="CuadroTexto 390"/>
          <p:cNvSpPr txBox="1"/>
          <p:nvPr/>
        </p:nvSpPr>
        <p:spPr>
          <a:xfrm>
            <a:off x="16827190" y="1140547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7416465" y="10972325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7" name="CuadroTexto 398">
            <a:extLst>
              <a:ext uri="{FF2B5EF4-FFF2-40B4-BE49-F238E27FC236}">
                <a16:creationId xmlns:a16="http://schemas.microsoft.com/office/drawing/2014/main" id="{570FFB41-7F0B-F542-9099-1CCEC22F34F7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8" name="CuadroTexto 399">
            <a:extLst>
              <a:ext uri="{FF2B5EF4-FFF2-40B4-BE49-F238E27FC236}">
                <a16:creationId xmlns:a16="http://schemas.microsoft.com/office/drawing/2014/main" id="{14BE307D-4E6B-D34A-94E8-3FD4B517CEFC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466268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333"/>
          <p:cNvSpPr>
            <a:spLocks noChangeArrowheads="1"/>
          </p:cNvSpPr>
          <p:nvPr/>
        </p:nvSpPr>
        <p:spPr bwMode="auto">
          <a:xfrm>
            <a:off x="2909119" y="2504005"/>
            <a:ext cx="6845563" cy="2117081"/>
          </a:xfrm>
          <a:custGeom>
            <a:avLst/>
            <a:gdLst>
              <a:gd name="T0" fmla="*/ 5867 w 6047"/>
              <a:gd name="T1" fmla="*/ 1868 h 1869"/>
              <a:gd name="T2" fmla="*/ 6046 w 6047"/>
              <a:gd name="T3" fmla="*/ 0 h 1869"/>
              <a:gd name="T4" fmla="*/ 0 w 6047"/>
              <a:gd name="T5" fmla="*/ 0 h 1869"/>
              <a:gd name="T6" fmla="*/ 153 w 6047"/>
              <a:gd name="T7" fmla="*/ 1868 h 1869"/>
              <a:gd name="T8" fmla="*/ 5867 w 6047"/>
              <a:gd name="T9" fmla="*/ 1868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7" h="1869">
                <a:moveTo>
                  <a:pt x="5867" y="1868"/>
                </a:moveTo>
                <a:lnTo>
                  <a:pt x="6046" y="0"/>
                </a:lnTo>
                <a:lnTo>
                  <a:pt x="0" y="0"/>
                </a:lnTo>
                <a:lnTo>
                  <a:pt x="153" y="1868"/>
                </a:lnTo>
                <a:lnTo>
                  <a:pt x="5867" y="18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335"/>
          <p:cNvSpPr>
            <a:spLocks noChangeArrowheads="1"/>
          </p:cNvSpPr>
          <p:nvPr/>
        </p:nvSpPr>
        <p:spPr bwMode="auto">
          <a:xfrm>
            <a:off x="3083880" y="4621086"/>
            <a:ext cx="6471078" cy="2117081"/>
          </a:xfrm>
          <a:custGeom>
            <a:avLst/>
            <a:gdLst>
              <a:gd name="T0" fmla="*/ 153 w 5715"/>
              <a:gd name="T1" fmla="*/ 1867 h 1868"/>
              <a:gd name="T2" fmla="*/ 5536 w 5715"/>
              <a:gd name="T3" fmla="*/ 1867 h 1868"/>
              <a:gd name="T4" fmla="*/ 5714 w 5715"/>
              <a:gd name="T5" fmla="*/ 0 h 1868"/>
              <a:gd name="T6" fmla="*/ 0 w 5715"/>
              <a:gd name="T7" fmla="*/ 0 h 1868"/>
              <a:gd name="T8" fmla="*/ 153 w 5715"/>
              <a:gd name="T9" fmla="*/ 1867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5" h="1868">
                <a:moveTo>
                  <a:pt x="153" y="1867"/>
                </a:moveTo>
                <a:lnTo>
                  <a:pt x="5536" y="1867"/>
                </a:lnTo>
                <a:lnTo>
                  <a:pt x="5714" y="0"/>
                </a:lnTo>
                <a:lnTo>
                  <a:pt x="0" y="0"/>
                </a:lnTo>
                <a:lnTo>
                  <a:pt x="153" y="1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337"/>
          <p:cNvSpPr>
            <a:spLocks noChangeArrowheads="1"/>
          </p:cNvSpPr>
          <p:nvPr/>
        </p:nvSpPr>
        <p:spPr bwMode="auto">
          <a:xfrm>
            <a:off x="3258637" y="6733172"/>
            <a:ext cx="6096595" cy="2112089"/>
          </a:xfrm>
          <a:custGeom>
            <a:avLst/>
            <a:gdLst>
              <a:gd name="T0" fmla="*/ 153 w 5384"/>
              <a:gd name="T1" fmla="*/ 1866 h 1867"/>
              <a:gd name="T2" fmla="*/ 5205 w 5384"/>
              <a:gd name="T3" fmla="*/ 1866 h 1867"/>
              <a:gd name="T4" fmla="*/ 5383 w 5384"/>
              <a:gd name="T5" fmla="*/ 0 h 1867"/>
              <a:gd name="T6" fmla="*/ 0 w 5384"/>
              <a:gd name="T7" fmla="*/ 0 h 1867"/>
              <a:gd name="T8" fmla="*/ 153 w 5384"/>
              <a:gd name="T9" fmla="*/ 1866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4" h="1867">
                <a:moveTo>
                  <a:pt x="153" y="1866"/>
                </a:moveTo>
                <a:lnTo>
                  <a:pt x="5205" y="1866"/>
                </a:lnTo>
                <a:lnTo>
                  <a:pt x="5383" y="0"/>
                </a:lnTo>
                <a:lnTo>
                  <a:pt x="0" y="0"/>
                </a:lnTo>
                <a:lnTo>
                  <a:pt x="153" y="18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39"/>
          <p:cNvSpPr>
            <a:spLocks noChangeArrowheads="1"/>
          </p:cNvSpPr>
          <p:nvPr/>
        </p:nvSpPr>
        <p:spPr bwMode="auto">
          <a:xfrm>
            <a:off x="3428403" y="8845261"/>
            <a:ext cx="5722110" cy="2117081"/>
          </a:xfrm>
          <a:custGeom>
            <a:avLst/>
            <a:gdLst>
              <a:gd name="T0" fmla="*/ 4917 w 5053"/>
              <a:gd name="T1" fmla="*/ 1412 h 1868"/>
              <a:gd name="T2" fmla="*/ 5052 w 5053"/>
              <a:gd name="T3" fmla="*/ 0 h 1868"/>
              <a:gd name="T4" fmla="*/ 0 w 5053"/>
              <a:gd name="T5" fmla="*/ 0 h 1868"/>
              <a:gd name="T6" fmla="*/ 115 w 5053"/>
              <a:gd name="T7" fmla="*/ 1405 h 1868"/>
              <a:gd name="T8" fmla="*/ 115 w 5053"/>
              <a:gd name="T9" fmla="*/ 1405 h 1868"/>
              <a:gd name="T10" fmla="*/ 617 w 5053"/>
              <a:gd name="T11" fmla="*/ 1867 h 1868"/>
              <a:gd name="T12" fmla="*/ 4415 w 5053"/>
              <a:gd name="T13" fmla="*/ 1867 h 1868"/>
              <a:gd name="T14" fmla="*/ 4415 w 5053"/>
              <a:gd name="T15" fmla="*/ 1867 h 1868"/>
              <a:gd name="T16" fmla="*/ 4917 w 5053"/>
              <a:gd name="T17" fmla="*/ 1412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53" h="1868">
                <a:moveTo>
                  <a:pt x="4917" y="1412"/>
                </a:moveTo>
                <a:lnTo>
                  <a:pt x="5052" y="0"/>
                </a:lnTo>
                <a:lnTo>
                  <a:pt x="0" y="0"/>
                </a:lnTo>
                <a:lnTo>
                  <a:pt x="115" y="1405"/>
                </a:lnTo>
                <a:lnTo>
                  <a:pt x="115" y="1405"/>
                </a:lnTo>
                <a:cubicBezTo>
                  <a:pt x="137" y="1666"/>
                  <a:pt x="355" y="1867"/>
                  <a:pt x="617" y="1867"/>
                </a:cubicBezTo>
                <a:lnTo>
                  <a:pt x="4415" y="1867"/>
                </a:lnTo>
                <a:lnTo>
                  <a:pt x="4415" y="1867"/>
                </a:lnTo>
                <a:cubicBezTo>
                  <a:pt x="4675" y="1867"/>
                  <a:pt x="4892" y="1670"/>
                  <a:pt x="4917" y="14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1"/>
          <p:cNvSpPr>
            <a:spLocks noChangeArrowheads="1"/>
          </p:cNvSpPr>
          <p:nvPr/>
        </p:nvSpPr>
        <p:spPr bwMode="auto">
          <a:xfrm>
            <a:off x="2874169" y="1660167"/>
            <a:ext cx="6920458" cy="843838"/>
          </a:xfrm>
          <a:custGeom>
            <a:avLst/>
            <a:gdLst>
              <a:gd name="T0" fmla="*/ 6109 w 6110"/>
              <a:gd name="T1" fmla="*/ 0 h 745"/>
              <a:gd name="T2" fmla="*/ 0 w 6110"/>
              <a:gd name="T3" fmla="*/ 0 h 745"/>
              <a:gd name="T4" fmla="*/ 0 w 6110"/>
              <a:gd name="T5" fmla="*/ 744 h 745"/>
              <a:gd name="T6" fmla="*/ 6109 w 6110"/>
              <a:gd name="T7" fmla="*/ 744 h 745"/>
              <a:gd name="T8" fmla="*/ 6109 w 6110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745">
                <a:moveTo>
                  <a:pt x="6109" y="0"/>
                </a:moveTo>
                <a:lnTo>
                  <a:pt x="0" y="0"/>
                </a:lnTo>
                <a:lnTo>
                  <a:pt x="0" y="744"/>
                </a:lnTo>
                <a:lnTo>
                  <a:pt x="6109" y="744"/>
                </a:lnTo>
                <a:lnTo>
                  <a:pt x="61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2"/>
          <p:cNvSpPr>
            <a:spLocks noChangeArrowheads="1"/>
          </p:cNvSpPr>
          <p:nvPr/>
        </p:nvSpPr>
        <p:spPr bwMode="auto">
          <a:xfrm>
            <a:off x="4127439" y="10962342"/>
            <a:ext cx="4214189" cy="1093491"/>
          </a:xfrm>
          <a:custGeom>
            <a:avLst/>
            <a:gdLst>
              <a:gd name="T0" fmla="*/ 3545 w 3723"/>
              <a:gd name="T1" fmla="*/ 964 h 965"/>
              <a:gd name="T2" fmla="*/ 176 w 3723"/>
              <a:gd name="T3" fmla="*/ 964 h 965"/>
              <a:gd name="T4" fmla="*/ 176 w 3723"/>
              <a:gd name="T5" fmla="*/ 964 h 965"/>
              <a:gd name="T6" fmla="*/ 0 w 3723"/>
              <a:gd name="T7" fmla="*/ 789 h 965"/>
              <a:gd name="T8" fmla="*/ 0 w 3723"/>
              <a:gd name="T9" fmla="*/ 177 h 965"/>
              <a:gd name="T10" fmla="*/ 0 w 3723"/>
              <a:gd name="T11" fmla="*/ 177 h 965"/>
              <a:gd name="T12" fmla="*/ 176 w 3723"/>
              <a:gd name="T13" fmla="*/ 0 h 965"/>
              <a:gd name="T14" fmla="*/ 3545 w 3723"/>
              <a:gd name="T15" fmla="*/ 0 h 965"/>
              <a:gd name="T16" fmla="*/ 3545 w 3723"/>
              <a:gd name="T17" fmla="*/ 0 h 965"/>
              <a:gd name="T18" fmla="*/ 3722 w 3723"/>
              <a:gd name="T19" fmla="*/ 177 h 965"/>
              <a:gd name="T20" fmla="*/ 3722 w 3723"/>
              <a:gd name="T21" fmla="*/ 789 h 965"/>
              <a:gd name="T22" fmla="*/ 3722 w 3723"/>
              <a:gd name="T23" fmla="*/ 789 h 965"/>
              <a:gd name="T24" fmla="*/ 3545 w 3723"/>
              <a:gd name="T25" fmla="*/ 964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3" h="965">
                <a:moveTo>
                  <a:pt x="3545" y="964"/>
                </a:moveTo>
                <a:lnTo>
                  <a:pt x="176" y="964"/>
                </a:lnTo>
                <a:lnTo>
                  <a:pt x="176" y="964"/>
                </a:lnTo>
                <a:cubicBezTo>
                  <a:pt x="78" y="964"/>
                  <a:pt x="0" y="886"/>
                  <a:pt x="0" y="789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79"/>
                  <a:pt x="78" y="0"/>
                  <a:pt x="176" y="0"/>
                </a:cubicBezTo>
                <a:lnTo>
                  <a:pt x="3545" y="0"/>
                </a:lnTo>
                <a:lnTo>
                  <a:pt x="3545" y="0"/>
                </a:lnTo>
                <a:cubicBezTo>
                  <a:pt x="3643" y="0"/>
                  <a:pt x="3722" y="79"/>
                  <a:pt x="3722" y="177"/>
                </a:cubicBezTo>
                <a:lnTo>
                  <a:pt x="3722" y="789"/>
                </a:lnTo>
                <a:lnTo>
                  <a:pt x="3722" y="789"/>
                </a:lnTo>
                <a:cubicBezTo>
                  <a:pt x="3722" y="886"/>
                  <a:pt x="3643" y="964"/>
                  <a:pt x="3545" y="9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44"/>
          <p:cNvSpPr>
            <a:spLocks noChangeArrowheads="1"/>
          </p:cNvSpPr>
          <p:nvPr/>
        </p:nvSpPr>
        <p:spPr bwMode="auto">
          <a:xfrm>
            <a:off x="5994865" y="3028281"/>
            <a:ext cx="674072" cy="1068527"/>
          </a:xfrm>
          <a:custGeom>
            <a:avLst/>
            <a:gdLst>
              <a:gd name="T0" fmla="*/ 298 w 597"/>
              <a:gd name="T1" fmla="*/ 61 h 944"/>
              <a:gd name="T2" fmla="*/ 298 w 597"/>
              <a:gd name="T3" fmla="*/ 61 h 944"/>
              <a:gd name="T4" fmla="*/ 61 w 597"/>
              <a:gd name="T5" fmla="*/ 298 h 944"/>
              <a:gd name="T6" fmla="*/ 61 w 597"/>
              <a:gd name="T7" fmla="*/ 298 h 944"/>
              <a:gd name="T8" fmla="*/ 193 w 597"/>
              <a:gd name="T9" fmla="*/ 655 h 944"/>
              <a:gd name="T10" fmla="*/ 193 w 597"/>
              <a:gd name="T11" fmla="*/ 655 h 944"/>
              <a:gd name="T12" fmla="*/ 302 w 597"/>
              <a:gd name="T13" fmla="*/ 852 h 944"/>
              <a:gd name="T14" fmla="*/ 302 w 597"/>
              <a:gd name="T15" fmla="*/ 852 h 944"/>
              <a:gd name="T16" fmla="*/ 407 w 597"/>
              <a:gd name="T17" fmla="*/ 656 h 944"/>
              <a:gd name="T18" fmla="*/ 407 w 597"/>
              <a:gd name="T19" fmla="*/ 656 h 944"/>
              <a:gd name="T20" fmla="*/ 535 w 597"/>
              <a:gd name="T21" fmla="*/ 298 h 944"/>
              <a:gd name="T22" fmla="*/ 535 w 597"/>
              <a:gd name="T23" fmla="*/ 298 h 944"/>
              <a:gd name="T24" fmla="*/ 298 w 597"/>
              <a:gd name="T25" fmla="*/ 61 h 944"/>
              <a:gd name="T26" fmla="*/ 303 w 597"/>
              <a:gd name="T27" fmla="*/ 943 h 944"/>
              <a:gd name="T28" fmla="*/ 303 w 597"/>
              <a:gd name="T29" fmla="*/ 943 h 944"/>
              <a:gd name="T30" fmla="*/ 276 w 597"/>
              <a:gd name="T31" fmla="*/ 928 h 944"/>
              <a:gd name="T32" fmla="*/ 276 w 597"/>
              <a:gd name="T33" fmla="*/ 928 h 944"/>
              <a:gd name="T34" fmla="*/ 139 w 597"/>
              <a:gd name="T35" fmla="*/ 684 h 944"/>
              <a:gd name="T36" fmla="*/ 139 w 597"/>
              <a:gd name="T37" fmla="*/ 684 h 944"/>
              <a:gd name="T38" fmla="*/ 0 w 597"/>
              <a:gd name="T39" fmla="*/ 298 h 944"/>
              <a:gd name="T40" fmla="*/ 0 w 597"/>
              <a:gd name="T41" fmla="*/ 298 h 944"/>
              <a:gd name="T42" fmla="*/ 298 w 597"/>
              <a:gd name="T43" fmla="*/ 0 h 944"/>
              <a:gd name="T44" fmla="*/ 298 w 597"/>
              <a:gd name="T45" fmla="*/ 0 h 944"/>
              <a:gd name="T46" fmla="*/ 596 w 597"/>
              <a:gd name="T47" fmla="*/ 298 h 944"/>
              <a:gd name="T48" fmla="*/ 596 w 597"/>
              <a:gd name="T49" fmla="*/ 298 h 944"/>
              <a:gd name="T50" fmla="*/ 462 w 597"/>
              <a:gd name="T51" fmla="*/ 684 h 944"/>
              <a:gd name="T52" fmla="*/ 462 w 597"/>
              <a:gd name="T53" fmla="*/ 684 h 944"/>
              <a:gd name="T54" fmla="*/ 328 w 597"/>
              <a:gd name="T55" fmla="*/ 927 h 944"/>
              <a:gd name="T56" fmla="*/ 328 w 597"/>
              <a:gd name="T57" fmla="*/ 927 h 944"/>
              <a:gd name="T58" fmla="*/ 303 w 597"/>
              <a:gd name="T59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7" h="944">
                <a:moveTo>
                  <a:pt x="298" y="61"/>
                </a:moveTo>
                <a:lnTo>
                  <a:pt x="298" y="61"/>
                </a:lnTo>
                <a:cubicBezTo>
                  <a:pt x="167" y="61"/>
                  <a:pt x="61" y="167"/>
                  <a:pt x="61" y="298"/>
                </a:cubicBezTo>
                <a:lnTo>
                  <a:pt x="61" y="298"/>
                </a:lnTo>
                <a:cubicBezTo>
                  <a:pt x="61" y="344"/>
                  <a:pt x="84" y="443"/>
                  <a:pt x="193" y="655"/>
                </a:cubicBezTo>
                <a:lnTo>
                  <a:pt x="193" y="655"/>
                </a:lnTo>
                <a:cubicBezTo>
                  <a:pt x="235" y="735"/>
                  <a:pt x="276" y="808"/>
                  <a:pt x="302" y="852"/>
                </a:cubicBezTo>
                <a:lnTo>
                  <a:pt x="302" y="852"/>
                </a:lnTo>
                <a:cubicBezTo>
                  <a:pt x="327" y="808"/>
                  <a:pt x="367" y="735"/>
                  <a:pt x="407" y="656"/>
                </a:cubicBezTo>
                <a:lnTo>
                  <a:pt x="407" y="656"/>
                </a:lnTo>
                <a:cubicBezTo>
                  <a:pt x="513" y="444"/>
                  <a:pt x="535" y="344"/>
                  <a:pt x="535" y="298"/>
                </a:cubicBezTo>
                <a:lnTo>
                  <a:pt x="535" y="298"/>
                </a:lnTo>
                <a:cubicBezTo>
                  <a:pt x="535" y="167"/>
                  <a:pt x="429" y="61"/>
                  <a:pt x="298" y="61"/>
                </a:cubicBezTo>
                <a:close/>
                <a:moveTo>
                  <a:pt x="303" y="943"/>
                </a:moveTo>
                <a:lnTo>
                  <a:pt x="303" y="943"/>
                </a:lnTo>
                <a:cubicBezTo>
                  <a:pt x="292" y="943"/>
                  <a:pt x="282" y="937"/>
                  <a:pt x="276" y="928"/>
                </a:cubicBezTo>
                <a:lnTo>
                  <a:pt x="276" y="928"/>
                </a:lnTo>
                <a:cubicBezTo>
                  <a:pt x="276" y="927"/>
                  <a:pt x="207" y="816"/>
                  <a:pt x="139" y="684"/>
                </a:cubicBezTo>
                <a:lnTo>
                  <a:pt x="139" y="684"/>
                </a:lnTo>
                <a:cubicBezTo>
                  <a:pt x="47" y="505"/>
                  <a:pt x="0" y="375"/>
                  <a:pt x="0" y="298"/>
                </a:cubicBezTo>
                <a:lnTo>
                  <a:pt x="0" y="298"/>
                </a:lnTo>
                <a:cubicBezTo>
                  <a:pt x="0" y="134"/>
                  <a:pt x="134" y="0"/>
                  <a:pt x="298" y="0"/>
                </a:cubicBezTo>
                <a:lnTo>
                  <a:pt x="298" y="0"/>
                </a:lnTo>
                <a:cubicBezTo>
                  <a:pt x="462" y="0"/>
                  <a:pt x="596" y="134"/>
                  <a:pt x="596" y="298"/>
                </a:cubicBezTo>
                <a:lnTo>
                  <a:pt x="596" y="298"/>
                </a:lnTo>
                <a:cubicBezTo>
                  <a:pt x="596" y="375"/>
                  <a:pt x="551" y="504"/>
                  <a:pt x="462" y="684"/>
                </a:cubicBezTo>
                <a:lnTo>
                  <a:pt x="462" y="684"/>
                </a:lnTo>
                <a:cubicBezTo>
                  <a:pt x="396" y="815"/>
                  <a:pt x="329" y="927"/>
                  <a:pt x="328" y="927"/>
                </a:cubicBezTo>
                <a:lnTo>
                  <a:pt x="328" y="927"/>
                </a:lnTo>
                <a:cubicBezTo>
                  <a:pt x="323" y="937"/>
                  <a:pt x="313" y="943"/>
                  <a:pt x="303" y="9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45"/>
          <p:cNvSpPr>
            <a:spLocks noChangeArrowheads="1"/>
          </p:cNvSpPr>
          <p:nvPr/>
        </p:nvSpPr>
        <p:spPr bwMode="auto">
          <a:xfrm>
            <a:off x="6174617" y="3198047"/>
            <a:ext cx="314568" cy="314568"/>
          </a:xfrm>
          <a:custGeom>
            <a:avLst/>
            <a:gdLst>
              <a:gd name="T0" fmla="*/ 139 w 279"/>
              <a:gd name="T1" fmla="*/ 61 h 278"/>
              <a:gd name="T2" fmla="*/ 139 w 279"/>
              <a:gd name="T3" fmla="*/ 61 h 278"/>
              <a:gd name="T4" fmla="*/ 61 w 279"/>
              <a:gd name="T5" fmla="*/ 138 h 278"/>
              <a:gd name="T6" fmla="*/ 61 w 279"/>
              <a:gd name="T7" fmla="*/ 138 h 278"/>
              <a:gd name="T8" fmla="*/ 139 w 279"/>
              <a:gd name="T9" fmla="*/ 217 h 278"/>
              <a:gd name="T10" fmla="*/ 139 w 279"/>
              <a:gd name="T11" fmla="*/ 217 h 278"/>
              <a:gd name="T12" fmla="*/ 217 w 279"/>
              <a:gd name="T13" fmla="*/ 138 h 278"/>
              <a:gd name="T14" fmla="*/ 217 w 279"/>
              <a:gd name="T15" fmla="*/ 138 h 278"/>
              <a:gd name="T16" fmla="*/ 139 w 279"/>
              <a:gd name="T17" fmla="*/ 61 h 278"/>
              <a:gd name="T18" fmla="*/ 139 w 279"/>
              <a:gd name="T19" fmla="*/ 277 h 278"/>
              <a:gd name="T20" fmla="*/ 139 w 279"/>
              <a:gd name="T21" fmla="*/ 277 h 278"/>
              <a:gd name="T22" fmla="*/ 0 w 279"/>
              <a:gd name="T23" fmla="*/ 138 h 278"/>
              <a:gd name="T24" fmla="*/ 0 w 279"/>
              <a:gd name="T25" fmla="*/ 138 h 278"/>
              <a:gd name="T26" fmla="*/ 139 w 279"/>
              <a:gd name="T27" fmla="*/ 0 h 278"/>
              <a:gd name="T28" fmla="*/ 139 w 279"/>
              <a:gd name="T29" fmla="*/ 0 h 278"/>
              <a:gd name="T30" fmla="*/ 278 w 279"/>
              <a:gd name="T31" fmla="*/ 138 h 278"/>
              <a:gd name="T32" fmla="*/ 278 w 279"/>
              <a:gd name="T33" fmla="*/ 138 h 278"/>
              <a:gd name="T34" fmla="*/ 139 w 279"/>
              <a:gd name="T35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78">
                <a:moveTo>
                  <a:pt x="139" y="61"/>
                </a:moveTo>
                <a:lnTo>
                  <a:pt x="139" y="61"/>
                </a:lnTo>
                <a:cubicBezTo>
                  <a:pt x="96" y="61"/>
                  <a:pt x="61" y="96"/>
                  <a:pt x="61" y="138"/>
                </a:cubicBezTo>
                <a:lnTo>
                  <a:pt x="61" y="138"/>
                </a:lnTo>
                <a:cubicBezTo>
                  <a:pt x="61" y="181"/>
                  <a:pt x="96" y="217"/>
                  <a:pt x="139" y="217"/>
                </a:cubicBezTo>
                <a:lnTo>
                  <a:pt x="139" y="217"/>
                </a:lnTo>
                <a:cubicBezTo>
                  <a:pt x="182" y="217"/>
                  <a:pt x="217" y="181"/>
                  <a:pt x="217" y="138"/>
                </a:cubicBezTo>
                <a:lnTo>
                  <a:pt x="217" y="138"/>
                </a:lnTo>
                <a:cubicBezTo>
                  <a:pt x="217" y="96"/>
                  <a:pt x="182" y="61"/>
                  <a:pt x="139" y="61"/>
                </a:cubicBezTo>
                <a:close/>
                <a:moveTo>
                  <a:pt x="139" y="277"/>
                </a:moveTo>
                <a:lnTo>
                  <a:pt x="139" y="277"/>
                </a:lnTo>
                <a:cubicBezTo>
                  <a:pt x="62" y="277"/>
                  <a:pt x="0" y="215"/>
                  <a:pt x="0" y="138"/>
                </a:cubicBezTo>
                <a:lnTo>
                  <a:pt x="0" y="138"/>
                </a:lnTo>
                <a:cubicBezTo>
                  <a:pt x="0" y="62"/>
                  <a:pt x="62" y="0"/>
                  <a:pt x="139" y="0"/>
                </a:cubicBezTo>
                <a:lnTo>
                  <a:pt x="139" y="0"/>
                </a:lnTo>
                <a:cubicBezTo>
                  <a:pt x="216" y="0"/>
                  <a:pt x="278" y="62"/>
                  <a:pt x="278" y="138"/>
                </a:cubicBezTo>
                <a:lnTo>
                  <a:pt x="278" y="138"/>
                </a:lnTo>
                <a:cubicBezTo>
                  <a:pt x="278" y="215"/>
                  <a:pt x="216" y="277"/>
                  <a:pt x="139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6"/>
          <p:cNvSpPr>
            <a:spLocks noChangeArrowheads="1"/>
          </p:cNvSpPr>
          <p:nvPr/>
        </p:nvSpPr>
        <p:spPr bwMode="auto">
          <a:xfrm>
            <a:off x="6024823" y="9439441"/>
            <a:ext cx="534265" cy="933714"/>
          </a:xfrm>
          <a:custGeom>
            <a:avLst/>
            <a:gdLst>
              <a:gd name="T0" fmla="*/ 84 w 473"/>
              <a:gd name="T1" fmla="*/ 54 h 825"/>
              <a:gd name="T2" fmla="*/ 84 w 473"/>
              <a:gd name="T3" fmla="*/ 54 h 825"/>
              <a:gd name="T4" fmla="*/ 55 w 473"/>
              <a:gd name="T5" fmla="*/ 84 h 825"/>
              <a:gd name="T6" fmla="*/ 55 w 473"/>
              <a:gd name="T7" fmla="*/ 740 h 825"/>
              <a:gd name="T8" fmla="*/ 55 w 473"/>
              <a:gd name="T9" fmla="*/ 740 h 825"/>
              <a:gd name="T10" fmla="*/ 84 w 473"/>
              <a:gd name="T11" fmla="*/ 769 h 825"/>
              <a:gd name="T12" fmla="*/ 387 w 473"/>
              <a:gd name="T13" fmla="*/ 769 h 825"/>
              <a:gd name="T14" fmla="*/ 387 w 473"/>
              <a:gd name="T15" fmla="*/ 769 h 825"/>
              <a:gd name="T16" fmla="*/ 417 w 473"/>
              <a:gd name="T17" fmla="*/ 740 h 825"/>
              <a:gd name="T18" fmla="*/ 417 w 473"/>
              <a:gd name="T19" fmla="*/ 84 h 825"/>
              <a:gd name="T20" fmla="*/ 417 w 473"/>
              <a:gd name="T21" fmla="*/ 84 h 825"/>
              <a:gd name="T22" fmla="*/ 387 w 473"/>
              <a:gd name="T23" fmla="*/ 54 h 825"/>
              <a:gd name="T24" fmla="*/ 84 w 473"/>
              <a:gd name="T25" fmla="*/ 54 h 825"/>
              <a:gd name="T26" fmla="*/ 387 w 473"/>
              <a:gd name="T27" fmla="*/ 824 h 825"/>
              <a:gd name="T28" fmla="*/ 84 w 473"/>
              <a:gd name="T29" fmla="*/ 824 h 825"/>
              <a:gd name="T30" fmla="*/ 84 w 473"/>
              <a:gd name="T31" fmla="*/ 824 h 825"/>
              <a:gd name="T32" fmla="*/ 0 w 473"/>
              <a:gd name="T33" fmla="*/ 740 h 825"/>
              <a:gd name="T34" fmla="*/ 0 w 473"/>
              <a:gd name="T35" fmla="*/ 84 h 825"/>
              <a:gd name="T36" fmla="*/ 0 w 473"/>
              <a:gd name="T37" fmla="*/ 84 h 825"/>
              <a:gd name="T38" fmla="*/ 84 w 473"/>
              <a:gd name="T39" fmla="*/ 0 h 825"/>
              <a:gd name="T40" fmla="*/ 387 w 473"/>
              <a:gd name="T41" fmla="*/ 0 h 825"/>
              <a:gd name="T42" fmla="*/ 387 w 473"/>
              <a:gd name="T43" fmla="*/ 0 h 825"/>
              <a:gd name="T44" fmla="*/ 472 w 473"/>
              <a:gd name="T45" fmla="*/ 84 h 825"/>
              <a:gd name="T46" fmla="*/ 472 w 473"/>
              <a:gd name="T47" fmla="*/ 740 h 825"/>
              <a:gd name="T48" fmla="*/ 472 w 473"/>
              <a:gd name="T49" fmla="*/ 740 h 825"/>
              <a:gd name="T50" fmla="*/ 387 w 473"/>
              <a:gd name="T51" fmla="*/ 824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3" h="825">
                <a:moveTo>
                  <a:pt x="84" y="54"/>
                </a:moveTo>
                <a:lnTo>
                  <a:pt x="84" y="54"/>
                </a:lnTo>
                <a:cubicBezTo>
                  <a:pt x="68" y="54"/>
                  <a:pt x="55" y="68"/>
                  <a:pt x="55" y="84"/>
                </a:cubicBezTo>
                <a:lnTo>
                  <a:pt x="55" y="740"/>
                </a:lnTo>
                <a:lnTo>
                  <a:pt x="55" y="740"/>
                </a:lnTo>
                <a:cubicBezTo>
                  <a:pt x="55" y="757"/>
                  <a:pt x="68" y="769"/>
                  <a:pt x="84" y="769"/>
                </a:cubicBezTo>
                <a:lnTo>
                  <a:pt x="387" y="769"/>
                </a:lnTo>
                <a:lnTo>
                  <a:pt x="387" y="769"/>
                </a:lnTo>
                <a:cubicBezTo>
                  <a:pt x="403" y="769"/>
                  <a:pt x="417" y="757"/>
                  <a:pt x="417" y="740"/>
                </a:cubicBezTo>
                <a:lnTo>
                  <a:pt x="417" y="84"/>
                </a:lnTo>
                <a:lnTo>
                  <a:pt x="417" y="84"/>
                </a:lnTo>
                <a:cubicBezTo>
                  <a:pt x="417" y="68"/>
                  <a:pt x="403" y="54"/>
                  <a:pt x="387" y="54"/>
                </a:cubicBezTo>
                <a:lnTo>
                  <a:pt x="84" y="54"/>
                </a:lnTo>
                <a:close/>
                <a:moveTo>
                  <a:pt x="387" y="824"/>
                </a:moveTo>
                <a:lnTo>
                  <a:pt x="84" y="824"/>
                </a:lnTo>
                <a:lnTo>
                  <a:pt x="84" y="824"/>
                </a:lnTo>
                <a:cubicBezTo>
                  <a:pt x="38" y="824"/>
                  <a:pt x="0" y="786"/>
                  <a:pt x="0" y="740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7"/>
                  <a:pt x="38" y="0"/>
                  <a:pt x="84" y="0"/>
                </a:cubicBezTo>
                <a:lnTo>
                  <a:pt x="387" y="0"/>
                </a:lnTo>
                <a:lnTo>
                  <a:pt x="387" y="0"/>
                </a:lnTo>
                <a:cubicBezTo>
                  <a:pt x="434" y="0"/>
                  <a:pt x="472" y="37"/>
                  <a:pt x="472" y="84"/>
                </a:cubicBezTo>
                <a:lnTo>
                  <a:pt x="472" y="740"/>
                </a:lnTo>
                <a:lnTo>
                  <a:pt x="472" y="740"/>
                </a:lnTo>
                <a:cubicBezTo>
                  <a:pt x="472" y="786"/>
                  <a:pt x="434" y="824"/>
                  <a:pt x="387" y="8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7"/>
          <p:cNvSpPr>
            <a:spLocks noChangeArrowheads="1"/>
          </p:cNvSpPr>
          <p:nvPr/>
        </p:nvSpPr>
        <p:spPr bwMode="auto">
          <a:xfrm>
            <a:off x="6254507" y="10178422"/>
            <a:ext cx="74898" cy="74898"/>
          </a:xfrm>
          <a:custGeom>
            <a:avLst/>
            <a:gdLst>
              <a:gd name="T0" fmla="*/ 32 w 65"/>
              <a:gd name="T1" fmla="*/ 63 h 64"/>
              <a:gd name="T2" fmla="*/ 32 w 65"/>
              <a:gd name="T3" fmla="*/ 63 h 64"/>
              <a:gd name="T4" fmla="*/ 0 w 65"/>
              <a:gd name="T5" fmla="*/ 31 h 64"/>
              <a:gd name="T6" fmla="*/ 0 w 65"/>
              <a:gd name="T7" fmla="*/ 31 h 64"/>
              <a:gd name="T8" fmla="*/ 32 w 65"/>
              <a:gd name="T9" fmla="*/ 0 h 64"/>
              <a:gd name="T10" fmla="*/ 32 w 65"/>
              <a:gd name="T11" fmla="*/ 0 h 64"/>
              <a:gd name="T12" fmla="*/ 64 w 65"/>
              <a:gd name="T13" fmla="*/ 31 h 64"/>
              <a:gd name="T14" fmla="*/ 64 w 65"/>
              <a:gd name="T15" fmla="*/ 31 h 64"/>
              <a:gd name="T16" fmla="*/ 32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32" y="63"/>
                </a:moveTo>
                <a:lnTo>
                  <a:pt x="32" y="63"/>
                </a:lnTo>
                <a:cubicBezTo>
                  <a:pt x="14" y="63"/>
                  <a:pt x="0" y="49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2" y="0"/>
                </a:cubicBezTo>
                <a:lnTo>
                  <a:pt x="32" y="0"/>
                </a:lnTo>
                <a:cubicBezTo>
                  <a:pt x="49" y="0"/>
                  <a:pt x="64" y="14"/>
                  <a:pt x="64" y="31"/>
                </a:cubicBezTo>
                <a:lnTo>
                  <a:pt x="64" y="31"/>
                </a:lnTo>
                <a:cubicBezTo>
                  <a:pt x="64" y="49"/>
                  <a:pt x="49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8"/>
          <p:cNvSpPr>
            <a:spLocks noChangeArrowheads="1"/>
          </p:cNvSpPr>
          <p:nvPr/>
        </p:nvSpPr>
        <p:spPr bwMode="auto">
          <a:xfrm>
            <a:off x="6219556" y="9554284"/>
            <a:ext cx="144799" cy="29959"/>
          </a:xfrm>
          <a:custGeom>
            <a:avLst/>
            <a:gdLst>
              <a:gd name="T0" fmla="*/ 112 w 127"/>
              <a:gd name="T1" fmla="*/ 27 h 28"/>
              <a:gd name="T2" fmla="*/ 13 w 127"/>
              <a:gd name="T3" fmla="*/ 27 h 28"/>
              <a:gd name="T4" fmla="*/ 13 w 127"/>
              <a:gd name="T5" fmla="*/ 27 h 28"/>
              <a:gd name="T6" fmla="*/ 0 w 127"/>
              <a:gd name="T7" fmla="*/ 13 h 28"/>
              <a:gd name="T8" fmla="*/ 0 w 127"/>
              <a:gd name="T9" fmla="*/ 13 h 28"/>
              <a:gd name="T10" fmla="*/ 13 w 127"/>
              <a:gd name="T11" fmla="*/ 0 h 28"/>
              <a:gd name="T12" fmla="*/ 112 w 127"/>
              <a:gd name="T13" fmla="*/ 0 h 28"/>
              <a:gd name="T14" fmla="*/ 112 w 127"/>
              <a:gd name="T15" fmla="*/ 0 h 28"/>
              <a:gd name="T16" fmla="*/ 126 w 127"/>
              <a:gd name="T17" fmla="*/ 13 h 28"/>
              <a:gd name="T18" fmla="*/ 126 w 127"/>
              <a:gd name="T19" fmla="*/ 13 h 28"/>
              <a:gd name="T20" fmla="*/ 112 w 127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28">
                <a:moveTo>
                  <a:pt x="112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0" y="0"/>
                  <a:pt x="126" y="6"/>
                  <a:pt x="126" y="13"/>
                </a:cubicBezTo>
                <a:lnTo>
                  <a:pt x="126" y="13"/>
                </a:lnTo>
                <a:cubicBezTo>
                  <a:pt x="126" y="21"/>
                  <a:pt x="120" y="27"/>
                  <a:pt x="112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9"/>
          <p:cNvSpPr>
            <a:spLocks noChangeArrowheads="1"/>
          </p:cNvSpPr>
          <p:nvPr/>
        </p:nvSpPr>
        <p:spPr bwMode="auto">
          <a:xfrm>
            <a:off x="5845071" y="5285169"/>
            <a:ext cx="948692" cy="778926"/>
          </a:xfrm>
          <a:custGeom>
            <a:avLst/>
            <a:gdLst>
              <a:gd name="T0" fmla="*/ 720 w 838"/>
              <a:gd name="T1" fmla="*/ 417 h 687"/>
              <a:gd name="T2" fmla="*/ 720 w 838"/>
              <a:gd name="T3" fmla="*/ 417 h 687"/>
              <a:gd name="T4" fmla="*/ 570 w 838"/>
              <a:gd name="T5" fmla="*/ 480 h 687"/>
              <a:gd name="T6" fmla="*/ 570 w 838"/>
              <a:gd name="T7" fmla="*/ 480 h 687"/>
              <a:gd name="T8" fmla="*/ 370 w 838"/>
              <a:gd name="T9" fmla="*/ 524 h 687"/>
              <a:gd name="T10" fmla="*/ 370 w 838"/>
              <a:gd name="T11" fmla="*/ 524 h 687"/>
              <a:gd name="T12" fmla="*/ 146 w 838"/>
              <a:gd name="T13" fmla="*/ 619 h 687"/>
              <a:gd name="T14" fmla="*/ 146 w 838"/>
              <a:gd name="T15" fmla="*/ 619 h 687"/>
              <a:gd name="T16" fmla="*/ 171 w 838"/>
              <a:gd name="T17" fmla="*/ 478 h 687"/>
              <a:gd name="T18" fmla="*/ 171 w 838"/>
              <a:gd name="T19" fmla="*/ 478 h 687"/>
              <a:gd name="T20" fmla="*/ 158 w 838"/>
              <a:gd name="T21" fmla="*/ 450 h 687"/>
              <a:gd name="T22" fmla="*/ 158 w 838"/>
              <a:gd name="T23" fmla="*/ 450 h 687"/>
              <a:gd name="T24" fmla="*/ 158 w 838"/>
              <a:gd name="T25" fmla="*/ 450 h 687"/>
              <a:gd name="T26" fmla="*/ 158 w 838"/>
              <a:gd name="T27" fmla="*/ 450 h 687"/>
              <a:gd name="T28" fmla="*/ 83 w 838"/>
              <a:gd name="T29" fmla="*/ 373 h 687"/>
              <a:gd name="T30" fmla="*/ 83 w 838"/>
              <a:gd name="T31" fmla="*/ 373 h 687"/>
              <a:gd name="T32" fmla="*/ 54 w 838"/>
              <a:gd name="T33" fmla="*/ 267 h 687"/>
              <a:gd name="T34" fmla="*/ 54 w 838"/>
              <a:gd name="T35" fmla="*/ 267 h 687"/>
              <a:gd name="T36" fmla="*/ 116 w 838"/>
              <a:gd name="T37" fmla="*/ 117 h 687"/>
              <a:gd name="T38" fmla="*/ 116 w 838"/>
              <a:gd name="T39" fmla="*/ 117 h 687"/>
              <a:gd name="T40" fmla="*/ 267 w 838"/>
              <a:gd name="T41" fmla="*/ 55 h 687"/>
              <a:gd name="T42" fmla="*/ 568 w 838"/>
              <a:gd name="T43" fmla="*/ 55 h 687"/>
              <a:gd name="T44" fmla="*/ 568 w 838"/>
              <a:gd name="T45" fmla="*/ 55 h 687"/>
              <a:gd name="T46" fmla="*/ 721 w 838"/>
              <a:gd name="T47" fmla="*/ 118 h 687"/>
              <a:gd name="T48" fmla="*/ 721 w 838"/>
              <a:gd name="T49" fmla="*/ 118 h 687"/>
              <a:gd name="T50" fmla="*/ 782 w 838"/>
              <a:gd name="T51" fmla="*/ 267 h 687"/>
              <a:gd name="T52" fmla="*/ 782 w 838"/>
              <a:gd name="T53" fmla="*/ 268 h 687"/>
              <a:gd name="T54" fmla="*/ 782 w 838"/>
              <a:gd name="T55" fmla="*/ 268 h 687"/>
              <a:gd name="T56" fmla="*/ 720 w 838"/>
              <a:gd name="T57" fmla="*/ 417 h 687"/>
              <a:gd name="T58" fmla="*/ 759 w 838"/>
              <a:gd name="T59" fmla="*/ 80 h 687"/>
              <a:gd name="T60" fmla="*/ 759 w 838"/>
              <a:gd name="T61" fmla="*/ 80 h 687"/>
              <a:gd name="T62" fmla="*/ 568 w 838"/>
              <a:gd name="T63" fmla="*/ 0 h 687"/>
              <a:gd name="T64" fmla="*/ 267 w 838"/>
              <a:gd name="T65" fmla="*/ 0 h 687"/>
              <a:gd name="T66" fmla="*/ 267 w 838"/>
              <a:gd name="T67" fmla="*/ 0 h 687"/>
              <a:gd name="T68" fmla="*/ 78 w 838"/>
              <a:gd name="T69" fmla="*/ 79 h 687"/>
              <a:gd name="T70" fmla="*/ 78 w 838"/>
              <a:gd name="T71" fmla="*/ 79 h 687"/>
              <a:gd name="T72" fmla="*/ 0 w 838"/>
              <a:gd name="T73" fmla="*/ 267 h 687"/>
              <a:gd name="T74" fmla="*/ 0 w 838"/>
              <a:gd name="T75" fmla="*/ 267 h 687"/>
              <a:gd name="T76" fmla="*/ 36 w 838"/>
              <a:gd name="T77" fmla="*/ 401 h 687"/>
              <a:gd name="T78" fmla="*/ 36 w 838"/>
              <a:gd name="T79" fmla="*/ 401 h 687"/>
              <a:gd name="T80" fmla="*/ 114 w 838"/>
              <a:gd name="T81" fmla="*/ 486 h 687"/>
              <a:gd name="T82" fmla="*/ 114 w 838"/>
              <a:gd name="T83" fmla="*/ 486 h 687"/>
              <a:gd name="T84" fmla="*/ 84 w 838"/>
              <a:gd name="T85" fmla="*/ 656 h 687"/>
              <a:gd name="T86" fmla="*/ 84 w 838"/>
              <a:gd name="T87" fmla="*/ 656 h 687"/>
              <a:gd name="T88" fmla="*/ 95 w 838"/>
              <a:gd name="T89" fmla="*/ 681 h 687"/>
              <a:gd name="T90" fmla="*/ 95 w 838"/>
              <a:gd name="T91" fmla="*/ 681 h 687"/>
              <a:gd name="T92" fmla="*/ 111 w 838"/>
              <a:gd name="T93" fmla="*/ 686 h 687"/>
              <a:gd name="T94" fmla="*/ 111 w 838"/>
              <a:gd name="T95" fmla="*/ 686 h 687"/>
              <a:gd name="T96" fmla="*/ 121 w 838"/>
              <a:gd name="T97" fmla="*/ 685 h 687"/>
              <a:gd name="T98" fmla="*/ 121 w 838"/>
              <a:gd name="T99" fmla="*/ 685 h 687"/>
              <a:gd name="T100" fmla="*/ 393 w 838"/>
              <a:gd name="T101" fmla="*/ 573 h 687"/>
              <a:gd name="T102" fmla="*/ 393 w 838"/>
              <a:gd name="T103" fmla="*/ 573 h 687"/>
              <a:gd name="T104" fmla="*/ 570 w 838"/>
              <a:gd name="T105" fmla="*/ 534 h 687"/>
              <a:gd name="T106" fmla="*/ 570 w 838"/>
              <a:gd name="T107" fmla="*/ 534 h 687"/>
              <a:gd name="T108" fmla="*/ 759 w 838"/>
              <a:gd name="T109" fmla="*/ 456 h 687"/>
              <a:gd name="T110" fmla="*/ 759 w 838"/>
              <a:gd name="T111" fmla="*/ 456 h 687"/>
              <a:gd name="T112" fmla="*/ 837 w 838"/>
              <a:gd name="T113" fmla="*/ 268 h 687"/>
              <a:gd name="T114" fmla="*/ 837 w 838"/>
              <a:gd name="T115" fmla="*/ 268 h 687"/>
              <a:gd name="T116" fmla="*/ 759 w 838"/>
              <a:gd name="T117" fmla="*/ 8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8" h="687">
                <a:moveTo>
                  <a:pt x="720" y="417"/>
                </a:moveTo>
                <a:lnTo>
                  <a:pt x="720" y="417"/>
                </a:lnTo>
                <a:cubicBezTo>
                  <a:pt x="680" y="458"/>
                  <a:pt x="627" y="480"/>
                  <a:pt x="570" y="480"/>
                </a:cubicBezTo>
                <a:lnTo>
                  <a:pt x="570" y="480"/>
                </a:lnTo>
                <a:cubicBezTo>
                  <a:pt x="501" y="480"/>
                  <a:pt x="432" y="495"/>
                  <a:pt x="370" y="524"/>
                </a:cubicBezTo>
                <a:lnTo>
                  <a:pt x="370" y="524"/>
                </a:lnTo>
                <a:cubicBezTo>
                  <a:pt x="283" y="565"/>
                  <a:pt x="196" y="599"/>
                  <a:pt x="146" y="619"/>
                </a:cubicBezTo>
                <a:lnTo>
                  <a:pt x="146" y="619"/>
                </a:lnTo>
                <a:cubicBezTo>
                  <a:pt x="151" y="584"/>
                  <a:pt x="160" y="535"/>
                  <a:pt x="171" y="478"/>
                </a:cubicBezTo>
                <a:lnTo>
                  <a:pt x="171" y="478"/>
                </a:lnTo>
                <a:cubicBezTo>
                  <a:pt x="173" y="467"/>
                  <a:pt x="168" y="456"/>
                  <a:pt x="158" y="450"/>
                </a:cubicBezTo>
                <a:lnTo>
                  <a:pt x="158" y="450"/>
                </a:lnTo>
                <a:lnTo>
                  <a:pt x="158" y="450"/>
                </a:lnTo>
                <a:lnTo>
                  <a:pt x="158" y="450"/>
                </a:lnTo>
                <a:cubicBezTo>
                  <a:pt x="127" y="431"/>
                  <a:pt x="101" y="405"/>
                  <a:pt x="83" y="373"/>
                </a:cubicBezTo>
                <a:lnTo>
                  <a:pt x="83" y="373"/>
                </a:lnTo>
                <a:cubicBezTo>
                  <a:pt x="64" y="341"/>
                  <a:pt x="54" y="304"/>
                  <a:pt x="54" y="267"/>
                </a:cubicBezTo>
                <a:lnTo>
                  <a:pt x="54" y="267"/>
                </a:lnTo>
                <a:cubicBezTo>
                  <a:pt x="54" y="211"/>
                  <a:pt x="76" y="157"/>
                  <a:pt x="116" y="117"/>
                </a:cubicBezTo>
                <a:lnTo>
                  <a:pt x="116" y="117"/>
                </a:lnTo>
                <a:cubicBezTo>
                  <a:pt x="157" y="77"/>
                  <a:pt x="210" y="55"/>
                  <a:pt x="267" y="55"/>
                </a:cubicBezTo>
                <a:lnTo>
                  <a:pt x="568" y="55"/>
                </a:lnTo>
                <a:lnTo>
                  <a:pt x="568" y="55"/>
                </a:lnTo>
                <a:cubicBezTo>
                  <a:pt x="625" y="55"/>
                  <a:pt x="680" y="77"/>
                  <a:pt x="721" y="118"/>
                </a:cubicBezTo>
                <a:lnTo>
                  <a:pt x="721" y="118"/>
                </a:lnTo>
                <a:cubicBezTo>
                  <a:pt x="760" y="159"/>
                  <a:pt x="782" y="211"/>
                  <a:pt x="782" y="267"/>
                </a:cubicBezTo>
                <a:lnTo>
                  <a:pt x="782" y="268"/>
                </a:lnTo>
                <a:lnTo>
                  <a:pt x="782" y="268"/>
                </a:lnTo>
                <a:cubicBezTo>
                  <a:pt x="782" y="324"/>
                  <a:pt x="760" y="377"/>
                  <a:pt x="720" y="417"/>
                </a:cubicBezTo>
                <a:close/>
                <a:moveTo>
                  <a:pt x="759" y="80"/>
                </a:moveTo>
                <a:lnTo>
                  <a:pt x="759" y="80"/>
                </a:lnTo>
                <a:cubicBezTo>
                  <a:pt x="708" y="28"/>
                  <a:pt x="640" y="0"/>
                  <a:pt x="568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196" y="0"/>
                  <a:pt x="129" y="28"/>
                  <a:pt x="78" y="79"/>
                </a:cubicBezTo>
                <a:lnTo>
                  <a:pt x="78" y="79"/>
                </a:lnTo>
                <a:cubicBezTo>
                  <a:pt x="28" y="129"/>
                  <a:pt x="0" y="196"/>
                  <a:pt x="0" y="267"/>
                </a:cubicBezTo>
                <a:lnTo>
                  <a:pt x="0" y="267"/>
                </a:lnTo>
                <a:cubicBezTo>
                  <a:pt x="0" y="314"/>
                  <a:pt x="13" y="361"/>
                  <a:pt x="36" y="401"/>
                </a:cubicBezTo>
                <a:lnTo>
                  <a:pt x="36" y="401"/>
                </a:lnTo>
                <a:cubicBezTo>
                  <a:pt x="55" y="435"/>
                  <a:pt x="82" y="463"/>
                  <a:pt x="114" y="486"/>
                </a:cubicBezTo>
                <a:lnTo>
                  <a:pt x="114" y="486"/>
                </a:lnTo>
                <a:cubicBezTo>
                  <a:pt x="95" y="579"/>
                  <a:pt x="85" y="653"/>
                  <a:pt x="84" y="656"/>
                </a:cubicBezTo>
                <a:lnTo>
                  <a:pt x="84" y="656"/>
                </a:lnTo>
                <a:cubicBezTo>
                  <a:pt x="83" y="666"/>
                  <a:pt x="88" y="675"/>
                  <a:pt x="95" y="681"/>
                </a:cubicBezTo>
                <a:lnTo>
                  <a:pt x="95" y="681"/>
                </a:lnTo>
                <a:cubicBezTo>
                  <a:pt x="100" y="684"/>
                  <a:pt x="106" y="686"/>
                  <a:pt x="111" y="686"/>
                </a:cubicBezTo>
                <a:lnTo>
                  <a:pt x="111" y="686"/>
                </a:lnTo>
                <a:cubicBezTo>
                  <a:pt x="115" y="686"/>
                  <a:pt x="118" y="686"/>
                  <a:pt x="121" y="685"/>
                </a:cubicBezTo>
                <a:lnTo>
                  <a:pt x="121" y="685"/>
                </a:lnTo>
                <a:cubicBezTo>
                  <a:pt x="127" y="683"/>
                  <a:pt x="261" y="635"/>
                  <a:pt x="393" y="573"/>
                </a:cubicBezTo>
                <a:lnTo>
                  <a:pt x="393" y="573"/>
                </a:lnTo>
                <a:cubicBezTo>
                  <a:pt x="448" y="548"/>
                  <a:pt x="509" y="534"/>
                  <a:pt x="570" y="534"/>
                </a:cubicBezTo>
                <a:lnTo>
                  <a:pt x="570" y="534"/>
                </a:lnTo>
                <a:cubicBezTo>
                  <a:pt x="641" y="534"/>
                  <a:pt x="708" y="506"/>
                  <a:pt x="759" y="456"/>
                </a:cubicBezTo>
                <a:lnTo>
                  <a:pt x="759" y="456"/>
                </a:lnTo>
                <a:cubicBezTo>
                  <a:pt x="809" y="405"/>
                  <a:pt x="837" y="338"/>
                  <a:pt x="837" y="268"/>
                </a:cubicBezTo>
                <a:lnTo>
                  <a:pt x="837" y="268"/>
                </a:lnTo>
                <a:cubicBezTo>
                  <a:pt x="837" y="197"/>
                  <a:pt x="809" y="131"/>
                  <a:pt x="75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0"/>
          <p:cNvSpPr>
            <a:spLocks noChangeArrowheads="1"/>
          </p:cNvSpPr>
          <p:nvPr/>
        </p:nvSpPr>
        <p:spPr bwMode="auto">
          <a:xfrm>
            <a:off x="6514149" y="5519847"/>
            <a:ext cx="124829" cy="124826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5 w 111"/>
              <a:gd name="T9" fmla="*/ 111 h 112"/>
              <a:gd name="T10" fmla="*/ 55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5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7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0" y="87"/>
                  <a:pt x="110" y="56"/>
                </a:cubicBezTo>
                <a:lnTo>
                  <a:pt x="110" y="56"/>
                </a:lnTo>
                <a:cubicBezTo>
                  <a:pt x="110" y="25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1"/>
          <p:cNvSpPr>
            <a:spLocks noChangeArrowheads="1"/>
          </p:cNvSpPr>
          <p:nvPr/>
        </p:nvSpPr>
        <p:spPr bwMode="auto">
          <a:xfrm>
            <a:off x="6259501" y="5519847"/>
            <a:ext cx="124826" cy="124826"/>
          </a:xfrm>
          <a:custGeom>
            <a:avLst/>
            <a:gdLst>
              <a:gd name="T0" fmla="*/ 55 w 111"/>
              <a:gd name="T1" fmla="*/ 0 h 111"/>
              <a:gd name="T2" fmla="*/ 55 w 111"/>
              <a:gd name="T3" fmla="*/ 0 h 111"/>
              <a:gd name="T4" fmla="*/ 0 w 111"/>
              <a:gd name="T5" fmla="*/ 55 h 111"/>
              <a:gd name="T6" fmla="*/ 0 w 111"/>
              <a:gd name="T7" fmla="*/ 55 h 111"/>
              <a:gd name="T8" fmla="*/ 55 w 111"/>
              <a:gd name="T9" fmla="*/ 110 h 111"/>
              <a:gd name="T10" fmla="*/ 55 w 111"/>
              <a:gd name="T11" fmla="*/ 110 h 111"/>
              <a:gd name="T12" fmla="*/ 110 w 111"/>
              <a:gd name="T13" fmla="*/ 55 h 111"/>
              <a:gd name="T14" fmla="*/ 110 w 111"/>
              <a:gd name="T15" fmla="*/ 55 h 111"/>
              <a:gd name="T16" fmla="*/ 55 w 111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1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4"/>
                  <a:pt x="0" y="55"/>
                </a:cubicBezTo>
                <a:lnTo>
                  <a:pt x="0" y="55"/>
                </a:lnTo>
                <a:cubicBezTo>
                  <a:pt x="0" y="85"/>
                  <a:pt x="25" y="110"/>
                  <a:pt x="55" y="110"/>
                </a:cubicBezTo>
                <a:lnTo>
                  <a:pt x="55" y="110"/>
                </a:lnTo>
                <a:cubicBezTo>
                  <a:pt x="86" y="110"/>
                  <a:pt x="110" y="85"/>
                  <a:pt x="110" y="55"/>
                </a:cubicBezTo>
                <a:lnTo>
                  <a:pt x="110" y="55"/>
                </a:lnTo>
                <a:cubicBezTo>
                  <a:pt x="110" y="24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2"/>
          <p:cNvSpPr>
            <a:spLocks noChangeArrowheads="1"/>
          </p:cNvSpPr>
          <p:nvPr/>
        </p:nvSpPr>
        <p:spPr bwMode="auto">
          <a:xfrm>
            <a:off x="6009845" y="5519847"/>
            <a:ext cx="124826" cy="124826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5 w 111"/>
              <a:gd name="T9" fmla="*/ 111 h 112"/>
              <a:gd name="T10" fmla="*/ 55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5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7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0" y="87"/>
                  <a:pt x="110" y="56"/>
                </a:cubicBezTo>
                <a:lnTo>
                  <a:pt x="110" y="56"/>
                </a:lnTo>
                <a:cubicBezTo>
                  <a:pt x="110" y="25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3"/>
          <p:cNvSpPr>
            <a:spLocks noChangeArrowheads="1"/>
          </p:cNvSpPr>
          <p:nvPr/>
        </p:nvSpPr>
        <p:spPr bwMode="auto">
          <a:xfrm>
            <a:off x="6024823" y="7347327"/>
            <a:ext cx="554237" cy="878788"/>
          </a:xfrm>
          <a:custGeom>
            <a:avLst/>
            <a:gdLst>
              <a:gd name="T0" fmla="*/ 423 w 490"/>
              <a:gd name="T1" fmla="*/ 676 h 776"/>
              <a:gd name="T2" fmla="*/ 183 w 490"/>
              <a:gd name="T3" fmla="*/ 492 h 776"/>
              <a:gd name="T4" fmla="*/ 183 w 490"/>
              <a:gd name="T5" fmla="*/ 278 h 776"/>
              <a:gd name="T6" fmla="*/ 423 w 490"/>
              <a:gd name="T7" fmla="*/ 100 h 776"/>
              <a:gd name="T8" fmla="*/ 423 w 490"/>
              <a:gd name="T9" fmla="*/ 676 h 776"/>
              <a:gd name="T10" fmla="*/ 117 w 490"/>
              <a:gd name="T11" fmla="*/ 475 h 776"/>
              <a:gd name="T12" fmla="*/ 65 w 490"/>
              <a:gd name="T13" fmla="*/ 475 h 776"/>
              <a:gd name="T14" fmla="*/ 65 w 490"/>
              <a:gd name="T15" fmla="*/ 294 h 776"/>
              <a:gd name="T16" fmla="*/ 117 w 490"/>
              <a:gd name="T17" fmla="*/ 294 h 776"/>
              <a:gd name="T18" fmla="*/ 117 w 490"/>
              <a:gd name="T19" fmla="*/ 475 h 776"/>
              <a:gd name="T20" fmla="*/ 471 w 490"/>
              <a:gd name="T21" fmla="*/ 5 h 776"/>
              <a:gd name="T22" fmla="*/ 471 w 490"/>
              <a:gd name="T23" fmla="*/ 5 h 776"/>
              <a:gd name="T24" fmla="*/ 437 w 490"/>
              <a:gd name="T25" fmla="*/ 9 h 776"/>
              <a:gd name="T26" fmla="*/ 139 w 490"/>
              <a:gd name="T27" fmla="*/ 228 h 776"/>
              <a:gd name="T28" fmla="*/ 35 w 490"/>
              <a:gd name="T29" fmla="*/ 228 h 776"/>
              <a:gd name="T30" fmla="*/ 35 w 490"/>
              <a:gd name="T31" fmla="*/ 228 h 776"/>
              <a:gd name="T32" fmla="*/ 6 w 490"/>
              <a:gd name="T33" fmla="*/ 247 h 776"/>
              <a:gd name="T34" fmla="*/ 3 w 490"/>
              <a:gd name="T35" fmla="*/ 251 h 776"/>
              <a:gd name="T36" fmla="*/ 3 w 490"/>
              <a:gd name="T37" fmla="*/ 251 h 776"/>
              <a:gd name="T38" fmla="*/ 0 w 490"/>
              <a:gd name="T39" fmla="*/ 265 h 776"/>
              <a:gd name="T40" fmla="*/ 0 w 490"/>
              <a:gd name="T41" fmla="*/ 504 h 776"/>
              <a:gd name="T42" fmla="*/ 0 w 490"/>
              <a:gd name="T43" fmla="*/ 504 h 776"/>
              <a:gd name="T44" fmla="*/ 3 w 490"/>
              <a:gd name="T45" fmla="*/ 518 h 776"/>
              <a:gd name="T46" fmla="*/ 6 w 490"/>
              <a:gd name="T47" fmla="*/ 522 h 776"/>
              <a:gd name="T48" fmla="*/ 6 w 490"/>
              <a:gd name="T49" fmla="*/ 522 h 776"/>
              <a:gd name="T50" fmla="*/ 35 w 490"/>
              <a:gd name="T51" fmla="*/ 541 h 776"/>
              <a:gd name="T52" fmla="*/ 139 w 490"/>
              <a:gd name="T53" fmla="*/ 541 h 776"/>
              <a:gd name="T54" fmla="*/ 436 w 490"/>
              <a:gd name="T55" fmla="*/ 769 h 776"/>
              <a:gd name="T56" fmla="*/ 436 w 490"/>
              <a:gd name="T57" fmla="*/ 769 h 776"/>
              <a:gd name="T58" fmla="*/ 456 w 490"/>
              <a:gd name="T59" fmla="*/ 775 h 776"/>
              <a:gd name="T60" fmla="*/ 456 w 490"/>
              <a:gd name="T61" fmla="*/ 775 h 776"/>
              <a:gd name="T62" fmla="*/ 471 w 490"/>
              <a:gd name="T63" fmla="*/ 772 h 776"/>
              <a:gd name="T64" fmla="*/ 471 w 490"/>
              <a:gd name="T65" fmla="*/ 772 h 776"/>
              <a:gd name="T66" fmla="*/ 489 w 490"/>
              <a:gd name="T67" fmla="*/ 742 h 776"/>
              <a:gd name="T68" fmla="*/ 489 w 490"/>
              <a:gd name="T69" fmla="*/ 35 h 776"/>
              <a:gd name="T70" fmla="*/ 489 w 490"/>
              <a:gd name="T71" fmla="*/ 35 h 776"/>
              <a:gd name="T72" fmla="*/ 471 w 490"/>
              <a:gd name="T73" fmla="*/ 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0" h="776">
                <a:moveTo>
                  <a:pt x="423" y="676"/>
                </a:moveTo>
                <a:lnTo>
                  <a:pt x="183" y="492"/>
                </a:lnTo>
                <a:lnTo>
                  <a:pt x="183" y="278"/>
                </a:lnTo>
                <a:lnTo>
                  <a:pt x="423" y="100"/>
                </a:lnTo>
                <a:lnTo>
                  <a:pt x="423" y="676"/>
                </a:lnTo>
                <a:close/>
                <a:moveTo>
                  <a:pt x="117" y="475"/>
                </a:moveTo>
                <a:lnTo>
                  <a:pt x="65" y="475"/>
                </a:lnTo>
                <a:lnTo>
                  <a:pt x="65" y="294"/>
                </a:lnTo>
                <a:lnTo>
                  <a:pt x="117" y="294"/>
                </a:lnTo>
                <a:lnTo>
                  <a:pt x="117" y="475"/>
                </a:lnTo>
                <a:close/>
                <a:moveTo>
                  <a:pt x="471" y="5"/>
                </a:moveTo>
                <a:lnTo>
                  <a:pt x="471" y="5"/>
                </a:lnTo>
                <a:cubicBezTo>
                  <a:pt x="460" y="0"/>
                  <a:pt x="446" y="1"/>
                  <a:pt x="437" y="9"/>
                </a:cubicBezTo>
                <a:lnTo>
                  <a:pt x="139" y="228"/>
                </a:lnTo>
                <a:lnTo>
                  <a:pt x="35" y="228"/>
                </a:lnTo>
                <a:lnTo>
                  <a:pt x="35" y="228"/>
                </a:lnTo>
                <a:cubicBezTo>
                  <a:pt x="22" y="228"/>
                  <a:pt x="11" y="235"/>
                  <a:pt x="6" y="247"/>
                </a:cubicBezTo>
                <a:lnTo>
                  <a:pt x="3" y="251"/>
                </a:lnTo>
                <a:lnTo>
                  <a:pt x="3" y="251"/>
                </a:lnTo>
                <a:cubicBezTo>
                  <a:pt x="1" y="256"/>
                  <a:pt x="0" y="261"/>
                  <a:pt x="0" y="265"/>
                </a:cubicBezTo>
                <a:lnTo>
                  <a:pt x="0" y="504"/>
                </a:lnTo>
                <a:lnTo>
                  <a:pt x="0" y="504"/>
                </a:lnTo>
                <a:cubicBezTo>
                  <a:pt x="0" y="509"/>
                  <a:pt x="1" y="514"/>
                  <a:pt x="3" y="518"/>
                </a:cubicBezTo>
                <a:lnTo>
                  <a:pt x="6" y="522"/>
                </a:lnTo>
                <a:lnTo>
                  <a:pt x="6" y="522"/>
                </a:lnTo>
                <a:cubicBezTo>
                  <a:pt x="11" y="533"/>
                  <a:pt x="22" y="541"/>
                  <a:pt x="35" y="541"/>
                </a:cubicBezTo>
                <a:lnTo>
                  <a:pt x="139" y="541"/>
                </a:lnTo>
                <a:lnTo>
                  <a:pt x="436" y="769"/>
                </a:lnTo>
                <a:lnTo>
                  <a:pt x="436" y="769"/>
                </a:lnTo>
                <a:cubicBezTo>
                  <a:pt x="442" y="773"/>
                  <a:pt x="449" y="775"/>
                  <a:pt x="456" y="775"/>
                </a:cubicBezTo>
                <a:lnTo>
                  <a:pt x="456" y="775"/>
                </a:lnTo>
                <a:cubicBezTo>
                  <a:pt x="461" y="775"/>
                  <a:pt x="466" y="774"/>
                  <a:pt x="471" y="772"/>
                </a:cubicBezTo>
                <a:lnTo>
                  <a:pt x="471" y="772"/>
                </a:lnTo>
                <a:cubicBezTo>
                  <a:pt x="482" y="766"/>
                  <a:pt x="489" y="755"/>
                  <a:pt x="489" y="742"/>
                </a:cubicBezTo>
                <a:lnTo>
                  <a:pt x="489" y="35"/>
                </a:lnTo>
                <a:lnTo>
                  <a:pt x="489" y="35"/>
                </a:lnTo>
                <a:cubicBezTo>
                  <a:pt x="489" y="23"/>
                  <a:pt x="482" y="11"/>
                  <a:pt x="47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CuadroTexto 404"/>
          <p:cNvSpPr txBox="1"/>
          <p:nvPr/>
        </p:nvSpPr>
        <p:spPr>
          <a:xfrm>
            <a:off x="10769159" y="334201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0769159" y="283284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0778269" y="551984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0778269" y="501067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9" name="CuadroTexto 408"/>
          <p:cNvSpPr txBox="1"/>
          <p:nvPr/>
        </p:nvSpPr>
        <p:spPr>
          <a:xfrm>
            <a:off x="10758669" y="7686859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10758669" y="717768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0772575" y="964977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0772575" y="914060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6207120" y="5893028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5386675" y="2823179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</p:spTree>
    <p:extLst>
      <p:ext uri="{BB962C8B-B14F-4D97-AF65-F5344CB8AC3E}">
        <p14:creationId xmlns:p14="http://schemas.microsoft.com/office/powerpoint/2010/main" val="453027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60"/>
          <p:cNvSpPr>
            <a:spLocks noChangeArrowheads="1"/>
          </p:cNvSpPr>
          <p:nvPr/>
        </p:nvSpPr>
        <p:spPr bwMode="auto">
          <a:xfrm>
            <a:off x="3036264" y="6885899"/>
            <a:ext cx="3742855" cy="3891639"/>
          </a:xfrm>
          <a:custGeom>
            <a:avLst/>
            <a:gdLst>
              <a:gd name="T0" fmla="*/ 3185 w 3552"/>
              <a:gd name="T1" fmla="*/ 3690 h 3691"/>
              <a:gd name="T2" fmla="*/ 365 w 3552"/>
              <a:gd name="T3" fmla="*/ 3690 h 3691"/>
              <a:gd name="T4" fmla="*/ 365 w 3552"/>
              <a:gd name="T5" fmla="*/ 3690 h 3691"/>
              <a:gd name="T6" fmla="*/ 0 w 3552"/>
              <a:gd name="T7" fmla="*/ 3326 h 3691"/>
              <a:gd name="T8" fmla="*/ 0 w 3552"/>
              <a:gd name="T9" fmla="*/ 364 h 3691"/>
              <a:gd name="T10" fmla="*/ 0 w 3552"/>
              <a:gd name="T11" fmla="*/ 364 h 3691"/>
              <a:gd name="T12" fmla="*/ 365 w 3552"/>
              <a:gd name="T13" fmla="*/ 0 h 3691"/>
              <a:gd name="T14" fmla="*/ 3185 w 3552"/>
              <a:gd name="T15" fmla="*/ 0 h 3691"/>
              <a:gd name="T16" fmla="*/ 3185 w 3552"/>
              <a:gd name="T17" fmla="*/ 0 h 3691"/>
              <a:gd name="T18" fmla="*/ 3551 w 3552"/>
              <a:gd name="T19" fmla="*/ 364 h 3691"/>
              <a:gd name="T20" fmla="*/ 3551 w 3552"/>
              <a:gd name="T21" fmla="*/ 3326 h 3691"/>
              <a:gd name="T22" fmla="*/ 3551 w 3552"/>
              <a:gd name="T23" fmla="*/ 3326 h 3691"/>
              <a:gd name="T24" fmla="*/ 3185 w 3552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3691">
                <a:moveTo>
                  <a:pt x="3185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3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3" y="0"/>
                  <a:pt x="365" y="0"/>
                </a:cubicBezTo>
                <a:lnTo>
                  <a:pt x="3185" y="0"/>
                </a:lnTo>
                <a:lnTo>
                  <a:pt x="3185" y="0"/>
                </a:lnTo>
                <a:cubicBezTo>
                  <a:pt x="3387" y="0"/>
                  <a:pt x="3551" y="163"/>
                  <a:pt x="3551" y="364"/>
                </a:cubicBezTo>
                <a:lnTo>
                  <a:pt x="3551" y="3326"/>
                </a:lnTo>
                <a:lnTo>
                  <a:pt x="3551" y="3326"/>
                </a:lnTo>
                <a:cubicBezTo>
                  <a:pt x="3551" y="3527"/>
                  <a:pt x="3387" y="3690"/>
                  <a:pt x="3185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1"/>
          <p:cNvSpPr>
            <a:spLocks noChangeArrowheads="1"/>
          </p:cNvSpPr>
          <p:nvPr/>
        </p:nvSpPr>
        <p:spPr bwMode="auto">
          <a:xfrm>
            <a:off x="3477966" y="6225669"/>
            <a:ext cx="2859451" cy="664879"/>
          </a:xfrm>
          <a:custGeom>
            <a:avLst/>
            <a:gdLst>
              <a:gd name="T0" fmla="*/ 2625 w 2711"/>
              <a:gd name="T1" fmla="*/ 0 h 629"/>
              <a:gd name="T2" fmla="*/ 85 w 2711"/>
              <a:gd name="T3" fmla="*/ 0 h 629"/>
              <a:gd name="T4" fmla="*/ 85 w 2711"/>
              <a:gd name="T5" fmla="*/ 0 h 629"/>
              <a:gd name="T6" fmla="*/ 0 w 2711"/>
              <a:gd name="T7" fmla="*/ 85 h 629"/>
              <a:gd name="T8" fmla="*/ 0 w 2711"/>
              <a:gd name="T9" fmla="*/ 543 h 629"/>
              <a:gd name="T10" fmla="*/ 0 w 2711"/>
              <a:gd name="T11" fmla="*/ 543 h 629"/>
              <a:gd name="T12" fmla="*/ 85 w 2711"/>
              <a:gd name="T13" fmla="*/ 628 h 629"/>
              <a:gd name="T14" fmla="*/ 2625 w 2711"/>
              <a:gd name="T15" fmla="*/ 628 h 629"/>
              <a:gd name="T16" fmla="*/ 2625 w 2711"/>
              <a:gd name="T17" fmla="*/ 628 h 629"/>
              <a:gd name="T18" fmla="*/ 2710 w 2711"/>
              <a:gd name="T19" fmla="*/ 543 h 629"/>
              <a:gd name="T20" fmla="*/ 2710 w 2711"/>
              <a:gd name="T21" fmla="*/ 85 h 629"/>
              <a:gd name="T22" fmla="*/ 2710 w 2711"/>
              <a:gd name="T23" fmla="*/ 85 h 629"/>
              <a:gd name="T24" fmla="*/ 2625 w 2711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629">
                <a:moveTo>
                  <a:pt x="2625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5" y="628"/>
                </a:cubicBezTo>
                <a:lnTo>
                  <a:pt x="2625" y="628"/>
                </a:lnTo>
                <a:lnTo>
                  <a:pt x="2625" y="628"/>
                </a:lnTo>
                <a:cubicBezTo>
                  <a:pt x="2672" y="628"/>
                  <a:pt x="2710" y="590"/>
                  <a:pt x="2710" y="543"/>
                </a:cubicBezTo>
                <a:lnTo>
                  <a:pt x="2710" y="85"/>
                </a:lnTo>
                <a:lnTo>
                  <a:pt x="2710" y="85"/>
                </a:lnTo>
                <a:cubicBezTo>
                  <a:pt x="2710" y="39"/>
                  <a:pt x="2672" y="0"/>
                  <a:pt x="2625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62"/>
          <p:cNvSpPr>
            <a:spLocks noChangeShapeType="1"/>
          </p:cNvSpPr>
          <p:nvPr/>
        </p:nvSpPr>
        <p:spPr bwMode="auto">
          <a:xfrm>
            <a:off x="358025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803432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164"/>
          <p:cNvSpPr>
            <a:spLocks noChangeShapeType="1"/>
          </p:cNvSpPr>
          <p:nvPr/>
        </p:nvSpPr>
        <p:spPr bwMode="auto">
          <a:xfrm>
            <a:off x="4021960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65"/>
          <p:cNvSpPr>
            <a:spLocks noChangeShapeType="1"/>
          </p:cNvSpPr>
          <p:nvPr/>
        </p:nvSpPr>
        <p:spPr bwMode="auto">
          <a:xfrm>
            <a:off x="4245137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66"/>
          <p:cNvSpPr>
            <a:spLocks noChangeShapeType="1"/>
          </p:cNvSpPr>
          <p:nvPr/>
        </p:nvSpPr>
        <p:spPr bwMode="auto">
          <a:xfrm>
            <a:off x="4463662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67"/>
          <p:cNvSpPr>
            <a:spLocks noChangeShapeType="1"/>
          </p:cNvSpPr>
          <p:nvPr/>
        </p:nvSpPr>
        <p:spPr bwMode="auto">
          <a:xfrm>
            <a:off x="4686839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68"/>
          <p:cNvSpPr>
            <a:spLocks noChangeShapeType="1"/>
          </p:cNvSpPr>
          <p:nvPr/>
        </p:nvSpPr>
        <p:spPr bwMode="auto">
          <a:xfrm>
            <a:off x="4905367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69"/>
          <p:cNvSpPr>
            <a:spLocks noChangeShapeType="1"/>
          </p:cNvSpPr>
          <p:nvPr/>
        </p:nvSpPr>
        <p:spPr bwMode="auto">
          <a:xfrm>
            <a:off x="5123893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70"/>
          <p:cNvSpPr>
            <a:spLocks noChangeShapeType="1"/>
          </p:cNvSpPr>
          <p:nvPr/>
        </p:nvSpPr>
        <p:spPr bwMode="auto">
          <a:xfrm>
            <a:off x="5347069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71"/>
          <p:cNvSpPr>
            <a:spLocks noChangeShapeType="1"/>
          </p:cNvSpPr>
          <p:nvPr/>
        </p:nvSpPr>
        <p:spPr bwMode="auto">
          <a:xfrm>
            <a:off x="5565598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72"/>
          <p:cNvSpPr>
            <a:spLocks noChangeShapeType="1"/>
          </p:cNvSpPr>
          <p:nvPr/>
        </p:nvSpPr>
        <p:spPr bwMode="auto">
          <a:xfrm>
            <a:off x="5788774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73"/>
          <p:cNvSpPr>
            <a:spLocks noChangeShapeType="1"/>
          </p:cNvSpPr>
          <p:nvPr/>
        </p:nvSpPr>
        <p:spPr bwMode="auto">
          <a:xfrm>
            <a:off x="6007300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174"/>
          <p:cNvSpPr>
            <a:spLocks noChangeShapeType="1"/>
          </p:cNvSpPr>
          <p:nvPr/>
        </p:nvSpPr>
        <p:spPr bwMode="auto">
          <a:xfrm>
            <a:off x="6230476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3036264" y="7662366"/>
            <a:ext cx="3742855" cy="2338705"/>
          </a:xfrm>
          <a:custGeom>
            <a:avLst/>
            <a:gdLst>
              <a:gd name="T0" fmla="*/ 3551 w 3552"/>
              <a:gd name="T1" fmla="*/ 2219 h 2220"/>
              <a:gd name="T2" fmla="*/ 0 w 3552"/>
              <a:gd name="T3" fmla="*/ 2219 h 2220"/>
              <a:gd name="T4" fmla="*/ 0 w 3552"/>
              <a:gd name="T5" fmla="*/ 0 h 2220"/>
              <a:gd name="T6" fmla="*/ 3551 w 3552"/>
              <a:gd name="T7" fmla="*/ 0 h 2220"/>
              <a:gd name="T8" fmla="*/ 3551 w 3552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2220">
                <a:moveTo>
                  <a:pt x="3551" y="2219"/>
                </a:moveTo>
                <a:lnTo>
                  <a:pt x="0" y="2219"/>
                </a:lnTo>
                <a:lnTo>
                  <a:pt x="0" y="0"/>
                </a:lnTo>
                <a:lnTo>
                  <a:pt x="3551" y="0"/>
                </a:lnTo>
                <a:lnTo>
                  <a:pt x="3551" y="2219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7890353" y="6885899"/>
            <a:ext cx="3742855" cy="3891639"/>
          </a:xfrm>
          <a:custGeom>
            <a:avLst/>
            <a:gdLst>
              <a:gd name="T0" fmla="*/ 3186 w 3551"/>
              <a:gd name="T1" fmla="*/ 3690 h 3691"/>
              <a:gd name="T2" fmla="*/ 365 w 3551"/>
              <a:gd name="T3" fmla="*/ 3690 h 3691"/>
              <a:gd name="T4" fmla="*/ 365 w 3551"/>
              <a:gd name="T5" fmla="*/ 3690 h 3691"/>
              <a:gd name="T6" fmla="*/ 0 w 3551"/>
              <a:gd name="T7" fmla="*/ 3326 h 3691"/>
              <a:gd name="T8" fmla="*/ 0 w 3551"/>
              <a:gd name="T9" fmla="*/ 364 h 3691"/>
              <a:gd name="T10" fmla="*/ 0 w 3551"/>
              <a:gd name="T11" fmla="*/ 364 h 3691"/>
              <a:gd name="T12" fmla="*/ 365 w 3551"/>
              <a:gd name="T13" fmla="*/ 0 h 3691"/>
              <a:gd name="T14" fmla="*/ 3186 w 3551"/>
              <a:gd name="T15" fmla="*/ 0 h 3691"/>
              <a:gd name="T16" fmla="*/ 3186 w 3551"/>
              <a:gd name="T17" fmla="*/ 0 h 3691"/>
              <a:gd name="T18" fmla="*/ 3550 w 3551"/>
              <a:gd name="T19" fmla="*/ 364 h 3691"/>
              <a:gd name="T20" fmla="*/ 3550 w 3551"/>
              <a:gd name="T21" fmla="*/ 3326 h 3691"/>
              <a:gd name="T22" fmla="*/ 3550 w 3551"/>
              <a:gd name="T23" fmla="*/ 3326 h 3691"/>
              <a:gd name="T24" fmla="*/ 3186 w 3551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1" h="3691">
                <a:moveTo>
                  <a:pt x="3186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4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4" y="0"/>
                  <a:pt x="365" y="0"/>
                </a:cubicBezTo>
                <a:lnTo>
                  <a:pt x="3186" y="0"/>
                </a:lnTo>
                <a:lnTo>
                  <a:pt x="3186" y="0"/>
                </a:lnTo>
                <a:cubicBezTo>
                  <a:pt x="3387" y="0"/>
                  <a:pt x="3550" y="163"/>
                  <a:pt x="3550" y="364"/>
                </a:cubicBezTo>
                <a:lnTo>
                  <a:pt x="3550" y="3326"/>
                </a:lnTo>
                <a:lnTo>
                  <a:pt x="3550" y="3326"/>
                </a:lnTo>
                <a:cubicBezTo>
                  <a:pt x="3550" y="3527"/>
                  <a:pt x="3387" y="3690"/>
                  <a:pt x="3186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8332055" y="6225669"/>
            <a:ext cx="2859451" cy="664879"/>
          </a:xfrm>
          <a:custGeom>
            <a:avLst/>
            <a:gdLst>
              <a:gd name="T0" fmla="*/ 2626 w 2711"/>
              <a:gd name="T1" fmla="*/ 0 h 629"/>
              <a:gd name="T2" fmla="*/ 85 w 2711"/>
              <a:gd name="T3" fmla="*/ 0 h 629"/>
              <a:gd name="T4" fmla="*/ 85 w 2711"/>
              <a:gd name="T5" fmla="*/ 0 h 629"/>
              <a:gd name="T6" fmla="*/ 0 w 2711"/>
              <a:gd name="T7" fmla="*/ 85 h 629"/>
              <a:gd name="T8" fmla="*/ 0 w 2711"/>
              <a:gd name="T9" fmla="*/ 543 h 629"/>
              <a:gd name="T10" fmla="*/ 0 w 2711"/>
              <a:gd name="T11" fmla="*/ 543 h 629"/>
              <a:gd name="T12" fmla="*/ 85 w 2711"/>
              <a:gd name="T13" fmla="*/ 628 h 629"/>
              <a:gd name="T14" fmla="*/ 2626 w 2711"/>
              <a:gd name="T15" fmla="*/ 628 h 629"/>
              <a:gd name="T16" fmla="*/ 2626 w 2711"/>
              <a:gd name="T17" fmla="*/ 628 h 629"/>
              <a:gd name="T18" fmla="*/ 2710 w 2711"/>
              <a:gd name="T19" fmla="*/ 543 h 629"/>
              <a:gd name="T20" fmla="*/ 2710 w 2711"/>
              <a:gd name="T21" fmla="*/ 85 h 629"/>
              <a:gd name="T22" fmla="*/ 2710 w 2711"/>
              <a:gd name="T23" fmla="*/ 85 h 629"/>
              <a:gd name="T24" fmla="*/ 2626 w 2711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629">
                <a:moveTo>
                  <a:pt x="2626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5" y="628"/>
                </a:cubicBezTo>
                <a:lnTo>
                  <a:pt x="2626" y="628"/>
                </a:lnTo>
                <a:lnTo>
                  <a:pt x="2626" y="628"/>
                </a:lnTo>
                <a:cubicBezTo>
                  <a:pt x="2672" y="628"/>
                  <a:pt x="2710" y="590"/>
                  <a:pt x="2710" y="543"/>
                </a:cubicBezTo>
                <a:lnTo>
                  <a:pt x="2710" y="85"/>
                </a:lnTo>
                <a:lnTo>
                  <a:pt x="2710" y="85"/>
                </a:lnTo>
                <a:cubicBezTo>
                  <a:pt x="2710" y="39"/>
                  <a:pt x="2672" y="0"/>
                  <a:pt x="2626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178"/>
          <p:cNvSpPr>
            <a:spLocks noChangeShapeType="1"/>
          </p:cNvSpPr>
          <p:nvPr/>
        </p:nvSpPr>
        <p:spPr bwMode="auto">
          <a:xfrm>
            <a:off x="843434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179"/>
          <p:cNvSpPr>
            <a:spLocks noChangeShapeType="1"/>
          </p:cNvSpPr>
          <p:nvPr/>
        </p:nvSpPr>
        <p:spPr bwMode="auto">
          <a:xfrm>
            <a:off x="8657521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180"/>
          <p:cNvSpPr>
            <a:spLocks noChangeShapeType="1"/>
          </p:cNvSpPr>
          <p:nvPr/>
        </p:nvSpPr>
        <p:spPr bwMode="auto">
          <a:xfrm>
            <a:off x="8876049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181"/>
          <p:cNvSpPr>
            <a:spLocks noChangeShapeType="1"/>
          </p:cNvSpPr>
          <p:nvPr/>
        </p:nvSpPr>
        <p:spPr bwMode="auto">
          <a:xfrm>
            <a:off x="9099226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82"/>
          <p:cNvSpPr>
            <a:spLocks noChangeShapeType="1"/>
          </p:cNvSpPr>
          <p:nvPr/>
        </p:nvSpPr>
        <p:spPr bwMode="auto">
          <a:xfrm>
            <a:off x="9317751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83"/>
          <p:cNvSpPr>
            <a:spLocks noChangeShapeType="1"/>
          </p:cNvSpPr>
          <p:nvPr/>
        </p:nvSpPr>
        <p:spPr bwMode="auto">
          <a:xfrm>
            <a:off x="9540928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84"/>
          <p:cNvSpPr>
            <a:spLocks noChangeShapeType="1"/>
          </p:cNvSpPr>
          <p:nvPr/>
        </p:nvSpPr>
        <p:spPr bwMode="auto">
          <a:xfrm>
            <a:off x="9759456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85"/>
          <p:cNvSpPr>
            <a:spLocks noChangeShapeType="1"/>
          </p:cNvSpPr>
          <p:nvPr/>
        </p:nvSpPr>
        <p:spPr bwMode="auto">
          <a:xfrm>
            <a:off x="9977982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86"/>
          <p:cNvSpPr>
            <a:spLocks noChangeShapeType="1"/>
          </p:cNvSpPr>
          <p:nvPr/>
        </p:nvSpPr>
        <p:spPr bwMode="auto">
          <a:xfrm>
            <a:off x="10201158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87"/>
          <p:cNvSpPr>
            <a:spLocks noChangeShapeType="1"/>
          </p:cNvSpPr>
          <p:nvPr/>
        </p:nvSpPr>
        <p:spPr bwMode="auto">
          <a:xfrm>
            <a:off x="1042433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188"/>
          <p:cNvSpPr>
            <a:spLocks noChangeShapeType="1"/>
          </p:cNvSpPr>
          <p:nvPr/>
        </p:nvSpPr>
        <p:spPr bwMode="auto">
          <a:xfrm>
            <a:off x="10642863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189"/>
          <p:cNvSpPr>
            <a:spLocks noChangeShapeType="1"/>
          </p:cNvSpPr>
          <p:nvPr/>
        </p:nvSpPr>
        <p:spPr bwMode="auto">
          <a:xfrm>
            <a:off x="10866040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90"/>
          <p:cNvSpPr>
            <a:spLocks noChangeShapeType="1"/>
          </p:cNvSpPr>
          <p:nvPr/>
        </p:nvSpPr>
        <p:spPr bwMode="auto">
          <a:xfrm>
            <a:off x="1108456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191"/>
          <p:cNvSpPr>
            <a:spLocks noChangeArrowheads="1"/>
          </p:cNvSpPr>
          <p:nvPr/>
        </p:nvSpPr>
        <p:spPr bwMode="auto">
          <a:xfrm>
            <a:off x="7890353" y="7662366"/>
            <a:ext cx="3742855" cy="2338705"/>
          </a:xfrm>
          <a:custGeom>
            <a:avLst/>
            <a:gdLst>
              <a:gd name="T0" fmla="*/ 3550 w 3551"/>
              <a:gd name="T1" fmla="*/ 2219 h 2220"/>
              <a:gd name="T2" fmla="*/ 0 w 3551"/>
              <a:gd name="T3" fmla="*/ 2219 h 2220"/>
              <a:gd name="T4" fmla="*/ 0 w 3551"/>
              <a:gd name="T5" fmla="*/ 0 h 2220"/>
              <a:gd name="T6" fmla="*/ 3550 w 3551"/>
              <a:gd name="T7" fmla="*/ 0 h 2220"/>
              <a:gd name="T8" fmla="*/ 3550 w 3551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2220">
                <a:moveTo>
                  <a:pt x="3550" y="2219"/>
                </a:moveTo>
                <a:lnTo>
                  <a:pt x="0" y="2219"/>
                </a:lnTo>
                <a:lnTo>
                  <a:pt x="0" y="0"/>
                </a:lnTo>
                <a:lnTo>
                  <a:pt x="3550" y="0"/>
                </a:lnTo>
                <a:lnTo>
                  <a:pt x="3550" y="221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2"/>
          <p:cNvSpPr>
            <a:spLocks noChangeArrowheads="1"/>
          </p:cNvSpPr>
          <p:nvPr/>
        </p:nvSpPr>
        <p:spPr bwMode="auto">
          <a:xfrm>
            <a:off x="12744442" y="6885899"/>
            <a:ext cx="3742855" cy="3891639"/>
          </a:xfrm>
          <a:custGeom>
            <a:avLst/>
            <a:gdLst>
              <a:gd name="T0" fmla="*/ 3186 w 3552"/>
              <a:gd name="T1" fmla="*/ 3690 h 3691"/>
              <a:gd name="T2" fmla="*/ 365 w 3552"/>
              <a:gd name="T3" fmla="*/ 3690 h 3691"/>
              <a:gd name="T4" fmla="*/ 365 w 3552"/>
              <a:gd name="T5" fmla="*/ 3690 h 3691"/>
              <a:gd name="T6" fmla="*/ 0 w 3552"/>
              <a:gd name="T7" fmla="*/ 3326 h 3691"/>
              <a:gd name="T8" fmla="*/ 0 w 3552"/>
              <a:gd name="T9" fmla="*/ 364 h 3691"/>
              <a:gd name="T10" fmla="*/ 0 w 3552"/>
              <a:gd name="T11" fmla="*/ 364 h 3691"/>
              <a:gd name="T12" fmla="*/ 365 w 3552"/>
              <a:gd name="T13" fmla="*/ 0 h 3691"/>
              <a:gd name="T14" fmla="*/ 3186 w 3552"/>
              <a:gd name="T15" fmla="*/ 0 h 3691"/>
              <a:gd name="T16" fmla="*/ 3186 w 3552"/>
              <a:gd name="T17" fmla="*/ 0 h 3691"/>
              <a:gd name="T18" fmla="*/ 3551 w 3552"/>
              <a:gd name="T19" fmla="*/ 364 h 3691"/>
              <a:gd name="T20" fmla="*/ 3551 w 3552"/>
              <a:gd name="T21" fmla="*/ 3326 h 3691"/>
              <a:gd name="T22" fmla="*/ 3551 w 3552"/>
              <a:gd name="T23" fmla="*/ 3326 h 3691"/>
              <a:gd name="T24" fmla="*/ 3186 w 3552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3691">
                <a:moveTo>
                  <a:pt x="3186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4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4" y="0"/>
                  <a:pt x="365" y="0"/>
                </a:cubicBezTo>
                <a:lnTo>
                  <a:pt x="3186" y="0"/>
                </a:lnTo>
                <a:lnTo>
                  <a:pt x="3186" y="0"/>
                </a:lnTo>
                <a:cubicBezTo>
                  <a:pt x="3387" y="0"/>
                  <a:pt x="3551" y="163"/>
                  <a:pt x="3551" y="364"/>
                </a:cubicBezTo>
                <a:lnTo>
                  <a:pt x="3551" y="3326"/>
                </a:lnTo>
                <a:lnTo>
                  <a:pt x="3551" y="3326"/>
                </a:lnTo>
                <a:cubicBezTo>
                  <a:pt x="3551" y="3527"/>
                  <a:pt x="3387" y="3690"/>
                  <a:pt x="3186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3"/>
          <p:cNvSpPr>
            <a:spLocks noChangeArrowheads="1"/>
          </p:cNvSpPr>
          <p:nvPr/>
        </p:nvSpPr>
        <p:spPr bwMode="auto">
          <a:xfrm>
            <a:off x="13186144" y="6225669"/>
            <a:ext cx="2859451" cy="664879"/>
          </a:xfrm>
          <a:custGeom>
            <a:avLst/>
            <a:gdLst>
              <a:gd name="T0" fmla="*/ 2625 w 2710"/>
              <a:gd name="T1" fmla="*/ 0 h 629"/>
              <a:gd name="T2" fmla="*/ 84 w 2710"/>
              <a:gd name="T3" fmla="*/ 0 h 629"/>
              <a:gd name="T4" fmla="*/ 84 w 2710"/>
              <a:gd name="T5" fmla="*/ 0 h 629"/>
              <a:gd name="T6" fmla="*/ 0 w 2710"/>
              <a:gd name="T7" fmla="*/ 85 h 629"/>
              <a:gd name="T8" fmla="*/ 0 w 2710"/>
              <a:gd name="T9" fmla="*/ 543 h 629"/>
              <a:gd name="T10" fmla="*/ 0 w 2710"/>
              <a:gd name="T11" fmla="*/ 543 h 629"/>
              <a:gd name="T12" fmla="*/ 84 w 2710"/>
              <a:gd name="T13" fmla="*/ 628 h 629"/>
              <a:gd name="T14" fmla="*/ 2625 w 2710"/>
              <a:gd name="T15" fmla="*/ 628 h 629"/>
              <a:gd name="T16" fmla="*/ 2625 w 2710"/>
              <a:gd name="T17" fmla="*/ 628 h 629"/>
              <a:gd name="T18" fmla="*/ 2709 w 2710"/>
              <a:gd name="T19" fmla="*/ 543 h 629"/>
              <a:gd name="T20" fmla="*/ 2709 w 2710"/>
              <a:gd name="T21" fmla="*/ 85 h 629"/>
              <a:gd name="T22" fmla="*/ 2709 w 2710"/>
              <a:gd name="T23" fmla="*/ 85 h 629"/>
              <a:gd name="T24" fmla="*/ 2625 w 2710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0" h="629">
                <a:moveTo>
                  <a:pt x="2625" y="0"/>
                </a:moveTo>
                <a:lnTo>
                  <a:pt x="84" y="0"/>
                </a:lnTo>
                <a:lnTo>
                  <a:pt x="84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4" y="628"/>
                </a:cubicBezTo>
                <a:lnTo>
                  <a:pt x="2625" y="628"/>
                </a:lnTo>
                <a:lnTo>
                  <a:pt x="2625" y="628"/>
                </a:lnTo>
                <a:cubicBezTo>
                  <a:pt x="2672" y="628"/>
                  <a:pt x="2709" y="590"/>
                  <a:pt x="2709" y="543"/>
                </a:cubicBezTo>
                <a:lnTo>
                  <a:pt x="2709" y="85"/>
                </a:lnTo>
                <a:lnTo>
                  <a:pt x="2709" y="85"/>
                </a:lnTo>
                <a:cubicBezTo>
                  <a:pt x="2709" y="39"/>
                  <a:pt x="2672" y="0"/>
                  <a:pt x="2625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Line 194"/>
          <p:cNvSpPr>
            <a:spLocks noChangeShapeType="1"/>
          </p:cNvSpPr>
          <p:nvPr/>
        </p:nvSpPr>
        <p:spPr bwMode="auto">
          <a:xfrm>
            <a:off x="1328843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195"/>
          <p:cNvSpPr>
            <a:spLocks noChangeShapeType="1"/>
          </p:cNvSpPr>
          <p:nvPr/>
        </p:nvSpPr>
        <p:spPr bwMode="auto">
          <a:xfrm>
            <a:off x="13511610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96"/>
          <p:cNvSpPr>
            <a:spLocks noChangeShapeType="1"/>
          </p:cNvSpPr>
          <p:nvPr/>
        </p:nvSpPr>
        <p:spPr bwMode="auto">
          <a:xfrm>
            <a:off x="13730139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197"/>
          <p:cNvSpPr>
            <a:spLocks noChangeShapeType="1"/>
          </p:cNvSpPr>
          <p:nvPr/>
        </p:nvSpPr>
        <p:spPr bwMode="auto">
          <a:xfrm>
            <a:off x="13953315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198"/>
          <p:cNvSpPr>
            <a:spLocks noChangeShapeType="1"/>
          </p:cNvSpPr>
          <p:nvPr/>
        </p:nvSpPr>
        <p:spPr bwMode="auto">
          <a:xfrm>
            <a:off x="14171841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99"/>
          <p:cNvSpPr>
            <a:spLocks noChangeShapeType="1"/>
          </p:cNvSpPr>
          <p:nvPr/>
        </p:nvSpPr>
        <p:spPr bwMode="auto">
          <a:xfrm>
            <a:off x="14395017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200"/>
          <p:cNvSpPr>
            <a:spLocks noChangeShapeType="1"/>
          </p:cNvSpPr>
          <p:nvPr/>
        </p:nvSpPr>
        <p:spPr bwMode="auto">
          <a:xfrm>
            <a:off x="14613546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01"/>
          <p:cNvSpPr>
            <a:spLocks noChangeShapeType="1"/>
          </p:cNvSpPr>
          <p:nvPr/>
        </p:nvSpPr>
        <p:spPr bwMode="auto">
          <a:xfrm>
            <a:off x="14836722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02"/>
          <p:cNvSpPr>
            <a:spLocks noChangeShapeType="1"/>
          </p:cNvSpPr>
          <p:nvPr/>
        </p:nvSpPr>
        <p:spPr bwMode="auto">
          <a:xfrm>
            <a:off x="15055248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03"/>
          <p:cNvSpPr>
            <a:spLocks noChangeShapeType="1"/>
          </p:cNvSpPr>
          <p:nvPr/>
        </p:nvSpPr>
        <p:spPr bwMode="auto">
          <a:xfrm>
            <a:off x="1527842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04"/>
          <p:cNvSpPr>
            <a:spLocks noChangeShapeType="1"/>
          </p:cNvSpPr>
          <p:nvPr/>
        </p:nvSpPr>
        <p:spPr bwMode="auto">
          <a:xfrm>
            <a:off x="15496953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05"/>
          <p:cNvSpPr>
            <a:spLocks noChangeShapeType="1"/>
          </p:cNvSpPr>
          <p:nvPr/>
        </p:nvSpPr>
        <p:spPr bwMode="auto">
          <a:xfrm>
            <a:off x="15720129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06"/>
          <p:cNvSpPr>
            <a:spLocks noChangeShapeType="1"/>
          </p:cNvSpPr>
          <p:nvPr/>
        </p:nvSpPr>
        <p:spPr bwMode="auto">
          <a:xfrm>
            <a:off x="1593865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207"/>
          <p:cNvSpPr>
            <a:spLocks noChangeArrowheads="1"/>
          </p:cNvSpPr>
          <p:nvPr/>
        </p:nvSpPr>
        <p:spPr bwMode="auto">
          <a:xfrm>
            <a:off x="12744442" y="7662366"/>
            <a:ext cx="3742855" cy="2338705"/>
          </a:xfrm>
          <a:custGeom>
            <a:avLst/>
            <a:gdLst>
              <a:gd name="T0" fmla="*/ 3551 w 3552"/>
              <a:gd name="T1" fmla="*/ 2219 h 2220"/>
              <a:gd name="T2" fmla="*/ 0 w 3552"/>
              <a:gd name="T3" fmla="*/ 2219 h 2220"/>
              <a:gd name="T4" fmla="*/ 0 w 3552"/>
              <a:gd name="T5" fmla="*/ 0 h 2220"/>
              <a:gd name="T6" fmla="*/ 3551 w 3552"/>
              <a:gd name="T7" fmla="*/ 0 h 2220"/>
              <a:gd name="T8" fmla="*/ 3551 w 3552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2220">
                <a:moveTo>
                  <a:pt x="3551" y="2219"/>
                </a:moveTo>
                <a:lnTo>
                  <a:pt x="0" y="2219"/>
                </a:lnTo>
                <a:lnTo>
                  <a:pt x="0" y="0"/>
                </a:lnTo>
                <a:lnTo>
                  <a:pt x="3551" y="0"/>
                </a:lnTo>
                <a:lnTo>
                  <a:pt x="3551" y="2219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8"/>
          <p:cNvSpPr>
            <a:spLocks noChangeArrowheads="1"/>
          </p:cNvSpPr>
          <p:nvPr/>
        </p:nvSpPr>
        <p:spPr bwMode="auto">
          <a:xfrm>
            <a:off x="17598531" y="6885899"/>
            <a:ext cx="3742855" cy="3891639"/>
          </a:xfrm>
          <a:custGeom>
            <a:avLst/>
            <a:gdLst>
              <a:gd name="T0" fmla="*/ 3186 w 3552"/>
              <a:gd name="T1" fmla="*/ 3690 h 3691"/>
              <a:gd name="T2" fmla="*/ 365 w 3552"/>
              <a:gd name="T3" fmla="*/ 3690 h 3691"/>
              <a:gd name="T4" fmla="*/ 365 w 3552"/>
              <a:gd name="T5" fmla="*/ 3690 h 3691"/>
              <a:gd name="T6" fmla="*/ 0 w 3552"/>
              <a:gd name="T7" fmla="*/ 3326 h 3691"/>
              <a:gd name="T8" fmla="*/ 0 w 3552"/>
              <a:gd name="T9" fmla="*/ 364 h 3691"/>
              <a:gd name="T10" fmla="*/ 0 w 3552"/>
              <a:gd name="T11" fmla="*/ 364 h 3691"/>
              <a:gd name="T12" fmla="*/ 365 w 3552"/>
              <a:gd name="T13" fmla="*/ 0 h 3691"/>
              <a:gd name="T14" fmla="*/ 3186 w 3552"/>
              <a:gd name="T15" fmla="*/ 0 h 3691"/>
              <a:gd name="T16" fmla="*/ 3186 w 3552"/>
              <a:gd name="T17" fmla="*/ 0 h 3691"/>
              <a:gd name="T18" fmla="*/ 3551 w 3552"/>
              <a:gd name="T19" fmla="*/ 364 h 3691"/>
              <a:gd name="T20" fmla="*/ 3551 w 3552"/>
              <a:gd name="T21" fmla="*/ 3326 h 3691"/>
              <a:gd name="T22" fmla="*/ 3551 w 3552"/>
              <a:gd name="T23" fmla="*/ 3326 h 3691"/>
              <a:gd name="T24" fmla="*/ 3186 w 3552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3691">
                <a:moveTo>
                  <a:pt x="3186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4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4" y="0"/>
                  <a:pt x="365" y="0"/>
                </a:cubicBezTo>
                <a:lnTo>
                  <a:pt x="3186" y="0"/>
                </a:lnTo>
                <a:lnTo>
                  <a:pt x="3186" y="0"/>
                </a:lnTo>
                <a:cubicBezTo>
                  <a:pt x="3387" y="0"/>
                  <a:pt x="3551" y="163"/>
                  <a:pt x="3551" y="364"/>
                </a:cubicBezTo>
                <a:lnTo>
                  <a:pt x="3551" y="3326"/>
                </a:lnTo>
                <a:lnTo>
                  <a:pt x="3551" y="3326"/>
                </a:lnTo>
                <a:cubicBezTo>
                  <a:pt x="3551" y="3527"/>
                  <a:pt x="3387" y="3690"/>
                  <a:pt x="3186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9"/>
          <p:cNvSpPr>
            <a:spLocks noChangeArrowheads="1"/>
          </p:cNvSpPr>
          <p:nvPr/>
        </p:nvSpPr>
        <p:spPr bwMode="auto">
          <a:xfrm>
            <a:off x="18040233" y="6225669"/>
            <a:ext cx="2859451" cy="664879"/>
          </a:xfrm>
          <a:custGeom>
            <a:avLst/>
            <a:gdLst>
              <a:gd name="T0" fmla="*/ 2626 w 2711"/>
              <a:gd name="T1" fmla="*/ 0 h 629"/>
              <a:gd name="T2" fmla="*/ 85 w 2711"/>
              <a:gd name="T3" fmla="*/ 0 h 629"/>
              <a:gd name="T4" fmla="*/ 85 w 2711"/>
              <a:gd name="T5" fmla="*/ 0 h 629"/>
              <a:gd name="T6" fmla="*/ 0 w 2711"/>
              <a:gd name="T7" fmla="*/ 85 h 629"/>
              <a:gd name="T8" fmla="*/ 0 w 2711"/>
              <a:gd name="T9" fmla="*/ 543 h 629"/>
              <a:gd name="T10" fmla="*/ 0 w 2711"/>
              <a:gd name="T11" fmla="*/ 543 h 629"/>
              <a:gd name="T12" fmla="*/ 85 w 2711"/>
              <a:gd name="T13" fmla="*/ 628 h 629"/>
              <a:gd name="T14" fmla="*/ 2626 w 2711"/>
              <a:gd name="T15" fmla="*/ 628 h 629"/>
              <a:gd name="T16" fmla="*/ 2626 w 2711"/>
              <a:gd name="T17" fmla="*/ 628 h 629"/>
              <a:gd name="T18" fmla="*/ 2710 w 2711"/>
              <a:gd name="T19" fmla="*/ 543 h 629"/>
              <a:gd name="T20" fmla="*/ 2710 w 2711"/>
              <a:gd name="T21" fmla="*/ 85 h 629"/>
              <a:gd name="T22" fmla="*/ 2710 w 2711"/>
              <a:gd name="T23" fmla="*/ 85 h 629"/>
              <a:gd name="T24" fmla="*/ 2626 w 2711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629">
                <a:moveTo>
                  <a:pt x="2626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5" y="628"/>
                </a:cubicBezTo>
                <a:lnTo>
                  <a:pt x="2626" y="628"/>
                </a:lnTo>
                <a:lnTo>
                  <a:pt x="2626" y="628"/>
                </a:lnTo>
                <a:cubicBezTo>
                  <a:pt x="2673" y="628"/>
                  <a:pt x="2710" y="590"/>
                  <a:pt x="2710" y="543"/>
                </a:cubicBezTo>
                <a:lnTo>
                  <a:pt x="2710" y="85"/>
                </a:lnTo>
                <a:lnTo>
                  <a:pt x="2710" y="85"/>
                </a:lnTo>
                <a:cubicBezTo>
                  <a:pt x="2710" y="39"/>
                  <a:pt x="2673" y="0"/>
                  <a:pt x="2626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Line 210"/>
          <p:cNvSpPr>
            <a:spLocks noChangeShapeType="1"/>
          </p:cNvSpPr>
          <p:nvPr/>
        </p:nvSpPr>
        <p:spPr bwMode="auto">
          <a:xfrm>
            <a:off x="18142523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211"/>
          <p:cNvSpPr>
            <a:spLocks noChangeShapeType="1"/>
          </p:cNvSpPr>
          <p:nvPr/>
        </p:nvSpPr>
        <p:spPr bwMode="auto">
          <a:xfrm>
            <a:off x="18365699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212"/>
          <p:cNvSpPr>
            <a:spLocks noChangeShapeType="1"/>
          </p:cNvSpPr>
          <p:nvPr/>
        </p:nvSpPr>
        <p:spPr bwMode="auto">
          <a:xfrm>
            <a:off x="18584228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213"/>
          <p:cNvSpPr>
            <a:spLocks noChangeShapeType="1"/>
          </p:cNvSpPr>
          <p:nvPr/>
        </p:nvSpPr>
        <p:spPr bwMode="auto">
          <a:xfrm>
            <a:off x="18807404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214"/>
          <p:cNvSpPr>
            <a:spLocks noChangeShapeType="1"/>
          </p:cNvSpPr>
          <p:nvPr/>
        </p:nvSpPr>
        <p:spPr bwMode="auto">
          <a:xfrm>
            <a:off x="19025930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215"/>
          <p:cNvSpPr>
            <a:spLocks noChangeShapeType="1"/>
          </p:cNvSpPr>
          <p:nvPr/>
        </p:nvSpPr>
        <p:spPr bwMode="auto">
          <a:xfrm>
            <a:off x="19249106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216"/>
          <p:cNvSpPr>
            <a:spLocks noChangeShapeType="1"/>
          </p:cNvSpPr>
          <p:nvPr/>
        </p:nvSpPr>
        <p:spPr bwMode="auto">
          <a:xfrm>
            <a:off x="19467635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217"/>
          <p:cNvSpPr>
            <a:spLocks noChangeShapeType="1"/>
          </p:cNvSpPr>
          <p:nvPr/>
        </p:nvSpPr>
        <p:spPr bwMode="auto">
          <a:xfrm>
            <a:off x="19690811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218"/>
          <p:cNvSpPr>
            <a:spLocks noChangeShapeType="1"/>
          </p:cNvSpPr>
          <p:nvPr/>
        </p:nvSpPr>
        <p:spPr bwMode="auto">
          <a:xfrm>
            <a:off x="19909337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219"/>
          <p:cNvSpPr>
            <a:spLocks noChangeShapeType="1"/>
          </p:cNvSpPr>
          <p:nvPr/>
        </p:nvSpPr>
        <p:spPr bwMode="auto">
          <a:xfrm>
            <a:off x="20132513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220"/>
          <p:cNvSpPr>
            <a:spLocks noChangeShapeType="1"/>
          </p:cNvSpPr>
          <p:nvPr/>
        </p:nvSpPr>
        <p:spPr bwMode="auto">
          <a:xfrm>
            <a:off x="20351042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221"/>
          <p:cNvSpPr>
            <a:spLocks noChangeShapeType="1"/>
          </p:cNvSpPr>
          <p:nvPr/>
        </p:nvSpPr>
        <p:spPr bwMode="auto">
          <a:xfrm>
            <a:off x="20574218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222"/>
          <p:cNvSpPr>
            <a:spLocks noChangeShapeType="1"/>
          </p:cNvSpPr>
          <p:nvPr/>
        </p:nvSpPr>
        <p:spPr bwMode="auto">
          <a:xfrm>
            <a:off x="2079274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Freeform 223"/>
          <p:cNvSpPr>
            <a:spLocks noChangeArrowheads="1"/>
          </p:cNvSpPr>
          <p:nvPr/>
        </p:nvSpPr>
        <p:spPr bwMode="auto">
          <a:xfrm>
            <a:off x="17598531" y="7662366"/>
            <a:ext cx="3742855" cy="2338705"/>
          </a:xfrm>
          <a:custGeom>
            <a:avLst/>
            <a:gdLst>
              <a:gd name="T0" fmla="*/ 3551 w 3552"/>
              <a:gd name="T1" fmla="*/ 2219 h 2220"/>
              <a:gd name="T2" fmla="*/ 0 w 3552"/>
              <a:gd name="T3" fmla="*/ 2219 h 2220"/>
              <a:gd name="T4" fmla="*/ 0 w 3552"/>
              <a:gd name="T5" fmla="*/ 0 h 2220"/>
              <a:gd name="T6" fmla="*/ 3551 w 3552"/>
              <a:gd name="T7" fmla="*/ 0 h 2220"/>
              <a:gd name="T8" fmla="*/ 3551 w 3552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2220">
                <a:moveTo>
                  <a:pt x="3551" y="2219"/>
                </a:moveTo>
                <a:lnTo>
                  <a:pt x="0" y="2219"/>
                </a:lnTo>
                <a:lnTo>
                  <a:pt x="0" y="0"/>
                </a:lnTo>
                <a:lnTo>
                  <a:pt x="3551" y="0"/>
                </a:lnTo>
                <a:lnTo>
                  <a:pt x="3551" y="2219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4"/>
          <p:cNvSpPr>
            <a:spLocks noChangeArrowheads="1"/>
          </p:cNvSpPr>
          <p:nvPr/>
        </p:nvSpPr>
        <p:spPr bwMode="auto">
          <a:xfrm>
            <a:off x="9368898" y="7941336"/>
            <a:ext cx="790417" cy="488200"/>
          </a:xfrm>
          <a:custGeom>
            <a:avLst/>
            <a:gdLst>
              <a:gd name="T0" fmla="*/ 45 w 748"/>
              <a:gd name="T1" fmla="*/ 232 h 464"/>
              <a:gd name="T2" fmla="*/ 45 w 748"/>
              <a:gd name="T3" fmla="*/ 232 h 464"/>
              <a:gd name="T4" fmla="*/ 374 w 748"/>
              <a:gd name="T5" fmla="*/ 424 h 464"/>
              <a:gd name="T6" fmla="*/ 374 w 748"/>
              <a:gd name="T7" fmla="*/ 424 h 464"/>
              <a:gd name="T8" fmla="*/ 377 w 748"/>
              <a:gd name="T9" fmla="*/ 424 h 464"/>
              <a:gd name="T10" fmla="*/ 377 w 748"/>
              <a:gd name="T11" fmla="*/ 424 h 464"/>
              <a:gd name="T12" fmla="*/ 599 w 748"/>
              <a:gd name="T13" fmla="*/ 338 h 464"/>
              <a:gd name="T14" fmla="*/ 599 w 748"/>
              <a:gd name="T15" fmla="*/ 338 h 464"/>
              <a:gd name="T16" fmla="*/ 701 w 748"/>
              <a:gd name="T17" fmla="*/ 232 h 464"/>
              <a:gd name="T18" fmla="*/ 701 w 748"/>
              <a:gd name="T19" fmla="*/ 232 h 464"/>
              <a:gd name="T20" fmla="*/ 373 w 748"/>
              <a:gd name="T21" fmla="*/ 41 h 464"/>
              <a:gd name="T22" fmla="*/ 373 w 748"/>
              <a:gd name="T23" fmla="*/ 41 h 464"/>
              <a:gd name="T24" fmla="*/ 369 w 748"/>
              <a:gd name="T25" fmla="*/ 41 h 464"/>
              <a:gd name="T26" fmla="*/ 369 w 748"/>
              <a:gd name="T27" fmla="*/ 41 h 464"/>
              <a:gd name="T28" fmla="*/ 148 w 748"/>
              <a:gd name="T29" fmla="*/ 126 h 464"/>
              <a:gd name="T30" fmla="*/ 148 w 748"/>
              <a:gd name="T31" fmla="*/ 126 h 464"/>
              <a:gd name="T32" fmla="*/ 45 w 748"/>
              <a:gd name="T33" fmla="*/ 232 h 464"/>
              <a:gd name="T34" fmla="*/ 374 w 748"/>
              <a:gd name="T35" fmla="*/ 463 h 464"/>
              <a:gd name="T36" fmla="*/ 374 w 748"/>
              <a:gd name="T37" fmla="*/ 463 h 464"/>
              <a:gd name="T38" fmla="*/ 125 w 748"/>
              <a:gd name="T39" fmla="*/ 370 h 464"/>
              <a:gd name="T40" fmla="*/ 125 w 748"/>
              <a:gd name="T41" fmla="*/ 370 h 464"/>
              <a:gd name="T42" fmla="*/ 7 w 748"/>
              <a:gd name="T43" fmla="*/ 247 h 464"/>
              <a:gd name="T44" fmla="*/ 7 w 748"/>
              <a:gd name="T45" fmla="*/ 247 h 464"/>
              <a:gd name="T46" fmla="*/ 4 w 748"/>
              <a:gd name="T47" fmla="*/ 241 h 464"/>
              <a:gd name="T48" fmla="*/ 4 w 748"/>
              <a:gd name="T49" fmla="*/ 241 h 464"/>
              <a:gd name="T50" fmla="*/ 5 w 748"/>
              <a:gd name="T51" fmla="*/ 221 h 464"/>
              <a:gd name="T52" fmla="*/ 5 w 748"/>
              <a:gd name="T53" fmla="*/ 221 h 464"/>
              <a:gd name="T54" fmla="*/ 123 w 748"/>
              <a:gd name="T55" fmla="*/ 96 h 464"/>
              <a:gd name="T56" fmla="*/ 123 w 748"/>
              <a:gd name="T57" fmla="*/ 96 h 464"/>
              <a:gd name="T58" fmla="*/ 369 w 748"/>
              <a:gd name="T59" fmla="*/ 1 h 464"/>
              <a:gd name="T60" fmla="*/ 369 w 748"/>
              <a:gd name="T61" fmla="*/ 1 h 464"/>
              <a:gd name="T62" fmla="*/ 621 w 748"/>
              <a:gd name="T63" fmla="*/ 94 h 464"/>
              <a:gd name="T64" fmla="*/ 621 w 748"/>
              <a:gd name="T65" fmla="*/ 94 h 464"/>
              <a:gd name="T66" fmla="*/ 739 w 748"/>
              <a:gd name="T67" fmla="*/ 218 h 464"/>
              <a:gd name="T68" fmla="*/ 739 w 748"/>
              <a:gd name="T69" fmla="*/ 218 h 464"/>
              <a:gd name="T70" fmla="*/ 743 w 748"/>
              <a:gd name="T71" fmla="*/ 223 h 464"/>
              <a:gd name="T72" fmla="*/ 743 w 748"/>
              <a:gd name="T73" fmla="*/ 223 h 464"/>
              <a:gd name="T74" fmla="*/ 742 w 748"/>
              <a:gd name="T75" fmla="*/ 243 h 464"/>
              <a:gd name="T76" fmla="*/ 742 w 748"/>
              <a:gd name="T77" fmla="*/ 243 h 464"/>
              <a:gd name="T78" fmla="*/ 623 w 748"/>
              <a:gd name="T79" fmla="*/ 369 h 464"/>
              <a:gd name="T80" fmla="*/ 623 w 748"/>
              <a:gd name="T81" fmla="*/ 369 h 464"/>
              <a:gd name="T82" fmla="*/ 377 w 748"/>
              <a:gd name="T83" fmla="*/ 463 h 464"/>
              <a:gd name="T84" fmla="*/ 377 w 748"/>
              <a:gd name="T85" fmla="*/ 463 h 464"/>
              <a:gd name="T86" fmla="*/ 374 w 748"/>
              <a:gd name="T87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8" h="464">
                <a:moveTo>
                  <a:pt x="45" y="232"/>
                </a:moveTo>
                <a:lnTo>
                  <a:pt x="45" y="232"/>
                </a:lnTo>
                <a:cubicBezTo>
                  <a:pt x="95" y="297"/>
                  <a:pt x="211" y="424"/>
                  <a:pt x="374" y="424"/>
                </a:cubicBezTo>
                <a:lnTo>
                  <a:pt x="374" y="424"/>
                </a:lnTo>
                <a:cubicBezTo>
                  <a:pt x="375" y="424"/>
                  <a:pt x="376" y="424"/>
                  <a:pt x="377" y="424"/>
                </a:cubicBezTo>
                <a:lnTo>
                  <a:pt x="377" y="424"/>
                </a:lnTo>
                <a:cubicBezTo>
                  <a:pt x="454" y="423"/>
                  <a:pt x="528" y="394"/>
                  <a:pt x="599" y="338"/>
                </a:cubicBezTo>
                <a:lnTo>
                  <a:pt x="599" y="338"/>
                </a:lnTo>
                <a:cubicBezTo>
                  <a:pt x="636" y="309"/>
                  <a:pt x="671" y="273"/>
                  <a:pt x="701" y="232"/>
                </a:cubicBezTo>
                <a:lnTo>
                  <a:pt x="701" y="232"/>
                </a:lnTo>
                <a:cubicBezTo>
                  <a:pt x="651" y="167"/>
                  <a:pt x="535" y="41"/>
                  <a:pt x="373" y="41"/>
                </a:cubicBezTo>
                <a:lnTo>
                  <a:pt x="373" y="41"/>
                </a:lnTo>
                <a:cubicBezTo>
                  <a:pt x="372" y="41"/>
                  <a:pt x="371" y="41"/>
                  <a:pt x="369" y="41"/>
                </a:cubicBezTo>
                <a:lnTo>
                  <a:pt x="369" y="41"/>
                </a:lnTo>
                <a:cubicBezTo>
                  <a:pt x="293" y="41"/>
                  <a:pt x="218" y="70"/>
                  <a:pt x="148" y="126"/>
                </a:cubicBezTo>
                <a:lnTo>
                  <a:pt x="148" y="126"/>
                </a:lnTo>
                <a:cubicBezTo>
                  <a:pt x="111" y="155"/>
                  <a:pt x="76" y="191"/>
                  <a:pt x="45" y="232"/>
                </a:cubicBezTo>
                <a:close/>
                <a:moveTo>
                  <a:pt x="374" y="463"/>
                </a:moveTo>
                <a:lnTo>
                  <a:pt x="374" y="463"/>
                </a:lnTo>
                <a:cubicBezTo>
                  <a:pt x="287" y="463"/>
                  <a:pt x="204" y="432"/>
                  <a:pt x="125" y="370"/>
                </a:cubicBezTo>
                <a:lnTo>
                  <a:pt x="125" y="370"/>
                </a:lnTo>
                <a:cubicBezTo>
                  <a:pt x="83" y="336"/>
                  <a:pt x="42" y="294"/>
                  <a:pt x="7" y="247"/>
                </a:cubicBezTo>
                <a:lnTo>
                  <a:pt x="7" y="247"/>
                </a:lnTo>
                <a:cubicBezTo>
                  <a:pt x="6" y="245"/>
                  <a:pt x="4" y="243"/>
                  <a:pt x="4" y="241"/>
                </a:cubicBezTo>
                <a:lnTo>
                  <a:pt x="4" y="241"/>
                </a:lnTo>
                <a:cubicBezTo>
                  <a:pt x="0" y="234"/>
                  <a:pt x="1" y="226"/>
                  <a:pt x="5" y="221"/>
                </a:cubicBezTo>
                <a:lnTo>
                  <a:pt x="5" y="221"/>
                </a:lnTo>
                <a:cubicBezTo>
                  <a:pt x="39" y="173"/>
                  <a:pt x="80" y="129"/>
                  <a:pt x="123" y="96"/>
                </a:cubicBezTo>
                <a:lnTo>
                  <a:pt x="123" y="96"/>
                </a:lnTo>
                <a:cubicBezTo>
                  <a:pt x="200" y="34"/>
                  <a:pt x="284" y="2"/>
                  <a:pt x="369" y="1"/>
                </a:cubicBezTo>
                <a:lnTo>
                  <a:pt x="369" y="1"/>
                </a:lnTo>
                <a:cubicBezTo>
                  <a:pt x="457" y="0"/>
                  <a:pt x="542" y="31"/>
                  <a:pt x="621" y="94"/>
                </a:cubicBezTo>
                <a:lnTo>
                  <a:pt x="621" y="94"/>
                </a:lnTo>
                <a:cubicBezTo>
                  <a:pt x="664" y="128"/>
                  <a:pt x="705" y="171"/>
                  <a:pt x="739" y="218"/>
                </a:cubicBezTo>
                <a:lnTo>
                  <a:pt x="739" y="218"/>
                </a:lnTo>
                <a:cubicBezTo>
                  <a:pt x="740" y="220"/>
                  <a:pt x="742" y="221"/>
                  <a:pt x="743" y="223"/>
                </a:cubicBezTo>
                <a:lnTo>
                  <a:pt x="743" y="223"/>
                </a:lnTo>
                <a:cubicBezTo>
                  <a:pt x="747" y="230"/>
                  <a:pt x="746" y="237"/>
                  <a:pt x="742" y="243"/>
                </a:cubicBezTo>
                <a:lnTo>
                  <a:pt x="742" y="243"/>
                </a:lnTo>
                <a:cubicBezTo>
                  <a:pt x="708" y="291"/>
                  <a:pt x="667" y="335"/>
                  <a:pt x="623" y="369"/>
                </a:cubicBezTo>
                <a:lnTo>
                  <a:pt x="623" y="369"/>
                </a:lnTo>
                <a:cubicBezTo>
                  <a:pt x="546" y="431"/>
                  <a:pt x="463" y="462"/>
                  <a:pt x="377" y="463"/>
                </a:cubicBezTo>
                <a:lnTo>
                  <a:pt x="377" y="463"/>
                </a:lnTo>
                <a:cubicBezTo>
                  <a:pt x="376" y="463"/>
                  <a:pt x="375" y="463"/>
                  <a:pt x="374" y="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5"/>
          <p:cNvSpPr>
            <a:spLocks noChangeArrowheads="1"/>
          </p:cNvSpPr>
          <p:nvPr/>
        </p:nvSpPr>
        <p:spPr bwMode="auto">
          <a:xfrm>
            <a:off x="9596722" y="8025028"/>
            <a:ext cx="325466" cy="325466"/>
          </a:xfrm>
          <a:custGeom>
            <a:avLst/>
            <a:gdLst>
              <a:gd name="T0" fmla="*/ 154 w 308"/>
              <a:gd name="T1" fmla="*/ 39 h 307"/>
              <a:gd name="T2" fmla="*/ 154 w 308"/>
              <a:gd name="T3" fmla="*/ 39 h 307"/>
              <a:gd name="T4" fmla="*/ 40 w 308"/>
              <a:gd name="T5" fmla="*/ 153 h 307"/>
              <a:gd name="T6" fmla="*/ 40 w 308"/>
              <a:gd name="T7" fmla="*/ 153 h 307"/>
              <a:gd name="T8" fmla="*/ 154 w 308"/>
              <a:gd name="T9" fmla="*/ 267 h 307"/>
              <a:gd name="T10" fmla="*/ 154 w 308"/>
              <a:gd name="T11" fmla="*/ 267 h 307"/>
              <a:gd name="T12" fmla="*/ 268 w 308"/>
              <a:gd name="T13" fmla="*/ 153 h 307"/>
              <a:gd name="T14" fmla="*/ 268 w 308"/>
              <a:gd name="T15" fmla="*/ 153 h 307"/>
              <a:gd name="T16" fmla="*/ 154 w 308"/>
              <a:gd name="T17" fmla="*/ 39 h 307"/>
              <a:gd name="T18" fmla="*/ 154 w 308"/>
              <a:gd name="T19" fmla="*/ 306 h 307"/>
              <a:gd name="T20" fmla="*/ 154 w 308"/>
              <a:gd name="T21" fmla="*/ 306 h 307"/>
              <a:gd name="T22" fmla="*/ 0 w 308"/>
              <a:gd name="T23" fmla="*/ 153 h 307"/>
              <a:gd name="T24" fmla="*/ 0 w 308"/>
              <a:gd name="T25" fmla="*/ 153 h 307"/>
              <a:gd name="T26" fmla="*/ 154 w 308"/>
              <a:gd name="T27" fmla="*/ 0 h 307"/>
              <a:gd name="T28" fmla="*/ 154 w 308"/>
              <a:gd name="T29" fmla="*/ 0 h 307"/>
              <a:gd name="T30" fmla="*/ 307 w 308"/>
              <a:gd name="T31" fmla="*/ 153 h 307"/>
              <a:gd name="T32" fmla="*/ 307 w 308"/>
              <a:gd name="T33" fmla="*/ 153 h 307"/>
              <a:gd name="T34" fmla="*/ 154 w 308"/>
              <a:gd name="T3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307">
                <a:moveTo>
                  <a:pt x="154" y="39"/>
                </a:moveTo>
                <a:lnTo>
                  <a:pt x="154" y="39"/>
                </a:lnTo>
                <a:cubicBezTo>
                  <a:pt x="91" y="39"/>
                  <a:pt x="40" y="90"/>
                  <a:pt x="40" y="153"/>
                </a:cubicBezTo>
                <a:lnTo>
                  <a:pt x="40" y="153"/>
                </a:lnTo>
                <a:cubicBezTo>
                  <a:pt x="40" y="216"/>
                  <a:pt x="91" y="267"/>
                  <a:pt x="154" y="267"/>
                </a:cubicBezTo>
                <a:lnTo>
                  <a:pt x="154" y="267"/>
                </a:lnTo>
                <a:cubicBezTo>
                  <a:pt x="217" y="267"/>
                  <a:pt x="268" y="216"/>
                  <a:pt x="268" y="153"/>
                </a:cubicBezTo>
                <a:lnTo>
                  <a:pt x="268" y="153"/>
                </a:lnTo>
                <a:cubicBezTo>
                  <a:pt x="268" y="90"/>
                  <a:pt x="217" y="39"/>
                  <a:pt x="154" y="39"/>
                </a:cubicBezTo>
                <a:close/>
                <a:moveTo>
                  <a:pt x="154" y="306"/>
                </a:moveTo>
                <a:lnTo>
                  <a:pt x="154" y="306"/>
                </a:lnTo>
                <a:cubicBezTo>
                  <a:pt x="69" y="306"/>
                  <a:pt x="0" y="238"/>
                  <a:pt x="0" y="153"/>
                </a:cubicBezTo>
                <a:lnTo>
                  <a:pt x="0" y="153"/>
                </a:lnTo>
                <a:cubicBezTo>
                  <a:pt x="0" y="69"/>
                  <a:pt x="69" y="0"/>
                  <a:pt x="154" y="0"/>
                </a:cubicBezTo>
                <a:lnTo>
                  <a:pt x="154" y="0"/>
                </a:lnTo>
                <a:cubicBezTo>
                  <a:pt x="238" y="0"/>
                  <a:pt x="307" y="69"/>
                  <a:pt x="307" y="153"/>
                </a:cubicBezTo>
                <a:lnTo>
                  <a:pt x="307" y="153"/>
                </a:lnTo>
                <a:cubicBezTo>
                  <a:pt x="307" y="238"/>
                  <a:pt x="238" y="306"/>
                  <a:pt x="154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6"/>
          <p:cNvSpPr>
            <a:spLocks noChangeArrowheads="1"/>
          </p:cNvSpPr>
          <p:nvPr/>
        </p:nvSpPr>
        <p:spPr bwMode="auto">
          <a:xfrm>
            <a:off x="14255532" y="7797203"/>
            <a:ext cx="720676" cy="776467"/>
          </a:xfrm>
          <a:custGeom>
            <a:avLst/>
            <a:gdLst>
              <a:gd name="T0" fmla="*/ 408 w 683"/>
              <a:gd name="T1" fmla="*/ 673 h 738"/>
              <a:gd name="T2" fmla="*/ 439 w 683"/>
              <a:gd name="T3" fmla="*/ 676 h 738"/>
              <a:gd name="T4" fmla="*/ 562 w 683"/>
              <a:gd name="T5" fmla="*/ 682 h 738"/>
              <a:gd name="T6" fmla="*/ 572 w 683"/>
              <a:gd name="T7" fmla="*/ 654 h 738"/>
              <a:gd name="T8" fmla="*/ 562 w 683"/>
              <a:gd name="T9" fmla="*/ 616 h 738"/>
              <a:gd name="T10" fmla="*/ 578 w 683"/>
              <a:gd name="T11" fmla="*/ 601 h 738"/>
              <a:gd name="T12" fmla="*/ 597 w 683"/>
              <a:gd name="T13" fmla="*/ 542 h 738"/>
              <a:gd name="T14" fmla="*/ 591 w 683"/>
              <a:gd name="T15" fmla="*/ 518 h 738"/>
              <a:gd name="T16" fmla="*/ 622 w 683"/>
              <a:gd name="T17" fmla="*/ 495 h 738"/>
              <a:gd name="T18" fmla="*/ 634 w 683"/>
              <a:gd name="T19" fmla="*/ 470 h 738"/>
              <a:gd name="T20" fmla="*/ 593 w 683"/>
              <a:gd name="T21" fmla="*/ 419 h 738"/>
              <a:gd name="T22" fmla="*/ 606 w 683"/>
              <a:gd name="T23" fmla="*/ 398 h 738"/>
              <a:gd name="T24" fmla="*/ 609 w 683"/>
              <a:gd name="T25" fmla="*/ 335 h 738"/>
              <a:gd name="T26" fmla="*/ 546 w 683"/>
              <a:gd name="T27" fmla="*/ 331 h 738"/>
              <a:gd name="T28" fmla="*/ 405 w 683"/>
              <a:gd name="T29" fmla="*/ 193 h 738"/>
              <a:gd name="T30" fmla="*/ 406 w 683"/>
              <a:gd name="T31" fmla="*/ 118 h 738"/>
              <a:gd name="T32" fmla="*/ 313 w 683"/>
              <a:gd name="T33" fmla="*/ 64 h 738"/>
              <a:gd name="T34" fmla="*/ 317 w 683"/>
              <a:gd name="T35" fmla="*/ 76 h 738"/>
              <a:gd name="T36" fmla="*/ 268 w 683"/>
              <a:gd name="T37" fmla="*/ 300 h 738"/>
              <a:gd name="T38" fmla="*/ 211 w 683"/>
              <a:gd name="T39" fmla="*/ 363 h 738"/>
              <a:gd name="T40" fmla="*/ 92 w 683"/>
              <a:gd name="T41" fmla="*/ 363 h 738"/>
              <a:gd name="T42" fmla="*/ 48 w 683"/>
              <a:gd name="T43" fmla="*/ 497 h 738"/>
              <a:gd name="T44" fmla="*/ 78 w 683"/>
              <a:gd name="T45" fmla="*/ 615 h 738"/>
              <a:gd name="T46" fmla="*/ 153 w 683"/>
              <a:gd name="T47" fmla="*/ 624 h 738"/>
              <a:gd name="T48" fmla="*/ 200 w 683"/>
              <a:gd name="T49" fmla="*/ 613 h 738"/>
              <a:gd name="T50" fmla="*/ 252 w 683"/>
              <a:gd name="T51" fmla="*/ 615 h 738"/>
              <a:gd name="T52" fmla="*/ 334 w 683"/>
              <a:gd name="T53" fmla="*/ 662 h 738"/>
              <a:gd name="T54" fmla="*/ 408 w 683"/>
              <a:gd name="T55" fmla="*/ 673 h 738"/>
              <a:gd name="T56" fmla="*/ 507 w 683"/>
              <a:gd name="T57" fmla="*/ 736 h 738"/>
              <a:gd name="T58" fmla="*/ 427 w 683"/>
              <a:gd name="T59" fmla="*/ 722 h 738"/>
              <a:gd name="T60" fmla="*/ 392 w 683"/>
              <a:gd name="T61" fmla="*/ 721 h 738"/>
              <a:gd name="T62" fmla="*/ 228 w 683"/>
              <a:gd name="T63" fmla="*/ 657 h 738"/>
              <a:gd name="T64" fmla="*/ 142 w 683"/>
              <a:gd name="T65" fmla="*/ 676 h 738"/>
              <a:gd name="T66" fmla="*/ 41 w 683"/>
              <a:gd name="T67" fmla="*/ 644 h 738"/>
              <a:gd name="T68" fmla="*/ 47 w 683"/>
              <a:gd name="T69" fmla="*/ 334 h 738"/>
              <a:gd name="T70" fmla="*/ 184 w 683"/>
              <a:gd name="T71" fmla="*/ 322 h 738"/>
              <a:gd name="T72" fmla="*/ 230 w 683"/>
              <a:gd name="T73" fmla="*/ 270 h 738"/>
              <a:gd name="T74" fmla="*/ 272 w 683"/>
              <a:gd name="T75" fmla="*/ 92 h 738"/>
              <a:gd name="T76" fmla="*/ 267 w 683"/>
              <a:gd name="T77" fmla="*/ 73 h 738"/>
              <a:gd name="T78" fmla="*/ 382 w 683"/>
              <a:gd name="T79" fmla="*/ 16 h 738"/>
              <a:gd name="T80" fmla="*/ 449 w 683"/>
              <a:gd name="T81" fmla="*/ 97 h 738"/>
              <a:gd name="T82" fmla="*/ 447 w 683"/>
              <a:gd name="T83" fmla="*/ 242 h 738"/>
              <a:gd name="T84" fmla="*/ 449 w 683"/>
              <a:gd name="T85" fmla="*/ 260 h 738"/>
              <a:gd name="T86" fmla="*/ 617 w 683"/>
              <a:gd name="T87" fmla="*/ 288 h 738"/>
              <a:gd name="T88" fmla="*/ 676 w 683"/>
              <a:gd name="T89" fmla="*/ 377 h 738"/>
              <a:gd name="T90" fmla="*/ 682 w 683"/>
              <a:gd name="T91" fmla="*/ 470 h 738"/>
              <a:gd name="T92" fmla="*/ 649 w 683"/>
              <a:gd name="T93" fmla="*/ 534 h 738"/>
              <a:gd name="T94" fmla="*/ 618 w 683"/>
              <a:gd name="T95" fmla="*/ 638 h 738"/>
              <a:gd name="T96" fmla="*/ 619 w 683"/>
              <a:gd name="T97" fmla="*/ 644 h 738"/>
              <a:gd name="T98" fmla="*/ 525 w 683"/>
              <a:gd name="T9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3" h="738">
                <a:moveTo>
                  <a:pt x="313" y="64"/>
                </a:moveTo>
                <a:lnTo>
                  <a:pt x="313" y="64"/>
                </a:lnTo>
                <a:close/>
                <a:moveTo>
                  <a:pt x="408" y="673"/>
                </a:moveTo>
                <a:lnTo>
                  <a:pt x="408" y="673"/>
                </a:lnTo>
                <a:cubicBezTo>
                  <a:pt x="419" y="673"/>
                  <a:pt x="429" y="674"/>
                  <a:pt x="439" y="676"/>
                </a:cubicBezTo>
                <a:lnTo>
                  <a:pt x="439" y="676"/>
                </a:lnTo>
                <a:cubicBezTo>
                  <a:pt x="457" y="680"/>
                  <a:pt x="484" y="687"/>
                  <a:pt x="510" y="689"/>
                </a:cubicBezTo>
                <a:lnTo>
                  <a:pt x="510" y="689"/>
                </a:lnTo>
                <a:cubicBezTo>
                  <a:pt x="548" y="691"/>
                  <a:pt x="559" y="684"/>
                  <a:pt x="562" y="682"/>
                </a:cubicBezTo>
                <a:lnTo>
                  <a:pt x="562" y="682"/>
                </a:lnTo>
                <a:cubicBezTo>
                  <a:pt x="571" y="673"/>
                  <a:pt x="574" y="664"/>
                  <a:pt x="572" y="654"/>
                </a:cubicBezTo>
                <a:lnTo>
                  <a:pt x="572" y="654"/>
                </a:lnTo>
                <a:cubicBezTo>
                  <a:pt x="570" y="645"/>
                  <a:pt x="566" y="638"/>
                  <a:pt x="566" y="638"/>
                </a:cubicBezTo>
                <a:lnTo>
                  <a:pt x="566" y="638"/>
                </a:lnTo>
                <a:cubicBezTo>
                  <a:pt x="561" y="632"/>
                  <a:pt x="560" y="624"/>
                  <a:pt x="562" y="616"/>
                </a:cubicBezTo>
                <a:lnTo>
                  <a:pt x="562" y="616"/>
                </a:lnTo>
                <a:cubicBezTo>
                  <a:pt x="565" y="609"/>
                  <a:pt x="571" y="604"/>
                  <a:pt x="578" y="601"/>
                </a:cubicBezTo>
                <a:lnTo>
                  <a:pt x="578" y="601"/>
                </a:lnTo>
                <a:cubicBezTo>
                  <a:pt x="599" y="596"/>
                  <a:pt x="611" y="588"/>
                  <a:pt x="613" y="580"/>
                </a:cubicBezTo>
                <a:lnTo>
                  <a:pt x="613" y="580"/>
                </a:lnTo>
                <a:cubicBezTo>
                  <a:pt x="616" y="568"/>
                  <a:pt x="603" y="548"/>
                  <a:pt x="597" y="542"/>
                </a:cubicBezTo>
                <a:lnTo>
                  <a:pt x="597" y="542"/>
                </a:lnTo>
                <a:cubicBezTo>
                  <a:pt x="591" y="536"/>
                  <a:pt x="588" y="526"/>
                  <a:pt x="591" y="518"/>
                </a:cubicBezTo>
                <a:lnTo>
                  <a:pt x="591" y="518"/>
                </a:lnTo>
                <a:cubicBezTo>
                  <a:pt x="593" y="510"/>
                  <a:pt x="600" y="504"/>
                  <a:pt x="608" y="502"/>
                </a:cubicBezTo>
                <a:lnTo>
                  <a:pt x="608" y="502"/>
                </a:lnTo>
                <a:cubicBezTo>
                  <a:pt x="609" y="501"/>
                  <a:pt x="616" y="500"/>
                  <a:pt x="622" y="495"/>
                </a:cubicBezTo>
                <a:lnTo>
                  <a:pt x="622" y="495"/>
                </a:lnTo>
                <a:cubicBezTo>
                  <a:pt x="630" y="489"/>
                  <a:pt x="634" y="481"/>
                  <a:pt x="634" y="470"/>
                </a:cubicBezTo>
                <a:lnTo>
                  <a:pt x="634" y="470"/>
                </a:lnTo>
                <a:cubicBezTo>
                  <a:pt x="634" y="466"/>
                  <a:pt x="634" y="455"/>
                  <a:pt x="606" y="440"/>
                </a:cubicBezTo>
                <a:lnTo>
                  <a:pt x="606" y="440"/>
                </a:lnTo>
                <a:cubicBezTo>
                  <a:pt x="598" y="435"/>
                  <a:pt x="593" y="427"/>
                  <a:pt x="593" y="419"/>
                </a:cubicBezTo>
                <a:lnTo>
                  <a:pt x="593" y="419"/>
                </a:lnTo>
                <a:cubicBezTo>
                  <a:pt x="593" y="410"/>
                  <a:pt x="598" y="402"/>
                  <a:pt x="606" y="398"/>
                </a:cubicBezTo>
                <a:lnTo>
                  <a:pt x="606" y="398"/>
                </a:lnTo>
                <a:cubicBezTo>
                  <a:pt x="615" y="392"/>
                  <a:pt x="628" y="381"/>
                  <a:pt x="629" y="372"/>
                </a:cubicBezTo>
                <a:lnTo>
                  <a:pt x="629" y="372"/>
                </a:lnTo>
                <a:cubicBezTo>
                  <a:pt x="632" y="339"/>
                  <a:pt x="619" y="336"/>
                  <a:pt x="609" y="335"/>
                </a:cubicBezTo>
                <a:lnTo>
                  <a:pt x="609" y="335"/>
                </a:lnTo>
                <a:cubicBezTo>
                  <a:pt x="587" y="331"/>
                  <a:pt x="566" y="331"/>
                  <a:pt x="546" y="331"/>
                </a:cubicBezTo>
                <a:lnTo>
                  <a:pt x="546" y="331"/>
                </a:lnTo>
                <a:cubicBezTo>
                  <a:pt x="505" y="329"/>
                  <a:pt x="462" y="329"/>
                  <a:pt x="420" y="298"/>
                </a:cubicBezTo>
                <a:lnTo>
                  <a:pt x="420" y="298"/>
                </a:lnTo>
                <a:cubicBezTo>
                  <a:pt x="393" y="279"/>
                  <a:pt x="399" y="237"/>
                  <a:pt x="405" y="193"/>
                </a:cubicBezTo>
                <a:lnTo>
                  <a:pt x="405" y="193"/>
                </a:lnTo>
                <a:cubicBezTo>
                  <a:pt x="408" y="166"/>
                  <a:pt x="413" y="132"/>
                  <a:pt x="406" y="118"/>
                </a:cubicBezTo>
                <a:lnTo>
                  <a:pt x="406" y="118"/>
                </a:lnTo>
                <a:cubicBezTo>
                  <a:pt x="383" y="73"/>
                  <a:pt x="356" y="48"/>
                  <a:pt x="331" y="51"/>
                </a:cubicBezTo>
                <a:lnTo>
                  <a:pt x="331" y="51"/>
                </a:lnTo>
                <a:cubicBezTo>
                  <a:pt x="320" y="53"/>
                  <a:pt x="314" y="60"/>
                  <a:pt x="313" y="64"/>
                </a:cubicBezTo>
                <a:lnTo>
                  <a:pt x="313" y="64"/>
                </a:lnTo>
                <a:cubicBezTo>
                  <a:pt x="314" y="69"/>
                  <a:pt x="315" y="72"/>
                  <a:pt x="317" y="76"/>
                </a:cubicBezTo>
                <a:lnTo>
                  <a:pt x="317" y="76"/>
                </a:lnTo>
                <a:cubicBezTo>
                  <a:pt x="323" y="93"/>
                  <a:pt x="330" y="113"/>
                  <a:pt x="330" y="192"/>
                </a:cubicBezTo>
                <a:lnTo>
                  <a:pt x="330" y="192"/>
                </a:lnTo>
                <a:cubicBezTo>
                  <a:pt x="330" y="208"/>
                  <a:pt x="323" y="234"/>
                  <a:pt x="268" y="300"/>
                </a:cubicBezTo>
                <a:lnTo>
                  <a:pt x="268" y="300"/>
                </a:lnTo>
                <a:cubicBezTo>
                  <a:pt x="240" y="333"/>
                  <a:pt x="212" y="362"/>
                  <a:pt x="211" y="363"/>
                </a:cubicBezTo>
                <a:lnTo>
                  <a:pt x="211" y="363"/>
                </a:lnTo>
                <a:cubicBezTo>
                  <a:pt x="206" y="369"/>
                  <a:pt x="199" y="371"/>
                  <a:pt x="192" y="370"/>
                </a:cubicBezTo>
                <a:lnTo>
                  <a:pt x="92" y="363"/>
                </a:lnTo>
                <a:lnTo>
                  <a:pt x="92" y="363"/>
                </a:lnTo>
                <a:cubicBezTo>
                  <a:pt x="89" y="363"/>
                  <a:pt x="84" y="364"/>
                  <a:pt x="82" y="366"/>
                </a:cubicBezTo>
                <a:lnTo>
                  <a:pt x="82" y="366"/>
                </a:lnTo>
                <a:cubicBezTo>
                  <a:pt x="69" y="381"/>
                  <a:pt x="48" y="416"/>
                  <a:pt x="48" y="497"/>
                </a:cubicBezTo>
                <a:lnTo>
                  <a:pt x="48" y="497"/>
                </a:lnTo>
                <a:cubicBezTo>
                  <a:pt x="48" y="550"/>
                  <a:pt x="58" y="590"/>
                  <a:pt x="78" y="615"/>
                </a:cubicBezTo>
                <a:lnTo>
                  <a:pt x="78" y="615"/>
                </a:lnTo>
                <a:cubicBezTo>
                  <a:pt x="90" y="629"/>
                  <a:pt x="110" y="635"/>
                  <a:pt x="130" y="630"/>
                </a:cubicBezTo>
                <a:lnTo>
                  <a:pt x="130" y="630"/>
                </a:lnTo>
                <a:cubicBezTo>
                  <a:pt x="137" y="628"/>
                  <a:pt x="145" y="626"/>
                  <a:pt x="153" y="624"/>
                </a:cubicBezTo>
                <a:lnTo>
                  <a:pt x="153" y="624"/>
                </a:lnTo>
                <a:cubicBezTo>
                  <a:pt x="165" y="620"/>
                  <a:pt x="186" y="616"/>
                  <a:pt x="200" y="613"/>
                </a:cubicBezTo>
                <a:lnTo>
                  <a:pt x="200" y="613"/>
                </a:lnTo>
                <a:cubicBezTo>
                  <a:pt x="209" y="611"/>
                  <a:pt x="217" y="610"/>
                  <a:pt x="223" y="610"/>
                </a:cubicBezTo>
                <a:lnTo>
                  <a:pt x="223" y="610"/>
                </a:lnTo>
                <a:cubicBezTo>
                  <a:pt x="233" y="608"/>
                  <a:pt x="243" y="607"/>
                  <a:pt x="252" y="615"/>
                </a:cubicBezTo>
                <a:lnTo>
                  <a:pt x="252" y="615"/>
                </a:lnTo>
                <a:cubicBezTo>
                  <a:pt x="280" y="640"/>
                  <a:pt x="312" y="654"/>
                  <a:pt x="334" y="662"/>
                </a:cubicBezTo>
                <a:lnTo>
                  <a:pt x="334" y="662"/>
                </a:lnTo>
                <a:cubicBezTo>
                  <a:pt x="362" y="671"/>
                  <a:pt x="386" y="674"/>
                  <a:pt x="397" y="673"/>
                </a:cubicBezTo>
                <a:lnTo>
                  <a:pt x="397" y="673"/>
                </a:lnTo>
                <a:cubicBezTo>
                  <a:pt x="401" y="673"/>
                  <a:pt x="405" y="673"/>
                  <a:pt x="408" y="673"/>
                </a:cubicBezTo>
                <a:close/>
                <a:moveTo>
                  <a:pt x="525" y="737"/>
                </a:moveTo>
                <a:lnTo>
                  <a:pt x="525" y="737"/>
                </a:lnTo>
                <a:cubicBezTo>
                  <a:pt x="520" y="737"/>
                  <a:pt x="513" y="737"/>
                  <a:pt x="507" y="736"/>
                </a:cubicBezTo>
                <a:lnTo>
                  <a:pt x="507" y="736"/>
                </a:lnTo>
                <a:cubicBezTo>
                  <a:pt x="477" y="734"/>
                  <a:pt x="447" y="728"/>
                  <a:pt x="427" y="722"/>
                </a:cubicBezTo>
                <a:lnTo>
                  <a:pt x="427" y="722"/>
                </a:lnTo>
                <a:cubicBezTo>
                  <a:pt x="419" y="720"/>
                  <a:pt x="410" y="720"/>
                  <a:pt x="402" y="720"/>
                </a:cubicBezTo>
                <a:lnTo>
                  <a:pt x="402" y="720"/>
                </a:lnTo>
                <a:cubicBezTo>
                  <a:pt x="399" y="721"/>
                  <a:pt x="395" y="721"/>
                  <a:pt x="392" y="721"/>
                </a:cubicBezTo>
                <a:lnTo>
                  <a:pt x="392" y="721"/>
                </a:lnTo>
                <a:cubicBezTo>
                  <a:pt x="353" y="721"/>
                  <a:pt x="283" y="702"/>
                  <a:pt x="228" y="657"/>
                </a:cubicBezTo>
                <a:lnTo>
                  <a:pt x="228" y="657"/>
                </a:lnTo>
                <a:cubicBezTo>
                  <a:pt x="213" y="659"/>
                  <a:pt x="180" y="665"/>
                  <a:pt x="166" y="670"/>
                </a:cubicBezTo>
                <a:lnTo>
                  <a:pt x="166" y="670"/>
                </a:lnTo>
                <a:cubicBezTo>
                  <a:pt x="158" y="672"/>
                  <a:pt x="150" y="674"/>
                  <a:pt x="142" y="676"/>
                </a:cubicBezTo>
                <a:lnTo>
                  <a:pt x="142" y="676"/>
                </a:lnTo>
                <a:cubicBezTo>
                  <a:pt x="105" y="687"/>
                  <a:pt x="65" y="674"/>
                  <a:pt x="41" y="644"/>
                </a:cubicBezTo>
                <a:lnTo>
                  <a:pt x="41" y="644"/>
                </a:lnTo>
                <a:cubicBezTo>
                  <a:pt x="13" y="611"/>
                  <a:pt x="0" y="561"/>
                  <a:pt x="0" y="497"/>
                </a:cubicBezTo>
                <a:lnTo>
                  <a:pt x="0" y="497"/>
                </a:lnTo>
                <a:cubicBezTo>
                  <a:pt x="0" y="405"/>
                  <a:pt x="25" y="358"/>
                  <a:pt x="47" y="334"/>
                </a:cubicBezTo>
                <a:lnTo>
                  <a:pt x="47" y="334"/>
                </a:lnTo>
                <a:cubicBezTo>
                  <a:pt x="59" y="321"/>
                  <a:pt x="78" y="314"/>
                  <a:pt x="96" y="315"/>
                </a:cubicBezTo>
                <a:lnTo>
                  <a:pt x="184" y="322"/>
                </a:lnTo>
                <a:lnTo>
                  <a:pt x="184" y="322"/>
                </a:lnTo>
                <a:cubicBezTo>
                  <a:pt x="194" y="312"/>
                  <a:pt x="212" y="292"/>
                  <a:pt x="230" y="270"/>
                </a:cubicBezTo>
                <a:lnTo>
                  <a:pt x="230" y="270"/>
                </a:lnTo>
                <a:cubicBezTo>
                  <a:pt x="281" y="210"/>
                  <a:pt x="282" y="193"/>
                  <a:pt x="282" y="192"/>
                </a:cubicBezTo>
                <a:lnTo>
                  <a:pt x="282" y="192"/>
                </a:lnTo>
                <a:cubicBezTo>
                  <a:pt x="282" y="122"/>
                  <a:pt x="277" y="106"/>
                  <a:pt x="272" y="92"/>
                </a:cubicBezTo>
                <a:lnTo>
                  <a:pt x="272" y="92"/>
                </a:lnTo>
                <a:cubicBezTo>
                  <a:pt x="270" y="87"/>
                  <a:pt x="268" y="81"/>
                  <a:pt x="267" y="73"/>
                </a:cubicBezTo>
                <a:lnTo>
                  <a:pt x="267" y="73"/>
                </a:lnTo>
                <a:cubicBezTo>
                  <a:pt x="260" y="48"/>
                  <a:pt x="279" y="19"/>
                  <a:pt x="310" y="8"/>
                </a:cubicBezTo>
                <a:lnTo>
                  <a:pt x="310" y="8"/>
                </a:lnTo>
                <a:cubicBezTo>
                  <a:pt x="332" y="0"/>
                  <a:pt x="358" y="2"/>
                  <a:pt x="382" y="16"/>
                </a:cubicBezTo>
                <a:lnTo>
                  <a:pt x="382" y="16"/>
                </a:lnTo>
                <a:cubicBezTo>
                  <a:pt x="407" y="31"/>
                  <a:pt x="430" y="58"/>
                  <a:pt x="449" y="97"/>
                </a:cubicBezTo>
                <a:lnTo>
                  <a:pt x="449" y="97"/>
                </a:lnTo>
                <a:cubicBezTo>
                  <a:pt x="462" y="124"/>
                  <a:pt x="457" y="163"/>
                  <a:pt x="452" y="200"/>
                </a:cubicBezTo>
                <a:lnTo>
                  <a:pt x="452" y="200"/>
                </a:lnTo>
                <a:cubicBezTo>
                  <a:pt x="450" y="215"/>
                  <a:pt x="448" y="230"/>
                  <a:pt x="447" y="242"/>
                </a:cubicBezTo>
                <a:lnTo>
                  <a:pt x="447" y="242"/>
                </a:lnTo>
                <a:cubicBezTo>
                  <a:pt x="447" y="254"/>
                  <a:pt x="448" y="259"/>
                  <a:pt x="449" y="260"/>
                </a:cubicBezTo>
                <a:lnTo>
                  <a:pt x="449" y="260"/>
                </a:lnTo>
                <a:cubicBezTo>
                  <a:pt x="479" y="282"/>
                  <a:pt x="509" y="282"/>
                  <a:pt x="547" y="283"/>
                </a:cubicBezTo>
                <a:lnTo>
                  <a:pt x="547" y="283"/>
                </a:lnTo>
                <a:cubicBezTo>
                  <a:pt x="568" y="283"/>
                  <a:pt x="592" y="284"/>
                  <a:pt x="617" y="288"/>
                </a:cubicBezTo>
                <a:lnTo>
                  <a:pt x="617" y="288"/>
                </a:lnTo>
                <a:cubicBezTo>
                  <a:pt x="660" y="295"/>
                  <a:pt x="681" y="327"/>
                  <a:pt x="676" y="377"/>
                </a:cubicBezTo>
                <a:lnTo>
                  <a:pt x="676" y="377"/>
                </a:lnTo>
                <a:cubicBezTo>
                  <a:pt x="675" y="394"/>
                  <a:pt x="666" y="407"/>
                  <a:pt x="657" y="418"/>
                </a:cubicBezTo>
                <a:lnTo>
                  <a:pt x="657" y="418"/>
                </a:lnTo>
                <a:cubicBezTo>
                  <a:pt x="673" y="432"/>
                  <a:pt x="682" y="450"/>
                  <a:pt x="682" y="470"/>
                </a:cubicBezTo>
                <a:lnTo>
                  <a:pt x="682" y="470"/>
                </a:lnTo>
                <a:cubicBezTo>
                  <a:pt x="682" y="501"/>
                  <a:pt x="666" y="522"/>
                  <a:pt x="649" y="534"/>
                </a:cubicBezTo>
                <a:lnTo>
                  <a:pt x="649" y="534"/>
                </a:lnTo>
                <a:cubicBezTo>
                  <a:pt x="658" y="550"/>
                  <a:pt x="665" y="570"/>
                  <a:pt x="659" y="592"/>
                </a:cubicBezTo>
                <a:lnTo>
                  <a:pt x="659" y="592"/>
                </a:lnTo>
                <a:cubicBezTo>
                  <a:pt x="654" y="611"/>
                  <a:pt x="640" y="627"/>
                  <a:pt x="618" y="638"/>
                </a:cubicBezTo>
                <a:lnTo>
                  <a:pt x="618" y="638"/>
                </a:lnTo>
                <a:cubicBezTo>
                  <a:pt x="618" y="640"/>
                  <a:pt x="618" y="642"/>
                  <a:pt x="619" y="644"/>
                </a:cubicBezTo>
                <a:lnTo>
                  <a:pt x="619" y="644"/>
                </a:lnTo>
                <a:cubicBezTo>
                  <a:pt x="624" y="672"/>
                  <a:pt x="615" y="697"/>
                  <a:pt x="594" y="717"/>
                </a:cubicBezTo>
                <a:lnTo>
                  <a:pt x="594" y="717"/>
                </a:lnTo>
                <a:cubicBezTo>
                  <a:pt x="579" y="730"/>
                  <a:pt x="556" y="737"/>
                  <a:pt x="525" y="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7"/>
          <p:cNvSpPr>
            <a:spLocks noChangeArrowheads="1"/>
          </p:cNvSpPr>
          <p:nvPr/>
        </p:nvSpPr>
        <p:spPr bwMode="auto">
          <a:xfrm>
            <a:off x="4505509" y="7843698"/>
            <a:ext cx="809015" cy="683477"/>
          </a:xfrm>
          <a:custGeom>
            <a:avLst/>
            <a:gdLst>
              <a:gd name="T0" fmla="*/ 623 w 767"/>
              <a:gd name="T1" fmla="*/ 597 h 648"/>
              <a:gd name="T2" fmla="*/ 521 w 767"/>
              <a:gd name="T3" fmla="*/ 597 h 648"/>
              <a:gd name="T4" fmla="*/ 521 w 767"/>
              <a:gd name="T5" fmla="*/ 427 h 648"/>
              <a:gd name="T6" fmla="*/ 521 w 767"/>
              <a:gd name="T7" fmla="*/ 427 h 648"/>
              <a:gd name="T8" fmla="*/ 492 w 767"/>
              <a:gd name="T9" fmla="*/ 397 h 648"/>
              <a:gd name="T10" fmla="*/ 274 w 767"/>
              <a:gd name="T11" fmla="*/ 397 h 648"/>
              <a:gd name="T12" fmla="*/ 274 w 767"/>
              <a:gd name="T13" fmla="*/ 397 h 648"/>
              <a:gd name="T14" fmla="*/ 244 w 767"/>
              <a:gd name="T15" fmla="*/ 427 h 648"/>
              <a:gd name="T16" fmla="*/ 244 w 767"/>
              <a:gd name="T17" fmla="*/ 597 h 648"/>
              <a:gd name="T18" fmla="*/ 143 w 767"/>
              <a:gd name="T19" fmla="*/ 597 h 648"/>
              <a:gd name="T20" fmla="*/ 143 w 767"/>
              <a:gd name="T21" fmla="*/ 236 h 648"/>
              <a:gd name="T22" fmla="*/ 383 w 767"/>
              <a:gd name="T23" fmla="*/ 57 h 648"/>
              <a:gd name="T24" fmla="*/ 623 w 767"/>
              <a:gd name="T25" fmla="*/ 236 h 648"/>
              <a:gd name="T26" fmla="*/ 623 w 767"/>
              <a:gd name="T27" fmla="*/ 597 h 648"/>
              <a:gd name="T28" fmla="*/ 472 w 767"/>
              <a:gd name="T29" fmla="*/ 597 h 648"/>
              <a:gd name="T30" fmla="*/ 294 w 767"/>
              <a:gd name="T31" fmla="*/ 597 h 648"/>
              <a:gd name="T32" fmla="*/ 294 w 767"/>
              <a:gd name="T33" fmla="*/ 446 h 648"/>
              <a:gd name="T34" fmla="*/ 472 w 767"/>
              <a:gd name="T35" fmla="*/ 446 h 648"/>
              <a:gd name="T36" fmla="*/ 472 w 767"/>
              <a:gd name="T37" fmla="*/ 597 h 648"/>
              <a:gd name="T38" fmla="*/ 753 w 767"/>
              <a:gd name="T39" fmla="*/ 271 h 648"/>
              <a:gd name="T40" fmla="*/ 398 w 767"/>
              <a:gd name="T41" fmla="*/ 7 h 648"/>
              <a:gd name="T42" fmla="*/ 398 w 767"/>
              <a:gd name="T43" fmla="*/ 7 h 648"/>
              <a:gd name="T44" fmla="*/ 368 w 767"/>
              <a:gd name="T45" fmla="*/ 7 h 648"/>
              <a:gd name="T46" fmla="*/ 14 w 767"/>
              <a:gd name="T47" fmla="*/ 271 h 648"/>
              <a:gd name="T48" fmla="*/ 14 w 767"/>
              <a:gd name="T49" fmla="*/ 271 h 648"/>
              <a:gd name="T50" fmla="*/ 9 w 767"/>
              <a:gd name="T51" fmla="*/ 306 h 648"/>
              <a:gd name="T52" fmla="*/ 9 w 767"/>
              <a:gd name="T53" fmla="*/ 306 h 648"/>
              <a:gd name="T54" fmla="*/ 43 w 767"/>
              <a:gd name="T55" fmla="*/ 311 h 648"/>
              <a:gd name="T56" fmla="*/ 94 w 767"/>
              <a:gd name="T57" fmla="*/ 273 h 648"/>
              <a:gd name="T58" fmla="*/ 94 w 767"/>
              <a:gd name="T59" fmla="*/ 613 h 648"/>
              <a:gd name="T60" fmla="*/ 94 w 767"/>
              <a:gd name="T61" fmla="*/ 613 h 648"/>
              <a:gd name="T62" fmla="*/ 128 w 767"/>
              <a:gd name="T63" fmla="*/ 647 h 648"/>
              <a:gd name="T64" fmla="*/ 274 w 767"/>
              <a:gd name="T65" fmla="*/ 647 h 648"/>
              <a:gd name="T66" fmla="*/ 492 w 767"/>
              <a:gd name="T67" fmla="*/ 647 h 648"/>
              <a:gd name="T68" fmla="*/ 638 w 767"/>
              <a:gd name="T69" fmla="*/ 647 h 648"/>
              <a:gd name="T70" fmla="*/ 638 w 767"/>
              <a:gd name="T71" fmla="*/ 647 h 648"/>
              <a:gd name="T72" fmla="*/ 672 w 767"/>
              <a:gd name="T73" fmla="*/ 613 h 648"/>
              <a:gd name="T74" fmla="*/ 672 w 767"/>
              <a:gd name="T75" fmla="*/ 273 h 648"/>
              <a:gd name="T76" fmla="*/ 723 w 767"/>
              <a:gd name="T77" fmla="*/ 311 h 648"/>
              <a:gd name="T78" fmla="*/ 723 w 767"/>
              <a:gd name="T79" fmla="*/ 311 h 648"/>
              <a:gd name="T80" fmla="*/ 738 w 767"/>
              <a:gd name="T81" fmla="*/ 315 h 648"/>
              <a:gd name="T82" fmla="*/ 738 w 767"/>
              <a:gd name="T83" fmla="*/ 315 h 648"/>
              <a:gd name="T84" fmla="*/ 757 w 767"/>
              <a:gd name="T85" fmla="*/ 306 h 648"/>
              <a:gd name="T86" fmla="*/ 757 w 767"/>
              <a:gd name="T87" fmla="*/ 306 h 648"/>
              <a:gd name="T88" fmla="*/ 753 w 767"/>
              <a:gd name="T89" fmla="*/ 271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648">
                <a:moveTo>
                  <a:pt x="623" y="597"/>
                </a:moveTo>
                <a:lnTo>
                  <a:pt x="521" y="597"/>
                </a:lnTo>
                <a:lnTo>
                  <a:pt x="521" y="427"/>
                </a:lnTo>
                <a:lnTo>
                  <a:pt x="521" y="427"/>
                </a:lnTo>
                <a:cubicBezTo>
                  <a:pt x="521" y="410"/>
                  <a:pt x="508" y="397"/>
                  <a:pt x="492" y="397"/>
                </a:cubicBezTo>
                <a:lnTo>
                  <a:pt x="274" y="397"/>
                </a:lnTo>
                <a:lnTo>
                  <a:pt x="274" y="397"/>
                </a:lnTo>
                <a:cubicBezTo>
                  <a:pt x="258" y="397"/>
                  <a:pt x="244" y="410"/>
                  <a:pt x="244" y="427"/>
                </a:cubicBezTo>
                <a:lnTo>
                  <a:pt x="244" y="597"/>
                </a:lnTo>
                <a:lnTo>
                  <a:pt x="143" y="597"/>
                </a:lnTo>
                <a:lnTo>
                  <a:pt x="143" y="236"/>
                </a:lnTo>
                <a:lnTo>
                  <a:pt x="383" y="57"/>
                </a:lnTo>
                <a:lnTo>
                  <a:pt x="623" y="236"/>
                </a:lnTo>
                <a:lnTo>
                  <a:pt x="623" y="597"/>
                </a:lnTo>
                <a:close/>
                <a:moveTo>
                  <a:pt x="472" y="597"/>
                </a:moveTo>
                <a:lnTo>
                  <a:pt x="294" y="597"/>
                </a:lnTo>
                <a:lnTo>
                  <a:pt x="294" y="446"/>
                </a:lnTo>
                <a:lnTo>
                  <a:pt x="472" y="446"/>
                </a:lnTo>
                <a:lnTo>
                  <a:pt x="472" y="597"/>
                </a:lnTo>
                <a:close/>
                <a:moveTo>
                  <a:pt x="753" y="271"/>
                </a:moveTo>
                <a:lnTo>
                  <a:pt x="398" y="7"/>
                </a:lnTo>
                <a:lnTo>
                  <a:pt x="398" y="7"/>
                </a:lnTo>
                <a:cubicBezTo>
                  <a:pt x="389" y="0"/>
                  <a:pt x="377" y="0"/>
                  <a:pt x="368" y="7"/>
                </a:cubicBezTo>
                <a:lnTo>
                  <a:pt x="14" y="271"/>
                </a:lnTo>
                <a:lnTo>
                  <a:pt x="14" y="271"/>
                </a:lnTo>
                <a:cubicBezTo>
                  <a:pt x="3" y="279"/>
                  <a:pt x="0" y="294"/>
                  <a:pt x="9" y="306"/>
                </a:cubicBezTo>
                <a:lnTo>
                  <a:pt x="9" y="306"/>
                </a:lnTo>
                <a:cubicBezTo>
                  <a:pt x="17" y="317"/>
                  <a:pt x="32" y="319"/>
                  <a:pt x="43" y="311"/>
                </a:cubicBezTo>
                <a:lnTo>
                  <a:pt x="94" y="273"/>
                </a:lnTo>
                <a:lnTo>
                  <a:pt x="94" y="613"/>
                </a:lnTo>
                <a:lnTo>
                  <a:pt x="94" y="613"/>
                </a:lnTo>
                <a:cubicBezTo>
                  <a:pt x="94" y="632"/>
                  <a:pt x="109" y="647"/>
                  <a:pt x="128" y="647"/>
                </a:cubicBezTo>
                <a:lnTo>
                  <a:pt x="274" y="647"/>
                </a:lnTo>
                <a:lnTo>
                  <a:pt x="492" y="647"/>
                </a:lnTo>
                <a:lnTo>
                  <a:pt x="638" y="647"/>
                </a:lnTo>
                <a:lnTo>
                  <a:pt x="638" y="647"/>
                </a:lnTo>
                <a:cubicBezTo>
                  <a:pt x="657" y="647"/>
                  <a:pt x="672" y="632"/>
                  <a:pt x="672" y="613"/>
                </a:cubicBezTo>
                <a:lnTo>
                  <a:pt x="672" y="273"/>
                </a:lnTo>
                <a:lnTo>
                  <a:pt x="723" y="311"/>
                </a:lnTo>
                <a:lnTo>
                  <a:pt x="723" y="311"/>
                </a:lnTo>
                <a:cubicBezTo>
                  <a:pt x="727" y="314"/>
                  <a:pt x="733" y="315"/>
                  <a:pt x="738" y="315"/>
                </a:cubicBezTo>
                <a:lnTo>
                  <a:pt x="738" y="315"/>
                </a:lnTo>
                <a:cubicBezTo>
                  <a:pt x="745" y="315"/>
                  <a:pt x="753" y="312"/>
                  <a:pt x="757" y="306"/>
                </a:cubicBezTo>
                <a:lnTo>
                  <a:pt x="757" y="306"/>
                </a:lnTo>
                <a:cubicBezTo>
                  <a:pt x="766" y="294"/>
                  <a:pt x="764" y="279"/>
                  <a:pt x="753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8"/>
          <p:cNvSpPr>
            <a:spLocks noChangeArrowheads="1"/>
          </p:cNvSpPr>
          <p:nvPr/>
        </p:nvSpPr>
        <p:spPr bwMode="auto">
          <a:xfrm>
            <a:off x="19104973" y="7843698"/>
            <a:ext cx="725324" cy="692776"/>
          </a:xfrm>
          <a:custGeom>
            <a:avLst/>
            <a:gdLst>
              <a:gd name="T0" fmla="*/ 72 w 690"/>
              <a:gd name="T1" fmla="*/ 272 h 657"/>
              <a:gd name="T2" fmla="*/ 197 w 690"/>
              <a:gd name="T3" fmla="*/ 393 h 657"/>
              <a:gd name="T4" fmla="*/ 197 w 690"/>
              <a:gd name="T5" fmla="*/ 393 h 657"/>
              <a:gd name="T6" fmla="*/ 205 w 690"/>
              <a:gd name="T7" fmla="*/ 421 h 657"/>
              <a:gd name="T8" fmla="*/ 177 w 690"/>
              <a:gd name="T9" fmla="*/ 593 h 657"/>
              <a:gd name="T10" fmla="*/ 331 w 690"/>
              <a:gd name="T11" fmla="*/ 511 h 657"/>
              <a:gd name="T12" fmla="*/ 331 w 690"/>
              <a:gd name="T13" fmla="*/ 511 h 657"/>
              <a:gd name="T14" fmla="*/ 360 w 690"/>
              <a:gd name="T15" fmla="*/ 511 h 657"/>
              <a:gd name="T16" fmla="*/ 514 w 690"/>
              <a:gd name="T17" fmla="*/ 592 h 657"/>
              <a:gd name="T18" fmla="*/ 484 w 690"/>
              <a:gd name="T19" fmla="*/ 420 h 657"/>
              <a:gd name="T20" fmla="*/ 484 w 690"/>
              <a:gd name="T21" fmla="*/ 420 h 657"/>
              <a:gd name="T22" fmla="*/ 494 w 690"/>
              <a:gd name="T23" fmla="*/ 393 h 657"/>
              <a:gd name="T24" fmla="*/ 618 w 690"/>
              <a:gd name="T25" fmla="*/ 270 h 657"/>
              <a:gd name="T26" fmla="*/ 445 w 690"/>
              <a:gd name="T27" fmla="*/ 246 h 657"/>
              <a:gd name="T28" fmla="*/ 445 w 690"/>
              <a:gd name="T29" fmla="*/ 246 h 657"/>
              <a:gd name="T30" fmla="*/ 422 w 690"/>
              <a:gd name="T31" fmla="*/ 229 h 657"/>
              <a:gd name="T32" fmla="*/ 344 w 690"/>
              <a:gd name="T33" fmla="*/ 73 h 657"/>
              <a:gd name="T34" fmla="*/ 267 w 690"/>
              <a:gd name="T35" fmla="*/ 229 h 657"/>
              <a:gd name="T36" fmla="*/ 267 w 690"/>
              <a:gd name="T37" fmla="*/ 229 h 657"/>
              <a:gd name="T38" fmla="*/ 244 w 690"/>
              <a:gd name="T39" fmla="*/ 247 h 657"/>
              <a:gd name="T40" fmla="*/ 72 w 690"/>
              <a:gd name="T41" fmla="*/ 272 h 657"/>
              <a:gd name="T42" fmla="*/ 147 w 690"/>
              <a:gd name="T43" fmla="*/ 656 h 657"/>
              <a:gd name="T44" fmla="*/ 147 w 690"/>
              <a:gd name="T45" fmla="*/ 656 h 657"/>
              <a:gd name="T46" fmla="*/ 135 w 690"/>
              <a:gd name="T47" fmla="*/ 651 h 657"/>
              <a:gd name="T48" fmla="*/ 135 w 690"/>
              <a:gd name="T49" fmla="*/ 651 h 657"/>
              <a:gd name="T50" fmla="*/ 125 w 690"/>
              <a:gd name="T51" fmla="*/ 630 h 657"/>
              <a:gd name="T52" fmla="*/ 161 w 690"/>
              <a:gd name="T53" fmla="*/ 420 h 657"/>
              <a:gd name="T54" fmla="*/ 9 w 690"/>
              <a:gd name="T55" fmla="*/ 273 h 657"/>
              <a:gd name="T56" fmla="*/ 9 w 690"/>
              <a:gd name="T57" fmla="*/ 273 h 657"/>
              <a:gd name="T58" fmla="*/ 3 w 690"/>
              <a:gd name="T59" fmla="*/ 250 h 657"/>
              <a:gd name="T60" fmla="*/ 3 w 690"/>
              <a:gd name="T61" fmla="*/ 250 h 657"/>
              <a:gd name="T62" fmla="*/ 21 w 690"/>
              <a:gd name="T63" fmla="*/ 234 h 657"/>
              <a:gd name="T64" fmla="*/ 231 w 690"/>
              <a:gd name="T65" fmla="*/ 204 h 657"/>
              <a:gd name="T66" fmla="*/ 324 w 690"/>
              <a:gd name="T67" fmla="*/ 13 h 657"/>
              <a:gd name="T68" fmla="*/ 324 w 690"/>
              <a:gd name="T69" fmla="*/ 13 h 657"/>
              <a:gd name="T70" fmla="*/ 344 w 690"/>
              <a:gd name="T71" fmla="*/ 0 h 657"/>
              <a:gd name="T72" fmla="*/ 344 w 690"/>
              <a:gd name="T73" fmla="*/ 0 h 657"/>
              <a:gd name="T74" fmla="*/ 344 w 690"/>
              <a:gd name="T75" fmla="*/ 0 h 657"/>
              <a:gd name="T76" fmla="*/ 364 w 690"/>
              <a:gd name="T77" fmla="*/ 13 h 657"/>
              <a:gd name="T78" fmla="*/ 459 w 690"/>
              <a:gd name="T79" fmla="*/ 203 h 657"/>
              <a:gd name="T80" fmla="*/ 669 w 690"/>
              <a:gd name="T81" fmla="*/ 233 h 657"/>
              <a:gd name="T82" fmla="*/ 669 w 690"/>
              <a:gd name="T83" fmla="*/ 233 h 657"/>
              <a:gd name="T84" fmla="*/ 687 w 690"/>
              <a:gd name="T85" fmla="*/ 248 h 657"/>
              <a:gd name="T86" fmla="*/ 687 w 690"/>
              <a:gd name="T87" fmla="*/ 248 h 657"/>
              <a:gd name="T88" fmla="*/ 681 w 690"/>
              <a:gd name="T89" fmla="*/ 271 h 657"/>
              <a:gd name="T90" fmla="*/ 530 w 690"/>
              <a:gd name="T91" fmla="*/ 420 h 657"/>
              <a:gd name="T92" fmla="*/ 566 w 690"/>
              <a:gd name="T93" fmla="*/ 629 h 657"/>
              <a:gd name="T94" fmla="*/ 566 w 690"/>
              <a:gd name="T95" fmla="*/ 629 h 657"/>
              <a:gd name="T96" fmla="*/ 557 w 690"/>
              <a:gd name="T97" fmla="*/ 650 h 657"/>
              <a:gd name="T98" fmla="*/ 557 w 690"/>
              <a:gd name="T99" fmla="*/ 650 h 657"/>
              <a:gd name="T100" fmla="*/ 534 w 690"/>
              <a:gd name="T101" fmla="*/ 652 h 657"/>
              <a:gd name="T102" fmla="*/ 346 w 690"/>
              <a:gd name="T103" fmla="*/ 554 h 657"/>
              <a:gd name="T104" fmla="*/ 158 w 690"/>
              <a:gd name="T105" fmla="*/ 653 h 657"/>
              <a:gd name="T106" fmla="*/ 158 w 690"/>
              <a:gd name="T107" fmla="*/ 653 h 657"/>
              <a:gd name="T108" fmla="*/ 147 w 690"/>
              <a:gd name="T109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0" h="657">
                <a:moveTo>
                  <a:pt x="72" y="272"/>
                </a:moveTo>
                <a:lnTo>
                  <a:pt x="197" y="393"/>
                </a:lnTo>
                <a:lnTo>
                  <a:pt x="197" y="393"/>
                </a:lnTo>
                <a:cubicBezTo>
                  <a:pt x="204" y="401"/>
                  <a:pt x="207" y="411"/>
                  <a:pt x="205" y="421"/>
                </a:cubicBezTo>
                <a:lnTo>
                  <a:pt x="177" y="593"/>
                </a:lnTo>
                <a:lnTo>
                  <a:pt x="331" y="511"/>
                </a:lnTo>
                <a:lnTo>
                  <a:pt x="331" y="511"/>
                </a:lnTo>
                <a:cubicBezTo>
                  <a:pt x="340" y="506"/>
                  <a:pt x="350" y="506"/>
                  <a:pt x="360" y="511"/>
                </a:cubicBezTo>
                <a:lnTo>
                  <a:pt x="514" y="592"/>
                </a:lnTo>
                <a:lnTo>
                  <a:pt x="484" y="420"/>
                </a:lnTo>
                <a:lnTo>
                  <a:pt x="484" y="420"/>
                </a:lnTo>
                <a:cubicBezTo>
                  <a:pt x="483" y="410"/>
                  <a:pt x="486" y="400"/>
                  <a:pt x="494" y="393"/>
                </a:cubicBezTo>
                <a:lnTo>
                  <a:pt x="618" y="270"/>
                </a:lnTo>
                <a:lnTo>
                  <a:pt x="445" y="246"/>
                </a:lnTo>
                <a:lnTo>
                  <a:pt x="445" y="246"/>
                </a:lnTo>
                <a:cubicBezTo>
                  <a:pt x="435" y="245"/>
                  <a:pt x="426" y="238"/>
                  <a:pt x="422" y="229"/>
                </a:cubicBezTo>
                <a:lnTo>
                  <a:pt x="344" y="73"/>
                </a:lnTo>
                <a:lnTo>
                  <a:pt x="267" y="229"/>
                </a:lnTo>
                <a:lnTo>
                  <a:pt x="267" y="229"/>
                </a:lnTo>
                <a:cubicBezTo>
                  <a:pt x="263" y="239"/>
                  <a:pt x="255" y="245"/>
                  <a:pt x="244" y="247"/>
                </a:cubicBezTo>
                <a:lnTo>
                  <a:pt x="72" y="272"/>
                </a:lnTo>
                <a:close/>
                <a:moveTo>
                  <a:pt x="147" y="656"/>
                </a:moveTo>
                <a:lnTo>
                  <a:pt x="147" y="656"/>
                </a:lnTo>
                <a:cubicBezTo>
                  <a:pt x="142" y="656"/>
                  <a:pt x="138" y="654"/>
                  <a:pt x="135" y="651"/>
                </a:cubicBezTo>
                <a:lnTo>
                  <a:pt x="135" y="651"/>
                </a:lnTo>
                <a:cubicBezTo>
                  <a:pt x="127" y="647"/>
                  <a:pt x="124" y="638"/>
                  <a:pt x="125" y="630"/>
                </a:cubicBezTo>
                <a:lnTo>
                  <a:pt x="161" y="420"/>
                </a:lnTo>
                <a:lnTo>
                  <a:pt x="9" y="273"/>
                </a:lnTo>
                <a:lnTo>
                  <a:pt x="9" y="273"/>
                </a:lnTo>
                <a:cubicBezTo>
                  <a:pt x="3" y="267"/>
                  <a:pt x="0" y="258"/>
                  <a:pt x="3" y="250"/>
                </a:cubicBezTo>
                <a:lnTo>
                  <a:pt x="3" y="250"/>
                </a:lnTo>
                <a:cubicBezTo>
                  <a:pt x="5" y="242"/>
                  <a:pt x="12" y="235"/>
                  <a:pt x="21" y="234"/>
                </a:cubicBezTo>
                <a:lnTo>
                  <a:pt x="231" y="204"/>
                </a:lnTo>
                <a:lnTo>
                  <a:pt x="324" y="13"/>
                </a:lnTo>
                <a:lnTo>
                  <a:pt x="324" y="13"/>
                </a:lnTo>
                <a:cubicBezTo>
                  <a:pt x="328" y="5"/>
                  <a:pt x="336" y="1"/>
                  <a:pt x="344" y="0"/>
                </a:cubicBezTo>
                <a:lnTo>
                  <a:pt x="344" y="0"/>
                </a:lnTo>
                <a:lnTo>
                  <a:pt x="344" y="0"/>
                </a:lnTo>
                <a:cubicBezTo>
                  <a:pt x="352" y="0"/>
                  <a:pt x="360" y="5"/>
                  <a:pt x="364" y="13"/>
                </a:cubicBezTo>
                <a:lnTo>
                  <a:pt x="459" y="203"/>
                </a:lnTo>
                <a:lnTo>
                  <a:pt x="669" y="233"/>
                </a:lnTo>
                <a:lnTo>
                  <a:pt x="669" y="233"/>
                </a:lnTo>
                <a:cubicBezTo>
                  <a:pt x="677" y="234"/>
                  <a:pt x="685" y="240"/>
                  <a:pt x="687" y="248"/>
                </a:cubicBezTo>
                <a:lnTo>
                  <a:pt x="687" y="248"/>
                </a:lnTo>
                <a:cubicBezTo>
                  <a:pt x="689" y="256"/>
                  <a:pt x="687" y="265"/>
                  <a:pt x="681" y="271"/>
                </a:cubicBezTo>
                <a:lnTo>
                  <a:pt x="530" y="420"/>
                </a:lnTo>
                <a:lnTo>
                  <a:pt x="566" y="629"/>
                </a:lnTo>
                <a:lnTo>
                  <a:pt x="566" y="629"/>
                </a:lnTo>
                <a:cubicBezTo>
                  <a:pt x="567" y="637"/>
                  <a:pt x="564" y="645"/>
                  <a:pt x="557" y="650"/>
                </a:cubicBezTo>
                <a:lnTo>
                  <a:pt x="557" y="650"/>
                </a:lnTo>
                <a:cubicBezTo>
                  <a:pt x="550" y="656"/>
                  <a:pt x="541" y="656"/>
                  <a:pt x="534" y="652"/>
                </a:cubicBezTo>
                <a:lnTo>
                  <a:pt x="346" y="554"/>
                </a:lnTo>
                <a:lnTo>
                  <a:pt x="158" y="653"/>
                </a:lnTo>
                <a:lnTo>
                  <a:pt x="158" y="653"/>
                </a:lnTo>
                <a:cubicBezTo>
                  <a:pt x="155" y="655"/>
                  <a:pt x="151" y="656"/>
                  <a:pt x="147" y="6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CuadroTexto 471"/>
          <p:cNvSpPr txBox="1"/>
          <p:nvPr/>
        </p:nvSpPr>
        <p:spPr>
          <a:xfrm>
            <a:off x="3472530" y="909597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4090661" y="8662829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8368631" y="908059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8974738" y="8647444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3270146" y="908059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3825328" y="8662829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18029046" y="910983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18672392" y="8692073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1" name="CuadroTexto 398">
            <a:extLst>
              <a:ext uri="{FF2B5EF4-FFF2-40B4-BE49-F238E27FC236}">
                <a16:creationId xmlns:a16="http://schemas.microsoft.com/office/drawing/2014/main" id="{5337E8A0-7581-9148-9863-5C8DD3B70710}"/>
              </a:ext>
            </a:extLst>
          </p:cNvPr>
          <p:cNvSpPr txBox="1"/>
          <p:nvPr/>
        </p:nvSpPr>
        <p:spPr>
          <a:xfrm>
            <a:off x="2496981" y="3542333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82" name="CuadroTexto 399">
            <a:extLst>
              <a:ext uri="{FF2B5EF4-FFF2-40B4-BE49-F238E27FC236}">
                <a16:creationId xmlns:a16="http://schemas.microsoft.com/office/drawing/2014/main" id="{A10E7123-4071-C242-96EC-032B9D18E947}"/>
              </a:ext>
            </a:extLst>
          </p:cNvPr>
          <p:cNvSpPr txBox="1"/>
          <p:nvPr/>
        </p:nvSpPr>
        <p:spPr>
          <a:xfrm>
            <a:off x="6833191" y="2024665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41465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Freeform 333"/>
          <p:cNvSpPr>
            <a:spLocks noChangeArrowheads="1"/>
          </p:cNvSpPr>
          <p:nvPr/>
        </p:nvSpPr>
        <p:spPr bwMode="auto">
          <a:xfrm>
            <a:off x="11603900" y="1436566"/>
            <a:ext cx="5506030" cy="10842868"/>
          </a:xfrm>
          <a:custGeom>
            <a:avLst/>
            <a:gdLst>
              <a:gd name="T0" fmla="*/ 3966 w 5024"/>
              <a:gd name="T1" fmla="*/ 4423 h 9891"/>
              <a:gd name="T2" fmla="*/ 4292 w 5024"/>
              <a:gd name="T3" fmla="*/ 4079 h 9891"/>
              <a:gd name="T4" fmla="*/ 4827 w 5024"/>
              <a:gd name="T5" fmla="*/ 3143 h 9891"/>
              <a:gd name="T6" fmla="*/ 4855 w 5024"/>
              <a:gd name="T7" fmla="*/ 3065 h 9891"/>
              <a:gd name="T8" fmla="*/ 4946 w 5024"/>
              <a:gd name="T9" fmla="*/ 0 h 9891"/>
              <a:gd name="T10" fmla="*/ 4870 w 5024"/>
              <a:gd name="T11" fmla="*/ 578 h 9891"/>
              <a:gd name="T12" fmla="*/ 4870 w 5024"/>
              <a:gd name="T13" fmla="*/ 1936 h 9891"/>
              <a:gd name="T14" fmla="*/ 4691 w 5024"/>
              <a:gd name="T15" fmla="*/ 3065 h 9891"/>
              <a:gd name="T16" fmla="*/ 4631 w 5024"/>
              <a:gd name="T17" fmla="*/ 3218 h 9891"/>
              <a:gd name="T18" fmla="*/ 3821 w 5024"/>
              <a:gd name="T19" fmla="*/ 4347 h 9891"/>
              <a:gd name="T20" fmla="*/ 3624 w 5024"/>
              <a:gd name="T21" fmla="*/ 4499 h 9891"/>
              <a:gd name="T22" fmla="*/ 2594 w 5024"/>
              <a:gd name="T23" fmla="*/ 4870 h 9891"/>
              <a:gd name="T24" fmla="*/ 2428 w 5024"/>
              <a:gd name="T25" fmla="*/ 4870 h 9891"/>
              <a:gd name="T26" fmla="*/ 1397 w 5024"/>
              <a:gd name="T27" fmla="*/ 4499 h 9891"/>
              <a:gd name="T28" fmla="*/ 1200 w 5024"/>
              <a:gd name="T29" fmla="*/ 4347 h 9891"/>
              <a:gd name="T30" fmla="*/ 391 w 5024"/>
              <a:gd name="T31" fmla="*/ 3218 h 9891"/>
              <a:gd name="T32" fmla="*/ 331 w 5024"/>
              <a:gd name="T33" fmla="*/ 3065 h 9891"/>
              <a:gd name="T34" fmla="*/ 153 w 5024"/>
              <a:gd name="T35" fmla="*/ 1783 h 9891"/>
              <a:gd name="T36" fmla="*/ 153 w 5024"/>
              <a:gd name="T37" fmla="*/ 77 h 9891"/>
              <a:gd name="T38" fmla="*/ 0 w 5024"/>
              <a:gd name="T39" fmla="*/ 77 h 9891"/>
              <a:gd name="T40" fmla="*/ 168 w 5024"/>
              <a:gd name="T41" fmla="*/ 3065 h 9891"/>
              <a:gd name="T42" fmla="*/ 196 w 5024"/>
              <a:gd name="T43" fmla="*/ 3143 h 9891"/>
              <a:gd name="T44" fmla="*/ 729 w 5024"/>
              <a:gd name="T45" fmla="*/ 4079 h 9891"/>
              <a:gd name="T46" fmla="*/ 1056 w 5024"/>
              <a:gd name="T47" fmla="*/ 4423 h 9891"/>
              <a:gd name="T48" fmla="*/ 1525 w 5024"/>
              <a:gd name="T49" fmla="*/ 4760 h 9891"/>
              <a:gd name="T50" fmla="*/ 1525 w 5024"/>
              <a:gd name="T51" fmla="*/ 5131 h 9891"/>
              <a:gd name="T52" fmla="*/ 1020 w 5024"/>
              <a:gd name="T53" fmla="*/ 5500 h 9891"/>
              <a:gd name="T54" fmla="*/ 729 w 5024"/>
              <a:gd name="T55" fmla="*/ 5812 h 9891"/>
              <a:gd name="T56" fmla="*/ 196 w 5024"/>
              <a:gd name="T57" fmla="*/ 6747 h 9891"/>
              <a:gd name="T58" fmla="*/ 157 w 5024"/>
              <a:gd name="T59" fmla="*/ 6859 h 9891"/>
              <a:gd name="T60" fmla="*/ 76 w 5024"/>
              <a:gd name="T61" fmla="*/ 9890 h 9891"/>
              <a:gd name="T62" fmla="*/ 153 w 5024"/>
              <a:gd name="T63" fmla="*/ 9345 h 9891"/>
              <a:gd name="T64" fmla="*/ 153 w 5024"/>
              <a:gd name="T65" fmla="*/ 7987 h 9891"/>
              <a:gd name="T66" fmla="*/ 319 w 5024"/>
              <a:gd name="T67" fmla="*/ 6859 h 9891"/>
              <a:gd name="T68" fmla="*/ 378 w 5024"/>
              <a:gd name="T69" fmla="*/ 6706 h 9891"/>
              <a:gd name="T70" fmla="*/ 1163 w 5024"/>
              <a:gd name="T71" fmla="*/ 5577 h 9891"/>
              <a:gd name="T72" fmla="*/ 1352 w 5024"/>
              <a:gd name="T73" fmla="*/ 5424 h 9891"/>
              <a:gd name="T74" fmla="*/ 2428 w 5024"/>
              <a:gd name="T75" fmla="*/ 5021 h 9891"/>
              <a:gd name="T76" fmla="*/ 2594 w 5024"/>
              <a:gd name="T77" fmla="*/ 5021 h 9891"/>
              <a:gd name="T78" fmla="*/ 3670 w 5024"/>
              <a:gd name="T79" fmla="*/ 5424 h 9891"/>
              <a:gd name="T80" fmla="*/ 3858 w 5024"/>
              <a:gd name="T81" fmla="*/ 5577 h 9891"/>
              <a:gd name="T82" fmla="*/ 4645 w 5024"/>
              <a:gd name="T83" fmla="*/ 6706 h 9891"/>
              <a:gd name="T84" fmla="*/ 4703 w 5024"/>
              <a:gd name="T85" fmla="*/ 6859 h 9891"/>
              <a:gd name="T86" fmla="*/ 4870 w 5024"/>
              <a:gd name="T87" fmla="*/ 8140 h 9891"/>
              <a:gd name="T88" fmla="*/ 4870 w 5024"/>
              <a:gd name="T89" fmla="*/ 9813 h 9891"/>
              <a:gd name="T90" fmla="*/ 5023 w 5024"/>
              <a:gd name="T91" fmla="*/ 9813 h 9891"/>
              <a:gd name="T92" fmla="*/ 4866 w 5024"/>
              <a:gd name="T93" fmla="*/ 6859 h 9891"/>
              <a:gd name="T94" fmla="*/ 4827 w 5024"/>
              <a:gd name="T95" fmla="*/ 6747 h 9891"/>
              <a:gd name="T96" fmla="*/ 4292 w 5024"/>
              <a:gd name="T97" fmla="*/ 5812 h 9891"/>
              <a:gd name="T98" fmla="*/ 4001 w 5024"/>
              <a:gd name="T99" fmla="*/ 5500 h 9891"/>
              <a:gd name="T100" fmla="*/ 3496 w 5024"/>
              <a:gd name="T101" fmla="*/ 5131 h 9891"/>
              <a:gd name="T102" fmla="*/ 3496 w 5024"/>
              <a:gd name="T103" fmla="*/ 4760 h 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24" h="9891">
                <a:moveTo>
                  <a:pt x="3877" y="4499"/>
                </a:moveTo>
                <a:lnTo>
                  <a:pt x="3877" y="4499"/>
                </a:lnTo>
                <a:cubicBezTo>
                  <a:pt x="3907" y="4475"/>
                  <a:pt x="3937" y="4449"/>
                  <a:pt x="3966" y="4423"/>
                </a:cubicBezTo>
                <a:lnTo>
                  <a:pt x="3966" y="4423"/>
                </a:lnTo>
                <a:cubicBezTo>
                  <a:pt x="3994" y="4399"/>
                  <a:pt x="4020" y="4373"/>
                  <a:pt x="4048" y="4347"/>
                </a:cubicBezTo>
                <a:lnTo>
                  <a:pt x="4048" y="4347"/>
                </a:lnTo>
                <a:cubicBezTo>
                  <a:pt x="4133" y="4264"/>
                  <a:pt x="4214" y="4175"/>
                  <a:pt x="4292" y="4079"/>
                </a:cubicBezTo>
                <a:lnTo>
                  <a:pt x="4292" y="4079"/>
                </a:lnTo>
                <a:cubicBezTo>
                  <a:pt x="4499" y="3824"/>
                  <a:pt x="4673" y="3528"/>
                  <a:pt x="4797" y="3218"/>
                </a:cubicBezTo>
                <a:lnTo>
                  <a:pt x="4797" y="3218"/>
                </a:lnTo>
                <a:cubicBezTo>
                  <a:pt x="4808" y="3193"/>
                  <a:pt x="4817" y="3168"/>
                  <a:pt x="4827" y="3143"/>
                </a:cubicBezTo>
                <a:lnTo>
                  <a:pt x="4827" y="3143"/>
                </a:lnTo>
                <a:cubicBezTo>
                  <a:pt x="4827" y="3142"/>
                  <a:pt x="4827" y="3142"/>
                  <a:pt x="4827" y="3141"/>
                </a:cubicBezTo>
                <a:lnTo>
                  <a:pt x="4827" y="3141"/>
                </a:lnTo>
                <a:cubicBezTo>
                  <a:pt x="4836" y="3116"/>
                  <a:pt x="4846" y="3090"/>
                  <a:pt x="4855" y="3065"/>
                </a:cubicBezTo>
                <a:lnTo>
                  <a:pt x="4855" y="3065"/>
                </a:lnTo>
                <a:cubicBezTo>
                  <a:pt x="4965" y="2746"/>
                  <a:pt x="5023" y="2415"/>
                  <a:pt x="5023" y="2105"/>
                </a:cubicBezTo>
                <a:lnTo>
                  <a:pt x="5023" y="77"/>
                </a:lnTo>
                <a:lnTo>
                  <a:pt x="5023" y="77"/>
                </a:lnTo>
                <a:cubicBezTo>
                  <a:pt x="5023" y="34"/>
                  <a:pt x="4989" y="0"/>
                  <a:pt x="4946" y="0"/>
                </a:cubicBezTo>
                <a:lnTo>
                  <a:pt x="4946" y="0"/>
                </a:lnTo>
                <a:cubicBezTo>
                  <a:pt x="4904" y="0"/>
                  <a:pt x="4870" y="34"/>
                  <a:pt x="4870" y="77"/>
                </a:cubicBezTo>
                <a:lnTo>
                  <a:pt x="4870" y="501"/>
                </a:lnTo>
                <a:lnTo>
                  <a:pt x="4870" y="578"/>
                </a:lnTo>
                <a:lnTo>
                  <a:pt x="4870" y="654"/>
                </a:lnTo>
                <a:lnTo>
                  <a:pt x="4870" y="1783"/>
                </a:lnTo>
                <a:lnTo>
                  <a:pt x="4870" y="1860"/>
                </a:lnTo>
                <a:lnTo>
                  <a:pt x="4870" y="1936"/>
                </a:lnTo>
                <a:lnTo>
                  <a:pt x="4870" y="2105"/>
                </a:lnTo>
                <a:lnTo>
                  <a:pt x="4870" y="2105"/>
                </a:lnTo>
                <a:cubicBezTo>
                  <a:pt x="4870" y="2418"/>
                  <a:pt x="4807" y="2747"/>
                  <a:pt x="4691" y="3065"/>
                </a:cubicBezTo>
                <a:lnTo>
                  <a:pt x="4691" y="3065"/>
                </a:lnTo>
                <a:cubicBezTo>
                  <a:pt x="4682" y="3090"/>
                  <a:pt x="4673" y="3116"/>
                  <a:pt x="4663" y="3141"/>
                </a:cubicBezTo>
                <a:lnTo>
                  <a:pt x="4663" y="3141"/>
                </a:lnTo>
                <a:cubicBezTo>
                  <a:pt x="4652" y="3167"/>
                  <a:pt x="4642" y="3193"/>
                  <a:pt x="4631" y="3218"/>
                </a:cubicBezTo>
                <a:lnTo>
                  <a:pt x="4631" y="3218"/>
                </a:lnTo>
                <a:cubicBezTo>
                  <a:pt x="4515" y="3491"/>
                  <a:pt x="4361" y="3752"/>
                  <a:pt x="4174" y="3983"/>
                </a:cubicBezTo>
                <a:lnTo>
                  <a:pt x="4174" y="3983"/>
                </a:lnTo>
                <a:cubicBezTo>
                  <a:pt x="4063" y="4119"/>
                  <a:pt x="3945" y="4240"/>
                  <a:pt x="3821" y="4347"/>
                </a:cubicBezTo>
                <a:lnTo>
                  <a:pt x="3821" y="4347"/>
                </a:lnTo>
                <a:cubicBezTo>
                  <a:pt x="3791" y="4373"/>
                  <a:pt x="3760" y="4399"/>
                  <a:pt x="3728" y="4423"/>
                </a:cubicBezTo>
                <a:lnTo>
                  <a:pt x="3728" y="4423"/>
                </a:lnTo>
                <a:cubicBezTo>
                  <a:pt x="3694" y="4449"/>
                  <a:pt x="3659" y="4475"/>
                  <a:pt x="3624" y="4499"/>
                </a:cubicBezTo>
                <a:lnTo>
                  <a:pt x="3624" y="4499"/>
                </a:lnTo>
                <a:cubicBezTo>
                  <a:pt x="3558" y="4545"/>
                  <a:pt x="3491" y="4588"/>
                  <a:pt x="3422" y="4626"/>
                </a:cubicBezTo>
                <a:lnTo>
                  <a:pt x="3422" y="4626"/>
                </a:lnTo>
                <a:cubicBezTo>
                  <a:pt x="3154" y="4774"/>
                  <a:pt x="2876" y="4856"/>
                  <a:pt x="2594" y="4870"/>
                </a:cubicBezTo>
                <a:lnTo>
                  <a:pt x="2594" y="4870"/>
                </a:lnTo>
                <a:cubicBezTo>
                  <a:pt x="2566" y="4868"/>
                  <a:pt x="2539" y="4867"/>
                  <a:pt x="2511" y="4867"/>
                </a:cubicBezTo>
                <a:lnTo>
                  <a:pt x="2511" y="4867"/>
                </a:lnTo>
                <a:cubicBezTo>
                  <a:pt x="2483" y="4867"/>
                  <a:pt x="2455" y="4868"/>
                  <a:pt x="2428" y="4870"/>
                </a:cubicBezTo>
                <a:lnTo>
                  <a:pt x="2428" y="4870"/>
                </a:lnTo>
                <a:cubicBezTo>
                  <a:pt x="2146" y="4856"/>
                  <a:pt x="1867" y="4774"/>
                  <a:pt x="1600" y="4626"/>
                </a:cubicBezTo>
                <a:lnTo>
                  <a:pt x="1600" y="4626"/>
                </a:lnTo>
                <a:cubicBezTo>
                  <a:pt x="1531" y="4588"/>
                  <a:pt x="1463" y="4545"/>
                  <a:pt x="1397" y="4499"/>
                </a:cubicBezTo>
                <a:lnTo>
                  <a:pt x="1397" y="4499"/>
                </a:lnTo>
                <a:cubicBezTo>
                  <a:pt x="1362" y="4475"/>
                  <a:pt x="1328" y="4449"/>
                  <a:pt x="1293" y="4423"/>
                </a:cubicBezTo>
                <a:lnTo>
                  <a:pt x="1293" y="4423"/>
                </a:lnTo>
                <a:cubicBezTo>
                  <a:pt x="1263" y="4399"/>
                  <a:pt x="1231" y="4373"/>
                  <a:pt x="1200" y="4347"/>
                </a:cubicBezTo>
                <a:lnTo>
                  <a:pt x="1200" y="4347"/>
                </a:lnTo>
                <a:cubicBezTo>
                  <a:pt x="1076" y="4240"/>
                  <a:pt x="958" y="4119"/>
                  <a:pt x="848" y="3983"/>
                </a:cubicBezTo>
                <a:lnTo>
                  <a:pt x="848" y="3983"/>
                </a:lnTo>
                <a:cubicBezTo>
                  <a:pt x="662" y="3752"/>
                  <a:pt x="507" y="3491"/>
                  <a:pt x="391" y="3218"/>
                </a:cubicBezTo>
                <a:lnTo>
                  <a:pt x="391" y="3218"/>
                </a:lnTo>
                <a:cubicBezTo>
                  <a:pt x="380" y="3193"/>
                  <a:pt x="370" y="3167"/>
                  <a:pt x="360" y="3141"/>
                </a:cubicBezTo>
                <a:lnTo>
                  <a:pt x="360" y="3141"/>
                </a:lnTo>
                <a:cubicBezTo>
                  <a:pt x="350" y="3116"/>
                  <a:pt x="341" y="3090"/>
                  <a:pt x="331" y="3065"/>
                </a:cubicBezTo>
                <a:lnTo>
                  <a:pt x="331" y="3065"/>
                </a:lnTo>
                <a:cubicBezTo>
                  <a:pt x="216" y="2747"/>
                  <a:pt x="153" y="2418"/>
                  <a:pt x="153" y="2105"/>
                </a:cubicBezTo>
                <a:lnTo>
                  <a:pt x="153" y="1936"/>
                </a:lnTo>
                <a:lnTo>
                  <a:pt x="153" y="1860"/>
                </a:lnTo>
                <a:lnTo>
                  <a:pt x="153" y="1783"/>
                </a:lnTo>
                <a:lnTo>
                  <a:pt x="153" y="654"/>
                </a:lnTo>
                <a:lnTo>
                  <a:pt x="153" y="578"/>
                </a:lnTo>
                <a:lnTo>
                  <a:pt x="153" y="501"/>
                </a:lnTo>
                <a:lnTo>
                  <a:pt x="153" y="77"/>
                </a:lnTo>
                <a:lnTo>
                  <a:pt x="153" y="77"/>
                </a:lnTo>
                <a:cubicBezTo>
                  <a:pt x="153" y="34"/>
                  <a:pt x="118" y="0"/>
                  <a:pt x="76" y="0"/>
                </a:cubicBezTo>
                <a:lnTo>
                  <a:pt x="76" y="0"/>
                </a:lnTo>
                <a:cubicBezTo>
                  <a:pt x="34" y="0"/>
                  <a:pt x="0" y="34"/>
                  <a:pt x="0" y="77"/>
                </a:cubicBezTo>
                <a:lnTo>
                  <a:pt x="0" y="2105"/>
                </a:lnTo>
                <a:lnTo>
                  <a:pt x="0" y="2105"/>
                </a:lnTo>
                <a:cubicBezTo>
                  <a:pt x="0" y="2415"/>
                  <a:pt x="58" y="2746"/>
                  <a:pt x="168" y="3065"/>
                </a:cubicBezTo>
                <a:lnTo>
                  <a:pt x="168" y="3065"/>
                </a:lnTo>
                <a:cubicBezTo>
                  <a:pt x="177" y="3090"/>
                  <a:pt x="186" y="3116"/>
                  <a:pt x="195" y="3141"/>
                </a:cubicBezTo>
                <a:lnTo>
                  <a:pt x="195" y="3141"/>
                </a:lnTo>
                <a:cubicBezTo>
                  <a:pt x="196" y="3142"/>
                  <a:pt x="196" y="3142"/>
                  <a:pt x="196" y="3143"/>
                </a:cubicBezTo>
                <a:lnTo>
                  <a:pt x="196" y="3143"/>
                </a:lnTo>
                <a:cubicBezTo>
                  <a:pt x="205" y="3168"/>
                  <a:pt x="215" y="3193"/>
                  <a:pt x="225" y="3218"/>
                </a:cubicBezTo>
                <a:lnTo>
                  <a:pt x="225" y="3218"/>
                </a:lnTo>
                <a:cubicBezTo>
                  <a:pt x="350" y="3528"/>
                  <a:pt x="523" y="3824"/>
                  <a:pt x="729" y="4079"/>
                </a:cubicBezTo>
                <a:lnTo>
                  <a:pt x="729" y="4079"/>
                </a:lnTo>
                <a:cubicBezTo>
                  <a:pt x="807" y="4175"/>
                  <a:pt x="889" y="4264"/>
                  <a:pt x="974" y="4347"/>
                </a:cubicBezTo>
                <a:lnTo>
                  <a:pt x="974" y="4347"/>
                </a:lnTo>
                <a:cubicBezTo>
                  <a:pt x="1001" y="4373"/>
                  <a:pt x="1028" y="4399"/>
                  <a:pt x="1056" y="4423"/>
                </a:cubicBezTo>
                <a:lnTo>
                  <a:pt x="1056" y="4423"/>
                </a:lnTo>
                <a:cubicBezTo>
                  <a:pt x="1085" y="4449"/>
                  <a:pt x="1114" y="4475"/>
                  <a:pt x="1144" y="4499"/>
                </a:cubicBezTo>
                <a:lnTo>
                  <a:pt x="1144" y="4499"/>
                </a:lnTo>
                <a:cubicBezTo>
                  <a:pt x="1266" y="4599"/>
                  <a:pt x="1393" y="4686"/>
                  <a:pt x="1525" y="4760"/>
                </a:cubicBezTo>
                <a:lnTo>
                  <a:pt x="1525" y="4760"/>
                </a:lnTo>
                <a:cubicBezTo>
                  <a:pt x="1670" y="4840"/>
                  <a:pt x="1818" y="4901"/>
                  <a:pt x="1968" y="4945"/>
                </a:cubicBezTo>
                <a:lnTo>
                  <a:pt x="1968" y="4945"/>
                </a:lnTo>
                <a:cubicBezTo>
                  <a:pt x="1818" y="4989"/>
                  <a:pt x="1670" y="5051"/>
                  <a:pt x="1525" y="5131"/>
                </a:cubicBezTo>
                <a:lnTo>
                  <a:pt x="1525" y="5131"/>
                </a:lnTo>
                <a:cubicBezTo>
                  <a:pt x="1379" y="5212"/>
                  <a:pt x="1239" y="5310"/>
                  <a:pt x="1106" y="5424"/>
                </a:cubicBezTo>
                <a:lnTo>
                  <a:pt x="1106" y="5424"/>
                </a:lnTo>
                <a:cubicBezTo>
                  <a:pt x="1077" y="5448"/>
                  <a:pt x="1048" y="5474"/>
                  <a:pt x="1020" y="5500"/>
                </a:cubicBezTo>
                <a:lnTo>
                  <a:pt x="1020" y="5500"/>
                </a:lnTo>
                <a:cubicBezTo>
                  <a:pt x="993" y="5525"/>
                  <a:pt x="967" y="5550"/>
                  <a:pt x="941" y="5577"/>
                </a:cubicBezTo>
                <a:lnTo>
                  <a:pt x="941" y="5577"/>
                </a:lnTo>
                <a:cubicBezTo>
                  <a:pt x="868" y="5650"/>
                  <a:pt x="797" y="5728"/>
                  <a:pt x="729" y="5812"/>
                </a:cubicBezTo>
                <a:lnTo>
                  <a:pt x="729" y="5812"/>
                </a:lnTo>
                <a:cubicBezTo>
                  <a:pt x="516" y="6075"/>
                  <a:pt x="337" y="6383"/>
                  <a:pt x="212" y="6706"/>
                </a:cubicBezTo>
                <a:lnTo>
                  <a:pt x="212" y="6706"/>
                </a:lnTo>
                <a:cubicBezTo>
                  <a:pt x="207" y="6719"/>
                  <a:pt x="201" y="6733"/>
                  <a:pt x="196" y="6747"/>
                </a:cubicBezTo>
                <a:lnTo>
                  <a:pt x="196" y="6747"/>
                </a:lnTo>
                <a:cubicBezTo>
                  <a:pt x="192" y="6759"/>
                  <a:pt x="188" y="6771"/>
                  <a:pt x="183" y="6782"/>
                </a:cubicBezTo>
                <a:lnTo>
                  <a:pt x="183" y="6782"/>
                </a:lnTo>
                <a:cubicBezTo>
                  <a:pt x="174" y="6807"/>
                  <a:pt x="166" y="6833"/>
                  <a:pt x="157" y="6859"/>
                </a:cubicBezTo>
                <a:lnTo>
                  <a:pt x="157" y="6859"/>
                </a:lnTo>
                <a:cubicBezTo>
                  <a:pt x="54" y="7168"/>
                  <a:pt x="0" y="7486"/>
                  <a:pt x="0" y="7786"/>
                </a:cubicBezTo>
                <a:lnTo>
                  <a:pt x="0" y="9813"/>
                </a:lnTo>
                <a:lnTo>
                  <a:pt x="0" y="9813"/>
                </a:lnTo>
                <a:cubicBezTo>
                  <a:pt x="0" y="9856"/>
                  <a:pt x="34" y="9890"/>
                  <a:pt x="76" y="9890"/>
                </a:cubicBezTo>
                <a:lnTo>
                  <a:pt x="76" y="9890"/>
                </a:lnTo>
                <a:cubicBezTo>
                  <a:pt x="118" y="9890"/>
                  <a:pt x="153" y="9856"/>
                  <a:pt x="153" y="9813"/>
                </a:cubicBezTo>
                <a:lnTo>
                  <a:pt x="153" y="9422"/>
                </a:lnTo>
                <a:lnTo>
                  <a:pt x="153" y="9345"/>
                </a:lnTo>
                <a:lnTo>
                  <a:pt x="153" y="9269"/>
                </a:lnTo>
                <a:lnTo>
                  <a:pt x="153" y="8140"/>
                </a:lnTo>
                <a:lnTo>
                  <a:pt x="153" y="8063"/>
                </a:lnTo>
                <a:lnTo>
                  <a:pt x="153" y="7987"/>
                </a:lnTo>
                <a:lnTo>
                  <a:pt x="153" y="7786"/>
                </a:lnTo>
                <a:lnTo>
                  <a:pt x="153" y="7786"/>
                </a:lnTo>
                <a:cubicBezTo>
                  <a:pt x="153" y="7483"/>
                  <a:pt x="212" y="7165"/>
                  <a:pt x="319" y="6859"/>
                </a:cubicBezTo>
                <a:lnTo>
                  <a:pt x="319" y="6859"/>
                </a:lnTo>
                <a:cubicBezTo>
                  <a:pt x="328" y="6833"/>
                  <a:pt x="338" y="6807"/>
                  <a:pt x="347" y="6782"/>
                </a:cubicBezTo>
                <a:lnTo>
                  <a:pt x="347" y="6782"/>
                </a:lnTo>
                <a:cubicBezTo>
                  <a:pt x="357" y="6756"/>
                  <a:pt x="368" y="6731"/>
                  <a:pt x="378" y="6706"/>
                </a:cubicBezTo>
                <a:lnTo>
                  <a:pt x="378" y="6706"/>
                </a:lnTo>
                <a:cubicBezTo>
                  <a:pt x="495" y="6420"/>
                  <a:pt x="654" y="6148"/>
                  <a:pt x="848" y="5908"/>
                </a:cubicBezTo>
                <a:lnTo>
                  <a:pt x="848" y="5908"/>
                </a:lnTo>
                <a:cubicBezTo>
                  <a:pt x="947" y="5786"/>
                  <a:pt x="1053" y="5675"/>
                  <a:pt x="1163" y="5577"/>
                </a:cubicBezTo>
                <a:lnTo>
                  <a:pt x="1163" y="5577"/>
                </a:lnTo>
                <a:cubicBezTo>
                  <a:pt x="1193" y="5550"/>
                  <a:pt x="1223" y="5525"/>
                  <a:pt x="1253" y="5500"/>
                </a:cubicBezTo>
                <a:lnTo>
                  <a:pt x="1253" y="5500"/>
                </a:lnTo>
                <a:cubicBezTo>
                  <a:pt x="1286" y="5473"/>
                  <a:pt x="1319" y="5448"/>
                  <a:pt x="1352" y="5424"/>
                </a:cubicBezTo>
                <a:lnTo>
                  <a:pt x="1352" y="5424"/>
                </a:lnTo>
                <a:cubicBezTo>
                  <a:pt x="1432" y="5365"/>
                  <a:pt x="1515" y="5312"/>
                  <a:pt x="1600" y="5265"/>
                </a:cubicBezTo>
                <a:lnTo>
                  <a:pt x="1600" y="5265"/>
                </a:lnTo>
                <a:cubicBezTo>
                  <a:pt x="1867" y="5116"/>
                  <a:pt x="2146" y="5035"/>
                  <a:pt x="2428" y="5021"/>
                </a:cubicBezTo>
                <a:lnTo>
                  <a:pt x="2428" y="5021"/>
                </a:lnTo>
                <a:cubicBezTo>
                  <a:pt x="2455" y="5023"/>
                  <a:pt x="2483" y="5023"/>
                  <a:pt x="2511" y="5023"/>
                </a:cubicBezTo>
                <a:lnTo>
                  <a:pt x="2511" y="5023"/>
                </a:lnTo>
                <a:cubicBezTo>
                  <a:pt x="2539" y="5023"/>
                  <a:pt x="2566" y="5023"/>
                  <a:pt x="2594" y="5021"/>
                </a:cubicBezTo>
                <a:lnTo>
                  <a:pt x="2594" y="5021"/>
                </a:lnTo>
                <a:cubicBezTo>
                  <a:pt x="2876" y="5035"/>
                  <a:pt x="3154" y="5116"/>
                  <a:pt x="3422" y="5265"/>
                </a:cubicBezTo>
                <a:lnTo>
                  <a:pt x="3422" y="5265"/>
                </a:lnTo>
                <a:cubicBezTo>
                  <a:pt x="3507" y="5312"/>
                  <a:pt x="3589" y="5365"/>
                  <a:pt x="3670" y="5424"/>
                </a:cubicBezTo>
                <a:lnTo>
                  <a:pt x="3670" y="5424"/>
                </a:lnTo>
                <a:cubicBezTo>
                  <a:pt x="3703" y="5448"/>
                  <a:pt x="3736" y="5473"/>
                  <a:pt x="3768" y="5500"/>
                </a:cubicBezTo>
                <a:lnTo>
                  <a:pt x="3768" y="5500"/>
                </a:lnTo>
                <a:cubicBezTo>
                  <a:pt x="3799" y="5525"/>
                  <a:pt x="3829" y="5550"/>
                  <a:pt x="3858" y="5577"/>
                </a:cubicBezTo>
                <a:lnTo>
                  <a:pt x="3858" y="5577"/>
                </a:lnTo>
                <a:cubicBezTo>
                  <a:pt x="3969" y="5675"/>
                  <a:pt x="4074" y="5786"/>
                  <a:pt x="4174" y="5908"/>
                </a:cubicBezTo>
                <a:lnTo>
                  <a:pt x="4174" y="5908"/>
                </a:lnTo>
                <a:cubicBezTo>
                  <a:pt x="4368" y="6148"/>
                  <a:pt x="4528" y="6420"/>
                  <a:pt x="4645" y="6706"/>
                </a:cubicBezTo>
                <a:lnTo>
                  <a:pt x="4645" y="6706"/>
                </a:lnTo>
                <a:cubicBezTo>
                  <a:pt x="4655" y="6731"/>
                  <a:pt x="4665" y="6756"/>
                  <a:pt x="4675" y="6782"/>
                </a:cubicBezTo>
                <a:lnTo>
                  <a:pt x="4675" y="6782"/>
                </a:lnTo>
                <a:cubicBezTo>
                  <a:pt x="4685" y="6807"/>
                  <a:pt x="4694" y="6833"/>
                  <a:pt x="4703" y="6859"/>
                </a:cubicBezTo>
                <a:lnTo>
                  <a:pt x="4703" y="6859"/>
                </a:lnTo>
                <a:cubicBezTo>
                  <a:pt x="4811" y="7165"/>
                  <a:pt x="4870" y="7483"/>
                  <a:pt x="4870" y="7786"/>
                </a:cubicBezTo>
                <a:lnTo>
                  <a:pt x="4870" y="7987"/>
                </a:lnTo>
                <a:lnTo>
                  <a:pt x="4870" y="8063"/>
                </a:lnTo>
                <a:lnTo>
                  <a:pt x="4870" y="8140"/>
                </a:lnTo>
                <a:lnTo>
                  <a:pt x="4870" y="9269"/>
                </a:lnTo>
                <a:lnTo>
                  <a:pt x="4870" y="9345"/>
                </a:lnTo>
                <a:lnTo>
                  <a:pt x="4870" y="9422"/>
                </a:lnTo>
                <a:lnTo>
                  <a:pt x="4870" y="9813"/>
                </a:lnTo>
                <a:lnTo>
                  <a:pt x="4870" y="9813"/>
                </a:lnTo>
                <a:cubicBezTo>
                  <a:pt x="4870" y="9856"/>
                  <a:pt x="4904" y="9890"/>
                  <a:pt x="4946" y="9890"/>
                </a:cubicBezTo>
                <a:lnTo>
                  <a:pt x="4946" y="9890"/>
                </a:lnTo>
                <a:cubicBezTo>
                  <a:pt x="4989" y="9890"/>
                  <a:pt x="5023" y="9856"/>
                  <a:pt x="5023" y="9813"/>
                </a:cubicBezTo>
                <a:lnTo>
                  <a:pt x="5023" y="7786"/>
                </a:lnTo>
                <a:lnTo>
                  <a:pt x="5023" y="7786"/>
                </a:lnTo>
                <a:cubicBezTo>
                  <a:pt x="5023" y="7486"/>
                  <a:pt x="4968" y="7168"/>
                  <a:pt x="4866" y="6859"/>
                </a:cubicBezTo>
                <a:lnTo>
                  <a:pt x="4866" y="6859"/>
                </a:lnTo>
                <a:cubicBezTo>
                  <a:pt x="4857" y="6833"/>
                  <a:pt x="4848" y="6807"/>
                  <a:pt x="4839" y="6782"/>
                </a:cubicBezTo>
                <a:lnTo>
                  <a:pt x="4839" y="6782"/>
                </a:lnTo>
                <a:cubicBezTo>
                  <a:pt x="4835" y="6771"/>
                  <a:pt x="4831" y="6759"/>
                  <a:pt x="4827" y="6747"/>
                </a:cubicBezTo>
                <a:lnTo>
                  <a:pt x="4827" y="6747"/>
                </a:lnTo>
                <a:cubicBezTo>
                  <a:pt x="4821" y="6733"/>
                  <a:pt x="4816" y="6719"/>
                  <a:pt x="4810" y="6706"/>
                </a:cubicBezTo>
                <a:lnTo>
                  <a:pt x="4810" y="6706"/>
                </a:lnTo>
                <a:cubicBezTo>
                  <a:pt x="4685" y="6383"/>
                  <a:pt x="4506" y="6075"/>
                  <a:pt x="4292" y="5812"/>
                </a:cubicBezTo>
                <a:lnTo>
                  <a:pt x="4292" y="5812"/>
                </a:lnTo>
                <a:cubicBezTo>
                  <a:pt x="4224" y="5728"/>
                  <a:pt x="4154" y="5650"/>
                  <a:pt x="4081" y="5577"/>
                </a:cubicBezTo>
                <a:lnTo>
                  <a:pt x="4081" y="5577"/>
                </a:lnTo>
                <a:cubicBezTo>
                  <a:pt x="4054" y="5550"/>
                  <a:pt x="4028" y="5525"/>
                  <a:pt x="4001" y="5500"/>
                </a:cubicBezTo>
                <a:lnTo>
                  <a:pt x="4001" y="5500"/>
                </a:lnTo>
                <a:cubicBezTo>
                  <a:pt x="3973" y="5474"/>
                  <a:pt x="3945" y="5448"/>
                  <a:pt x="3915" y="5424"/>
                </a:cubicBezTo>
                <a:lnTo>
                  <a:pt x="3915" y="5424"/>
                </a:lnTo>
                <a:cubicBezTo>
                  <a:pt x="3783" y="5310"/>
                  <a:pt x="3643" y="5212"/>
                  <a:pt x="3496" y="5131"/>
                </a:cubicBezTo>
                <a:lnTo>
                  <a:pt x="3496" y="5131"/>
                </a:lnTo>
                <a:cubicBezTo>
                  <a:pt x="3351" y="5051"/>
                  <a:pt x="3203" y="4989"/>
                  <a:pt x="3053" y="4945"/>
                </a:cubicBezTo>
                <a:lnTo>
                  <a:pt x="3053" y="4945"/>
                </a:lnTo>
                <a:cubicBezTo>
                  <a:pt x="3203" y="4901"/>
                  <a:pt x="3351" y="4840"/>
                  <a:pt x="3496" y="4760"/>
                </a:cubicBezTo>
                <a:lnTo>
                  <a:pt x="3496" y="4760"/>
                </a:lnTo>
                <a:cubicBezTo>
                  <a:pt x="3629" y="4686"/>
                  <a:pt x="3756" y="4599"/>
                  <a:pt x="3877" y="449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34"/>
          <p:cNvSpPr>
            <a:spLocks noChangeArrowheads="1"/>
          </p:cNvSpPr>
          <p:nvPr/>
        </p:nvSpPr>
        <p:spPr bwMode="auto">
          <a:xfrm>
            <a:off x="11768259" y="1987653"/>
            <a:ext cx="5172479" cy="169192"/>
          </a:xfrm>
          <a:custGeom>
            <a:avLst/>
            <a:gdLst>
              <a:gd name="T0" fmla="*/ 0 w 4718"/>
              <a:gd name="T1" fmla="*/ 0 h 154"/>
              <a:gd name="T2" fmla="*/ 0 w 4718"/>
              <a:gd name="T3" fmla="*/ 77 h 154"/>
              <a:gd name="T4" fmla="*/ 0 w 4718"/>
              <a:gd name="T5" fmla="*/ 153 h 154"/>
              <a:gd name="T6" fmla="*/ 4717 w 4718"/>
              <a:gd name="T7" fmla="*/ 153 h 154"/>
              <a:gd name="T8" fmla="*/ 4717 w 4718"/>
              <a:gd name="T9" fmla="*/ 77 h 154"/>
              <a:gd name="T10" fmla="*/ 4717 w 4718"/>
              <a:gd name="T11" fmla="*/ 0 h 154"/>
              <a:gd name="T12" fmla="*/ 0 w 4718"/>
              <a:gd name="T1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0"/>
                </a:moveTo>
                <a:lnTo>
                  <a:pt x="0" y="77"/>
                </a:lnTo>
                <a:lnTo>
                  <a:pt x="0" y="153"/>
                </a:lnTo>
                <a:lnTo>
                  <a:pt x="4717" y="153"/>
                </a:lnTo>
                <a:lnTo>
                  <a:pt x="4717" y="77"/>
                </a:lnTo>
                <a:lnTo>
                  <a:pt x="4717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35"/>
          <p:cNvSpPr>
            <a:spLocks noChangeArrowheads="1"/>
          </p:cNvSpPr>
          <p:nvPr/>
        </p:nvSpPr>
        <p:spPr bwMode="auto">
          <a:xfrm>
            <a:off x="11768259" y="3394372"/>
            <a:ext cx="5172479" cy="169195"/>
          </a:xfrm>
          <a:custGeom>
            <a:avLst/>
            <a:gdLst>
              <a:gd name="T0" fmla="*/ 0 w 4718"/>
              <a:gd name="T1" fmla="*/ 77 h 154"/>
              <a:gd name="T2" fmla="*/ 0 w 4718"/>
              <a:gd name="T3" fmla="*/ 153 h 154"/>
              <a:gd name="T4" fmla="*/ 4717 w 4718"/>
              <a:gd name="T5" fmla="*/ 153 h 154"/>
              <a:gd name="T6" fmla="*/ 4717 w 4718"/>
              <a:gd name="T7" fmla="*/ 77 h 154"/>
              <a:gd name="T8" fmla="*/ 4717 w 4718"/>
              <a:gd name="T9" fmla="*/ 0 h 154"/>
              <a:gd name="T10" fmla="*/ 0 w 4718"/>
              <a:gd name="T11" fmla="*/ 0 h 154"/>
              <a:gd name="T12" fmla="*/ 0 w 4718"/>
              <a:gd name="T13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77"/>
                </a:moveTo>
                <a:lnTo>
                  <a:pt x="0" y="153"/>
                </a:lnTo>
                <a:lnTo>
                  <a:pt x="4717" y="153"/>
                </a:lnTo>
                <a:lnTo>
                  <a:pt x="4717" y="77"/>
                </a:lnTo>
                <a:lnTo>
                  <a:pt x="4717" y="0"/>
                </a:lnTo>
                <a:lnTo>
                  <a:pt x="0" y="0"/>
                </a:lnTo>
                <a:lnTo>
                  <a:pt x="0" y="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36"/>
          <p:cNvSpPr>
            <a:spLocks noChangeArrowheads="1"/>
          </p:cNvSpPr>
          <p:nvPr/>
        </p:nvSpPr>
        <p:spPr bwMode="auto">
          <a:xfrm>
            <a:off x="11966455" y="4796259"/>
            <a:ext cx="4780919" cy="169195"/>
          </a:xfrm>
          <a:custGeom>
            <a:avLst/>
            <a:gdLst>
              <a:gd name="T0" fmla="*/ 4332 w 4361"/>
              <a:gd name="T1" fmla="*/ 76 h 154"/>
              <a:gd name="T2" fmla="*/ 4332 w 4361"/>
              <a:gd name="T3" fmla="*/ 76 h 154"/>
              <a:gd name="T4" fmla="*/ 4360 w 4361"/>
              <a:gd name="T5" fmla="*/ 0 h 154"/>
              <a:gd name="T6" fmla="*/ 0 w 4361"/>
              <a:gd name="T7" fmla="*/ 0 h 154"/>
              <a:gd name="T8" fmla="*/ 0 w 4361"/>
              <a:gd name="T9" fmla="*/ 0 h 154"/>
              <a:gd name="T10" fmla="*/ 29 w 4361"/>
              <a:gd name="T11" fmla="*/ 76 h 154"/>
              <a:gd name="T12" fmla="*/ 29 w 4361"/>
              <a:gd name="T13" fmla="*/ 76 h 154"/>
              <a:gd name="T14" fmla="*/ 60 w 4361"/>
              <a:gd name="T15" fmla="*/ 153 h 154"/>
              <a:gd name="T16" fmla="*/ 4300 w 4361"/>
              <a:gd name="T17" fmla="*/ 153 h 154"/>
              <a:gd name="T18" fmla="*/ 4300 w 4361"/>
              <a:gd name="T19" fmla="*/ 153 h 154"/>
              <a:gd name="T20" fmla="*/ 4332 w 4361"/>
              <a:gd name="T2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61" h="154">
                <a:moveTo>
                  <a:pt x="4332" y="76"/>
                </a:moveTo>
                <a:lnTo>
                  <a:pt x="4332" y="76"/>
                </a:lnTo>
                <a:cubicBezTo>
                  <a:pt x="4342" y="51"/>
                  <a:pt x="4351" y="25"/>
                  <a:pt x="4360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" y="25"/>
                  <a:pt x="19" y="51"/>
                  <a:pt x="29" y="76"/>
                </a:cubicBezTo>
                <a:lnTo>
                  <a:pt x="29" y="76"/>
                </a:lnTo>
                <a:cubicBezTo>
                  <a:pt x="39" y="102"/>
                  <a:pt x="49" y="128"/>
                  <a:pt x="60" y="153"/>
                </a:cubicBezTo>
                <a:lnTo>
                  <a:pt x="4300" y="153"/>
                </a:lnTo>
                <a:lnTo>
                  <a:pt x="4300" y="153"/>
                </a:lnTo>
                <a:cubicBezTo>
                  <a:pt x="4311" y="128"/>
                  <a:pt x="4321" y="102"/>
                  <a:pt x="4332" y="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37"/>
          <p:cNvSpPr>
            <a:spLocks noChangeArrowheads="1"/>
          </p:cNvSpPr>
          <p:nvPr/>
        </p:nvSpPr>
        <p:spPr bwMode="auto">
          <a:xfrm>
            <a:off x="12918773" y="6202981"/>
            <a:ext cx="2876283" cy="169192"/>
          </a:xfrm>
          <a:custGeom>
            <a:avLst/>
            <a:gdLst>
              <a:gd name="T0" fmla="*/ 197 w 2622"/>
              <a:gd name="T1" fmla="*/ 152 h 153"/>
              <a:gd name="T2" fmla="*/ 2424 w 2622"/>
              <a:gd name="T3" fmla="*/ 152 h 153"/>
              <a:gd name="T4" fmla="*/ 2424 w 2622"/>
              <a:gd name="T5" fmla="*/ 152 h 153"/>
              <a:gd name="T6" fmla="*/ 2528 w 2622"/>
              <a:gd name="T7" fmla="*/ 76 h 153"/>
              <a:gd name="T8" fmla="*/ 2528 w 2622"/>
              <a:gd name="T9" fmla="*/ 76 h 153"/>
              <a:gd name="T10" fmla="*/ 2621 w 2622"/>
              <a:gd name="T11" fmla="*/ 0 h 153"/>
              <a:gd name="T12" fmla="*/ 0 w 2622"/>
              <a:gd name="T13" fmla="*/ 0 h 153"/>
              <a:gd name="T14" fmla="*/ 0 w 2622"/>
              <a:gd name="T15" fmla="*/ 0 h 153"/>
              <a:gd name="T16" fmla="*/ 93 w 2622"/>
              <a:gd name="T17" fmla="*/ 76 h 153"/>
              <a:gd name="T18" fmla="*/ 93 w 2622"/>
              <a:gd name="T19" fmla="*/ 76 h 153"/>
              <a:gd name="T20" fmla="*/ 197 w 2622"/>
              <a:gd name="T21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2" h="153">
                <a:moveTo>
                  <a:pt x="197" y="152"/>
                </a:moveTo>
                <a:lnTo>
                  <a:pt x="2424" y="152"/>
                </a:lnTo>
                <a:lnTo>
                  <a:pt x="2424" y="152"/>
                </a:lnTo>
                <a:cubicBezTo>
                  <a:pt x="2459" y="128"/>
                  <a:pt x="2494" y="102"/>
                  <a:pt x="2528" y="76"/>
                </a:cubicBezTo>
                <a:lnTo>
                  <a:pt x="2528" y="76"/>
                </a:lnTo>
                <a:cubicBezTo>
                  <a:pt x="2560" y="52"/>
                  <a:pt x="2591" y="26"/>
                  <a:pt x="2621" y="0"/>
                </a:cubicBezTo>
                <a:lnTo>
                  <a:pt x="0" y="0"/>
                </a:lnTo>
                <a:lnTo>
                  <a:pt x="0" y="0"/>
                </a:lnTo>
                <a:cubicBezTo>
                  <a:pt x="31" y="26"/>
                  <a:pt x="63" y="52"/>
                  <a:pt x="93" y="76"/>
                </a:cubicBezTo>
                <a:lnTo>
                  <a:pt x="93" y="76"/>
                </a:lnTo>
                <a:cubicBezTo>
                  <a:pt x="128" y="102"/>
                  <a:pt x="162" y="128"/>
                  <a:pt x="197" y="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38"/>
          <p:cNvSpPr>
            <a:spLocks noChangeArrowheads="1"/>
          </p:cNvSpPr>
          <p:nvPr/>
        </p:nvSpPr>
        <p:spPr bwMode="auto">
          <a:xfrm>
            <a:off x="12875265" y="7382500"/>
            <a:ext cx="2953632" cy="169192"/>
          </a:xfrm>
          <a:custGeom>
            <a:avLst/>
            <a:gdLst>
              <a:gd name="T0" fmla="*/ 2695 w 2696"/>
              <a:gd name="T1" fmla="*/ 153 h 154"/>
              <a:gd name="T2" fmla="*/ 2695 w 2696"/>
              <a:gd name="T3" fmla="*/ 153 h 154"/>
              <a:gd name="T4" fmla="*/ 2605 w 2696"/>
              <a:gd name="T5" fmla="*/ 76 h 154"/>
              <a:gd name="T6" fmla="*/ 2605 w 2696"/>
              <a:gd name="T7" fmla="*/ 76 h 154"/>
              <a:gd name="T8" fmla="*/ 2507 w 2696"/>
              <a:gd name="T9" fmla="*/ 0 h 154"/>
              <a:gd name="T10" fmla="*/ 189 w 2696"/>
              <a:gd name="T11" fmla="*/ 0 h 154"/>
              <a:gd name="T12" fmla="*/ 189 w 2696"/>
              <a:gd name="T13" fmla="*/ 0 h 154"/>
              <a:gd name="T14" fmla="*/ 90 w 2696"/>
              <a:gd name="T15" fmla="*/ 76 h 154"/>
              <a:gd name="T16" fmla="*/ 90 w 2696"/>
              <a:gd name="T17" fmla="*/ 76 h 154"/>
              <a:gd name="T18" fmla="*/ 0 w 2696"/>
              <a:gd name="T19" fmla="*/ 153 h 154"/>
              <a:gd name="T20" fmla="*/ 2695 w 2696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6" h="154">
                <a:moveTo>
                  <a:pt x="2695" y="153"/>
                </a:moveTo>
                <a:lnTo>
                  <a:pt x="2695" y="153"/>
                </a:lnTo>
                <a:cubicBezTo>
                  <a:pt x="2666" y="126"/>
                  <a:pt x="2636" y="101"/>
                  <a:pt x="2605" y="76"/>
                </a:cubicBezTo>
                <a:lnTo>
                  <a:pt x="2605" y="76"/>
                </a:lnTo>
                <a:cubicBezTo>
                  <a:pt x="2573" y="49"/>
                  <a:pt x="2540" y="24"/>
                  <a:pt x="2507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56" y="24"/>
                  <a:pt x="123" y="49"/>
                  <a:pt x="90" y="76"/>
                </a:cubicBezTo>
                <a:lnTo>
                  <a:pt x="90" y="76"/>
                </a:lnTo>
                <a:cubicBezTo>
                  <a:pt x="60" y="101"/>
                  <a:pt x="30" y="126"/>
                  <a:pt x="0" y="153"/>
                </a:cubicBezTo>
                <a:lnTo>
                  <a:pt x="2695" y="1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39"/>
          <p:cNvSpPr>
            <a:spLocks noChangeArrowheads="1"/>
          </p:cNvSpPr>
          <p:nvPr/>
        </p:nvSpPr>
        <p:spPr bwMode="auto">
          <a:xfrm>
            <a:off x="11951954" y="8789219"/>
            <a:ext cx="4805088" cy="169195"/>
          </a:xfrm>
          <a:custGeom>
            <a:avLst/>
            <a:gdLst>
              <a:gd name="T0" fmla="*/ 4384 w 4385"/>
              <a:gd name="T1" fmla="*/ 153 h 154"/>
              <a:gd name="T2" fmla="*/ 4384 w 4385"/>
              <a:gd name="T3" fmla="*/ 153 h 154"/>
              <a:gd name="T4" fmla="*/ 4356 w 4385"/>
              <a:gd name="T5" fmla="*/ 76 h 154"/>
              <a:gd name="T6" fmla="*/ 4356 w 4385"/>
              <a:gd name="T7" fmla="*/ 76 h 154"/>
              <a:gd name="T8" fmla="*/ 4326 w 4385"/>
              <a:gd name="T9" fmla="*/ 0 h 154"/>
              <a:gd name="T10" fmla="*/ 59 w 4385"/>
              <a:gd name="T11" fmla="*/ 0 h 154"/>
              <a:gd name="T12" fmla="*/ 59 w 4385"/>
              <a:gd name="T13" fmla="*/ 0 h 154"/>
              <a:gd name="T14" fmla="*/ 28 w 4385"/>
              <a:gd name="T15" fmla="*/ 76 h 154"/>
              <a:gd name="T16" fmla="*/ 28 w 4385"/>
              <a:gd name="T17" fmla="*/ 76 h 154"/>
              <a:gd name="T18" fmla="*/ 0 w 4385"/>
              <a:gd name="T19" fmla="*/ 153 h 154"/>
              <a:gd name="T20" fmla="*/ 4384 w 4385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85" h="154">
                <a:moveTo>
                  <a:pt x="4384" y="153"/>
                </a:moveTo>
                <a:lnTo>
                  <a:pt x="4384" y="153"/>
                </a:lnTo>
                <a:cubicBezTo>
                  <a:pt x="4375" y="127"/>
                  <a:pt x="4366" y="101"/>
                  <a:pt x="4356" y="76"/>
                </a:cubicBezTo>
                <a:lnTo>
                  <a:pt x="4356" y="76"/>
                </a:lnTo>
                <a:cubicBezTo>
                  <a:pt x="4346" y="50"/>
                  <a:pt x="4336" y="25"/>
                  <a:pt x="4326" y="0"/>
                </a:cubicBezTo>
                <a:lnTo>
                  <a:pt x="59" y="0"/>
                </a:lnTo>
                <a:lnTo>
                  <a:pt x="59" y="0"/>
                </a:lnTo>
                <a:cubicBezTo>
                  <a:pt x="49" y="25"/>
                  <a:pt x="38" y="50"/>
                  <a:pt x="28" y="76"/>
                </a:cubicBezTo>
                <a:lnTo>
                  <a:pt x="28" y="76"/>
                </a:lnTo>
                <a:cubicBezTo>
                  <a:pt x="19" y="101"/>
                  <a:pt x="9" y="127"/>
                  <a:pt x="0" y="153"/>
                </a:cubicBezTo>
                <a:lnTo>
                  <a:pt x="4384" y="1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340"/>
          <p:cNvSpPr>
            <a:spLocks noChangeArrowheads="1"/>
          </p:cNvSpPr>
          <p:nvPr/>
        </p:nvSpPr>
        <p:spPr bwMode="auto">
          <a:xfrm>
            <a:off x="11768259" y="10195942"/>
            <a:ext cx="5172479" cy="169192"/>
          </a:xfrm>
          <a:custGeom>
            <a:avLst/>
            <a:gdLst>
              <a:gd name="T0" fmla="*/ 0 w 4718"/>
              <a:gd name="T1" fmla="*/ 76 h 154"/>
              <a:gd name="T2" fmla="*/ 0 w 4718"/>
              <a:gd name="T3" fmla="*/ 153 h 154"/>
              <a:gd name="T4" fmla="*/ 4717 w 4718"/>
              <a:gd name="T5" fmla="*/ 153 h 154"/>
              <a:gd name="T6" fmla="*/ 4717 w 4718"/>
              <a:gd name="T7" fmla="*/ 76 h 154"/>
              <a:gd name="T8" fmla="*/ 4717 w 4718"/>
              <a:gd name="T9" fmla="*/ 0 h 154"/>
              <a:gd name="T10" fmla="*/ 0 w 4718"/>
              <a:gd name="T11" fmla="*/ 0 h 154"/>
              <a:gd name="T12" fmla="*/ 0 w 471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76"/>
                </a:moveTo>
                <a:lnTo>
                  <a:pt x="0" y="153"/>
                </a:lnTo>
                <a:lnTo>
                  <a:pt x="4717" y="153"/>
                </a:lnTo>
                <a:lnTo>
                  <a:pt x="4717" y="76"/>
                </a:lnTo>
                <a:lnTo>
                  <a:pt x="4717" y="0"/>
                </a:lnTo>
                <a:lnTo>
                  <a:pt x="0" y="0"/>
                </a:lnTo>
                <a:lnTo>
                  <a:pt x="0" y="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341"/>
          <p:cNvSpPr>
            <a:spLocks noChangeArrowheads="1"/>
          </p:cNvSpPr>
          <p:nvPr/>
        </p:nvSpPr>
        <p:spPr bwMode="auto">
          <a:xfrm>
            <a:off x="11768259" y="11597828"/>
            <a:ext cx="5172479" cy="169192"/>
          </a:xfrm>
          <a:custGeom>
            <a:avLst/>
            <a:gdLst>
              <a:gd name="T0" fmla="*/ 0 w 4718"/>
              <a:gd name="T1" fmla="*/ 76 h 154"/>
              <a:gd name="T2" fmla="*/ 0 w 4718"/>
              <a:gd name="T3" fmla="*/ 153 h 154"/>
              <a:gd name="T4" fmla="*/ 4717 w 4718"/>
              <a:gd name="T5" fmla="*/ 153 h 154"/>
              <a:gd name="T6" fmla="*/ 4717 w 4718"/>
              <a:gd name="T7" fmla="*/ 76 h 154"/>
              <a:gd name="T8" fmla="*/ 4717 w 4718"/>
              <a:gd name="T9" fmla="*/ 0 h 154"/>
              <a:gd name="T10" fmla="*/ 0 w 4718"/>
              <a:gd name="T11" fmla="*/ 0 h 154"/>
              <a:gd name="T12" fmla="*/ 0 w 471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76"/>
                </a:moveTo>
                <a:lnTo>
                  <a:pt x="0" y="153"/>
                </a:lnTo>
                <a:lnTo>
                  <a:pt x="4717" y="153"/>
                </a:lnTo>
                <a:lnTo>
                  <a:pt x="4717" y="76"/>
                </a:lnTo>
                <a:lnTo>
                  <a:pt x="4717" y="0"/>
                </a:lnTo>
                <a:lnTo>
                  <a:pt x="0" y="0"/>
                </a:lnTo>
                <a:lnTo>
                  <a:pt x="0" y="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342"/>
          <p:cNvSpPr>
            <a:spLocks noChangeArrowheads="1"/>
          </p:cNvSpPr>
          <p:nvPr/>
        </p:nvSpPr>
        <p:spPr bwMode="auto">
          <a:xfrm>
            <a:off x="13436019" y="1871634"/>
            <a:ext cx="1841791" cy="1841788"/>
          </a:xfrm>
          <a:custGeom>
            <a:avLst/>
            <a:gdLst>
              <a:gd name="T0" fmla="*/ 839 w 1679"/>
              <a:gd name="T1" fmla="*/ 1678 h 1679"/>
              <a:gd name="T2" fmla="*/ 839 w 1679"/>
              <a:gd name="T3" fmla="*/ 1678 h 1679"/>
              <a:gd name="T4" fmla="*/ 0 w 1679"/>
              <a:gd name="T5" fmla="*/ 839 h 1679"/>
              <a:gd name="T6" fmla="*/ 0 w 1679"/>
              <a:gd name="T7" fmla="*/ 839 h 1679"/>
              <a:gd name="T8" fmla="*/ 839 w 1679"/>
              <a:gd name="T9" fmla="*/ 0 h 1679"/>
              <a:gd name="T10" fmla="*/ 839 w 1679"/>
              <a:gd name="T11" fmla="*/ 0 h 1679"/>
              <a:gd name="T12" fmla="*/ 1678 w 1679"/>
              <a:gd name="T13" fmla="*/ 839 h 1679"/>
              <a:gd name="T14" fmla="*/ 1678 w 1679"/>
              <a:gd name="T15" fmla="*/ 839 h 1679"/>
              <a:gd name="T16" fmla="*/ 839 w 1679"/>
              <a:gd name="T17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9">
                <a:moveTo>
                  <a:pt x="839" y="1678"/>
                </a:moveTo>
                <a:lnTo>
                  <a:pt x="839" y="1678"/>
                </a:lnTo>
                <a:cubicBezTo>
                  <a:pt x="376" y="1678"/>
                  <a:pt x="0" y="1302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2"/>
                  <a:pt x="1302" y="1678"/>
                  <a:pt x="839" y="16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344"/>
          <p:cNvSpPr>
            <a:spLocks noChangeArrowheads="1"/>
          </p:cNvSpPr>
          <p:nvPr/>
        </p:nvSpPr>
        <p:spPr bwMode="auto">
          <a:xfrm>
            <a:off x="13436019" y="4651236"/>
            <a:ext cx="1841791" cy="1841791"/>
          </a:xfrm>
          <a:custGeom>
            <a:avLst/>
            <a:gdLst>
              <a:gd name="T0" fmla="*/ 839 w 1679"/>
              <a:gd name="T1" fmla="*/ 1678 h 1679"/>
              <a:gd name="T2" fmla="*/ 839 w 1679"/>
              <a:gd name="T3" fmla="*/ 1678 h 1679"/>
              <a:gd name="T4" fmla="*/ 0 w 1679"/>
              <a:gd name="T5" fmla="*/ 839 h 1679"/>
              <a:gd name="T6" fmla="*/ 0 w 1679"/>
              <a:gd name="T7" fmla="*/ 839 h 1679"/>
              <a:gd name="T8" fmla="*/ 839 w 1679"/>
              <a:gd name="T9" fmla="*/ 0 h 1679"/>
              <a:gd name="T10" fmla="*/ 839 w 1679"/>
              <a:gd name="T11" fmla="*/ 0 h 1679"/>
              <a:gd name="T12" fmla="*/ 1678 w 1679"/>
              <a:gd name="T13" fmla="*/ 839 h 1679"/>
              <a:gd name="T14" fmla="*/ 1678 w 1679"/>
              <a:gd name="T15" fmla="*/ 839 h 1679"/>
              <a:gd name="T16" fmla="*/ 839 w 1679"/>
              <a:gd name="T17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9">
                <a:moveTo>
                  <a:pt x="839" y="1678"/>
                </a:moveTo>
                <a:lnTo>
                  <a:pt x="839" y="1678"/>
                </a:lnTo>
                <a:cubicBezTo>
                  <a:pt x="376" y="1678"/>
                  <a:pt x="0" y="1302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2"/>
                  <a:pt x="1302" y="1678"/>
                  <a:pt x="839" y="16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346"/>
          <p:cNvSpPr>
            <a:spLocks noChangeArrowheads="1"/>
          </p:cNvSpPr>
          <p:nvPr/>
        </p:nvSpPr>
        <p:spPr bwMode="auto">
          <a:xfrm>
            <a:off x="13436019" y="7285818"/>
            <a:ext cx="1841791" cy="1841788"/>
          </a:xfrm>
          <a:custGeom>
            <a:avLst/>
            <a:gdLst>
              <a:gd name="T0" fmla="*/ 839 w 1679"/>
              <a:gd name="T1" fmla="*/ 1678 h 1679"/>
              <a:gd name="T2" fmla="*/ 839 w 1679"/>
              <a:gd name="T3" fmla="*/ 1678 h 1679"/>
              <a:gd name="T4" fmla="*/ 0 w 1679"/>
              <a:gd name="T5" fmla="*/ 839 h 1679"/>
              <a:gd name="T6" fmla="*/ 0 w 1679"/>
              <a:gd name="T7" fmla="*/ 839 h 1679"/>
              <a:gd name="T8" fmla="*/ 839 w 1679"/>
              <a:gd name="T9" fmla="*/ 0 h 1679"/>
              <a:gd name="T10" fmla="*/ 839 w 1679"/>
              <a:gd name="T11" fmla="*/ 0 h 1679"/>
              <a:gd name="T12" fmla="*/ 1678 w 1679"/>
              <a:gd name="T13" fmla="*/ 839 h 1679"/>
              <a:gd name="T14" fmla="*/ 1678 w 1679"/>
              <a:gd name="T15" fmla="*/ 839 h 1679"/>
              <a:gd name="T16" fmla="*/ 839 w 1679"/>
              <a:gd name="T17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9">
                <a:moveTo>
                  <a:pt x="839" y="1678"/>
                </a:moveTo>
                <a:lnTo>
                  <a:pt x="839" y="1678"/>
                </a:lnTo>
                <a:cubicBezTo>
                  <a:pt x="376" y="1678"/>
                  <a:pt x="0" y="1302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2"/>
                  <a:pt x="1302" y="1678"/>
                  <a:pt x="839" y="16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348"/>
          <p:cNvSpPr>
            <a:spLocks noChangeArrowheads="1"/>
          </p:cNvSpPr>
          <p:nvPr/>
        </p:nvSpPr>
        <p:spPr bwMode="auto">
          <a:xfrm>
            <a:off x="13436019" y="10060587"/>
            <a:ext cx="1841791" cy="1841788"/>
          </a:xfrm>
          <a:custGeom>
            <a:avLst/>
            <a:gdLst>
              <a:gd name="T0" fmla="*/ 839 w 1679"/>
              <a:gd name="T1" fmla="*/ 1677 h 1678"/>
              <a:gd name="T2" fmla="*/ 839 w 1679"/>
              <a:gd name="T3" fmla="*/ 1677 h 1678"/>
              <a:gd name="T4" fmla="*/ 0 w 1679"/>
              <a:gd name="T5" fmla="*/ 839 h 1678"/>
              <a:gd name="T6" fmla="*/ 0 w 1679"/>
              <a:gd name="T7" fmla="*/ 839 h 1678"/>
              <a:gd name="T8" fmla="*/ 839 w 1679"/>
              <a:gd name="T9" fmla="*/ 0 h 1678"/>
              <a:gd name="T10" fmla="*/ 839 w 1679"/>
              <a:gd name="T11" fmla="*/ 0 h 1678"/>
              <a:gd name="T12" fmla="*/ 1678 w 1679"/>
              <a:gd name="T13" fmla="*/ 839 h 1678"/>
              <a:gd name="T14" fmla="*/ 1678 w 1679"/>
              <a:gd name="T15" fmla="*/ 839 h 1678"/>
              <a:gd name="T16" fmla="*/ 839 w 1679"/>
              <a:gd name="T17" fmla="*/ 1677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8">
                <a:moveTo>
                  <a:pt x="839" y="1677"/>
                </a:moveTo>
                <a:lnTo>
                  <a:pt x="839" y="1677"/>
                </a:lnTo>
                <a:cubicBezTo>
                  <a:pt x="376" y="1677"/>
                  <a:pt x="0" y="1301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1"/>
                  <a:pt x="1302" y="1677"/>
                  <a:pt x="839" y="16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50"/>
          <p:cNvSpPr>
            <a:spLocks noChangeArrowheads="1"/>
          </p:cNvSpPr>
          <p:nvPr/>
        </p:nvSpPr>
        <p:spPr bwMode="auto">
          <a:xfrm>
            <a:off x="13909760" y="2761107"/>
            <a:ext cx="483409" cy="464073"/>
          </a:xfrm>
          <a:custGeom>
            <a:avLst/>
            <a:gdLst>
              <a:gd name="T0" fmla="*/ 215 w 441"/>
              <a:gd name="T1" fmla="*/ 423 h 424"/>
              <a:gd name="T2" fmla="*/ 215 w 441"/>
              <a:gd name="T3" fmla="*/ 423 h 424"/>
              <a:gd name="T4" fmla="*/ 77 w 441"/>
              <a:gd name="T5" fmla="*/ 365 h 424"/>
              <a:gd name="T6" fmla="*/ 77 w 441"/>
              <a:gd name="T7" fmla="*/ 365 h 424"/>
              <a:gd name="T8" fmla="*/ 77 w 441"/>
              <a:gd name="T9" fmla="*/ 88 h 424"/>
              <a:gd name="T10" fmla="*/ 151 w 441"/>
              <a:gd name="T11" fmla="*/ 13 h 424"/>
              <a:gd name="T12" fmla="*/ 151 w 441"/>
              <a:gd name="T13" fmla="*/ 13 h 424"/>
              <a:gd name="T14" fmla="*/ 197 w 441"/>
              <a:gd name="T15" fmla="*/ 13 h 424"/>
              <a:gd name="T16" fmla="*/ 197 w 441"/>
              <a:gd name="T17" fmla="*/ 13 h 424"/>
              <a:gd name="T18" fmla="*/ 197 w 441"/>
              <a:gd name="T19" fmla="*/ 59 h 424"/>
              <a:gd name="T20" fmla="*/ 123 w 441"/>
              <a:gd name="T21" fmla="*/ 134 h 424"/>
              <a:gd name="T22" fmla="*/ 123 w 441"/>
              <a:gd name="T23" fmla="*/ 134 h 424"/>
              <a:gd name="T24" fmla="*/ 84 w 441"/>
              <a:gd name="T25" fmla="*/ 227 h 424"/>
              <a:gd name="T26" fmla="*/ 84 w 441"/>
              <a:gd name="T27" fmla="*/ 227 h 424"/>
              <a:gd name="T28" fmla="*/ 123 w 441"/>
              <a:gd name="T29" fmla="*/ 320 h 424"/>
              <a:gd name="T30" fmla="*/ 123 w 441"/>
              <a:gd name="T31" fmla="*/ 320 h 424"/>
              <a:gd name="T32" fmla="*/ 215 w 441"/>
              <a:gd name="T33" fmla="*/ 358 h 424"/>
              <a:gd name="T34" fmla="*/ 215 w 441"/>
              <a:gd name="T35" fmla="*/ 358 h 424"/>
              <a:gd name="T36" fmla="*/ 308 w 441"/>
              <a:gd name="T37" fmla="*/ 320 h 424"/>
              <a:gd name="T38" fmla="*/ 382 w 441"/>
              <a:gd name="T39" fmla="*/ 244 h 424"/>
              <a:gd name="T40" fmla="*/ 382 w 441"/>
              <a:gd name="T41" fmla="*/ 244 h 424"/>
              <a:gd name="T42" fmla="*/ 428 w 441"/>
              <a:gd name="T43" fmla="*/ 244 h 424"/>
              <a:gd name="T44" fmla="*/ 428 w 441"/>
              <a:gd name="T45" fmla="*/ 244 h 424"/>
              <a:gd name="T46" fmla="*/ 428 w 441"/>
              <a:gd name="T47" fmla="*/ 290 h 424"/>
              <a:gd name="T48" fmla="*/ 354 w 441"/>
              <a:gd name="T49" fmla="*/ 365 h 424"/>
              <a:gd name="T50" fmla="*/ 354 w 441"/>
              <a:gd name="T51" fmla="*/ 365 h 424"/>
              <a:gd name="T52" fmla="*/ 215 w 441"/>
              <a:gd name="T53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1" h="424">
                <a:moveTo>
                  <a:pt x="215" y="423"/>
                </a:moveTo>
                <a:lnTo>
                  <a:pt x="215" y="423"/>
                </a:lnTo>
                <a:cubicBezTo>
                  <a:pt x="163" y="423"/>
                  <a:pt x="113" y="402"/>
                  <a:pt x="77" y="365"/>
                </a:cubicBezTo>
                <a:lnTo>
                  <a:pt x="77" y="365"/>
                </a:lnTo>
                <a:cubicBezTo>
                  <a:pt x="0" y="289"/>
                  <a:pt x="0" y="165"/>
                  <a:pt x="77" y="88"/>
                </a:cubicBezTo>
                <a:lnTo>
                  <a:pt x="151" y="13"/>
                </a:lnTo>
                <a:lnTo>
                  <a:pt x="151" y="13"/>
                </a:lnTo>
                <a:cubicBezTo>
                  <a:pt x="163" y="0"/>
                  <a:pt x="184" y="0"/>
                  <a:pt x="197" y="13"/>
                </a:cubicBezTo>
                <a:lnTo>
                  <a:pt x="197" y="13"/>
                </a:lnTo>
                <a:cubicBezTo>
                  <a:pt x="209" y="25"/>
                  <a:pt x="209" y="46"/>
                  <a:pt x="197" y="59"/>
                </a:cubicBezTo>
                <a:lnTo>
                  <a:pt x="123" y="134"/>
                </a:lnTo>
                <a:lnTo>
                  <a:pt x="123" y="134"/>
                </a:lnTo>
                <a:cubicBezTo>
                  <a:pt x="97" y="159"/>
                  <a:pt x="84" y="192"/>
                  <a:pt x="84" y="227"/>
                </a:cubicBezTo>
                <a:lnTo>
                  <a:pt x="84" y="227"/>
                </a:lnTo>
                <a:cubicBezTo>
                  <a:pt x="84" y="262"/>
                  <a:pt x="97" y="295"/>
                  <a:pt x="123" y="320"/>
                </a:cubicBezTo>
                <a:lnTo>
                  <a:pt x="123" y="320"/>
                </a:lnTo>
                <a:cubicBezTo>
                  <a:pt x="147" y="345"/>
                  <a:pt x="180" y="358"/>
                  <a:pt x="215" y="358"/>
                </a:cubicBezTo>
                <a:lnTo>
                  <a:pt x="215" y="358"/>
                </a:lnTo>
                <a:cubicBezTo>
                  <a:pt x="250" y="358"/>
                  <a:pt x="283" y="345"/>
                  <a:pt x="308" y="320"/>
                </a:cubicBezTo>
                <a:lnTo>
                  <a:pt x="382" y="244"/>
                </a:lnTo>
                <a:lnTo>
                  <a:pt x="382" y="244"/>
                </a:lnTo>
                <a:cubicBezTo>
                  <a:pt x="394" y="232"/>
                  <a:pt x="415" y="231"/>
                  <a:pt x="428" y="244"/>
                </a:cubicBezTo>
                <a:lnTo>
                  <a:pt x="428" y="244"/>
                </a:lnTo>
                <a:cubicBezTo>
                  <a:pt x="440" y="257"/>
                  <a:pt x="440" y="277"/>
                  <a:pt x="428" y="290"/>
                </a:cubicBezTo>
                <a:lnTo>
                  <a:pt x="354" y="365"/>
                </a:lnTo>
                <a:lnTo>
                  <a:pt x="354" y="365"/>
                </a:lnTo>
                <a:cubicBezTo>
                  <a:pt x="316" y="402"/>
                  <a:pt x="267" y="423"/>
                  <a:pt x="215" y="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51"/>
          <p:cNvSpPr>
            <a:spLocks noChangeArrowheads="1"/>
          </p:cNvSpPr>
          <p:nvPr/>
        </p:nvSpPr>
        <p:spPr bwMode="auto">
          <a:xfrm>
            <a:off x="14315824" y="2335707"/>
            <a:ext cx="468908" cy="483409"/>
          </a:xfrm>
          <a:custGeom>
            <a:avLst/>
            <a:gdLst>
              <a:gd name="T0" fmla="*/ 275 w 426"/>
              <a:gd name="T1" fmla="*/ 438 h 439"/>
              <a:gd name="T2" fmla="*/ 275 w 426"/>
              <a:gd name="T3" fmla="*/ 438 h 439"/>
              <a:gd name="T4" fmla="*/ 253 w 426"/>
              <a:gd name="T5" fmla="*/ 429 h 439"/>
              <a:gd name="T6" fmla="*/ 253 w 426"/>
              <a:gd name="T7" fmla="*/ 429 h 439"/>
              <a:gd name="T8" fmla="*/ 251 w 426"/>
              <a:gd name="T9" fmla="*/ 384 h 439"/>
              <a:gd name="T10" fmla="*/ 323 w 426"/>
              <a:gd name="T11" fmla="*/ 306 h 439"/>
              <a:gd name="T12" fmla="*/ 323 w 426"/>
              <a:gd name="T13" fmla="*/ 306 h 439"/>
              <a:gd name="T14" fmla="*/ 358 w 426"/>
              <a:gd name="T15" fmla="*/ 212 h 439"/>
              <a:gd name="T16" fmla="*/ 358 w 426"/>
              <a:gd name="T17" fmla="*/ 212 h 439"/>
              <a:gd name="T18" fmla="*/ 317 w 426"/>
              <a:gd name="T19" fmla="*/ 121 h 439"/>
              <a:gd name="T20" fmla="*/ 317 w 426"/>
              <a:gd name="T21" fmla="*/ 121 h 439"/>
              <a:gd name="T22" fmla="*/ 132 w 426"/>
              <a:gd name="T23" fmla="*/ 127 h 439"/>
              <a:gd name="T24" fmla="*/ 60 w 426"/>
              <a:gd name="T25" fmla="*/ 204 h 439"/>
              <a:gd name="T26" fmla="*/ 60 w 426"/>
              <a:gd name="T27" fmla="*/ 204 h 439"/>
              <a:gd name="T28" fmla="*/ 14 w 426"/>
              <a:gd name="T29" fmla="*/ 206 h 439"/>
              <a:gd name="T30" fmla="*/ 14 w 426"/>
              <a:gd name="T31" fmla="*/ 206 h 439"/>
              <a:gd name="T32" fmla="*/ 12 w 426"/>
              <a:gd name="T33" fmla="*/ 160 h 439"/>
              <a:gd name="T34" fmla="*/ 84 w 426"/>
              <a:gd name="T35" fmla="*/ 83 h 439"/>
              <a:gd name="T36" fmla="*/ 84 w 426"/>
              <a:gd name="T37" fmla="*/ 83 h 439"/>
              <a:gd name="T38" fmla="*/ 361 w 426"/>
              <a:gd name="T39" fmla="*/ 74 h 439"/>
              <a:gd name="T40" fmla="*/ 361 w 426"/>
              <a:gd name="T41" fmla="*/ 74 h 439"/>
              <a:gd name="T42" fmla="*/ 423 w 426"/>
              <a:gd name="T43" fmla="*/ 210 h 439"/>
              <a:gd name="T44" fmla="*/ 423 w 426"/>
              <a:gd name="T45" fmla="*/ 210 h 439"/>
              <a:gd name="T46" fmla="*/ 370 w 426"/>
              <a:gd name="T47" fmla="*/ 350 h 439"/>
              <a:gd name="T48" fmla="*/ 299 w 426"/>
              <a:gd name="T49" fmla="*/ 428 h 439"/>
              <a:gd name="T50" fmla="*/ 299 w 426"/>
              <a:gd name="T51" fmla="*/ 428 h 439"/>
              <a:gd name="T52" fmla="*/ 275 w 426"/>
              <a:gd name="T53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6" h="439">
                <a:moveTo>
                  <a:pt x="275" y="438"/>
                </a:moveTo>
                <a:lnTo>
                  <a:pt x="275" y="438"/>
                </a:lnTo>
                <a:cubicBezTo>
                  <a:pt x="267" y="438"/>
                  <a:pt x="259" y="435"/>
                  <a:pt x="253" y="429"/>
                </a:cubicBezTo>
                <a:lnTo>
                  <a:pt x="253" y="429"/>
                </a:lnTo>
                <a:cubicBezTo>
                  <a:pt x="240" y="417"/>
                  <a:pt x="239" y="397"/>
                  <a:pt x="251" y="384"/>
                </a:cubicBezTo>
                <a:lnTo>
                  <a:pt x="323" y="306"/>
                </a:lnTo>
                <a:lnTo>
                  <a:pt x="323" y="306"/>
                </a:lnTo>
                <a:cubicBezTo>
                  <a:pt x="347" y="280"/>
                  <a:pt x="359" y="247"/>
                  <a:pt x="358" y="212"/>
                </a:cubicBezTo>
                <a:lnTo>
                  <a:pt x="358" y="212"/>
                </a:lnTo>
                <a:cubicBezTo>
                  <a:pt x="357" y="177"/>
                  <a:pt x="342" y="145"/>
                  <a:pt x="317" y="121"/>
                </a:cubicBezTo>
                <a:lnTo>
                  <a:pt x="317" y="121"/>
                </a:lnTo>
                <a:cubicBezTo>
                  <a:pt x="264" y="71"/>
                  <a:pt x="181" y="74"/>
                  <a:pt x="132" y="127"/>
                </a:cubicBezTo>
                <a:lnTo>
                  <a:pt x="60" y="204"/>
                </a:lnTo>
                <a:lnTo>
                  <a:pt x="60" y="204"/>
                </a:lnTo>
                <a:cubicBezTo>
                  <a:pt x="48" y="217"/>
                  <a:pt x="27" y="219"/>
                  <a:pt x="14" y="206"/>
                </a:cubicBezTo>
                <a:lnTo>
                  <a:pt x="14" y="206"/>
                </a:lnTo>
                <a:cubicBezTo>
                  <a:pt x="1" y="194"/>
                  <a:pt x="0" y="173"/>
                  <a:pt x="12" y="160"/>
                </a:cubicBezTo>
                <a:lnTo>
                  <a:pt x="84" y="83"/>
                </a:lnTo>
                <a:lnTo>
                  <a:pt x="84" y="83"/>
                </a:lnTo>
                <a:cubicBezTo>
                  <a:pt x="158" y="4"/>
                  <a:pt x="282" y="0"/>
                  <a:pt x="361" y="74"/>
                </a:cubicBezTo>
                <a:lnTo>
                  <a:pt x="361" y="74"/>
                </a:lnTo>
                <a:cubicBezTo>
                  <a:pt x="399" y="109"/>
                  <a:pt x="421" y="157"/>
                  <a:pt x="423" y="210"/>
                </a:cubicBezTo>
                <a:lnTo>
                  <a:pt x="423" y="210"/>
                </a:lnTo>
                <a:cubicBezTo>
                  <a:pt x="425" y="262"/>
                  <a:pt x="406" y="312"/>
                  <a:pt x="370" y="350"/>
                </a:cubicBezTo>
                <a:lnTo>
                  <a:pt x="299" y="428"/>
                </a:lnTo>
                <a:lnTo>
                  <a:pt x="299" y="428"/>
                </a:lnTo>
                <a:cubicBezTo>
                  <a:pt x="292" y="434"/>
                  <a:pt x="284" y="438"/>
                  <a:pt x="275" y="4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52"/>
          <p:cNvSpPr>
            <a:spLocks noChangeArrowheads="1"/>
          </p:cNvSpPr>
          <p:nvPr/>
        </p:nvSpPr>
        <p:spPr bwMode="auto">
          <a:xfrm>
            <a:off x="14199806" y="2659590"/>
            <a:ext cx="299714" cy="294881"/>
          </a:xfrm>
          <a:custGeom>
            <a:avLst/>
            <a:gdLst>
              <a:gd name="T0" fmla="*/ 35 w 273"/>
              <a:gd name="T1" fmla="*/ 269 h 270"/>
              <a:gd name="T2" fmla="*/ 35 w 273"/>
              <a:gd name="T3" fmla="*/ 269 h 270"/>
              <a:gd name="T4" fmla="*/ 13 w 273"/>
              <a:gd name="T5" fmla="*/ 259 h 270"/>
              <a:gd name="T6" fmla="*/ 13 w 273"/>
              <a:gd name="T7" fmla="*/ 259 h 270"/>
              <a:gd name="T8" fmla="*/ 13 w 273"/>
              <a:gd name="T9" fmla="*/ 214 h 270"/>
              <a:gd name="T10" fmla="*/ 213 w 273"/>
              <a:gd name="T11" fmla="*/ 13 h 270"/>
              <a:gd name="T12" fmla="*/ 213 w 273"/>
              <a:gd name="T13" fmla="*/ 13 h 270"/>
              <a:gd name="T14" fmla="*/ 259 w 273"/>
              <a:gd name="T15" fmla="*/ 13 h 270"/>
              <a:gd name="T16" fmla="*/ 259 w 273"/>
              <a:gd name="T17" fmla="*/ 13 h 270"/>
              <a:gd name="T18" fmla="*/ 259 w 273"/>
              <a:gd name="T19" fmla="*/ 59 h 270"/>
              <a:gd name="T20" fmla="*/ 59 w 273"/>
              <a:gd name="T21" fmla="*/ 259 h 270"/>
              <a:gd name="T22" fmla="*/ 59 w 273"/>
              <a:gd name="T23" fmla="*/ 259 h 270"/>
              <a:gd name="T24" fmla="*/ 35 w 273"/>
              <a:gd name="T2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270">
                <a:moveTo>
                  <a:pt x="35" y="269"/>
                </a:moveTo>
                <a:lnTo>
                  <a:pt x="35" y="269"/>
                </a:lnTo>
                <a:cubicBezTo>
                  <a:pt x="27" y="269"/>
                  <a:pt x="19" y="266"/>
                  <a:pt x="13" y="259"/>
                </a:cubicBezTo>
                <a:lnTo>
                  <a:pt x="13" y="259"/>
                </a:lnTo>
                <a:cubicBezTo>
                  <a:pt x="0" y="247"/>
                  <a:pt x="0" y="226"/>
                  <a:pt x="13" y="214"/>
                </a:cubicBezTo>
                <a:lnTo>
                  <a:pt x="213" y="13"/>
                </a:lnTo>
                <a:lnTo>
                  <a:pt x="213" y="13"/>
                </a:lnTo>
                <a:cubicBezTo>
                  <a:pt x="226" y="0"/>
                  <a:pt x="247" y="0"/>
                  <a:pt x="259" y="13"/>
                </a:cubicBezTo>
                <a:lnTo>
                  <a:pt x="259" y="13"/>
                </a:lnTo>
                <a:cubicBezTo>
                  <a:pt x="272" y="26"/>
                  <a:pt x="272" y="46"/>
                  <a:pt x="259" y="59"/>
                </a:cubicBezTo>
                <a:lnTo>
                  <a:pt x="59" y="259"/>
                </a:lnTo>
                <a:lnTo>
                  <a:pt x="59" y="259"/>
                </a:lnTo>
                <a:cubicBezTo>
                  <a:pt x="52" y="266"/>
                  <a:pt x="44" y="269"/>
                  <a:pt x="35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353"/>
          <p:cNvSpPr>
            <a:spLocks noChangeArrowheads="1"/>
          </p:cNvSpPr>
          <p:nvPr/>
        </p:nvSpPr>
        <p:spPr bwMode="auto">
          <a:xfrm>
            <a:off x="13890424" y="5207158"/>
            <a:ext cx="928146" cy="720278"/>
          </a:xfrm>
          <a:custGeom>
            <a:avLst/>
            <a:gdLst>
              <a:gd name="T0" fmla="*/ 460 w 845"/>
              <a:gd name="T1" fmla="*/ 272 h 659"/>
              <a:gd name="T2" fmla="*/ 408 w 845"/>
              <a:gd name="T3" fmla="*/ 415 h 659"/>
              <a:gd name="T4" fmla="*/ 356 w 845"/>
              <a:gd name="T5" fmla="*/ 476 h 659"/>
              <a:gd name="T6" fmla="*/ 294 w 845"/>
              <a:gd name="T7" fmla="*/ 183 h 659"/>
              <a:gd name="T8" fmla="*/ 356 w 845"/>
              <a:gd name="T9" fmla="*/ 476 h 659"/>
              <a:gd name="T10" fmla="*/ 126 w 845"/>
              <a:gd name="T11" fmla="*/ 52 h 659"/>
              <a:gd name="T12" fmla="*/ 242 w 845"/>
              <a:gd name="T13" fmla="*/ 606 h 659"/>
              <a:gd name="T14" fmla="*/ 754 w 845"/>
              <a:gd name="T15" fmla="*/ 221 h 659"/>
              <a:gd name="T16" fmla="*/ 793 w 845"/>
              <a:gd name="T17" fmla="*/ 472 h 659"/>
              <a:gd name="T18" fmla="*/ 754 w 845"/>
              <a:gd name="T19" fmla="*/ 221 h 659"/>
              <a:gd name="T20" fmla="*/ 702 w 845"/>
              <a:gd name="T21" fmla="*/ 227 h 659"/>
              <a:gd name="T22" fmla="*/ 512 w 845"/>
              <a:gd name="T23" fmla="*/ 420 h 659"/>
              <a:gd name="T24" fmla="*/ 818 w 845"/>
              <a:gd name="T25" fmla="*/ 169 h 659"/>
              <a:gd name="T26" fmla="*/ 728 w 845"/>
              <a:gd name="T27" fmla="*/ 169 h 659"/>
              <a:gd name="T28" fmla="*/ 725 w 845"/>
              <a:gd name="T29" fmla="*/ 170 h 659"/>
              <a:gd name="T30" fmla="*/ 725 w 845"/>
              <a:gd name="T31" fmla="*/ 170 h 659"/>
              <a:gd name="T32" fmla="*/ 724 w 845"/>
              <a:gd name="T33" fmla="*/ 170 h 659"/>
              <a:gd name="T34" fmla="*/ 483 w 845"/>
              <a:gd name="T35" fmla="*/ 220 h 659"/>
              <a:gd name="T36" fmla="*/ 408 w 845"/>
              <a:gd name="T37" fmla="*/ 163 h 659"/>
              <a:gd name="T38" fmla="*/ 379 w 845"/>
              <a:gd name="T39" fmla="*/ 131 h 659"/>
              <a:gd name="T40" fmla="*/ 294 w 845"/>
              <a:gd name="T41" fmla="*/ 38 h 659"/>
              <a:gd name="T42" fmla="*/ 290 w 845"/>
              <a:gd name="T43" fmla="*/ 20 h 659"/>
              <a:gd name="T44" fmla="*/ 263 w 845"/>
              <a:gd name="T45" fmla="*/ 0 h 659"/>
              <a:gd name="T46" fmla="*/ 106 w 845"/>
              <a:gd name="T47" fmla="*/ 0 h 659"/>
              <a:gd name="T48" fmla="*/ 79 w 845"/>
              <a:gd name="T49" fmla="*/ 20 h 659"/>
              <a:gd name="T50" fmla="*/ 1 w 845"/>
              <a:gd name="T51" fmla="*/ 617 h 659"/>
              <a:gd name="T52" fmla="*/ 10 w 845"/>
              <a:gd name="T53" fmla="*/ 645 h 659"/>
              <a:gd name="T54" fmla="*/ 37 w 845"/>
              <a:gd name="T55" fmla="*/ 658 h 659"/>
              <a:gd name="T56" fmla="*/ 263 w 845"/>
              <a:gd name="T57" fmla="*/ 658 h 659"/>
              <a:gd name="T58" fmla="*/ 290 w 845"/>
              <a:gd name="T59" fmla="*/ 638 h 659"/>
              <a:gd name="T60" fmla="*/ 294 w 845"/>
              <a:gd name="T61" fmla="*/ 528 h 659"/>
              <a:gd name="T62" fmla="*/ 379 w 845"/>
              <a:gd name="T63" fmla="*/ 528 h 659"/>
              <a:gd name="T64" fmla="*/ 408 w 845"/>
              <a:gd name="T65" fmla="*/ 466 h 659"/>
              <a:gd name="T66" fmla="*/ 722 w 845"/>
              <a:gd name="T67" fmla="*/ 523 h 659"/>
              <a:gd name="T68" fmla="*/ 722 w 845"/>
              <a:gd name="T69" fmla="*/ 523 h 659"/>
              <a:gd name="T70" fmla="*/ 723 w 845"/>
              <a:gd name="T71" fmla="*/ 523 h 659"/>
              <a:gd name="T72" fmla="*/ 725 w 845"/>
              <a:gd name="T73" fmla="*/ 523 h 659"/>
              <a:gd name="T74" fmla="*/ 725 w 845"/>
              <a:gd name="T75" fmla="*/ 523 h 659"/>
              <a:gd name="T76" fmla="*/ 728 w 845"/>
              <a:gd name="T77" fmla="*/ 524 h 659"/>
              <a:gd name="T78" fmla="*/ 818 w 845"/>
              <a:gd name="T79" fmla="*/ 524 h 659"/>
              <a:gd name="T80" fmla="*/ 844 w 845"/>
              <a:gd name="T81" fmla="*/ 497 h 659"/>
              <a:gd name="T82" fmla="*/ 844 w 845"/>
              <a:gd name="T83" fmla="*/ 195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5" h="659">
                <a:moveTo>
                  <a:pt x="408" y="272"/>
                </a:moveTo>
                <a:lnTo>
                  <a:pt x="460" y="272"/>
                </a:lnTo>
                <a:lnTo>
                  <a:pt x="460" y="415"/>
                </a:lnTo>
                <a:lnTo>
                  <a:pt x="408" y="415"/>
                </a:lnTo>
                <a:lnTo>
                  <a:pt x="408" y="272"/>
                </a:lnTo>
                <a:close/>
                <a:moveTo>
                  <a:pt x="356" y="476"/>
                </a:moveTo>
                <a:lnTo>
                  <a:pt x="294" y="476"/>
                </a:lnTo>
                <a:lnTo>
                  <a:pt x="294" y="183"/>
                </a:lnTo>
                <a:lnTo>
                  <a:pt x="356" y="183"/>
                </a:lnTo>
                <a:lnTo>
                  <a:pt x="356" y="476"/>
                </a:lnTo>
                <a:close/>
                <a:moveTo>
                  <a:pt x="55" y="606"/>
                </a:moveTo>
                <a:lnTo>
                  <a:pt x="126" y="52"/>
                </a:lnTo>
                <a:lnTo>
                  <a:pt x="242" y="52"/>
                </a:lnTo>
                <a:lnTo>
                  <a:pt x="242" y="606"/>
                </a:lnTo>
                <a:lnTo>
                  <a:pt x="55" y="606"/>
                </a:lnTo>
                <a:close/>
                <a:moveTo>
                  <a:pt x="754" y="221"/>
                </a:moveTo>
                <a:lnTo>
                  <a:pt x="793" y="221"/>
                </a:lnTo>
                <a:lnTo>
                  <a:pt x="793" y="472"/>
                </a:lnTo>
                <a:lnTo>
                  <a:pt x="754" y="472"/>
                </a:lnTo>
                <a:lnTo>
                  <a:pt x="754" y="221"/>
                </a:lnTo>
                <a:close/>
                <a:moveTo>
                  <a:pt x="512" y="267"/>
                </a:moveTo>
                <a:lnTo>
                  <a:pt x="702" y="227"/>
                </a:lnTo>
                <a:lnTo>
                  <a:pt x="702" y="465"/>
                </a:lnTo>
                <a:lnTo>
                  <a:pt x="512" y="420"/>
                </a:lnTo>
                <a:lnTo>
                  <a:pt x="512" y="267"/>
                </a:lnTo>
                <a:close/>
                <a:moveTo>
                  <a:pt x="818" y="169"/>
                </a:moveTo>
                <a:lnTo>
                  <a:pt x="728" y="169"/>
                </a:lnTo>
                <a:lnTo>
                  <a:pt x="728" y="169"/>
                </a:lnTo>
                <a:cubicBezTo>
                  <a:pt x="727" y="169"/>
                  <a:pt x="726" y="170"/>
                  <a:pt x="725" y="170"/>
                </a:cubicBezTo>
                <a:lnTo>
                  <a:pt x="725" y="170"/>
                </a:lnTo>
                <a:lnTo>
                  <a:pt x="725" y="170"/>
                </a:lnTo>
                <a:lnTo>
                  <a:pt x="725" y="170"/>
                </a:lnTo>
                <a:cubicBezTo>
                  <a:pt x="725" y="170"/>
                  <a:pt x="725" y="170"/>
                  <a:pt x="724" y="170"/>
                </a:cubicBezTo>
                <a:lnTo>
                  <a:pt x="724" y="170"/>
                </a:lnTo>
                <a:cubicBezTo>
                  <a:pt x="724" y="170"/>
                  <a:pt x="723" y="170"/>
                  <a:pt x="722" y="170"/>
                </a:cubicBezTo>
                <a:lnTo>
                  <a:pt x="483" y="220"/>
                </a:lnTo>
                <a:lnTo>
                  <a:pt x="408" y="220"/>
                </a:lnTo>
                <a:lnTo>
                  <a:pt x="408" y="163"/>
                </a:lnTo>
                <a:lnTo>
                  <a:pt x="408" y="163"/>
                </a:lnTo>
                <a:cubicBezTo>
                  <a:pt x="408" y="145"/>
                  <a:pt x="396" y="131"/>
                  <a:pt x="379" y="131"/>
                </a:cubicBezTo>
                <a:lnTo>
                  <a:pt x="294" y="131"/>
                </a:lnTo>
                <a:lnTo>
                  <a:pt x="294" y="38"/>
                </a:lnTo>
                <a:lnTo>
                  <a:pt x="294" y="38"/>
                </a:lnTo>
                <a:cubicBezTo>
                  <a:pt x="294" y="31"/>
                  <a:pt x="292" y="25"/>
                  <a:pt x="290" y="20"/>
                </a:cubicBezTo>
                <a:lnTo>
                  <a:pt x="290" y="20"/>
                </a:lnTo>
                <a:cubicBezTo>
                  <a:pt x="285" y="8"/>
                  <a:pt x="275" y="0"/>
                  <a:pt x="263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95" y="0"/>
                  <a:pt x="84" y="8"/>
                  <a:pt x="79" y="20"/>
                </a:cubicBezTo>
                <a:lnTo>
                  <a:pt x="79" y="20"/>
                </a:lnTo>
                <a:cubicBezTo>
                  <a:pt x="78" y="24"/>
                  <a:pt x="77" y="30"/>
                  <a:pt x="76" y="36"/>
                </a:cubicBezTo>
                <a:lnTo>
                  <a:pt x="1" y="617"/>
                </a:lnTo>
                <a:lnTo>
                  <a:pt x="1" y="617"/>
                </a:lnTo>
                <a:cubicBezTo>
                  <a:pt x="0" y="627"/>
                  <a:pt x="3" y="638"/>
                  <a:pt x="10" y="645"/>
                </a:cubicBezTo>
                <a:lnTo>
                  <a:pt x="10" y="645"/>
                </a:lnTo>
                <a:cubicBezTo>
                  <a:pt x="17" y="654"/>
                  <a:pt x="27" y="658"/>
                  <a:pt x="37" y="658"/>
                </a:cubicBezTo>
                <a:lnTo>
                  <a:pt x="263" y="658"/>
                </a:lnTo>
                <a:lnTo>
                  <a:pt x="263" y="658"/>
                </a:lnTo>
                <a:cubicBezTo>
                  <a:pt x="275" y="658"/>
                  <a:pt x="285" y="650"/>
                  <a:pt x="290" y="638"/>
                </a:cubicBezTo>
                <a:lnTo>
                  <a:pt x="290" y="638"/>
                </a:lnTo>
                <a:cubicBezTo>
                  <a:pt x="292" y="633"/>
                  <a:pt x="294" y="627"/>
                  <a:pt x="294" y="621"/>
                </a:cubicBezTo>
                <a:lnTo>
                  <a:pt x="294" y="528"/>
                </a:lnTo>
                <a:lnTo>
                  <a:pt x="379" y="528"/>
                </a:lnTo>
                <a:lnTo>
                  <a:pt x="379" y="528"/>
                </a:lnTo>
                <a:cubicBezTo>
                  <a:pt x="396" y="528"/>
                  <a:pt x="408" y="513"/>
                  <a:pt x="408" y="495"/>
                </a:cubicBezTo>
                <a:lnTo>
                  <a:pt x="408" y="466"/>
                </a:lnTo>
                <a:lnTo>
                  <a:pt x="483" y="466"/>
                </a:lnTo>
                <a:lnTo>
                  <a:pt x="722" y="523"/>
                </a:lnTo>
                <a:lnTo>
                  <a:pt x="722" y="523"/>
                </a:lnTo>
                <a:lnTo>
                  <a:pt x="722" y="523"/>
                </a:lnTo>
                <a:lnTo>
                  <a:pt x="722" y="523"/>
                </a:lnTo>
                <a:cubicBezTo>
                  <a:pt x="722" y="523"/>
                  <a:pt x="722" y="523"/>
                  <a:pt x="723" y="523"/>
                </a:cubicBezTo>
                <a:lnTo>
                  <a:pt x="723" y="523"/>
                </a:lnTo>
                <a:cubicBezTo>
                  <a:pt x="724" y="523"/>
                  <a:pt x="724" y="523"/>
                  <a:pt x="725" y="523"/>
                </a:cubicBezTo>
                <a:lnTo>
                  <a:pt x="725" y="523"/>
                </a:lnTo>
                <a:lnTo>
                  <a:pt x="725" y="523"/>
                </a:lnTo>
                <a:lnTo>
                  <a:pt x="725" y="523"/>
                </a:lnTo>
                <a:cubicBezTo>
                  <a:pt x="726" y="524"/>
                  <a:pt x="727" y="524"/>
                  <a:pt x="728" y="524"/>
                </a:cubicBezTo>
                <a:lnTo>
                  <a:pt x="728" y="524"/>
                </a:lnTo>
                <a:lnTo>
                  <a:pt x="818" y="524"/>
                </a:lnTo>
                <a:lnTo>
                  <a:pt x="818" y="524"/>
                </a:lnTo>
                <a:cubicBezTo>
                  <a:pt x="833" y="524"/>
                  <a:pt x="844" y="512"/>
                  <a:pt x="844" y="497"/>
                </a:cubicBezTo>
                <a:lnTo>
                  <a:pt x="844" y="195"/>
                </a:lnTo>
                <a:lnTo>
                  <a:pt x="844" y="195"/>
                </a:lnTo>
                <a:cubicBezTo>
                  <a:pt x="844" y="181"/>
                  <a:pt x="833" y="169"/>
                  <a:pt x="818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54"/>
          <p:cNvSpPr>
            <a:spLocks noChangeArrowheads="1"/>
          </p:cNvSpPr>
          <p:nvPr/>
        </p:nvSpPr>
        <p:spPr bwMode="auto">
          <a:xfrm>
            <a:off x="14035447" y="7774060"/>
            <a:ext cx="734782" cy="725114"/>
          </a:xfrm>
          <a:custGeom>
            <a:avLst/>
            <a:gdLst>
              <a:gd name="T0" fmla="*/ 122 w 670"/>
              <a:gd name="T1" fmla="*/ 442 h 661"/>
              <a:gd name="T2" fmla="*/ 337 w 670"/>
              <a:gd name="T3" fmla="*/ 228 h 661"/>
              <a:gd name="T4" fmla="*/ 442 w 670"/>
              <a:gd name="T5" fmla="*/ 334 h 661"/>
              <a:gd name="T6" fmla="*/ 230 w 670"/>
              <a:gd name="T7" fmla="*/ 548 h 661"/>
              <a:gd name="T8" fmla="*/ 85 w 670"/>
              <a:gd name="T9" fmla="*/ 579 h 661"/>
              <a:gd name="T10" fmla="*/ 122 w 670"/>
              <a:gd name="T11" fmla="*/ 442 h 661"/>
              <a:gd name="T12" fmla="*/ 481 w 670"/>
              <a:gd name="T13" fmla="*/ 85 h 661"/>
              <a:gd name="T14" fmla="*/ 583 w 670"/>
              <a:gd name="T15" fmla="*/ 191 h 661"/>
              <a:gd name="T16" fmla="*/ 491 w 670"/>
              <a:gd name="T17" fmla="*/ 285 h 661"/>
              <a:gd name="T18" fmla="*/ 386 w 670"/>
              <a:gd name="T19" fmla="*/ 180 h 661"/>
              <a:gd name="T20" fmla="*/ 481 w 670"/>
              <a:gd name="T21" fmla="*/ 85 h 661"/>
              <a:gd name="T22" fmla="*/ 37 w 670"/>
              <a:gd name="T23" fmla="*/ 660 h 661"/>
              <a:gd name="T24" fmla="*/ 37 w 670"/>
              <a:gd name="T25" fmla="*/ 660 h 661"/>
              <a:gd name="T26" fmla="*/ 44 w 670"/>
              <a:gd name="T27" fmla="*/ 658 h 661"/>
              <a:gd name="T28" fmla="*/ 254 w 670"/>
              <a:gd name="T29" fmla="*/ 614 h 661"/>
              <a:gd name="T30" fmla="*/ 254 w 670"/>
              <a:gd name="T31" fmla="*/ 614 h 661"/>
              <a:gd name="T32" fmla="*/ 272 w 670"/>
              <a:gd name="T33" fmla="*/ 605 h 661"/>
              <a:gd name="T34" fmla="*/ 657 w 670"/>
              <a:gd name="T35" fmla="*/ 216 h 661"/>
              <a:gd name="T36" fmla="*/ 657 w 670"/>
              <a:gd name="T37" fmla="*/ 216 h 661"/>
              <a:gd name="T38" fmla="*/ 657 w 670"/>
              <a:gd name="T39" fmla="*/ 168 h 661"/>
              <a:gd name="T40" fmla="*/ 507 w 670"/>
              <a:gd name="T41" fmla="*/ 11 h 661"/>
              <a:gd name="T42" fmla="*/ 507 w 670"/>
              <a:gd name="T43" fmla="*/ 11 h 661"/>
              <a:gd name="T44" fmla="*/ 482 w 670"/>
              <a:gd name="T45" fmla="*/ 0 h 661"/>
              <a:gd name="T46" fmla="*/ 482 w 670"/>
              <a:gd name="T47" fmla="*/ 0 h 661"/>
              <a:gd name="T48" fmla="*/ 457 w 670"/>
              <a:gd name="T49" fmla="*/ 10 h 661"/>
              <a:gd name="T50" fmla="*/ 66 w 670"/>
              <a:gd name="T51" fmla="*/ 400 h 661"/>
              <a:gd name="T52" fmla="*/ 66 w 670"/>
              <a:gd name="T53" fmla="*/ 400 h 661"/>
              <a:gd name="T54" fmla="*/ 57 w 670"/>
              <a:gd name="T55" fmla="*/ 416 h 661"/>
              <a:gd name="T56" fmla="*/ 3 w 670"/>
              <a:gd name="T57" fmla="*/ 616 h 661"/>
              <a:gd name="T58" fmla="*/ 3 w 670"/>
              <a:gd name="T59" fmla="*/ 616 h 661"/>
              <a:gd name="T60" fmla="*/ 11 w 670"/>
              <a:gd name="T61" fmla="*/ 649 h 661"/>
              <a:gd name="T62" fmla="*/ 11 w 670"/>
              <a:gd name="T63" fmla="*/ 649 h 661"/>
              <a:gd name="T64" fmla="*/ 37 w 670"/>
              <a:gd name="T6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0" h="661">
                <a:moveTo>
                  <a:pt x="122" y="442"/>
                </a:moveTo>
                <a:lnTo>
                  <a:pt x="337" y="228"/>
                </a:lnTo>
                <a:lnTo>
                  <a:pt x="442" y="334"/>
                </a:lnTo>
                <a:lnTo>
                  <a:pt x="230" y="548"/>
                </a:lnTo>
                <a:lnTo>
                  <a:pt x="85" y="579"/>
                </a:lnTo>
                <a:lnTo>
                  <a:pt x="122" y="442"/>
                </a:lnTo>
                <a:close/>
                <a:moveTo>
                  <a:pt x="481" y="85"/>
                </a:moveTo>
                <a:lnTo>
                  <a:pt x="583" y="191"/>
                </a:lnTo>
                <a:lnTo>
                  <a:pt x="491" y="285"/>
                </a:lnTo>
                <a:lnTo>
                  <a:pt x="386" y="180"/>
                </a:lnTo>
                <a:lnTo>
                  <a:pt x="481" y="85"/>
                </a:lnTo>
                <a:close/>
                <a:moveTo>
                  <a:pt x="37" y="660"/>
                </a:moveTo>
                <a:lnTo>
                  <a:pt x="37" y="660"/>
                </a:lnTo>
                <a:cubicBezTo>
                  <a:pt x="39" y="660"/>
                  <a:pt x="41" y="659"/>
                  <a:pt x="44" y="658"/>
                </a:cubicBezTo>
                <a:lnTo>
                  <a:pt x="254" y="614"/>
                </a:lnTo>
                <a:lnTo>
                  <a:pt x="254" y="614"/>
                </a:lnTo>
                <a:cubicBezTo>
                  <a:pt x="261" y="613"/>
                  <a:pt x="267" y="609"/>
                  <a:pt x="272" y="605"/>
                </a:cubicBezTo>
                <a:lnTo>
                  <a:pt x="657" y="216"/>
                </a:lnTo>
                <a:lnTo>
                  <a:pt x="657" y="216"/>
                </a:lnTo>
                <a:cubicBezTo>
                  <a:pt x="669" y="203"/>
                  <a:pt x="669" y="181"/>
                  <a:pt x="657" y="168"/>
                </a:cubicBezTo>
                <a:lnTo>
                  <a:pt x="507" y="11"/>
                </a:lnTo>
                <a:lnTo>
                  <a:pt x="507" y="11"/>
                </a:lnTo>
                <a:cubicBezTo>
                  <a:pt x="500" y="4"/>
                  <a:pt x="491" y="0"/>
                  <a:pt x="482" y="0"/>
                </a:cubicBezTo>
                <a:lnTo>
                  <a:pt x="482" y="0"/>
                </a:lnTo>
                <a:cubicBezTo>
                  <a:pt x="473" y="0"/>
                  <a:pt x="464" y="4"/>
                  <a:pt x="457" y="10"/>
                </a:cubicBezTo>
                <a:lnTo>
                  <a:pt x="66" y="400"/>
                </a:lnTo>
                <a:lnTo>
                  <a:pt x="66" y="400"/>
                </a:lnTo>
                <a:cubicBezTo>
                  <a:pt x="62" y="404"/>
                  <a:pt x="59" y="410"/>
                  <a:pt x="57" y="416"/>
                </a:cubicBezTo>
                <a:lnTo>
                  <a:pt x="3" y="616"/>
                </a:lnTo>
                <a:lnTo>
                  <a:pt x="3" y="616"/>
                </a:lnTo>
                <a:cubicBezTo>
                  <a:pt x="0" y="627"/>
                  <a:pt x="3" y="639"/>
                  <a:pt x="11" y="649"/>
                </a:cubicBezTo>
                <a:lnTo>
                  <a:pt x="11" y="649"/>
                </a:lnTo>
                <a:cubicBezTo>
                  <a:pt x="18" y="655"/>
                  <a:pt x="27" y="660"/>
                  <a:pt x="37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55"/>
          <p:cNvSpPr>
            <a:spLocks noChangeArrowheads="1"/>
          </p:cNvSpPr>
          <p:nvPr/>
        </p:nvSpPr>
        <p:spPr bwMode="auto">
          <a:xfrm>
            <a:off x="13904928" y="8557183"/>
            <a:ext cx="899141" cy="77345"/>
          </a:xfrm>
          <a:custGeom>
            <a:avLst/>
            <a:gdLst>
              <a:gd name="T0" fmla="*/ 783 w 819"/>
              <a:gd name="T1" fmla="*/ 0 h 70"/>
              <a:gd name="T2" fmla="*/ 34 w 819"/>
              <a:gd name="T3" fmla="*/ 0 h 70"/>
              <a:gd name="T4" fmla="*/ 34 w 819"/>
              <a:gd name="T5" fmla="*/ 0 h 70"/>
              <a:gd name="T6" fmla="*/ 0 w 819"/>
              <a:gd name="T7" fmla="*/ 35 h 70"/>
              <a:gd name="T8" fmla="*/ 0 w 819"/>
              <a:gd name="T9" fmla="*/ 35 h 70"/>
              <a:gd name="T10" fmla="*/ 34 w 819"/>
              <a:gd name="T11" fmla="*/ 69 h 70"/>
              <a:gd name="T12" fmla="*/ 783 w 819"/>
              <a:gd name="T13" fmla="*/ 69 h 70"/>
              <a:gd name="T14" fmla="*/ 783 w 819"/>
              <a:gd name="T15" fmla="*/ 69 h 70"/>
              <a:gd name="T16" fmla="*/ 818 w 819"/>
              <a:gd name="T17" fmla="*/ 35 h 70"/>
              <a:gd name="T18" fmla="*/ 818 w 819"/>
              <a:gd name="T19" fmla="*/ 35 h 70"/>
              <a:gd name="T20" fmla="*/ 783 w 819"/>
              <a:gd name="T21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9" h="70">
                <a:moveTo>
                  <a:pt x="783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5" y="69"/>
                  <a:pt x="34" y="69"/>
                </a:cubicBezTo>
                <a:lnTo>
                  <a:pt x="783" y="69"/>
                </a:lnTo>
                <a:lnTo>
                  <a:pt x="783" y="69"/>
                </a:lnTo>
                <a:cubicBezTo>
                  <a:pt x="802" y="69"/>
                  <a:pt x="818" y="54"/>
                  <a:pt x="818" y="35"/>
                </a:cubicBezTo>
                <a:lnTo>
                  <a:pt x="818" y="35"/>
                </a:lnTo>
                <a:cubicBezTo>
                  <a:pt x="818" y="16"/>
                  <a:pt x="802" y="0"/>
                  <a:pt x="78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56"/>
          <p:cNvSpPr>
            <a:spLocks noChangeArrowheads="1"/>
          </p:cNvSpPr>
          <p:nvPr/>
        </p:nvSpPr>
        <p:spPr bwMode="auto">
          <a:xfrm>
            <a:off x="14190138" y="10587502"/>
            <a:ext cx="333554" cy="546254"/>
          </a:xfrm>
          <a:custGeom>
            <a:avLst/>
            <a:gdLst>
              <a:gd name="T0" fmla="*/ 76 w 303"/>
              <a:gd name="T1" fmla="*/ 77 h 499"/>
              <a:gd name="T2" fmla="*/ 76 w 303"/>
              <a:gd name="T3" fmla="*/ 77 h 499"/>
              <a:gd name="T4" fmla="*/ 151 w 303"/>
              <a:gd name="T5" fmla="*/ 47 h 499"/>
              <a:gd name="T6" fmla="*/ 151 w 303"/>
              <a:gd name="T7" fmla="*/ 47 h 499"/>
              <a:gd name="T8" fmla="*/ 151 w 303"/>
              <a:gd name="T9" fmla="*/ 47 h 499"/>
              <a:gd name="T10" fmla="*/ 225 w 303"/>
              <a:gd name="T11" fmla="*/ 77 h 499"/>
              <a:gd name="T12" fmla="*/ 225 w 303"/>
              <a:gd name="T13" fmla="*/ 77 h 499"/>
              <a:gd name="T14" fmla="*/ 255 w 303"/>
              <a:gd name="T15" fmla="*/ 151 h 499"/>
              <a:gd name="T16" fmla="*/ 255 w 303"/>
              <a:gd name="T17" fmla="*/ 233 h 499"/>
              <a:gd name="T18" fmla="*/ 255 w 303"/>
              <a:gd name="T19" fmla="*/ 241 h 499"/>
              <a:gd name="T20" fmla="*/ 255 w 303"/>
              <a:gd name="T21" fmla="*/ 241 h 499"/>
              <a:gd name="T22" fmla="*/ 255 w 303"/>
              <a:gd name="T23" fmla="*/ 347 h 499"/>
              <a:gd name="T24" fmla="*/ 255 w 303"/>
              <a:gd name="T25" fmla="*/ 347 h 499"/>
              <a:gd name="T26" fmla="*/ 151 w 303"/>
              <a:gd name="T27" fmla="*/ 451 h 499"/>
              <a:gd name="T28" fmla="*/ 151 w 303"/>
              <a:gd name="T29" fmla="*/ 451 h 499"/>
              <a:gd name="T30" fmla="*/ 151 w 303"/>
              <a:gd name="T31" fmla="*/ 451 h 499"/>
              <a:gd name="T32" fmla="*/ 77 w 303"/>
              <a:gd name="T33" fmla="*/ 420 h 499"/>
              <a:gd name="T34" fmla="*/ 77 w 303"/>
              <a:gd name="T35" fmla="*/ 420 h 499"/>
              <a:gd name="T36" fmla="*/ 47 w 303"/>
              <a:gd name="T37" fmla="*/ 346 h 499"/>
              <a:gd name="T38" fmla="*/ 47 w 303"/>
              <a:gd name="T39" fmla="*/ 238 h 499"/>
              <a:gd name="T40" fmla="*/ 47 w 303"/>
              <a:gd name="T41" fmla="*/ 235 h 499"/>
              <a:gd name="T42" fmla="*/ 47 w 303"/>
              <a:gd name="T43" fmla="*/ 235 h 499"/>
              <a:gd name="T44" fmla="*/ 47 w 303"/>
              <a:gd name="T45" fmla="*/ 233 h 499"/>
              <a:gd name="T46" fmla="*/ 46 w 303"/>
              <a:gd name="T47" fmla="*/ 151 h 499"/>
              <a:gd name="T48" fmla="*/ 46 w 303"/>
              <a:gd name="T49" fmla="*/ 151 h 499"/>
              <a:gd name="T50" fmla="*/ 76 w 303"/>
              <a:gd name="T51" fmla="*/ 77 h 499"/>
              <a:gd name="T52" fmla="*/ 0 w 303"/>
              <a:gd name="T53" fmla="*/ 237 h 499"/>
              <a:gd name="T54" fmla="*/ 0 w 303"/>
              <a:gd name="T55" fmla="*/ 237 h 499"/>
              <a:gd name="T56" fmla="*/ 0 w 303"/>
              <a:gd name="T57" fmla="*/ 238 h 499"/>
              <a:gd name="T58" fmla="*/ 0 w 303"/>
              <a:gd name="T59" fmla="*/ 346 h 499"/>
              <a:gd name="T60" fmla="*/ 0 w 303"/>
              <a:gd name="T61" fmla="*/ 346 h 499"/>
              <a:gd name="T62" fmla="*/ 44 w 303"/>
              <a:gd name="T63" fmla="*/ 453 h 499"/>
              <a:gd name="T64" fmla="*/ 44 w 303"/>
              <a:gd name="T65" fmla="*/ 453 h 499"/>
              <a:gd name="T66" fmla="*/ 151 w 303"/>
              <a:gd name="T67" fmla="*/ 498 h 499"/>
              <a:gd name="T68" fmla="*/ 151 w 303"/>
              <a:gd name="T69" fmla="*/ 498 h 499"/>
              <a:gd name="T70" fmla="*/ 151 w 303"/>
              <a:gd name="T71" fmla="*/ 498 h 499"/>
              <a:gd name="T72" fmla="*/ 302 w 303"/>
              <a:gd name="T73" fmla="*/ 347 h 499"/>
              <a:gd name="T74" fmla="*/ 301 w 303"/>
              <a:gd name="T75" fmla="*/ 241 h 499"/>
              <a:gd name="T76" fmla="*/ 302 w 303"/>
              <a:gd name="T77" fmla="*/ 234 h 499"/>
              <a:gd name="T78" fmla="*/ 302 w 303"/>
              <a:gd name="T79" fmla="*/ 234 h 499"/>
              <a:gd name="T80" fmla="*/ 302 w 303"/>
              <a:gd name="T81" fmla="*/ 233 h 499"/>
              <a:gd name="T82" fmla="*/ 301 w 303"/>
              <a:gd name="T83" fmla="*/ 151 h 499"/>
              <a:gd name="T84" fmla="*/ 301 w 303"/>
              <a:gd name="T85" fmla="*/ 151 h 499"/>
              <a:gd name="T86" fmla="*/ 257 w 303"/>
              <a:gd name="T87" fmla="*/ 44 h 499"/>
              <a:gd name="T88" fmla="*/ 257 w 303"/>
              <a:gd name="T89" fmla="*/ 44 h 499"/>
              <a:gd name="T90" fmla="*/ 151 w 303"/>
              <a:gd name="T91" fmla="*/ 0 h 499"/>
              <a:gd name="T92" fmla="*/ 151 w 303"/>
              <a:gd name="T93" fmla="*/ 0 h 499"/>
              <a:gd name="T94" fmla="*/ 151 w 303"/>
              <a:gd name="T95" fmla="*/ 0 h 499"/>
              <a:gd name="T96" fmla="*/ 44 w 303"/>
              <a:gd name="T97" fmla="*/ 44 h 499"/>
              <a:gd name="T98" fmla="*/ 44 w 303"/>
              <a:gd name="T99" fmla="*/ 44 h 499"/>
              <a:gd name="T100" fmla="*/ 0 w 303"/>
              <a:gd name="T101" fmla="*/ 151 h 499"/>
              <a:gd name="T102" fmla="*/ 0 w 303"/>
              <a:gd name="T103" fmla="*/ 233 h 499"/>
              <a:gd name="T104" fmla="*/ 0 w 303"/>
              <a:gd name="T105" fmla="*/ 23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3" h="499">
                <a:moveTo>
                  <a:pt x="76" y="77"/>
                </a:moveTo>
                <a:lnTo>
                  <a:pt x="76" y="77"/>
                </a:lnTo>
                <a:cubicBezTo>
                  <a:pt x="97" y="58"/>
                  <a:pt x="122" y="47"/>
                  <a:pt x="151" y="47"/>
                </a:cubicBezTo>
                <a:lnTo>
                  <a:pt x="151" y="47"/>
                </a:lnTo>
                <a:lnTo>
                  <a:pt x="151" y="47"/>
                </a:lnTo>
                <a:cubicBezTo>
                  <a:pt x="179" y="47"/>
                  <a:pt x="204" y="58"/>
                  <a:pt x="225" y="77"/>
                </a:cubicBezTo>
                <a:lnTo>
                  <a:pt x="225" y="77"/>
                </a:lnTo>
                <a:cubicBezTo>
                  <a:pt x="244" y="97"/>
                  <a:pt x="255" y="123"/>
                  <a:pt x="255" y="151"/>
                </a:cubicBezTo>
                <a:lnTo>
                  <a:pt x="255" y="233"/>
                </a:lnTo>
                <a:lnTo>
                  <a:pt x="255" y="241"/>
                </a:lnTo>
                <a:lnTo>
                  <a:pt x="255" y="241"/>
                </a:lnTo>
                <a:lnTo>
                  <a:pt x="255" y="347"/>
                </a:lnTo>
                <a:lnTo>
                  <a:pt x="255" y="347"/>
                </a:lnTo>
                <a:cubicBezTo>
                  <a:pt x="255" y="405"/>
                  <a:pt x="208" y="451"/>
                  <a:pt x="151" y="451"/>
                </a:cubicBezTo>
                <a:lnTo>
                  <a:pt x="151" y="451"/>
                </a:lnTo>
                <a:lnTo>
                  <a:pt x="151" y="451"/>
                </a:lnTo>
                <a:cubicBezTo>
                  <a:pt x="123" y="451"/>
                  <a:pt x="97" y="440"/>
                  <a:pt x="77" y="420"/>
                </a:cubicBezTo>
                <a:lnTo>
                  <a:pt x="77" y="420"/>
                </a:lnTo>
                <a:cubicBezTo>
                  <a:pt x="57" y="401"/>
                  <a:pt x="47" y="375"/>
                  <a:pt x="47" y="346"/>
                </a:cubicBezTo>
                <a:lnTo>
                  <a:pt x="47" y="238"/>
                </a:lnTo>
                <a:lnTo>
                  <a:pt x="47" y="235"/>
                </a:lnTo>
                <a:lnTo>
                  <a:pt x="47" y="235"/>
                </a:lnTo>
                <a:cubicBezTo>
                  <a:pt x="47" y="234"/>
                  <a:pt x="47" y="234"/>
                  <a:pt x="47" y="233"/>
                </a:cubicBezTo>
                <a:lnTo>
                  <a:pt x="46" y="151"/>
                </a:lnTo>
                <a:lnTo>
                  <a:pt x="46" y="151"/>
                </a:lnTo>
                <a:cubicBezTo>
                  <a:pt x="46" y="123"/>
                  <a:pt x="57" y="97"/>
                  <a:pt x="76" y="77"/>
                </a:cubicBezTo>
                <a:close/>
                <a:moveTo>
                  <a:pt x="0" y="237"/>
                </a:moveTo>
                <a:lnTo>
                  <a:pt x="0" y="237"/>
                </a:lnTo>
                <a:lnTo>
                  <a:pt x="0" y="238"/>
                </a:lnTo>
                <a:lnTo>
                  <a:pt x="0" y="346"/>
                </a:lnTo>
                <a:lnTo>
                  <a:pt x="0" y="346"/>
                </a:lnTo>
                <a:cubicBezTo>
                  <a:pt x="0" y="387"/>
                  <a:pt x="16" y="425"/>
                  <a:pt x="44" y="453"/>
                </a:cubicBezTo>
                <a:lnTo>
                  <a:pt x="44" y="453"/>
                </a:lnTo>
                <a:cubicBezTo>
                  <a:pt x="73" y="482"/>
                  <a:pt x="110" y="498"/>
                  <a:pt x="151" y="498"/>
                </a:cubicBezTo>
                <a:lnTo>
                  <a:pt x="151" y="498"/>
                </a:lnTo>
                <a:lnTo>
                  <a:pt x="151" y="498"/>
                </a:lnTo>
                <a:cubicBezTo>
                  <a:pt x="234" y="498"/>
                  <a:pt x="302" y="430"/>
                  <a:pt x="302" y="347"/>
                </a:cubicBezTo>
                <a:lnTo>
                  <a:pt x="301" y="241"/>
                </a:lnTo>
                <a:lnTo>
                  <a:pt x="302" y="234"/>
                </a:lnTo>
                <a:lnTo>
                  <a:pt x="302" y="234"/>
                </a:lnTo>
                <a:cubicBezTo>
                  <a:pt x="302" y="234"/>
                  <a:pt x="302" y="234"/>
                  <a:pt x="302" y="233"/>
                </a:cubicBezTo>
                <a:lnTo>
                  <a:pt x="301" y="151"/>
                </a:lnTo>
                <a:lnTo>
                  <a:pt x="301" y="151"/>
                </a:lnTo>
                <a:cubicBezTo>
                  <a:pt x="301" y="111"/>
                  <a:pt x="286" y="73"/>
                  <a:pt x="257" y="44"/>
                </a:cubicBezTo>
                <a:lnTo>
                  <a:pt x="257" y="44"/>
                </a:lnTo>
                <a:cubicBezTo>
                  <a:pt x="229" y="16"/>
                  <a:pt x="191" y="0"/>
                  <a:pt x="151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10" y="0"/>
                  <a:pt x="72" y="16"/>
                  <a:pt x="44" y="44"/>
                </a:cubicBezTo>
                <a:lnTo>
                  <a:pt x="44" y="44"/>
                </a:lnTo>
                <a:cubicBezTo>
                  <a:pt x="16" y="73"/>
                  <a:pt x="0" y="110"/>
                  <a:pt x="0" y="151"/>
                </a:cubicBezTo>
                <a:lnTo>
                  <a:pt x="0" y="233"/>
                </a:lnTo>
                <a:lnTo>
                  <a:pt x="0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57"/>
          <p:cNvSpPr>
            <a:spLocks noChangeArrowheads="1"/>
          </p:cNvSpPr>
          <p:nvPr/>
        </p:nvSpPr>
        <p:spPr bwMode="auto">
          <a:xfrm>
            <a:off x="14088623" y="10945224"/>
            <a:ext cx="536583" cy="425400"/>
          </a:xfrm>
          <a:custGeom>
            <a:avLst/>
            <a:gdLst>
              <a:gd name="T0" fmla="*/ 488 w 489"/>
              <a:gd name="T1" fmla="*/ 23 h 390"/>
              <a:gd name="T2" fmla="*/ 488 w 489"/>
              <a:gd name="T3" fmla="*/ 23 h 390"/>
              <a:gd name="T4" fmla="*/ 464 w 489"/>
              <a:gd name="T5" fmla="*/ 0 h 390"/>
              <a:gd name="T6" fmla="*/ 464 w 489"/>
              <a:gd name="T7" fmla="*/ 0 h 390"/>
              <a:gd name="T8" fmla="*/ 441 w 489"/>
              <a:gd name="T9" fmla="*/ 23 h 390"/>
              <a:gd name="T10" fmla="*/ 441 w 489"/>
              <a:gd name="T11" fmla="*/ 23 h 390"/>
              <a:gd name="T12" fmla="*/ 244 w 489"/>
              <a:gd name="T13" fmla="*/ 221 h 390"/>
              <a:gd name="T14" fmla="*/ 244 w 489"/>
              <a:gd name="T15" fmla="*/ 221 h 390"/>
              <a:gd name="T16" fmla="*/ 46 w 489"/>
              <a:gd name="T17" fmla="*/ 23 h 390"/>
              <a:gd name="T18" fmla="*/ 46 w 489"/>
              <a:gd name="T19" fmla="*/ 23 h 390"/>
              <a:gd name="T20" fmla="*/ 23 w 489"/>
              <a:gd name="T21" fmla="*/ 0 h 390"/>
              <a:gd name="T22" fmla="*/ 23 w 489"/>
              <a:gd name="T23" fmla="*/ 0 h 390"/>
              <a:gd name="T24" fmla="*/ 0 w 489"/>
              <a:gd name="T25" fmla="*/ 23 h 390"/>
              <a:gd name="T26" fmla="*/ 0 w 489"/>
              <a:gd name="T27" fmla="*/ 23 h 390"/>
              <a:gd name="T28" fmla="*/ 220 w 489"/>
              <a:gd name="T29" fmla="*/ 266 h 390"/>
              <a:gd name="T30" fmla="*/ 220 w 489"/>
              <a:gd name="T31" fmla="*/ 343 h 390"/>
              <a:gd name="T32" fmla="*/ 153 w 489"/>
              <a:gd name="T33" fmla="*/ 343 h 390"/>
              <a:gd name="T34" fmla="*/ 153 w 489"/>
              <a:gd name="T35" fmla="*/ 343 h 390"/>
              <a:gd name="T36" fmla="*/ 130 w 489"/>
              <a:gd name="T37" fmla="*/ 365 h 390"/>
              <a:gd name="T38" fmla="*/ 130 w 489"/>
              <a:gd name="T39" fmla="*/ 365 h 390"/>
              <a:gd name="T40" fmla="*/ 153 w 489"/>
              <a:gd name="T41" fmla="*/ 389 h 390"/>
              <a:gd name="T42" fmla="*/ 239 w 489"/>
              <a:gd name="T43" fmla="*/ 389 h 390"/>
              <a:gd name="T44" fmla="*/ 239 w 489"/>
              <a:gd name="T45" fmla="*/ 389 h 390"/>
              <a:gd name="T46" fmla="*/ 244 w 489"/>
              <a:gd name="T47" fmla="*/ 389 h 390"/>
              <a:gd name="T48" fmla="*/ 244 w 489"/>
              <a:gd name="T49" fmla="*/ 389 h 390"/>
              <a:gd name="T50" fmla="*/ 248 w 489"/>
              <a:gd name="T51" fmla="*/ 389 h 390"/>
              <a:gd name="T52" fmla="*/ 334 w 489"/>
              <a:gd name="T53" fmla="*/ 389 h 390"/>
              <a:gd name="T54" fmla="*/ 334 w 489"/>
              <a:gd name="T55" fmla="*/ 389 h 390"/>
              <a:gd name="T56" fmla="*/ 357 w 489"/>
              <a:gd name="T57" fmla="*/ 365 h 390"/>
              <a:gd name="T58" fmla="*/ 357 w 489"/>
              <a:gd name="T59" fmla="*/ 365 h 390"/>
              <a:gd name="T60" fmla="*/ 334 w 489"/>
              <a:gd name="T61" fmla="*/ 343 h 390"/>
              <a:gd name="T62" fmla="*/ 267 w 489"/>
              <a:gd name="T63" fmla="*/ 343 h 390"/>
              <a:gd name="T64" fmla="*/ 267 w 489"/>
              <a:gd name="T65" fmla="*/ 266 h 390"/>
              <a:gd name="T66" fmla="*/ 267 w 489"/>
              <a:gd name="T67" fmla="*/ 266 h 390"/>
              <a:gd name="T68" fmla="*/ 488 w 489"/>
              <a:gd name="T69" fmla="*/ 2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9" h="390">
                <a:moveTo>
                  <a:pt x="488" y="23"/>
                </a:moveTo>
                <a:lnTo>
                  <a:pt x="488" y="23"/>
                </a:lnTo>
                <a:cubicBezTo>
                  <a:pt x="488" y="11"/>
                  <a:pt x="477" y="0"/>
                  <a:pt x="464" y="0"/>
                </a:cubicBezTo>
                <a:lnTo>
                  <a:pt x="464" y="0"/>
                </a:lnTo>
                <a:cubicBezTo>
                  <a:pt x="451" y="0"/>
                  <a:pt x="441" y="11"/>
                  <a:pt x="441" y="23"/>
                </a:cubicBezTo>
                <a:lnTo>
                  <a:pt x="441" y="23"/>
                </a:lnTo>
                <a:cubicBezTo>
                  <a:pt x="441" y="132"/>
                  <a:pt x="352" y="221"/>
                  <a:pt x="244" y="221"/>
                </a:cubicBezTo>
                <a:lnTo>
                  <a:pt x="244" y="221"/>
                </a:lnTo>
                <a:cubicBezTo>
                  <a:pt x="135" y="221"/>
                  <a:pt x="46" y="132"/>
                  <a:pt x="46" y="23"/>
                </a:cubicBez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3"/>
                </a:lnTo>
                <a:cubicBezTo>
                  <a:pt x="0" y="150"/>
                  <a:pt x="97" y="255"/>
                  <a:pt x="220" y="266"/>
                </a:cubicBezTo>
                <a:lnTo>
                  <a:pt x="220" y="343"/>
                </a:lnTo>
                <a:lnTo>
                  <a:pt x="153" y="343"/>
                </a:lnTo>
                <a:lnTo>
                  <a:pt x="153" y="343"/>
                </a:lnTo>
                <a:cubicBezTo>
                  <a:pt x="140" y="343"/>
                  <a:pt x="130" y="352"/>
                  <a:pt x="130" y="365"/>
                </a:cubicBezTo>
                <a:lnTo>
                  <a:pt x="130" y="365"/>
                </a:lnTo>
                <a:cubicBezTo>
                  <a:pt x="130" y="378"/>
                  <a:pt x="140" y="389"/>
                  <a:pt x="153" y="389"/>
                </a:cubicBezTo>
                <a:lnTo>
                  <a:pt x="239" y="389"/>
                </a:lnTo>
                <a:lnTo>
                  <a:pt x="239" y="389"/>
                </a:lnTo>
                <a:cubicBezTo>
                  <a:pt x="241" y="389"/>
                  <a:pt x="242" y="389"/>
                  <a:pt x="244" y="389"/>
                </a:cubicBezTo>
                <a:lnTo>
                  <a:pt x="244" y="389"/>
                </a:lnTo>
                <a:cubicBezTo>
                  <a:pt x="245" y="389"/>
                  <a:pt x="247" y="389"/>
                  <a:pt x="248" y="389"/>
                </a:cubicBezTo>
                <a:lnTo>
                  <a:pt x="334" y="389"/>
                </a:lnTo>
                <a:lnTo>
                  <a:pt x="334" y="389"/>
                </a:lnTo>
                <a:cubicBezTo>
                  <a:pt x="347" y="389"/>
                  <a:pt x="357" y="378"/>
                  <a:pt x="357" y="365"/>
                </a:cubicBezTo>
                <a:lnTo>
                  <a:pt x="357" y="365"/>
                </a:lnTo>
                <a:cubicBezTo>
                  <a:pt x="357" y="352"/>
                  <a:pt x="347" y="343"/>
                  <a:pt x="334" y="343"/>
                </a:cubicBezTo>
                <a:lnTo>
                  <a:pt x="267" y="343"/>
                </a:lnTo>
                <a:lnTo>
                  <a:pt x="267" y="266"/>
                </a:lnTo>
                <a:lnTo>
                  <a:pt x="267" y="266"/>
                </a:lnTo>
                <a:cubicBezTo>
                  <a:pt x="391" y="255"/>
                  <a:pt x="488" y="150"/>
                  <a:pt x="488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CuadroTexto 516"/>
          <p:cNvSpPr txBox="1"/>
          <p:nvPr/>
        </p:nvSpPr>
        <p:spPr>
          <a:xfrm>
            <a:off x="3314507" y="5674554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2740926" y="2648248"/>
            <a:ext cx="59615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DNA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8714848" y="341009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8714848" y="2900922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8723958" y="5587929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18723958" y="507875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3" name="CuadroTexto 522"/>
          <p:cNvSpPr txBox="1"/>
          <p:nvPr/>
        </p:nvSpPr>
        <p:spPr>
          <a:xfrm>
            <a:off x="18704358" y="775494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8704358" y="724577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8718264" y="971785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8718264" y="920868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878432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0"/>
          <p:cNvSpPr>
            <a:spLocks noChangeArrowheads="1"/>
          </p:cNvSpPr>
          <p:nvPr/>
        </p:nvSpPr>
        <p:spPr bwMode="auto">
          <a:xfrm>
            <a:off x="1772777" y="5917470"/>
            <a:ext cx="4770363" cy="5452564"/>
          </a:xfrm>
          <a:custGeom>
            <a:avLst/>
            <a:gdLst>
              <a:gd name="T0" fmla="*/ 746 w 4192"/>
              <a:gd name="T1" fmla="*/ 4048 h 4795"/>
              <a:gd name="T2" fmla="*/ 746 w 4192"/>
              <a:gd name="T3" fmla="*/ 4048 h 4795"/>
              <a:gd name="T4" fmla="*/ 746 w 4192"/>
              <a:gd name="T5" fmla="*/ 4048 h 4795"/>
              <a:gd name="T6" fmla="*/ 746 w 4192"/>
              <a:gd name="T7" fmla="*/ 1349 h 4795"/>
              <a:gd name="T8" fmla="*/ 2096 w 4192"/>
              <a:gd name="T9" fmla="*/ 0 h 4795"/>
              <a:gd name="T10" fmla="*/ 3445 w 4192"/>
              <a:gd name="T11" fmla="*/ 1349 h 4795"/>
              <a:gd name="T12" fmla="*/ 3445 w 4192"/>
              <a:gd name="T13" fmla="*/ 1349 h 4795"/>
              <a:gd name="T14" fmla="*/ 3445 w 4192"/>
              <a:gd name="T15" fmla="*/ 4048 h 4795"/>
              <a:gd name="T16" fmla="*/ 3445 w 4192"/>
              <a:gd name="T17" fmla="*/ 4048 h 4795"/>
              <a:gd name="T18" fmla="*/ 3445 w 4192"/>
              <a:gd name="T19" fmla="*/ 4048 h 4795"/>
              <a:gd name="T20" fmla="*/ 746 w 4192"/>
              <a:gd name="T21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92" h="4795">
                <a:moveTo>
                  <a:pt x="746" y="4048"/>
                </a:moveTo>
                <a:lnTo>
                  <a:pt x="746" y="4048"/>
                </a:lnTo>
                <a:lnTo>
                  <a:pt x="746" y="4048"/>
                </a:lnTo>
                <a:cubicBezTo>
                  <a:pt x="0" y="3303"/>
                  <a:pt x="0" y="2094"/>
                  <a:pt x="746" y="1349"/>
                </a:cubicBezTo>
                <a:lnTo>
                  <a:pt x="2096" y="0"/>
                </a:lnTo>
                <a:lnTo>
                  <a:pt x="3445" y="1349"/>
                </a:lnTo>
                <a:lnTo>
                  <a:pt x="3445" y="1349"/>
                </a:lnTo>
                <a:cubicBezTo>
                  <a:pt x="4191" y="2094"/>
                  <a:pt x="4191" y="3303"/>
                  <a:pt x="3445" y="4048"/>
                </a:cubicBezTo>
                <a:lnTo>
                  <a:pt x="3445" y="4048"/>
                </a:lnTo>
                <a:lnTo>
                  <a:pt x="3445" y="4048"/>
                </a:lnTo>
                <a:cubicBezTo>
                  <a:pt x="2700" y="4794"/>
                  <a:pt x="1491" y="4794"/>
                  <a:pt x="746" y="40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1"/>
          <p:cNvSpPr>
            <a:spLocks noChangeArrowheads="1"/>
          </p:cNvSpPr>
          <p:nvPr/>
        </p:nvSpPr>
        <p:spPr bwMode="auto">
          <a:xfrm>
            <a:off x="7130032" y="5917470"/>
            <a:ext cx="4770363" cy="5452564"/>
          </a:xfrm>
          <a:custGeom>
            <a:avLst/>
            <a:gdLst>
              <a:gd name="T0" fmla="*/ 745 w 4192"/>
              <a:gd name="T1" fmla="*/ 4048 h 4795"/>
              <a:gd name="T2" fmla="*/ 745 w 4192"/>
              <a:gd name="T3" fmla="*/ 4048 h 4795"/>
              <a:gd name="T4" fmla="*/ 745 w 4192"/>
              <a:gd name="T5" fmla="*/ 4048 h 4795"/>
              <a:gd name="T6" fmla="*/ 745 w 4192"/>
              <a:gd name="T7" fmla="*/ 1349 h 4795"/>
              <a:gd name="T8" fmla="*/ 2095 w 4192"/>
              <a:gd name="T9" fmla="*/ 0 h 4795"/>
              <a:gd name="T10" fmla="*/ 3444 w 4192"/>
              <a:gd name="T11" fmla="*/ 1349 h 4795"/>
              <a:gd name="T12" fmla="*/ 3444 w 4192"/>
              <a:gd name="T13" fmla="*/ 1349 h 4795"/>
              <a:gd name="T14" fmla="*/ 3444 w 4192"/>
              <a:gd name="T15" fmla="*/ 4048 h 4795"/>
              <a:gd name="T16" fmla="*/ 3444 w 4192"/>
              <a:gd name="T17" fmla="*/ 4048 h 4795"/>
              <a:gd name="T18" fmla="*/ 745 w 4192"/>
              <a:gd name="T19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2" h="4795">
                <a:moveTo>
                  <a:pt x="745" y="4048"/>
                </a:moveTo>
                <a:lnTo>
                  <a:pt x="745" y="4048"/>
                </a:lnTo>
                <a:lnTo>
                  <a:pt x="745" y="4048"/>
                </a:lnTo>
                <a:cubicBezTo>
                  <a:pt x="0" y="3303"/>
                  <a:pt x="0" y="2094"/>
                  <a:pt x="745" y="1349"/>
                </a:cubicBezTo>
                <a:lnTo>
                  <a:pt x="2095" y="0"/>
                </a:lnTo>
                <a:lnTo>
                  <a:pt x="3444" y="1349"/>
                </a:lnTo>
                <a:lnTo>
                  <a:pt x="3444" y="1349"/>
                </a:lnTo>
                <a:cubicBezTo>
                  <a:pt x="4191" y="2094"/>
                  <a:pt x="4191" y="3303"/>
                  <a:pt x="3444" y="4048"/>
                </a:cubicBezTo>
                <a:lnTo>
                  <a:pt x="3444" y="4048"/>
                </a:lnTo>
                <a:cubicBezTo>
                  <a:pt x="2699" y="4794"/>
                  <a:pt x="1491" y="4794"/>
                  <a:pt x="745" y="40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2"/>
          <p:cNvSpPr>
            <a:spLocks noChangeArrowheads="1"/>
          </p:cNvSpPr>
          <p:nvPr/>
        </p:nvSpPr>
        <p:spPr bwMode="auto">
          <a:xfrm>
            <a:off x="12482269" y="5917470"/>
            <a:ext cx="4770366" cy="5452564"/>
          </a:xfrm>
          <a:custGeom>
            <a:avLst/>
            <a:gdLst>
              <a:gd name="T0" fmla="*/ 745 w 4192"/>
              <a:gd name="T1" fmla="*/ 4048 h 4795"/>
              <a:gd name="T2" fmla="*/ 745 w 4192"/>
              <a:gd name="T3" fmla="*/ 4048 h 4795"/>
              <a:gd name="T4" fmla="*/ 745 w 4192"/>
              <a:gd name="T5" fmla="*/ 4048 h 4795"/>
              <a:gd name="T6" fmla="*/ 745 w 4192"/>
              <a:gd name="T7" fmla="*/ 1349 h 4795"/>
              <a:gd name="T8" fmla="*/ 2096 w 4192"/>
              <a:gd name="T9" fmla="*/ 0 h 4795"/>
              <a:gd name="T10" fmla="*/ 3445 w 4192"/>
              <a:gd name="T11" fmla="*/ 1349 h 4795"/>
              <a:gd name="T12" fmla="*/ 3445 w 4192"/>
              <a:gd name="T13" fmla="*/ 1349 h 4795"/>
              <a:gd name="T14" fmla="*/ 3445 w 4192"/>
              <a:gd name="T15" fmla="*/ 4048 h 4795"/>
              <a:gd name="T16" fmla="*/ 3445 w 4192"/>
              <a:gd name="T17" fmla="*/ 4048 h 4795"/>
              <a:gd name="T18" fmla="*/ 745 w 4192"/>
              <a:gd name="T19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2" h="4795">
                <a:moveTo>
                  <a:pt x="745" y="4048"/>
                </a:moveTo>
                <a:lnTo>
                  <a:pt x="745" y="4048"/>
                </a:lnTo>
                <a:lnTo>
                  <a:pt x="745" y="4048"/>
                </a:lnTo>
                <a:cubicBezTo>
                  <a:pt x="0" y="3303"/>
                  <a:pt x="0" y="2094"/>
                  <a:pt x="745" y="1349"/>
                </a:cubicBezTo>
                <a:lnTo>
                  <a:pt x="2096" y="0"/>
                </a:lnTo>
                <a:lnTo>
                  <a:pt x="3445" y="1349"/>
                </a:lnTo>
                <a:lnTo>
                  <a:pt x="3445" y="1349"/>
                </a:lnTo>
                <a:cubicBezTo>
                  <a:pt x="4191" y="2094"/>
                  <a:pt x="4191" y="3303"/>
                  <a:pt x="3445" y="4048"/>
                </a:cubicBezTo>
                <a:lnTo>
                  <a:pt x="3445" y="4048"/>
                </a:lnTo>
                <a:cubicBezTo>
                  <a:pt x="2700" y="4794"/>
                  <a:pt x="1491" y="4794"/>
                  <a:pt x="745" y="40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3"/>
          <p:cNvSpPr>
            <a:spLocks noChangeArrowheads="1"/>
          </p:cNvSpPr>
          <p:nvPr/>
        </p:nvSpPr>
        <p:spPr bwMode="auto">
          <a:xfrm>
            <a:off x="17839524" y="5917470"/>
            <a:ext cx="4765349" cy="5452564"/>
          </a:xfrm>
          <a:custGeom>
            <a:avLst/>
            <a:gdLst>
              <a:gd name="T0" fmla="*/ 745 w 4191"/>
              <a:gd name="T1" fmla="*/ 4048 h 4795"/>
              <a:gd name="T2" fmla="*/ 745 w 4191"/>
              <a:gd name="T3" fmla="*/ 4048 h 4795"/>
              <a:gd name="T4" fmla="*/ 745 w 4191"/>
              <a:gd name="T5" fmla="*/ 4048 h 4795"/>
              <a:gd name="T6" fmla="*/ 745 w 4191"/>
              <a:gd name="T7" fmla="*/ 1349 h 4795"/>
              <a:gd name="T8" fmla="*/ 2095 w 4191"/>
              <a:gd name="T9" fmla="*/ 0 h 4795"/>
              <a:gd name="T10" fmla="*/ 3445 w 4191"/>
              <a:gd name="T11" fmla="*/ 1349 h 4795"/>
              <a:gd name="T12" fmla="*/ 3445 w 4191"/>
              <a:gd name="T13" fmla="*/ 1349 h 4795"/>
              <a:gd name="T14" fmla="*/ 3445 w 4191"/>
              <a:gd name="T15" fmla="*/ 4048 h 4795"/>
              <a:gd name="T16" fmla="*/ 3445 w 4191"/>
              <a:gd name="T17" fmla="*/ 4048 h 4795"/>
              <a:gd name="T18" fmla="*/ 745 w 4191"/>
              <a:gd name="T19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1" h="4795">
                <a:moveTo>
                  <a:pt x="745" y="4048"/>
                </a:moveTo>
                <a:lnTo>
                  <a:pt x="745" y="4048"/>
                </a:lnTo>
                <a:lnTo>
                  <a:pt x="745" y="4048"/>
                </a:lnTo>
                <a:cubicBezTo>
                  <a:pt x="0" y="3303"/>
                  <a:pt x="0" y="2094"/>
                  <a:pt x="745" y="1349"/>
                </a:cubicBezTo>
                <a:lnTo>
                  <a:pt x="2095" y="0"/>
                </a:lnTo>
                <a:lnTo>
                  <a:pt x="3445" y="1349"/>
                </a:lnTo>
                <a:lnTo>
                  <a:pt x="3445" y="1349"/>
                </a:lnTo>
                <a:cubicBezTo>
                  <a:pt x="4190" y="2094"/>
                  <a:pt x="4190" y="3303"/>
                  <a:pt x="3445" y="4048"/>
                </a:cubicBezTo>
                <a:lnTo>
                  <a:pt x="3445" y="4048"/>
                </a:lnTo>
                <a:cubicBezTo>
                  <a:pt x="2699" y="4794"/>
                  <a:pt x="1491" y="4794"/>
                  <a:pt x="745" y="40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4"/>
          <p:cNvSpPr>
            <a:spLocks noChangeArrowheads="1"/>
          </p:cNvSpPr>
          <p:nvPr/>
        </p:nvSpPr>
        <p:spPr bwMode="auto">
          <a:xfrm>
            <a:off x="14423523" y="7086236"/>
            <a:ext cx="887858" cy="953070"/>
          </a:xfrm>
          <a:custGeom>
            <a:avLst/>
            <a:gdLst>
              <a:gd name="T0" fmla="*/ 638 w 781"/>
              <a:gd name="T1" fmla="*/ 667 h 839"/>
              <a:gd name="T2" fmla="*/ 236 w 781"/>
              <a:gd name="T3" fmla="*/ 724 h 839"/>
              <a:gd name="T4" fmla="*/ 164 w 781"/>
              <a:gd name="T5" fmla="*/ 550 h 839"/>
              <a:gd name="T6" fmla="*/ 651 w 781"/>
              <a:gd name="T7" fmla="*/ 550 h 839"/>
              <a:gd name="T8" fmla="*/ 657 w 781"/>
              <a:gd name="T9" fmla="*/ 550 h 839"/>
              <a:gd name="T10" fmla="*/ 660 w 781"/>
              <a:gd name="T11" fmla="*/ 549 h 839"/>
              <a:gd name="T12" fmla="*/ 665 w 781"/>
              <a:gd name="T13" fmla="*/ 547 h 839"/>
              <a:gd name="T14" fmla="*/ 670 w 781"/>
              <a:gd name="T15" fmla="*/ 544 h 839"/>
              <a:gd name="T16" fmla="*/ 673 w 781"/>
              <a:gd name="T17" fmla="*/ 540 h 839"/>
              <a:gd name="T18" fmla="*/ 676 w 781"/>
              <a:gd name="T19" fmla="*/ 536 h 839"/>
              <a:gd name="T20" fmla="*/ 678 w 781"/>
              <a:gd name="T21" fmla="*/ 532 h 839"/>
              <a:gd name="T22" fmla="*/ 766 w 781"/>
              <a:gd name="T23" fmla="*/ 147 h 839"/>
              <a:gd name="T24" fmla="*/ 767 w 781"/>
              <a:gd name="T25" fmla="*/ 142 h 839"/>
              <a:gd name="T26" fmla="*/ 767 w 781"/>
              <a:gd name="T27" fmla="*/ 139 h 839"/>
              <a:gd name="T28" fmla="*/ 766 w 781"/>
              <a:gd name="T29" fmla="*/ 133 h 839"/>
              <a:gd name="T30" fmla="*/ 765 w 781"/>
              <a:gd name="T31" fmla="*/ 129 h 839"/>
              <a:gd name="T32" fmla="*/ 763 w 781"/>
              <a:gd name="T33" fmla="*/ 124 h 839"/>
              <a:gd name="T34" fmla="*/ 760 w 781"/>
              <a:gd name="T35" fmla="*/ 121 h 839"/>
              <a:gd name="T36" fmla="*/ 756 w 781"/>
              <a:gd name="T37" fmla="*/ 118 h 839"/>
              <a:gd name="T38" fmla="*/ 753 w 781"/>
              <a:gd name="T39" fmla="*/ 115 h 839"/>
              <a:gd name="T40" fmla="*/ 747 w 781"/>
              <a:gd name="T41" fmla="*/ 113 h 839"/>
              <a:gd name="T42" fmla="*/ 745 w 781"/>
              <a:gd name="T43" fmla="*/ 112 h 839"/>
              <a:gd name="T44" fmla="*/ 739 w 781"/>
              <a:gd name="T45" fmla="*/ 112 h 839"/>
              <a:gd name="T46" fmla="*/ 208 w 781"/>
              <a:gd name="T47" fmla="*/ 168 h 839"/>
              <a:gd name="T48" fmla="*/ 142 w 781"/>
              <a:gd name="T49" fmla="*/ 23 h 839"/>
              <a:gd name="T50" fmla="*/ 141 w 781"/>
              <a:gd name="T51" fmla="*/ 18 h 839"/>
              <a:gd name="T52" fmla="*/ 139 w 781"/>
              <a:gd name="T53" fmla="*/ 14 h 839"/>
              <a:gd name="T54" fmla="*/ 136 w 781"/>
              <a:gd name="T55" fmla="*/ 10 h 839"/>
              <a:gd name="T56" fmla="*/ 132 w 781"/>
              <a:gd name="T57" fmla="*/ 7 h 839"/>
              <a:gd name="T58" fmla="*/ 128 w 781"/>
              <a:gd name="T59" fmla="*/ 4 h 839"/>
              <a:gd name="T60" fmla="*/ 123 w 781"/>
              <a:gd name="T61" fmla="*/ 1 h 839"/>
              <a:gd name="T62" fmla="*/ 119 w 781"/>
              <a:gd name="T63" fmla="*/ 1 h 839"/>
              <a:gd name="T64" fmla="*/ 114 w 781"/>
              <a:gd name="T65" fmla="*/ 0 h 839"/>
              <a:gd name="T66" fmla="*/ 91 w 781"/>
              <a:gd name="T67" fmla="*/ 58 h 839"/>
              <a:gd name="T68" fmla="*/ 146 w 781"/>
              <a:gd name="T69" fmla="*/ 493 h 839"/>
              <a:gd name="T70" fmla="*/ 141 w 781"/>
              <a:gd name="T71" fmla="*/ 494 h 839"/>
              <a:gd name="T72" fmla="*/ 137 w 781"/>
              <a:gd name="T73" fmla="*/ 495 h 839"/>
              <a:gd name="T74" fmla="*/ 132 w 781"/>
              <a:gd name="T75" fmla="*/ 498 h 839"/>
              <a:gd name="T76" fmla="*/ 128 w 781"/>
              <a:gd name="T77" fmla="*/ 501 h 839"/>
              <a:gd name="T78" fmla="*/ 125 w 781"/>
              <a:gd name="T79" fmla="*/ 504 h 839"/>
              <a:gd name="T80" fmla="*/ 49 w 781"/>
              <a:gd name="T81" fmla="*/ 624 h 839"/>
              <a:gd name="T82" fmla="*/ 47 w 781"/>
              <a:gd name="T83" fmla="*/ 628 h 839"/>
              <a:gd name="T84" fmla="*/ 45 w 781"/>
              <a:gd name="T85" fmla="*/ 633 h 839"/>
              <a:gd name="T86" fmla="*/ 45 w 781"/>
              <a:gd name="T87" fmla="*/ 638 h 839"/>
              <a:gd name="T88" fmla="*/ 45 w 781"/>
              <a:gd name="T89" fmla="*/ 642 h 839"/>
              <a:gd name="T90" fmla="*/ 46 w 781"/>
              <a:gd name="T91" fmla="*/ 646 h 839"/>
              <a:gd name="T92" fmla="*/ 47 w 781"/>
              <a:gd name="T93" fmla="*/ 651 h 839"/>
              <a:gd name="T94" fmla="*/ 49 w 781"/>
              <a:gd name="T95" fmla="*/ 655 h 839"/>
              <a:gd name="T96" fmla="*/ 53 w 781"/>
              <a:gd name="T97" fmla="*/ 659 h 839"/>
              <a:gd name="T98" fmla="*/ 56 w 781"/>
              <a:gd name="T99" fmla="*/ 662 h 839"/>
              <a:gd name="T100" fmla="*/ 60 w 781"/>
              <a:gd name="T101" fmla="*/ 664 h 839"/>
              <a:gd name="T102" fmla="*/ 65 w 781"/>
              <a:gd name="T103" fmla="*/ 666 h 839"/>
              <a:gd name="T104" fmla="*/ 70 w 781"/>
              <a:gd name="T105" fmla="*/ 667 h 839"/>
              <a:gd name="T106" fmla="*/ 194 w 781"/>
              <a:gd name="T107" fmla="*/ 667 h 839"/>
              <a:gd name="T108" fmla="*/ 407 w 781"/>
              <a:gd name="T109" fmla="*/ 724 h 839"/>
              <a:gd name="T110" fmla="*/ 638 w 781"/>
              <a:gd name="T111" fmla="*/ 838 h 839"/>
              <a:gd name="T112" fmla="*/ 780 w 781"/>
              <a:gd name="T113" fmla="*/ 638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81" h="839">
                <a:moveTo>
                  <a:pt x="695" y="724"/>
                </a:moveTo>
                <a:lnTo>
                  <a:pt x="695" y="724"/>
                </a:lnTo>
                <a:cubicBezTo>
                  <a:pt x="695" y="756"/>
                  <a:pt x="669" y="781"/>
                  <a:pt x="638" y="781"/>
                </a:cubicBezTo>
                <a:lnTo>
                  <a:pt x="638" y="781"/>
                </a:lnTo>
                <a:cubicBezTo>
                  <a:pt x="606" y="781"/>
                  <a:pt x="581" y="756"/>
                  <a:pt x="581" y="724"/>
                </a:cubicBezTo>
                <a:lnTo>
                  <a:pt x="581" y="724"/>
                </a:lnTo>
                <a:cubicBezTo>
                  <a:pt x="581" y="693"/>
                  <a:pt x="606" y="667"/>
                  <a:pt x="638" y="667"/>
                </a:cubicBezTo>
                <a:lnTo>
                  <a:pt x="638" y="667"/>
                </a:lnTo>
                <a:cubicBezTo>
                  <a:pt x="669" y="667"/>
                  <a:pt x="695" y="693"/>
                  <a:pt x="695" y="724"/>
                </a:cubicBezTo>
                <a:close/>
                <a:moveTo>
                  <a:pt x="350" y="724"/>
                </a:moveTo>
                <a:lnTo>
                  <a:pt x="350" y="724"/>
                </a:lnTo>
                <a:cubicBezTo>
                  <a:pt x="350" y="756"/>
                  <a:pt x="325" y="781"/>
                  <a:pt x="293" y="781"/>
                </a:cubicBezTo>
                <a:lnTo>
                  <a:pt x="293" y="781"/>
                </a:lnTo>
                <a:cubicBezTo>
                  <a:pt x="262" y="781"/>
                  <a:pt x="236" y="756"/>
                  <a:pt x="236" y="724"/>
                </a:cubicBezTo>
                <a:lnTo>
                  <a:pt x="236" y="724"/>
                </a:lnTo>
                <a:cubicBezTo>
                  <a:pt x="236" y="693"/>
                  <a:pt x="262" y="667"/>
                  <a:pt x="293" y="667"/>
                </a:cubicBezTo>
                <a:lnTo>
                  <a:pt x="293" y="667"/>
                </a:lnTo>
                <a:cubicBezTo>
                  <a:pt x="325" y="667"/>
                  <a:pt x="350" y="693"/>
                  <a:pt x="350" y="724"/>
                </a:cubicBezTo>
                <a:close/>
                <a:moveTo>
                  <a:pt x="752" y="610"/>
                </a:moveTo>
                <a:lnTo>
                  <a:pt x="126" y="610"/>
                </a:lnTo>
                <a:lnTo>
                  <a:pt x="164" y="550"/>
                </a:lnTo>
                <a:lnTo>
                  <a:pt x="208" y="550"/>
                </a:lnTo>
                <a:lnTo>
                  <a:pt x="208" y="550"/>
                </a:lnTo>
                <a:lnTo>
                  <a:pt x="208" y="550"/>
                </a:lnTo>
                <a:lnTo>
                  <a:pt x="208" y="550"/>
                </a:lnTo>
                <a:lnTo>
                  <a:pt x="208" y="550"/>
                </a:lnTo>
                <a:lnTo>
                  <a:pt x="651" y="550"/>
                </a:lnTo>
                <a:lnTo>
                  <a:pt x="651" y="550"/>
                </a:lnTo>
                <a:lnTo>
                  <a:pt x="651" y="550"/>
                </a:lnTo>
                <a:lnTo>
                  <a:pt x="651" y="550"/>
                </a:lnTo>
                <a:cubicBezTo>
                  <a:pt x="653" y="550"/>
                  <a:pt x="653" y="550"/>
                  <a:pt x="654" y="550"/>
                </a:cubicBezTo>
                <a:lnTo>
                  <a:pt x="654" y="550"/>
                </a:lnTo>
                <a:cubicBezTo>
                  <a:pt x="654" y="550"/>
                  <a:pt x="654" y="550"/>
                  <a:pt x="655" y="550"/>
                </a:cubicBezTo>
                <a:lnTo>
                  <a:pt x="655" y="550"/>
                </a:lnTo>
                <a:cubicBezTo>
                  <a:pt x="655" y="550"/>
                  <a:pt x="656" y="550"/>
                  <a:pt x="657" y="550"/>
                </a:cubicBezTo>
                <a:lnTo>
                  <a:pt x="657" y="550"/>
                </a:lnTo>
                <a:cubicBezTo>
                  <a:pt x="657" y="550"/>
                  <a:pt x="657" y="550"/>
                  <a:pt x="658" y="550"/>
                </a:cubicBezTo>
                <a:lnTo>
                  <a:pt x="658" y="550"/>
                </a:lnTo>
                <a:lnTo>
                  <a:pt x="659" y="549"/>
                </a:lnTo>
                <a:lnTo>
                  <a:pt x="659" y="549"/>
                </a:lnTo>
                <a:cubicBezTo>
                  <a:pt x="660" y="549"/>
                  <a:pt x="660" y="549"/>
                  <a:pt x="660" y="549"/>
                </a:cubicBezTo>
                <a:lnTo>
                  <a:pt x="660" y="549"/>
                </a:lnTo>
                <a:cubicBezTo>
                  <a:pt x="661" y="549"/>
                  <a:pt x="661" y="549"/>
                  <a:pt x="661" y="549"/>
                </a:cubicBezTo>
                <a:lnTo>
                  <a:pt x="661" y="549"/>
                </a:lnTo>
                <a:cubicBezTo>
                  <a:pt x="662" y="549"/>
                  <a:pt x="662" y="548"/>
                  <a:pt x="663" y="548"/>
                </a:cubicBezTo>
                <a:lnTo>
                  <a:pt x="663" y="548"/>
                </a:lnTo>
                <a:cubicBezTo>
                  <a:pt x="663" y="548"/>
                  <a:pt x="663" y="547"/>
                  <a:pt x="664" y="547"/>
                </a:cubicBezTo>
                <a:lnTo>
                  <a:pt x="664" y="547"/>
                </a:lnTo>
                <a:cubicBezTo>
                  <a:pt x="665" y="547"/>
                  <a:pt x="665" y="547"/>
                  <a:pt x="665" y="547"/>
                </a:cubicBezTo>
                <a:lnTo>
                  <a:pt x="665" y="547"/>
                </a:lnTo>
                <a:cubicBezTo>
                  <a:pt x="666" y="547"/>
                  <a:pt x="666" y="546"/>
                  <a:pt x="667" y="545"/>
                </a:cubicBezTo>
                <a:lnTo>
                  <a:pt x="667" y="545"/>
                </a:lnTo>
                <a:cubicBezTo>
                  <a:pt x="668" y="545"/>
                  <a:pt x="668" y="545"/>
                  <a:pt x="668" y="545"/>
                </a:cubicBezTo>
                <a:lnTo>
                  <a:pt x="668" y="545"/>
                </a:lnTo>
                <a:cubicBezTo>
                  <a:pt x="668" y="545"/>
                  <a:pt x="669" y="544"/>
                  <a:pt x="670" y="544"/>
                </a:cubicBezTo>
                <a:lnTo>
                  <a:pt x="670" y="544"/>
                </a:lnTo>
                <a:lnTo>
                  <a:pt x="670" y="544"/>
                </a:lnTo>
                <a:lnTo>
                  <a:pt x="670" y="544"/>
                </a:lnTo>
                <a:cubicBezTo>
                  <a:pt x="671" y="543"/>
                  <a:pt x="671" y="542"/>
                  <a:pt x="671" y="542"/>
                </a:cubicBezTo>
                <a:lnTo>
                  <a:pt x="671" y="542"/>
                </a:lnTo>
                <a:lnTo>
                  <a:pt x="672" y="542"/>
                </a:lnTo>
                <a:lnTo>
                  <a:pt x="672" y="542"/>
                </a:lnTo>
                <a:cubicBezTo>
                  <a:pt x="673" y="541"/>
                  <a:pt x="673" y="540"/>
                  <a:pt x="673" y="540"/>
                </a:cubicBezTo>
                <a:lnTo>
                  <a:pt x="673" y="540"/>
                </a:lnTo>
                <a:cubicBezTo>
                  <a:pt x="673" y="540"/>
                  <a:pt x="673" y="540"/>
                  <a:pt x="674" y="540"/>
                </a:cubicBezTo>
                <a:lnTo>
                  <a:pt x="674" y="540"/>
                </a:lnTo>
                <a:cubicBezTo>
                  <a:pt x="674" y="539"/>
                  <a:pt x="674" y="539"/>
                  <a:pt x="675" y="538"/>
                </a:cubicBezTo>
                <a:lnTo>
                  <a:pt x="675" y="537"/>
                </a:lnTo>
                <a:lnTo>
                  <a:pt x="675" y="537"/>
                </a:lnTo>
                <a:cubicBezTo>
                  <a:pt x="676" y="537"/>
                  <a:pt x="676" y="536"/>
                  <a:pt x="676" y="536"/>
                </a:cubicBezTo>
                <a:lnTo>
                  <a:pt x="676" y="536"/>
                </a:lnTo>
                <a:cubicBezTo>
                  <a:pt x="676" y="536"/>
                  <a:pt x="676" y="536"/>
                  <a:pt x="677" y="535"/>
                </a:cubicBezTo>
                <a:lnTo>
                  <a:pt x="677" y="535"/>
                </a:lnTo>
                <a:cubicBezTo>
                  <a:pt x="677" y="534"/>
                  <a:pt x="677" y="534"/>
                  <a:pt x="677" y="533"/>
                </a:cubicBezTo>
                <a:lnTo>
                  <a:pt x="677" y="533"/>
                </a:lnTo>
                <a:lnTo>
                  <a:pt x="678" y="532"/>
                </a:lnTo>
                <a:lnTo>
                  <a:pt x="678" y="532"/>
                </a:lnTo>
                <a:cubicBezTo>
                  <a:pt x="678" y="532"/>
                  <a:pt x="679" y="531"/>
                  <a:pt x="679" y="530"/>
                </a:cubicBezTo>
                <a:lnTo>
                  <a:pt x="679" y="530"/>
                </a:lnTo>
                <a:lnTo>
                  <a:pt x="679" y="529"/>
                </a:lnTo>
                <a:lnTo>
                  <a:pt x="679" y="529"/>
                </a:lnTo>
                <a:lnTo>
                  <a:pt x="679" y="528"/>
                </a:lnTo>
                <a:lnTo>
                  <a:pt x="766" y="147"/>
                </a:lnTo>
                <a:lnTo>
                  <a:pt x="766" y="147"/>
                </a:lnTo>
                <a:lnTo>
                  <a:pt x="766" y="147"/>
                </a:lnTo>
                <a:lnTo>
                  <a:pt x="766" y="147"/>
                </a:lnTo>
                <a:cubicBezTo>
                  <a:pt x="767" y="146"/>
                  <a:pt x="767" y="145"/>
                  <a:pt x="767" y="144"/>
                </a:cubicBezTo>
                <a:lnTo>
                  <a:pt x="767" y="144"/>
                </a:lnTo>
                <a:lnTo>
                  <a:pt x="767" y="143"/>
                </a:lnTo>
                <a:lnTo>
                  <a:pt x="767" y="143"/>
                </a:lnTo>
                <a:lnTo>
                  <a:pt x="767" y="142"/>
                </a:lnTo>
                <a:lnTo>
                  <a:pt x="767" y="142"/>
                </a:lnTo>
                <a:cubicBezTo>
                  <a:pt x="767" y="142"/>
                  <a:pt x="767" y="141"/>
                  <a:pt x="767" y="140"/>
                </a:cubicBezTo>
                <a:lnTo>
                  <a:pt x="767" y="140"/>
                </a:lnTo>
                <a:lnTo>
                  <a:pt x="767" y="140"/>
                </a:lnTo>
                <a:lnTo>
                  <a:pt x="767" y="140"/>
                </a:lnTo>
                <a:cubicBezTo>
                  <a:pt x="767" y="140"/>
                  <a:pt x="767" y="140"/>
                  <a:pt x="767" y="139"/>
                </a:cubicBezTo>
                <a:lnTo>
                  <a:pt x="767" y="139"/>
                </a:lnTo>
                <a:cubicBezTo>
                  <a:pt x="767" y="138"/>
                  <a:pt x="767" y="138"/>
                  <a:pt x="767" y="137"/>
                </a:cubicBezTo>
                <a:lnTo>
                  <a:pt x="767" y="137"/>
                </a:lnTo>
                <a:cubicBezTo>
                  <a:pt x="767" y="137"/>
                  <a:pt x="767" y="137"/>
                  <a:pt x="767" y="136"/>
                </a:cubicBezTo>
                <a:lnTo>
                  <a:pt x="767" y="136"/>
                </a:lnTo>
                <a:lnTo>
                  <a:pt x="767" y="135"/>
                </a:lnTo>
                <a:lnTo>
                  <a:pt x="767" y="135"/>
                </a:lnTo>
                <a:cubicBezTo>
                  <a:pt x="767" y="134"/>
                  <a:pt x="766" y="134"/>
                  <a:pt x="766" y="133"/>
                </a:cubicBezTo>
                <a:lnTo>
                  <a:pt x="766" y="133"/>
                </a:lnTo>
                <a:lnTo>
                  <a:pt x="766" y="132"/>
                </a:lnTo>
                <a:lnTo>
                  <a:pt x="766" y="132"/>
                </a:lnTo>
                <a:cubicBezTo>
                  <a:pt x="765" y="131"/>
                  <a:pt x="765" y="131"/>
                  <a:pt x="765" y="131"/>
                </a:cubicBezTo>
                <a:lnTo>
                  <a:pt x="765" y="131"/>
                </a:lnTo>
                <a:cubicBezTo>
                  <a:pt x="765" y="130"/>
                  <a:pt x="765" y="130"/>
                  <a:pt x="765" y="129"/>
                </a:cubicBezTo>
                <a:lnTo>
                  <a:pt x="765" y="129"/>
                </a:lnTo>
                <a:lnTo>
                  <a:pt x="764" y="128"/>
                </a:lnTo>
                <a:lnTo>
                  <a:pt x="764" y="128"/>
                </a:lnTo>
                <a:cubicBezTo>
                  <a:pt x="764" y="127"/>
                  <a:pt x="764" y="127"/>
                  <a:pt x="764" y="127"/>
                </a:cubicBezTo>
                <a:lnTo>
                  <a:pt x="764" y="127"/>
                </a:lnTo>
                <a:cubicBezTo>
                  <a:pt x="764" y="126"/>
                  <a:pt x="763" y="126"/>
                  <a:pt x="763" y="126"/>
                </a:cubicBezTo>
                <a:lnTo>
                  <a:pt x="763" y="126"/>
                </a:lnTo>
                <a:cubicBezTo>
                  <a:pt x="763" y="125"/>
                  <a:pt x="763" y="125"/>
                  <a:pt x="763" y="124"/>
                </a:cubicBezTo>
                <a:lnTo>
                  <a:pt x="763" y="124"/>
                </a:lnTo>
                <a:cubicBezTo>
                  <a:pt x="763" y="124"/>
                  <a:pt x="762" y="124"/>
                  <a:pt x="762" y="123"/>
                </a:cubicBezTo>
                <a:lnTo>
                  <a:pt x="762" y="123"/>
                </a:lnTo>
                <a:cubicBezTo>
                  <a:pt x="761" y="123"/>
                  <a:pt x="761" y="123"/>
                  <a:pt x="761" y="122"/>
                </a:cubicBezTo>
                <a:lnTo>
                  <a:pt x="761" y="122"/>
                </a:lnTo>
                <a:lnTo>
                  <a:pt x="760" y="121"/>
                </a:lnTo>
                <a:lnTo>
                  <a:pt x="760" y="121"/>
                </a:lnTo>
                <a:cubicBezTo>
                  <a:pt x="759" y="121"/>
                  <a:pt x="759" y="120"/>
                  <a:pt x="759" y="120"/>
                </a:cubicBezTo>
                <a:lnTo>
                  <a:pt x="759" y="120"/>
                </a:lnTo>
                <a:cubicBezTo>
                  <a:pt x="759" y="119"/>
                  <a:pt x="758" y="119"/>
                  <a:pt x="758" y="119"/>
                </a:cubicBezTo>
                <a:lnTo>
                  <a:pt x="758" y="119"/>
                </a:lnTo>
                <a:cubicBezTo>
                  <a:pt x="758" y="119"/>
                  <a:pt x="758" y="118"/>
                  <a:pt x="757" y="118"/>
                </a:cubicBezTo>
                <a:lnTo>
                  <a:pt x="757" y="118"/>
                </a:lnTo>
                <a:cubicBezTo>
                  <a:pt x="757" y="118"/>
                  <a:pt x="757" y="118"/>
                  <a:pt x="756" y="118"/>
                </a:cubicBezTo>
                <a:lnTo>
                  <a:pt x="756" y="118"/>
                </a:lnTo>
                <a:cubicBezTo>
                  <a:pt x="756" y="117"/>
                  <a:pt x="755" y="116"/>
                  <a:pt x="754" y="116"/>
                </a:cubicBezTo>
                <a:lnTo>
                  <a:pt x="754" y="116"/>
                </a:lnTo>
                <a:lnTo>
                  <a:pt x="754" y="116"/>
                </a:lnTo>
                <a:lnTo>
                  <a:pt x="754" y="116"/>
                </a:lnTo>
                <a:cubicBezTo>
                  <a:pt x="753" y="115"/>
                  <a:pt x="753" y="115"/>
                  <a:pt x="753" y="115"/>
                </a:cubicBezTo>
                <a:lnTo>
                  <a:pt x="753" y="115"/>
                </a:lnTo>
                <a:cubicBezTo>
                  <a:pt x="752" y="115"/>
                  <a:pt x="752" y="115"/>
                  <a:pt x="751" y="114"/>
                </a:cubicBezTo>
                <a:lnTo>
                  <a:pt x="751" y="114"/>
                </a:lnTo>
                <a:lnTo>
                  <a:pt x="750" y="114"/>
                </a:lnTo>
                <a:lnTo>
                  <a:pt x="750" y="114"/>
                </a:lnTo>
                <a:cubicBezTo>
                  <a:pt x="750" y="113"/>
                  <a:pt x="749" y="113"/>
                  <a:pt x="748" y="113"/>
                </a:cubicBezTo>
                <a:lnTo>
                  <a:pt x="748" y="113"/>
                </a:lnTo>
                <a:cubicBezTo>
                  <a:pt x="748" y="113"/>
                  <a:pt x="748" y="113"/>
                  <a:pt x="747" y="113"/>
                </a:cubicBezTo>
                <a:lnTo>
                  <a:pt x="747" y="113"/>
                </a:lnTo>
                <a:cubicBezTo>
                  <a:pt x="747" y="113"/>
                  <a:pt x="746" y="112"/>
                  <a:pt x="745" y="112"/>
                </a:cubicBezTo>
                <a:lnTo>
                  <a:pt x="745" y="112"/>
                </a:lnTo>
                <a:lnTo>
                  <a:pt x="745" y="112"/>
                </a:lnTo>
                <a:lnTo>
                  <a:pt x="745" y="112"/>
                </a:lnTo>
                <a:lnTo>
                  <a:pt x="745" y="112"/>
                </a:lnTo>
                <a:lnTo>
                  <a:pt x="745" y="112"/>
                </a:lnTo>
                <a:cubicBezTo>
                  <a:pt x="744" y="112"/>
                  <a:pt x="744" y="112"/>
                  <a:pt x="743" y="112"/>
                </a:cubicBezTo>
                <a:lnTo>
                  <a:pt x="743" y="112"/>
                </a:lnTo>
                <a:cubicBezTo>
                  <a:pt x="742" y="112"/>
                  <a:pt x="742" y="112"/>
                  <a:pt x="742" y="112"/>
                </a:cubicBezTo>
                <a:lnTo>
                  <a:pt x="742" y="112"/>
                </a:lnTo>
                <a:cubicBezTo>
                  <a:pt x="741" y="112"/>
                  <a:pt x="741" y="112"/>
                  <a:pt x="740" y="112"/>
                </a:cubicBezTo>
                <a:lnTo>
                  <a:pt x="740" y="112"/>
                </a:lnTo>
                <a:lnTo>
                  <a:pt x="739" y="112"/>
                </a:lnTo>
                <a:lnTo>
                  <a:pt x="739" y="112"/>
                </a:lnTo>
                <a:lnTo>
                  <a:pt x="739" y="112"/>
                </a:lnTo>
                <a:lnTo>
                  <a:pt x="208" y="112"/>
                </a:lnTo>
                <a:lnTo>
                  <a:pt x="208" y="112"/>
                </a:lnTo>
                <a:cubicBezTo>
                  <a:pt x="192" y="112"/>
                  <a:pt x="179" y="124"/>
                  <a:pt x="179" y="140"/>
                </a:cubicBezTo>
                <a:lnTo>
                  <a:pt x="179" y="140"/>
                </a:lnTo>
                <a:cubicBezTo>
                  <a:pt x="179" y="155"/>
                  <a:pt x="192" y="168"/>
                  <a:pt x="208" y="168"/>
                </a:cubicBezTo>
                <a:lnTo>
                  <a:pt x="702" y="168"/>
                </a:lnTo>
                <a:lnTo>
                  <a:pt x="629" y="493"/>
                </a:lnTo>
                <a:lnTo>
                  <a:pt x="232" y="493"/>
                </a:lnTo>
                <a:lnTo>
                  <a:pt x="142" y="23"/>
                </a:lnTo>
                <a:lnTo>
                  <a:pt x="142" y="23"/>
                </a:lnTo>
                <a:lnTo>
                  <a:pt x="142" y="23"/>
                </a:lnTo>
                <a:lnTo>
                  <a:pt x="142" y="23"/>
                </a:lnTo>
                <a:cubicBezTo>
                  <a:pt x="142" y="23"/>
                  <a:pt x="142" y="22"/>
                  <a:pt x="142" y="21"/>
                </a:cubicBezTo>
                <a:lnTo>
                  <a:pt x="142" y="21"/>
                </a:lnTo>
                <a:cubicBezTo>
                  <a:pt x="142" y="21"/>
                  <a:pt x="142" y="21"/>
                  <a:pt x="141" y="21"/>
                </a:cubicBezTo>
                <a:lnTo>
                  <a:pt x="141" y="21"/>
                </a:lnTo>
                <a:cubicBezTo>
                  <a:pt x="141" y="20"/>
                  <a:pt x="141" y="19"/>
                  <a:pt x="141" y="19"/>
                </a:cubicBezTo>
                <a:lnTo>
                  <a:pt x="141" y="19"/>
                </a:lnTo>
                <a:lnTo>
                  <a:pt x="141" y="18"/>
                </a:lnTo>
                <a:lnTo>
                  <a:pt x="141" y="18"/>
                </a:lnTo>
                <a:cubicBezTo>
                  <a:pt x="140" y="17"/>
                  <a:pt x="140" y="17"/>
                  <a:pt x="140" y="16"/>
                </a:cubicBezTo>
                <a:lnTo>
                  <a:pt x="140" y="16"/>
                </a:lnTo>
                <a:cubicBezTo>
                  <a:pt x="139" y="16"/>
                  <a:pt x="139" y="16"/>
                  <a:pt x="139" y="15"/>
                </a:cubicBezTo>
                <a:lnTo>
                  <a:pt x="139" y="15"/>
                </a:lnTo>
                <a:lnTo>
                  <a:pt x="139" y="14"/>
                </a:lnTo>
                <a:lnTo>
                  <a:pt x="139" y="14"/>
                </a:lnTo>
                <a:cubicBezTo>
                  <a:pt x="138" y="14"/>
                  <a:pt x="138" y="13"/>
                  <a:pt x="138" y="13"/>
                </a:cubicBezTo>
                <a:lnTo>
                  <a:pt x="138" y="13"/>
                </a:lnTo>
                <a:cubicBezTo>
                  <a:pt x="138" y="12"/>
                  <a:pt x="138" y="12"/>
                  <a:pt x="138" y="12"/>
                </a:cubicBezTo>
                <a:lnTo>
                  <a:pt x="138" y="12"/>
                </a:lnTo>
                <a:cubicBezTo>
                  <a:pt x="137" y="12"/>
                  <a:pt x="136" y="11"/>
                  <a:pt x="136" y="11"/>
                </a:cubicBezTo>
                <a:lnTo>
                  <a:pt x="136" y="11"/>
                </a:lnTo>
                <a:lnTo>
                  <a:pt x="136" y="10"/>
                </a:lnTo>
                <a:lnTo>
                  <a:pt x="136" y="10"/>
                </a:lnTo>
                <a:cubicBezTo>
                  <a:pt x="135" y="9"/>
                  <a:pt x="135" y="9"/>
                  <a:pt x="134" y="9"/>
                </a:cubicBezTo>
                <a:lnTo>
                  <a:pt x="134" y="9"/>
                </a:lnTo>
                <a:cubicBezTo>
                  <a:pt x="134" y="8"/>
                  <a:pt x="134" y="8"/>
                  <a:pt x="133" y="8"/>
                </a:cubicBezTo>
                <a:lnTo>
                  <a:pt x="133" y="8"/>
                </a:lnTo>
                <a:cubicBezTo>
                  <a:pt x="133" y="8"/>
                  <a:pt x="133" y="7"/>
                  <a:pt x="132" y="7"/>
                </a:cubicBezTo>
                <a:lnTo>
                  <a:pt x="132" y="7"/>
                </a:lnTo>
                <a:cubicBezTo>
                  <a:pt x="132" y="6"/>
                  <a:pt x="131" y="6"/>
                  <a:pt x="131" y="5"/>
                </a:cubicBezTo>
                <a:lnTo>
                  <a:pt x="131" y="5"/>
                </a:lnTo>
                <a:cubicBezTo>
                  <a:pt x="130" y="5"/>
                  <a:pt x="130" y="5"/>
                  <a:pt x="130" y="5"/>
                </a:cubicBezTo>
                <a:lnTo>
                  <a:pt x="130" y="5"/>
                </a:lnTo>
                <a:lnTo>
                  <a:pt x="128" y="4"/>
                </a:lnTo>
                <a:lnTo>
                  <a:pt x="128" y="4"/>
                </a:lnTo>
                <a:lnTo>
                  <a:pt x="128" y="4"/>
                </a:lnTo>
                <a:lnTo>
                  <a:pt x="128" y="4"/>
                </a:lnTo>
                <a:cubicBezTo>
                  <a:pt x="127" y="3"/>
                  <a:pt x="126" y="3"/>
                  <a:pt x="125" y="3"/>
                </a:cubicBezTo>
                <a:lnTo>
                  <a:pt x="125" y="3"/>
                </a:lnTo>
                <a:lnTo>
                  <a:pt x="125" y="3"/>
                </a:lnTo>
                <a:lnTo>
                  <a:pt x="125" y="3"/>
                </a:lnTo>
                <a:cubicBezTo>
                  <a:pt x="125" y="2"/>
                  <a:pt x="124" y="2"/>
                  <a:pt x="123" y="1"/>
                </a:cubicBezTo>
                <a:lnTo>
                  <a:pt x="123" y="1"/>
                </a:lnTo>
                <a:lnTo>
                  <a:pt x="123" y="1"/>
                </a:lnTo>
                <a:lnTo>
                  <a:pt x="123" y="1"/>
                </a:lnTo>
                <a:cubicBezTo>
                  <a:pt x="122" y="1"/>
                  <a:pt x="121" y="1"/>
                  <a:pt x="121" y="1"/>
                </a:cubicBezTo>
                <a:lnTo>
                  <a:pt x="121" y="1"/>
                </a:lnTo>
                <a:lnTo>
                  <a:pt x="120" y="1"/>
                </a:lnTo>
                <a:lnTo>
                  <a:pt x="120" y="1"/>
                </a:lnTo>
                <a:lnTo>
                  <a:pt x="119" y="1"/>
                </a:lnTo>
                <a:lnTo>
                  <a:pt x="119" y="1"/>
                </a:lnTo>
                <a:cubicBezTo>
                  <a:pt x="118" y="0"/>
                  <a:pt x="117" y="0"/>
                  <a:pt x="117" y="0"/>
                </a:cubicBezTo>
                <a:lnTo>
                  <a:pt x="117" y="0"/>
                </a:lnTo>
                <a:cubicBezTo>
                  <a:pt x="117" y="0"/>
                  <a:pt x="117" y="0"/>
                  <a:pt x="116" y="0"/>
                </a:cubicBezTo>
                <a:lnTo>
                  <a:pt x="116" y="0"/>
                </a:lnTo>
                <a:cubicBezTo>
                  <a:pt x="115" y="0"/>
                  <a:pt x="115" y="0"/>
                  <a:pt x="114" y="0"/>
                </a:cubicBezTo>
                <a:lnTo>
                  <a:pt x="114" y="0"/>
                </a:lnTo>
                <a:lnTo>
                  <a:pt x="114" y="0"/>
                </a:ln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9"/>
                </a:lnTo>
                <a:cubicBezTo>
                  <a:pt x="0" y="45"/>
                  <a:pt x="13" y="58"/>
                  <a:pt x="29" y="58"/>
                </a:cubicBezTo>
                <a:lnTo>
                  <a:pt x="91" y="58"/>
                </a:lnTo>
                <a:lnTo>
                  <a:pt x="173" y="493"/>
                </a:lnTo>
                <a:lnTo>
                  <a:pt x="148" y="493"/>
                </a:lnTo>
                <a:lnTo>
                  <a:pt x="148" y="493"/>
                </a:lnTo>
                <a:lnTo>
                  <a:pt x="148" y="493"/>
                </a:lnTo>
                <a:lnTo>
                  <a:pt x="148" y="493"/>
                </a:lnTo>
                <a:cubicBezTo>
                  <a:pt x="147" y="493"/>
                  <a:pt x="147" y="493"/>
                  <a:pt x="146" y="493"/>
                </a:cubicBezTo>
                <a:lnTo>
                  <a:pt x="146" y="493"/>
                </a:lnTo>
                <a:cubicBezTo>
                  <a:pt x="145" y="493"/>
                  <a:pt x="145" y="493"/>
                  <a:pt x="145" y="493"/>
                </a:cubicBezTo>
                <a:lnTo>
                  <a:pt x="145" y="493"/>
                </a:lnTo>
                <a:cubicBezTo>
                  <a:pt x="144" y="493"/>
                  <a:pt x="144" y="493"/>
                  <a:pt x="144" y="493"/>
                </a:cubicBezTo>
                <a:lnTo>
                  <a:pt x="144" y="493"/>
                </a:lnTo>
                <a:cubicBezTo>
                  <a:pt x="143" y="493"/>
                  <a:pt x="142" y="493"/>
                  <a:pt x="142" y="493"/>
                </a:cubicBezTo>
                <a:lnTo>
                  <a:pt x="142" y="493"/>
                </a:lnTo>
                <a:lnTo>
                  <a:pt x="141" y="494"/>
                </a:lnTo>
                <a:lnTo>
                  <a:pt x="141" y="494"/>
                </a:lnTo>
                <a:cubicBezTo>
                  <a:pt x="141" y="494"/>
                  <a:pt x="140" y="494"/>
                  <a:pt x="139" y="494"/>
                </a:cubicBezTo>
                <a:lnTo>
                  <a:pt x="139" y="494"/>
                </a:lnTo>
                <a:cubicBezTo>
                  <a:pt x="139" y="495"/>
                  <a:pt x="139" y="495"/>
                  <a:pt x="139" y="495"/>
                </a:cubicBezTo>
                <a:lnTo>
                  <a:pt x="139" y="495"/>
                </a:lnTo>
                <a:cubicBezTo>
                  <a:pt x="138" y="495"/>
                  <a:pt x="138" y="495"/>
                  <a:pt x="137" y="495"/>
                </a:cubicBezTo>
                <a:lnTo>
                  <a:pt x="137" y="495"/>
                </a:lnTo>
                <a:cubicBezTo>
                  <a:pt x="136" y="495"/>
                  <a:pt x="136" y="496"/>
                  <a:pt x="136" y="496"/>
                </a:cubicBezTo>
                <a:lnTo>
                  <a:pt x="136" y="496"/>
                </a:lnTo>
                <a:cubicBezTo>
                  <a:pt x="135" y="496"/>
                  <a:pt x="135" y="497"/>
                  <a:pt x="134" y="497"/>
                </a:cubicBezTo>
                <a:lnTo>
                  <a:pt x="134" y="497"/>
                </a:lnTo>
                <a:lnTo>
                  <a:pt x="133" y="497"/>
                </a:lnTo>
                <a:lnTo>
                  <a:pt x="133" y="497"/>
                </a:lnTo>
                <a:cubicBezTo>
                  <a:pt x="133" y="498"/>
                  <a:pt x="133" y="498"/>
                  <a:pt x="132" y="498"/>
                </a:cubicBezTo>
                <a:lnTo>
                  <a:pt x="132" y="498"/>
                </a:lnTo>
                <a:cubicBezTo>
                  <a:pt x="131" y="498"/>
                  <a:pt x="131" y="499"/>
                  <a:pt x="130" y="499"/>
                </a:cubicBezTo>
                <a:lnTo>
                  <a:pt x="130" y="499"/>
                </a:lnTo>
                <a:lnTo>
                  <a:pt x="130" y="499"/>
                </a:lnTo>
                <a:lnTo>
                  <a:pt x="130" y="499"/>
                </a:lnTo>
                <a:cubicBezTo>
                  <a:pt x="130" y="500"/>
                  <a:pt x="129" y="500"/>
                  <a:pt x="128" y="501"/>
                </a:cubicBezTo>
                <a:lnTo>
                  <a:pt x="128" y="501"/>
                </a:lnTo>
                <a:lnTo>
                  <a:pt x="128" y="501"/>
                </a:lnTo>
                <a:lnTo>
                  <a:pt x="128" y="501"/>
                </a:lnTo>
                <a:cubicBezTo>
                  <a:pt x="127" y="502"/>
                  <a:pt x="127" y="502"/>
                  <a:pt x="126" y="503"/>
                </a:cubicBezTo>
                <a:lnTo>
                  <a:pt x="126" y="503"/>
                </a:lnTo>
                <a:cubicBezTo>
                  <a:pt x="126" y="503"/>
                  <a:pt x="126" y="503"/>
                  <a:pt x="126" y="504"/>
                </a:cubicBezTo>
                <a:lnTo>
                  <a:pt x="126" y="504"/>
                </a:lnTo>
                <a:lnTo>
                  <a:pt x="125" y="504"/>
                </a:lnTo>
                <a:lnTo>
                  <a:pt x="125" y="504"/>
                </a:lnTo>
                <a:cubicBezTo>
                  <a:pt x="125" y="505"/>
                  <a:pt x="125" y="506"/>
                  <a:pt x="124" y="506"/>
                </a:cubicBezTo>
                <a:lnTo>
                  <a:pt x="124" y="506"/>
                </a:lnTo>
                <a:lnTo>
                  <a:pt x="124" y="506"/>
                </a:lnTo>
                <a:lnTo>
                  <a:pt x="49" y="623"/>
                </a:lnTo>
                <a:lnTo>
                  <a:pt x="49" y="623"/>
                </a:lnTo>
                <a:cubicBezTo>
                  <a:pt x="49" y="624"/>
                  <a:pt x="49" y="624"/>
                  <a:pt x="49" y="624"/>
                </a:cubicBezTo>
                <a:lnTo>
                  <a:pt x="49" y="624"/>
                </a:lnTo>
                <a:lnTo>
                  <a:pt x="48" y="625"/>
                </a:lnTo>
                <a:lnTo>
                  <a:pt x="48" y="625"/>
                </a:lnTo>
                <a:cubicBezTo>
                  <a:pt x="47" y="625"/>
                  <a:pt x="47" y="626"/>
                  <a:pt x="47" y="627"/>
                </a:cubicBezTo>
                <a:lnTo>
                  <a:pt x="47" y="627"/>
                </a:lnTo>
                <a:cubicBezTo>
                  <a:pt x="47" y="627"/>
                  <a:pt x="47" y="627"/>
                  <a:pt x="47" y="628"/>
                </a:cubicBezTo>
                <a:lnTo>
                  <a:pt x="47" y="628"/>
                </a:lnTo>
                <a:cubicBezTo>
                  <a:pt x="46" y="629"/>
                  <a:pt x="46" y="629"/>
                  <a:pt x="46" y="629"/>
                </a:cubicBezTo>
                <a:lnTo>
                  <a:pt x="46" y="629"/>
                </a:lnTo>
                <a:cubicBezTo>
                  <a:pt x="46" y="630"/>
                  <a:pt x="46" y="630"/>
                  <a:pt x="46" y="630"/>
                </a:cubicBezTo>
                <a:lnTo>
                  <a:pt x="46" y="630"/>
                </a:lnTo>
                <a:cubicBezTo>
                  <a:pt x="46" y="631"/>
                  <a:pt x="46" y="631"/>
                  <a:pt x="46" y="632"/>
                </a:cubicBezTo>
                <a:lnTo>
                  <a:pt x="46" y="632"/>
                </a:lnTo>
                <a:cubicBezTo>
                  <a:pt x="45" y="632"/>
                  <a:pt x="45" y="633"/>
                  <a:pt x="45" y="633"/>
                </a:cubicBezTo>
                <a:lnTo>
                  <a:pt x="45" y="633"/>
                </a:lnTo>
                <a:cubicBezTo>
                  <a:pt x="45" y="634"/>
                  <a:pt x="45" y="634"/>
                  <a:pt x="45" y="635"/>
                </a:cubicBezTo>
                <a:lnTo>
                  <a:pt x="45" y="635"/>
                </a:lnTo>
                <a:lnTo>
                  <a:pt x="45" y="636"/>
                </a:lnTo>
                <a:lnTo>
                  <a:pt x="45" y="636"/>
                </a:lnTo>
                <a:cubicBezTo>
                  <a:pt x="45" y="636"/>
                  <a:pt x="45" y="637"/>
                  <a:pt x="45" y="638"/>
                </a:cubicBez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cubicBezTo>
                  <a:pt x="45" y="639"/>
                  <a:pt x="45" y="639"/>
                  <a:pt x="45" y="639"/>
                </a:cubicBezTo>
                <a:lnTo>
                  <a:pt x="45" y="639"/>
                </a:lnTo>
                <a:cubicBezTo>
                  <a:pt x="45" y="640"/>
                  <a:pt x="45" y="640"/>
                  <a:pt x="45" y="641"/>
                </a:cubicBezTo>
                <a:lnTo>
                  <a:pt x="45" y="641"/>
                </a:lnTo>
                <a:cubicBezTo>
                  <a:pt x="45" y="641"/>
                  <a:pt x="45" y="641"/>
                  <a:pt x="45" y="642"/>
                </a:cubicBezTo>
                <a:lnTo>
                  <a:pt x="45" y="642"/>
                </a:lnTo>
                <a:cubicBezTo>
                  <a:pt x="45" y="642"/>
                  <a:pt x="45" y="642"/>
                  <a:pt x="45" y="643"/>
                </a:cubicBezTo>
                <a:lnTo>
                  <a:pt x="45" y="643"/>
                </a:lnTo>
                <a:cubicBezTo>
                  <a:pt x="45" y="644"/>
                  <a:pt x="45" y="644"/>
                  <a:pt x="45" y="644"/>
                </a:cubicBezTo>
                <a:lnTo>
                  <a:pt x="45" y="644"/>
                </a:lnTo>
                <a:cubicBezTo>
                  <a:pt x="45" y="645"/>
                  <a:pt x="46" y="645"/>
                  <a:pt x="46" y="646"/>
                </a:cubicBezTo>
                <a:lnTo>
                  <a:pt x="46" y="646"/>
                </a:lnTo>
                <a:lnTo>
                  <a:pt x="46" y="647"/>
                </a:lnTo>
                <a:lnTo>
                  <a:pt x="46" y="647"/>
                </a:lnTo>
                <a:lnTo>
                  <a:pt x="46" y="648"/>
                </a:lnTo>
                <a:lnTo>
                  <a:pt x="46" y="648"/>
                </a:lnTo>
                <a:cubicBezTo>
                  <a:pt x="46" y="649"/>
                  <a:pt x="47" y="649"/>
                  <a:pt x="47" y="650"/>
                </a:cubicBezTo>
                <a:lnTo>
                  <a:pt x="47" y="650"/>
                </a:lnTo>
                <a:cubicBezTo>
                  <a:pt x="47" y="651"/>
                  <a:pt x="47" y="651"/>
                  <a:pt x="47" y="651"/>
                </a:cubicBezTo>
                <a:lnTo>
                  <a:pt x="47" y="651"/>
                </a:lnTo>
                <a:lnTo>
                  <a:pt x="48" y="652"/>
                </a:lnTo>
                <a:lnTo>
                  <a:pt x="48" y="652"/>
                </a:lnTo>
                <a:cubicBezTo>
                  <a:pt x="49" y="653"/>
                  <a:pt x="49" y="654"/>
                  <a:pt x="49" y="654"/>
                </a:cubicBezTo>
                <a:lnTo>
                  <a:pt x="49" y="654"/>
                </a:lnTo>
                <a:cubicBezTo>
                  <a:pt x="49" y="654"/>
                  <a:pt x="49" y="654"/>
                  <a:pt x="49" y="655"/>
                </a:cubicBezTo>
                <a:lnTo>
                  <a:pt x="49" y="655"/>
                </a:lnTo>
                <a:cubicBezTo>
                  <a:pt x="50" y="655"/>
                  <a:pt x="51" y="655"/>
                  <a:pt x="51" y="656"/>
                </a:cubicBezTo>
                <a:lnTo>
                  <a:pt x="51" y="656"/>
                </a:lnTo>
                <a:cubicBezTo>
                  <a:pt x="51" y="657"/>
                  <a:pt x="51" y="657"/>
                  <a:pt x="51" y="657"/>
                </a:cubicBezTo>
                <a:lnTo>
                  <a:pt x="51" y="657"/>
                </a:lnTo>
                <a:cubicBezTo>
                  <a:pt x="52" y="657"/>
                  <a:pt x="52" y="658"/>
                  <a:pt x="52" y="659"/>
                </a:cubicBezTo>
                <a:lnTo>
                  <a:pt x="52" y="659"/>
                </a:lnTo>
                <a:lnTo>
                  <a:pt x="53" y="659"/>
                </a:lnTo>
                <a:lnTo>
                  <a:pt x="53" y="659"/>
                </a:lnTo>
                <a:cubicBezTo>
                  <a:pt x="54" y="659"/>
                  <a:pt x="54" y="660"/>
                  <a:pt x="54" y="660"/>
                </a:cubicBezTo>
                <a:lnTo>
                  <a:pt x="54" y="660"/>
                </a:lnTo>
                <a:cubicBezTo>
                  <a:pt x="55" y="660"/>
                  <a:pt x="55" y="660"/>
                  <a:pt x="56" y="661"/>
                </a:cubicBezTo>
                <a:lnTo>
                  <a:pt x="56" y="661"/>
                </a:lnTo>
                <a:lnTo>
                  <a:pt x="56" y="662"/>
                </a:lnTo>
                <a:lnTo>
                  <a:pt x="56" y="662"/>
                </a:lnTo>
                <a:cubicBezTo>
                  <a:pt x="57" y="662"/>
                  <a:pt x="57" y="662"/>
                  <a:pt x="58" y="663"/>
                </a:cubicBezTo>
                <a:lnTo>
                  <a:pt x="58" y="663"/>
                </a:lnTo>
                <a:lnTo>
                  <a:pt x="58" y="663"/>
                </a:lnTo>
                <a:lnTo>
                  <a:pt x="58" y="663"/>
                </a:lnTo>
                <a:cubicBezTo>
                  <a:pt x="58" y="663"/>
                  <a:pt x="58" y="663"/>
                  <a:pt x="59" y="663"/>
                </a:cubicBezTo>
                <a:lnTo>
                  <a:pt x="59" y="663"/>
                </a:lnTo>
                <a:cubicBezTo>
                  <a:pt x="60" y="663"/>
                  <a:pt x="60" y="664"/>
                  <a:pt x="60" y="664"/>
                </a:cubicBezTo>
                <a:lnTo>
                  <a:pt x="60" y="664"/>
                </a:lnTo>
                <a:cubicBezTo>
                  <a:pt x="60" y="664"/>
                  <a:pt x="61" y="665"/>
                  <a:pt x="62" y="665"/>
                </a:cubicBezTo>
                <a:lnTo>
                  <a:pt x="62" y="665"/>
                </a:lnTo>
                <a:cubicBezTo>
                  <a:pt x="62" y="665"/>
                  <a:pt x="62" y="665"/>
                  <a:pt x="63" y="665"/>
                </a:cubicBezTo>
                <a:lnTo>
                  <a:pt x="63" y="665"/>
                </a:lnTo>
                <a:cubicBezTo>
                  <a:pt x="63" y="665"/>
                  <a:pt x="64" y="666"/>
                  <a:pt x="65" y="666"/>
                </a:cubicBezTo>
                <a:lnTo>
                  <a:pt x="65" y="666"/>
                </a:lnTo>
                <a:lnTo>
                  <a:pt x="65" y="666"/>
                </a:lnTo>
                <a:lnTo>
                  <a:pt x="65" y="666"/>
                </a:lnTo>
                <a:cubicBezTo>
                  <a:pt x="66" y="666"/>
                  <a:pt x="67" y="666"/>
                  <a:pt x="68" y="666"/>
                </a:cubicBezTo>
                <a:lnTo>
                  <a:pt x="68" y="666"/>
                </a:lnTo>
                <a:lnTo>
                  <a:pt x="68" y="666"/>
                </a:lnTo>
                <a:lnTo>
                  <a:pt x="68" y="666"/>
                </a:lnTo>
                <a:cubicBezTo>
                  <a:pt x="68" y="667"/>
                  <a:pt x="70" y="667"/>
                  <a:pt x="70" y="667"/>
                </a:cubicBezTo>
                <a:lnTo>
                  <a:pt x="70" y="667"/>
                </a:lnTo>
                <a:lnTo>
                  <a:pt x="71" y="667"/>
                </a:lnTo>
                <a:lnTo>
                  <a:pt x="71" y="667"/>
                </a:lnTo>
                <a:lnTo>
                  <a:pt x="73" y="667"/>
                </a:lnTo>
                <a:lnTo>
                  <a:pt x="73" y="667"/>
                </a:lnTo>
                <a:lnTo>
                  <a:pt x="73" y="667"/>
                </a:lnTo>
                <a:lnTo>
                  <a:pt x="194" y="667"/>
                </a:lnTo>
                <a:lnTo>
                  <a:pt x="194" y="667"/>
                </a:lnTo>
                <a:cubicBezTo>
                  <a:pt x="184" y="684"/>
                  <a:pt x="179" y="703"/>
                  <a:pt x="179" y="724"/>
                </a:cubicBezTo>
                <a:lnTo>
                  <a:pt x="179" y="724"/>
                </a:lnTo>
                <a:cubicBezTo>
                  <a:pt x="179" y="787"/>
                  <a:pt x="230" y="838"/>
                  <a:pt x="293" y="838"/>
                </a:cubicBezTo>
                <a:lnTo>
                  <a:pt x="293" y="838"/>
                </a:lnTo>
                <a:cubicBezTo>
                  <a:pt x="356" y="838"/>
                  <a:pt x="407" y="787"/>
                  <a:pt x="407" y="724"/>
                </a:cubicBezTo>
                <a:lnTo>
                  <a:pt x="407" y="724"/>
                </a:lnTo>
                <a:cubicBezTo>
                  <a:pt x="407" y="703"/>
                  <a:pt x="402" y="684"/>
                  <a:pt x="392" y="667"/>
                </a:cubicBezTo>
                <a:lnTo>
                  <a:pt x="539" y="667"/>
                </a:lnTo>
                <a:lnTo>
                  <a:pt x="539" y="667"/>
                </a:lnTo>
                <a:cubicBezTo>
                  <a:pt x="529" y="684"/>
                  <a:pt x="523" y="703"/>
                  <a:pt x="523" y="724"/>
                </a:cubicBezTo>
                <a:lnTo>
                  <a:pt x="523" y="724"/>
                </a:lnTo>
                <a:cubicBezTo>
                  <a:pt x="523" y="787"/>
                  <a:pt x="575" y="838"/>
                  <a:pt x="638" y="838"/>
                </a:cubicBezTo>
                <a:lnTo>
                  <a:pt x="638" y="838"/>
                </a:lnTo>
                <a:cubicBezTo>
                  <a:pt x="701" y="838"/>
                  <a:pt x="752" y="787"/>
                  <a:pt x="752" y="724"/>
                </a:cubicBezTo>
                <a:lnTo>
                  <a:pt x="752" y="724"/>
                </a:lnTo>
                <a:cubicBezTo>
                  <a:pt x="752" y="703"/>
                  <a:pt x="746" y="684"/>
                  <a:pt x="736" y="667"/>
                </a:cubicBezTo>
                <a:lnTo>
                  <a:pt x="752" y="667"/>
                </a:lnTo>
                <a:lnTo>
                  <a:pt x="752" y="667"/>
                </a:lnTo>
                <a:cubicBezTo>
                  <a:pt x="767" y="667"/>
                  <a:pt x="780" y="654"/>
                  <a:pt x="780" y="638"/>
                </a:cubicBezTo>
                <a:lnTo>
                  <a:pt x="780" y="638"/>
                </a:lnTo>
                <a:cubicBezTo>
                  <a:pt x="780" y="623"/>
                  <a:pt x="767" y="610"/>
                  <a:pt x="752" y="6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5"/>
          <p:cNvSpPr>
            <a:spLocks noChangeArrowheads="1"/>
          </p:cNvSpPr>
          <p:nvPr/>
        </p:nvSpPr>
        <p:spPr bwMode="auto">
          <a:xfrm>
            <a:off x="19820908" y="7116333"/>
            <a:ext cx="797567" cy="887858"/>
          </a:xfrm>
          <a:custGeom>
            <a:avLst/>
            <a:gdLst>
              <a:gd name="T0" fmla="*/ 608 w 702"/>
              <a:gd name="T1" fmla="*/ 460 h 782"/>
              <a:gd name="T2" fmla="*/ 571 w 702"/>
              <a:gd name="T3" fmla="*/ 667 h 782"/>
              <a:gd name="T4" fmla="*/ 506 w 702"/>
              <a:gd name="T5" fmla="*/ 707 h 782"/>
              <a:gd name="T6" fmla="*/ 349 w 702"/>
              <a:gd name="T7" fmla="*/ 723 h 782"/>
              <a:gd name="T8" fmla="*/ 197 w 702"/>
              <a:gd name="T9" fmla="*/ 701 h 782"/>
              <a:gd name="T10" fmla="*/ 135 w 702"/>
              <a:gd name="T11" fmla="*/ 659 h 782"/>
              <a:gd name="T12" fmla="*/ 133 w 702"/>
              <a:gd name="T13" fmla="*/ 646 h 782"/>
              <a:gd name="T14" fmla="*/ 63 w 702"/>
              <a:gd name="T15" fmla="*/ 265 h 782"/>
              <a:gd name="T16" fmla="*/ 63 w 702"/>
              <a:gd name="T17" fmla="*/ 265 h 782"/>
              <a:gd name="T18" fmla="*/ 631 w 702"/>
              <a:gd name="T19" fmla="*/ 265 h 782"/>
              <a:gd name="T20" fmla="*/ 631 w 702"/>
              <a:gd name="T21" fmla="*/ 265 h 782"/>
              <a:gd name="T22" fmla="*/ 640 w 702"/>
              <a:gd name="T23" fmla="*/ 265 h 782"/>
              <a:gd name="T24" fmla="*/ 608 w 702"/>
              <a:gd name="T25" fmla="*/ 460 h 782"/>
              <a:gd name="T26" fmla="*/ 693 w 702"/>
              <a:gd name="T27" fmla="*/ 219 h 782"/>
              <a:gd name="T28" fmla="*/ 643 w 702"/>
              <a:gd name="T29" fmla="*/ 208 h 782"/>
              <a:gd name="T30" fmla="*/ 473 w 702"/>
              <a:gd name="T31" fmla="*/ 13 h 782"/>
              <a:gd name="T32" fmla="*/ 433 w 702"/>
              <a:gd name="T33" fmla="*/ 11 h 782"/>
              <a:gd name="T34" fmla="*/ 568 w 702"/>
              <a:gd name="T35" fmla="*/ 208 h 782"/>
              <a:gd name="T36" fmla="*/ 263 w 702"/>
              <a:gd name="T37" fmla="*/ 51 h 782"/>
              <a:gd name="T38" fmla="*/ 260 w 702"/>
              <a:gd name="T39" fmla="*/ 11 h 782"/>
              <a:gd name="T40" fmla="*/ 219 w 702"/>
              <a:gd name="T41" fmla="*/ 13 h 782"/>
              <a:gd name="T42" fmla="*/ 32 w 702"/>
              <a:gd name="T43" fmla="*/ 208 h 782"/>
              <a:gd name="T44" fmla="*/ 32 w 702"/>
              <a:gd name="T45" fmla="*/ 208 h 782"/>
              <a:gd name="T46" fmla="*/ 9 w 702"/>
              <a:gd name="T47" fmla="*/ 218 h 782"/>
              <a:gd name="T48" fmla="*/ 4 w 702"/>
              <a:gd name="T49" fmla="*/ 257 h 782"/>
              <a:gd name="T50" fmla="*/ 10 w 702"/>
              <a:gd name="T51" fmla="*/ 299 h 782"/>
              <a:gd name="T52" fmla="*/ 32 w 702"/>
              <a:gd name="T53" fmla="*/ 425 h 782"/>
              <a:gd name="T54" fmla="*/ 76 w 702"/>
              <a:gd name="T55" fmla="*/ 657 h 782"/>
              <a:gd name="T56" fmla="*/ 79 w 702"/>
              <a:gd name="T57" fmla="*/ 669 h 782"/>
              <a:gd name="T58" fmla="*/ 179 w 702"/>
              <a:gd name="T59" fmla="*/ 756 h 782"/>
              <a:gd name="T60" fmla="*/ 347 w 702"/>
              <a:gd name="T61" fmla="*/ 781 h 782"/>
              <a:gd name="T62" fmla="*/ 362 w 702"/>
              <a:gd name="T63" fmla="*/ 781 h 782"/>
              <a:gd name="T64" fmla="*/ 521 w 702"/>
              <a:gd name="T65" fmla="*/ 762 h 782"/>
              <a:gd name="T66" fmla="*/ 627 w 702"/>
              <a:gd name="T67" fmla="*/ 680 h 782"/>
              <a:gd name="T68" fmla="*/ 667 w 702"/>
              <a:gd name="T69" fmla="*/ 457 h 782"/>
              <a:gd name="T70" fmla="*/ 691 w 702"/>
              <a:gd name="T71" fmla="*/ 310 h 782"/>
              <a:gd name="T72" fmla="*/ 698 w 702"/>
              <a:gd name="T73" fmla="*/ 26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2" h="782">
                <a:moveTo>
                  <a:pt x="608" y="460"/>
                </a:moveTo>
                <a:lnTo>
                  <a:pt x="608" y="460"/>
                </a:lnTo>
                <a:cubicBezTo>
                  <a:pt x="591" y="564"/>
                  <a:pt x="573" y="660"/>
                  <a:pt x="571" y="667"/>
                </a:cubicBezTo>
                <a:lnTo>
                  <a:pt x="571" y="667"/>
                </a:lnTo>
                <a:cubicBezTo>
                  <a:pt x="569" y="678"/>
                  <a:pt x="550" y="694"/>
                  <a:pt x="506" y="707"/>
                </a:cubicBezTo>
                <a:lnTo>
                  <a:pt x="506" y="707"/>
                </a:lnTo>
                <a:cubicBezTo>
                  <a:pt x="463" y="718"/>
                  <a:pt x="407" y="724"/>
                  <a:pt x="349" y="723"/>
                </a:cubicBezTo>
                <a:lnTo>
                  <a:pt x="349" y="723"/>
                </a:lnTo>
                <a:cubicBezTo>
                  <a:pt x="291" y="723"/>
                  <a:pt x="237" y="715"/>
                  <a:pt x="197" y="701"/>
                </a:cubicBezTo>
                <a:lnTo>
                  <a:pt x="197" y="701"/>
                </a:lnTo>
                <a:cubicBezTo>
                  <a:pt x="144" y="683"/>
                  <a:pt x="136" y="665"/>
                  <a:pt x="135" y="659"/>
                </a:cubicBezTo>
                <a:lnTo>
                  <a:pt x="135" y="659"/>
                </a:lnTo>
                <a:cubicBezTo>
                  <a:pt x="135" y="658"/>
                  <a:pt x="134" y="654"/>
                  <a:pt x="133" y="646"/>
                </a:cubicBezTo>
                <a:lnTo>
                  <a:pt x="133" y="646"/>
                </a:lnTo>
                <a:cubicBezTo>
                  <a:pt x="85" y="402"/>
                  <a:pt x="68" y="304"/>
                  <a:pt x="62" y="265"/>
                </a:cubicBezTo>
                <a:lnTo>
                  <a:pt x="63" y="265"/>
                </a:lnTo>
                <a:lnTo>
                  <a:pt x="63" y="265"/>
                </a:lnTo>
                <a:lnTo>
                  <a:pt x="63" y="265"/>
                </a:lnTo>
                <a:lnTo>
                  <a:pt x="63" y="265"/>
                </a:lnTo>
                <a:lnTo>
                  <a:pt x="631" y="265"/>
                </a:lnTo>
                <a:lnTo>
                  <a:pt x="631" y="265"/>
                </a:lnTo>
                <a:lnTo>
                  <a:pt x="631" y="265"/>
                </a:lnTo>
                <a:lnTo>
                  <a:pt x="631" y="265"/>
                </a:lnTo>
                <a:lnTo>
                  <a:pt x="640" y="265"/>
                </a:lnTo>
                <a:lnTo>
                  <a:pt x="640" y="265"/>
                </a:lnTo>
                <a:cubicBezTo>
                  <a:pt x="637" y="292"/>
                  <a:pt x="628" y="347"/>
                  <a:pt x="608" y="460"/>
                </a:cubicBezTo>
                <a:close/>
                <a:moveTo>
                  <a:pt x="693" y="219"/>
                </a:moveTo>
                <a:lnTo>
                  <a:pt x="693" y="219"/>
                </a:lnTo>
                <a:cubicBezTo>
                  <a:pt x="687" y="212"/>
                  <a:pt x="679" y="208"/>
                  <a:pt x="670" y="208"/>
                </a:cubicBezTo>
                <a:lnTo>
                  <a:pt x="643" y="208"/>
                </a:lnTo>
                <a:lnTo>
                  <a:pt x="473" y="13"/>
                </a:lnTo>
                <a:lnTo>
                  <a:pt x="473" y="13"/>
                </a:lnTo>
                <a:cubicBezTo>
                  <a:pt x="463" y="1"/>
                  <a:pt x="445" y="0"/>
                  <a:pt x="433" y="11"/>
                </a:cubicBezTo>
                <a:lnTo>
                  <a:pt x="433" y="11"/>
                </a:lnTo>
                <a:cubicBezTo>
                  <a:pt x="421" y="21"/>
                  <a:pt x="420" y="39"/>
                  <a:pt x="430" y="51"/>
                </a:cubicBezTo>
                <a:lnTo>
                  <a:pt x="568" y="208"/>
                </a:lnTo>
                <a:lnTo>
                  <a:pt x="126" y="208"/>
                </a:lnTo>
                <a:lnTo>
                  <a:pt x="263" y="51"/>
                </a:lnTo>
                <a:lnTo>
                  <a:pt x="263" y="51"/>
                </a:lnTo>
                <a:cubicBezTo>
                  <a:pt x="273" y="39"/>
                  <a:pt x="272" y="21"/>
                  <a:pt x="260" y="11"/>
                </a:cubicBezTo>
                <a:lnTo>
                  <a:pt x="260" y="11"/>
                </a:lnTo>
                <a:cubicBezTo>
                  <a:pt x="248" y="0"/>
                  <a:pt x="230" y="1"/>
                  <a:pt x="219" y="13"/>
                </a:cubicBezTo>
                <a:lnTo>
                  <a:pt x="50" y="208"/>
                </a:lnTo>
                <a:lnTo>
                  <a:pt x="32" y="208"/>
                </a:lnTo>
                <a:lnTo>
                  <a:pt x="32" y="208"/>
                </a:lnTo>
                <a:lnTo>
                  <a:pt x="32" y="208"/>
                </a:lnTo>
                <a:cubicBezTo>
                  <a:pt x="23" y="208"/>
                  <a:pt x="14" y="211"/>
                  <a:pt x="9" y="218"/>
                </a:cubicBezTo>
                <a:lnTo>
                  <a:pt x="9" y="218"/>
                </a:lnTo>
                <a:cubicBezTo>
                  <a:pt x="0" y="229"/>
                  <a:pt x="2" y="242"/>
                  <a:pt x="4" y="257"/>
                </a:cubicBezTo>
                <a:lnTo>
                  <a:pt x="4" y="257"/>
                </a:lnTo>
                <a:cubicBezTo>
                  <a:pt x="5" y="267"/>
                  <a:pt x="7" y="281"/>
                  <a:pt x="10" y="299"/>
                </a:cubicBezTo>
                <a:lnTo>
                  <a:pt x="10" y="299"/>
                </a:lnTo>
                <a:cubicBezTo>
                  <a:pt x="14" y="330"/>
                  <a:pt x="22" y="372"/>
                  <a:pt x="32" y="425"/>
                </a:cubicBezTo>
                <a:lnTo>
                  <a:pt x="32" y="425"/>
                </a:lnTo>
                <a:cubicBezTo>
                  <a:pt x="49" y="520"/>
                  <a:pt x="70" y="623"/>
                  <a:pt x="76" y="657"/>
                </a:cubicBezTo>
                <a:lnTo>
                  <a:pt x="76" y="657"/>
                </a:lnTo>
                <a:cubicBezTo>
                  <a:pt x="77" y="664"/>
                  <a:pt x="79" y="669"/>
                  <a:pt x="79" y="669"/>
                </a:cubicBezTo>
                <a:lnTo>
                  <a:pt x="79" y="669"/>
                </a:lnTo>
                <a:cubicBezTo>
                  <a:pt x="86" y="707"/>
                  <a:pt x="120" y="736"/>
                  <a:pt x="179" y="756"/>
                </a:cubicBezTo>
                <a:lnTo>
                  <a:pt x="179" y="756"/>
                </a:lnTo>
                <a:cubicBezTo>
                  <a:pt x="224" y="771"/>
                  <a:pt x="284" y="780"/>
                  <a:pt x="347" y="781"/>
                </a:cubicBezTo>
                <a:lnTo>
                  <a:pt x="347" y="781"/>
                </a:lnTo>
                <a:cubicBezTo>
                  <a:pt x="352" y="781"/>
                  <a:pt x="357" y="781"/>
                  <a:pt x="362" y="781"/>
                </a:cubicBezTo>
                <a:lnTo>
                  <a:pt x="362" y="781"/>
                </a:lnTo>
                <a:cubicBezTo>
                  <a:pt x="421" y="781"/>
                  <a:pt x="477" y="774"/>
                  <a:pt x="521" y="762"/>
                </a:cubicBezTo>
                <a:lnTo>
                  <a:pt x="521" y="762"/>
                </a:lnTo>
                <a:cubicBezTo>
                  <a:pt x="583" y="744"/>
                  <a:pt x="619" y="717"/>
                  <a:pt x="627" y="680"/>
                </a:cubicBezTo>
                <a:lnTo>
                  <a:pt x="627" y="680"/>
                </a:lnTo>
                <a:cubicBezTo>
                  <a:pt x="629" y="671"/>
                  <a:pt x="649" y="563"/>
                  <a:pt x="667" y="457"/>
                </a:cubicBezTo>
                <a:lnTo>
                  <a:pt x="667" y="457"/>
                </a:lnTo>
                <a:cubicBezTo>
                  <a:pt x="678" y="396"/>
                  <a:pt x="686" y="347"/>
                  <a:pt x="691" y="310"/>
                </a:cubicBezTo>
                <a:lnTo>
                  <a:pt x="691" y="310"/>
                </a:lnTo>
                <a:cubicBezTo>
                  <a:pt x="695" y="289"/>
                  <a:pt x="697" y="273"/>
                  <a:pt x="698" y="260"/>
                </a:cubicBezTo>
                <a:lnTo>
                  <a:pt x="698" y="260"/>
                </a:lnTo>
                <a:cubicBezTo>
                  <a:pt x="700" y="241"/>
                  <a:pt x="701" y="229"/>
                  <a:pt x="693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6"/>
          <p:cNvSpPr>
            <a:spLocks noChangeArrowheads="1"/>
          </p:cNvSpPr>
          <p:nvPr/>
        </p:nvSpPr>
        <p:spPr bwMode="auto">
          <a:xfrm>
            <a:off x="20031586" y="7492543"/>
            <a:ext cx="65208" cy="300969"/>
          </a:xfrm>
          <a:custGeom>
            <a:avLst/>
            <a:gdLst>
              <a:gd name="T0" fmla="*/ 29 w 59"/>
              <a:gd name="T1" fmla="*/ 0 h 266"/>
              <a:gd name="T2" fmla="*/ 29 w 59"/>
              <a:gd name="T3" fmla="*/ 0 h 266"/>
              <a:gd name="T4" fmla="*/ 0 w 59"/>
              <a:gd name="T5" fmla="*/ 28 h 266"/>
              <a:gd name="T6" fmla="*/ 0 w 59"/>
              <a:gd name="T7" fmla="*/ 236 h 266"/>
              <a:gd name="T8" fmla="*/ 0 w 59"/>
              <a:gd name="T9" fmla="*/ 236 h 266"/>
              <a:gd name="T10" fmla="*/ 29 w 59"/>
              <a:gd name="T11" fmla="*/ 265 h 266"/>
              <a:gd name="T12" fmla="*/ 29 w 59"/>
              <a:gd name="T13" fmla="*/ 265 h 266"/>
              <a:gd name="T14" fmla="*/ 58 w 59"/>
              <a:gd name="T15" fmla="*/ 236 h 266"/>
              <a:gd name="T16" fmla="*/ 58 w 59"/>
              <a:gd name="T17" fmla="*/ 28 h 266"/>
              <a:gd name="T18" fmla="*/ 58 w 59"/>
              <a:gd name="T19" fmla="*/ 28 h 266"/>
              <a:gd name="T20" fmla="*/ 29 w 59"/>
              <a:gd name="T2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66">
                <a:moveTo>
                  <a:pt x="29" y="0"/>
                </a:move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252"/>
                  <a:pt x="13" y="265"/>
                  <a:pt x="29" y="265"/>
                </a:cubicBezTo>
                <a:lnTo>
                  <a:pt x="29" y="265"/>
                </a:lnTo>
                <a:cubicBezTo>
                  <a:pt x="45" y="265"/>
                  <a:pt x="58" y="252"/>
                  <a:pt x="58" y="236"/>
                </a:cubicBezTo>
                <a:lnTo>
                  <a:pt x="58" y="28"/>
                </a:lnTo>
                <a:lnTo>
                  <a:pt x="58" y="28"/>
                </a:lnTo>
                <a:cubicBezTo>
                  <a:pt x="58" y="13"/>
                  <a:pt x="45" y="0"/>
                  <a:pt x="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7"/>
          <p:cNvSpPr>
            <a:spLocks noChangeArrowheads="1"/>
          </p:cNvSpPr>
          <p:nvPr/>
        </p:nvSpPr>
        <p:spPr bwMode="auto">
          <a:xfrm>
            <a:off x="20182071" y="7522640"/>
            <a:ext cx="65208" cy="300969"/>
          </a:xfrm>
          <a:custGeom>
            <a:avLst/>
            <a:gdLst>
              <a:gd name="T0" fmla="*/ 29 w 59"/>
              <a:gd name="T1" fmla="*/ 0 h 266"/>
              <a:gd name="T2" fmla="*/ 29 w 59"/>
              <a:gd name="T3" fmla="*/ 0 h 266"/>
              <a:gd name="T4" fmla="*/ 0 w 59"/>
              <a:gd name="T5" fmla="*/ 29 h 266"/>
              <a:gd name="T6" fmla="*/ 0 w 59"/>
              <a:gd name="T7" fmla="*/ 237 h 266"/>
              <a:gd name="T8" fmla="*/ 0 w 59"/>
              <a:gd name="T9" fmla="*/ 237 h 266"/>
              <a:gd name="T10" fmla="*/ 29 w 59"/>
              <a:gd name="T11" fmla="*/ 265 h 266"/>
              <a:gd name="T12" fmla="*/ 29 w 59"/>
              <a:gd name="T13" fmla="*/ 265 h 266"/>
              <a:gd name="T14" fmla="*/ 58 w 59"/>
              <a:gd name="T15" fmla="*/ 237 h 266"/>
              <a:gd name="T16" fmla="*/ 58 w 59"/>
              <a:gd name="T17" fmla="*/ 29 h 266"/>
              <a:gd name="T18" fmla="*/ 58 w 59"/>
              <a:gd name="T19" fmla="*/ 29 h 266"/>
              <a:gd name="T20" fmla="*/ 29 w 59"/>
              <a:gd name="T2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66">
                <a:moveTo>
                  <a:pt x="29" y="0"/>
                </a:move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253"/>
                  <a:pt x="13" y="265"/>
                  <a:pt x="29" y="265"/>
                </a:cubicBezTo>
                <a:lnTo>
                  <a:pt x="29" y="265"/>
                </a:lnTo>
                <a:cubicBezTo>
                  <a:pt x="45" y="265"/>
                  <a:pt x="58" y="253"/>
                  <a:pt x="58" y="237"/>
                </a:cubicBezTo>
                <a:lnTo>
                  <a:pt x="58" y="29"/>
                </a:lnTo>
                <a:lnTo>
                  <a:pt x="58" y="29"/>
                </a:lnTo>
                <a:cubicBezTo>
                  <a:pt x="58" y="13"/>
                  <a:pt x="45" y="0"/>
                  <a:pt x="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8"/>
          <p:cNvSpPr>
            <a:spLocks noChangeArrowheads="1"/>
          </p:cNvSpPr>
          <p:nvPr/>
        </p:nvSpPr>
        <p:spPr bwMode="auto">
          <a:xfrm>
            <a:off x="20337570" y="7492543"/>
            <a:ext cx="65212" cy="300969"/>
          </a:xfrm>
          <a:custGeom>
            <a:avLst/>
            <a:gdLst>
              <a:gd name="T0" fmla="*/ 29 w 58"/>
              <a:gd name="T1" fmla="*/ 0 h 266"/>
              <a:gd name="T2" fmla="*/ 29 w 58"/>
              <a:gd name="T3" fmla="*/ 0 h 266"/>
              <a:gd name="T4" fmla="*/ 0 w 58"/>
              <a:gd name="T5" fmla="*/ 28 h 266"/>
              <a:gd name="T6" fmla="*/ 0 w 58"/>
              <a:gd name="T7" fmla="*/ 236 h 266"/>
              <a:gd name="T8" fmla="*/ 0 w 58"/>
              <a:gd name="T9" fmla="*/ 236 h 266"/>
              <a:gd name="T10" fmla="*/ 29 w 58"/>
              <a:gd name="T11" fmla="*/ 265 h 266"/>
              <a:gd name="T12" fmla="*/ 29 w 58"/>
              <a:gd name="T13" fmla="*/ 265 h 266"/>
              <a:gd name="T14" fmla="*/ 57 w 58"/>
              <a:gd name="T15" fmla="*/ 236 h 266"/>
              <a:gd name="T16" fmla="*/ 57 w 58"/>
              <a:gd name="T17" fmla="*/ 28 h 266"/>
              <a:gd name="T18" fmla="*/ 57 w 58"/>
              <a:gd name="T19" fmla="*/ 28 h 266"/>
              <a:gd name="T20" fmla="*/ 29 w 58"/>
              <a:gd name="T2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266">
                <a:moveTo>
                  <a:pt x="29" y="0"/>
                </a:move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252"/>
                  <a:pt x="13" y="265"/>
                  <a:pt x="29" y="265"/>
                </a:cubicBezTo>
                <a:lnTo>
                  <a:pt x="29" y="265"/>
                </a:lnTo>
                <a:cubicBezTo>
                  <a:pt x="44" y="265"/>
                  <a:pt x="57" y="252"/>
                  <a:pt x="57" y="236"/>
                </a:cubicBezTo>
                <a:lnTo>
                  <a:pt x="57" y="28"/>
                </a:lnTo>
                <a:lnTo>
                  <a:pt x="57" y="28"/>
                </a:lnTo>
                <a:cubicBezTo>
                  <a:pt x="57" y="13"/>
                  <a:pt x="44" y="0"/>
                  <a:pt x="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9"/>
          <p:cNvSpPr>
            <a:spLocks noChangeArrowheads="1"/>
          </p:cNvSpPr>
          <p:nvPr/>
        </p:nvSpPr>
        <p:spPr bwMode="auto">
          <a:xfrm>
            <a:off x="3979886" y="7417303"/>
            <a:ext cx="65208" cy="431389"/>
          </a:xfrm>
          <a:custGeom>
            <a:avLst/>
            <a:gdLst>
              <a:gd name="T0" fmla="*/ 29 w 58"/>
              <a:gd name="T1" fmla="*/ 377 h 378"/>
              <a:gd name="T2" fmla="*/ 29 w 58"/>
              <a:gd name="T3" fmla="*/ 377 h 378"/>
              <a:gd name="T4" fmla="*/ 57 w 58"/>
              <a:gd name="T5" fmla="*/ 348 h 378"/>
              <a:gd name="T6" fmla="*/ 57 w 58"/>
              <a:gd name="T7" fmla="*/ 29 h 378"/>
              <a:gd name="T8" fmla="*/ 57 w 58"/>
              <a:gd name="T9" fmla="*/ 29 h 378"/>
              <a:gd name="T10" fmla="*/ 29 w 58"/>
              <a:gd name="T11" fmla="*/ 0 h 378"/>
              <a:gd name="T12" fmla="*/ 29 w 58"/>
              <a:gd name="T13" fmla="*/ 0 h 378"/>
              <a:gd name="T14" fmla="*/ 0 w 58"/>
              <a:gd name="T15" fmla="*/ 29 h 378"/>
              <a:gd name="T16" fmla="*/ 0 w 58"/>
              <a:gd name="T17" fmla="*/ 348 h 378"/>
              <a:gd name="T18" fmla="*/ 0 w 58"/>
              <a:gd name="T19" fmla="*/ 348 h 378"/>
              <a:gd name="T20" fmla="*/ 29 w 58"/>
              <a:gd name="T2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378">
                <a:moveTo>
                  <a:pt x="29" y="377"/>
                </a:moveTo>
                <a:lnTo>
                  <a:pt x="29" y="377"/>
                </a:lnTo>
                <a:cubicBezTo>
                  <a:pt x="44" y="377"/>
                  <a:pt x="57" y="364"/>
                  <a:pt x="57" y="348"/>
                </a:cubicBezTo>
                <a:lnTo>
                  <a:pt x="57" y="29"/>
                </a:lnTo>
                <a:lnTo>
                  <a:pt x="57" y="29"/>
                </a:lnTo>
                <a:cubicBezTo>
                  <a:pt x="57" y="13"/>
                  <a:pt x="44" y="0"/>
                  <a:pt x="29" y="0"/>
                </a:cubicBez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348"/>
                </a:lnTo>
                <a:lnTo>
                  <a:pt x="0" y="348"/>
                </a:lnTo>
                <a:cubicBezTo>
                  <a:pt x="0" y="364"/>
                  <a:pt x="13" y="377"/>
                  <a:pt x="29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0"/>
          <p:cNvSpPr>
            <a:spLocks noChangeArrowheads="1"/>
          </p:cNvSpPr>
          <p:nvPr/>
        </p:nvSpPr>
        <p:spPr bwMode="auto">
          <a:xfrm>
            <a:off x="4120338" y="7467464"/>
            <a:ext cx="65208" cy="426372"/>
          </a:xfrm>
          <a:custGeom>
            <a:avLst/>
            <a:gdLst>
              <a:gd name="T0" fmla="*/ 28 w 58"/>
              <a:gd name="T1" fmla="*/ 376 h 377"/>
              <a:gd name="T2" fmla="*/ 28 w 58"/>
              <a:gd name="T3" fmla="*/ 376 h 377"/>
              <a:gd name="T4" fmla="*/ 57 w 58"/>
              <a:gd name="T5" fmla="*/ 347 h 377"/>
              <a:gd name="T6" fmla="*/ 57 w 58"/>
              <a:gd name="T7" fmla="*/ 28 h 377"/>
              <a:gd name="T8" fmla="*/ 57 w 58"/>
              <a:gd name="T9" fmla="*/ 28 h 377"/>
              <a:gd name="T10" fmla="*/ 28 w 58"/>
              <a:gd name="T11" fmla="*/ 0 h 377"/>
              <a:gd name="T12" fmla="*/ 28 w 58"/>
              <a:gd name="T13" fmla="*/ 0 h 377"/>
              <a:gd name="T14" fmla="*/ 0 w 58"/>
              <a:gd name="T15" fmla="*/ 28 h 377"/>
              <a:gd name="T16" fmla="*/ 0 w 58"/>
              <a:gd name="T17" fmla="*/ 347 h 377"/>
              <a:gd name="T18" fmla="*/ 0 w 58"/>
              <a:gd name="T19" fmla="*/ 347 h 377"/>
              <a:gd name="T20" fmla="*/ 28 w 58"/>
              <a:gd name="T21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377">
                <a:moveTo>
                  <a:pt x="28" y="376"/>
                </a:moveTo>
                <a:lnTo>
                  <a:pt x="28" y="376"/>
                </a:lnTo>
                <a:cubicBezTo>
                  <a:pt x="44" y="376"/>
                  <a:pt x="57" y="363"/>
                  <a:pt x="57" y="347"/>
                </a:cubicBezTo>
                <a:lnTo>
                  <a:pt x="57" y="28"/>
                </a:lnTo>
                <a:lnTo>
                  <a:pt x="57" y="28"/>
                </a:lnTo>
                <a:cubicBezTo>
                  <a:pt x="57" y="13"/>
                  <a:pt x="44" y="0"/>
                  <a:pt x="28" y="0"/>
                </a:cubicBez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347"/>
                </a:lnTo>
                <a:lnTo>
                  <a:pt x="0" y="347"/>
                </a:lnTo>
                <a:cubicBezTo>
                  <a:pt x="0" y="363"/>
                  <a:pt x="13" y="376"/>
                  <a:pt x="28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1"/>
          <p:cNvSpPr>
            <a:spLocks noChangeArrowheads="1"/>
          </p:cNvSpPr>
          <p:nvPr/>
        </p:nvSpPr>
        <p:spPr bwMode="auto">
          <a:xfrm>
            <a:off x="4265805" y="7417303"/>
            <a:ext cx="65212" cy="431389"/>
          </a:xfrm>
          <a:custGeom>
            <a:avLst/>
            <a:gdLst>
              <a:gd name="T0" fmla="*/ 29 w 59"/>
              <a:gd name="T1" fmla="*/ 377 h 378"/>
              <a:gd name="T2" fmla="*/ 29 w 59"/>
              <a:gd name="T3" fmla="*/ 377 h 378"/>
              <a:gd name="T4" fmla="*/ 58 w 59"/>
              <a:gd name="T5" fmla="*/ 348 h 378"/>
              <a:gd name="T6" fmla="*/ 58 w 59"/>
              <a:gd name="T7" fmla="*/ 29 h 378"/>
              <a:gd name="T8" fmla="*/ 58 w 59"/>
              <a:gd name="T9" fmla="*/ 29 h 378"/>
              <a:gd name="T10" fmla="*/ 29 w 59"/>
              <a:gd name="T11" fmla="*/ 0 h 378"/>
              <a:gd name="T12" fmla="*/ 29 w 59"/>
              <a:gd name="T13" fmla="*/ 0 h 378"/>
              <a:gd name="T14" fmla="*/ 0 w 59"/>
              <a:gd name="T15" fmla="*/ 29 h 378"/>
              <a:gd name="T16" fmla="*/ 0 w 59"/>
              <a:gd name="T17" fmla="*/ 348 h 378"/>
              <a:gd name="T18" fmla="*/ 0 w 59"/>
              <a:gd name="T19" fmla="*/ 348 h 378"/>
              <a:gd name="T20" fmla="*/ 29 w 59"/>
              <a:gd name="T2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378">
                <a:moveTo>
                  <a:pt x="29" y="377"/>
                </a:moveTo>
                <a:lnTo>
                  <a:pt x="29" y="377"/>
                </a:lnTo>
                <a:cubicBezTo>
                  <a:pt x="45" y="377"/>
                  <a:pt x="58" y="364"/>
                  <a:pt x="58" y="348"/>
                </a:cubicBezTo>
                <a:lnTo>
                  <a:pt x="58" y="29"/>
                </a:lnTo>
                <a:lnTo>
                  <a:pt x="58" y="29"/>
                </a:lnTo>
                <a:cubicBezTo>
                  <a:pt x="58" y="13"/>
                  <a:pt x="45" y="0"/>
                  <a:pt x="29" y="0"/>
                </a:cubicBez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348"/>
                </a:lnTo>
                <a:lnTo>
                  <a:pt x="0" y="348"/>
                </a:lnTo>
                <a:cubicBezTo>
                  <a:pt x="0" y="364"/>
                  <a:pt x="13" y="377"/>
                  <a:pt x="29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2"/>
          <p:cNvSpPr>
            <a:spLocks noChangeArrowheads="1"/>
          </p:cNvSpPr>
          <p:nvPr/>
        </p:nvSpPr>
        <p:spPr bwMode="auto">
          <a:xfrm>
            <a:off x="3954803" y="7056139"/>
            <a:ext cx="406310" cy="150485"/>
          </a:xfrm>
          <a:custGeom>
            <a:avLst/>
            <a:gdLst>
              <a:gd name="T0" fmla="*/ 28 w 357"/>
              <a:gd name="T1" fmla="*/ 131 h 132"/>
              <a:gd name="T2" fmla="*/ 28 w 357"/>
              <a:gd name="T3" fmla="*/ 131 h 132"/>
              <a:gd name="T4" fmla="*/ 57 w 357"/>
              <a:gd name="T5" fmla="*/ 103 h 132"/>
              <a:gd name="T6" fmla="*/ 57 w 357"/>
              <a:gd name="T7" fmla="*/ 57 h 132"/>
              <a:gd name="T8" fmla="*/ 298 w 357"/>
              <a:gd name="T9" fmla="*/ 57 h 132"/>
              <a:gd name="T10" fmla="*/ 298 w 357"/>
              <a:gd name="T11" fmla="*/ 103 h 132"/>
              <a:gd name="T12" fmla="*/ 298 w 357"/>
              <a:gd name="T13" fmla="*/ 103 h 132"/>
              <a:gd name="T14" fmla="*/ 327 w 357"/>
              <a:gd name="T15" fmla="*/ 131 h 132"/>
              <a:gd name="T16" fmla="*/ 327 w 357"/>
              <a:gd name="T17" fmla="*/ 131 h 132"/>
              <a:gd name="T18" fmla="*/ 356 w 357"/>
              <a:gd name="T19" fmla="*/ 103 h 132"/>
              <a:gd name="T20" fmla="*/ 356 w 357"/>
              <a:gd name="T21" fmla="*/ 32 h 132"/>
              <a:gd name="T22" fmla="*/ 356 w 357"/>
              <a:gd name="T23" fmla="*/ 32 h 132"/>
              <a:gd name="T24" fmla="*/ 321 w 357"/>
              <a:gd name="T25" fmla="*/ 0 h 132"/>
              <a:gd name="T26" fmla="*/ 34 w 357"/>
              <a:gd name="T27" fmla="*/ 0 h 132"/>
              <a:gd name="T28" fmla="*/ 34 w 357"/>
              <a:gd name="T29" fmla="*/ 0 h 132"/>
              <a:gd name="T30" fmla="*/ 0 w 357"/>
              <a:gd name="T31" fmla="*/ 32 h 132"/>
              <a:gd name="T32" fmla="*/ 0 w 357"/>
              <a:gd name="T33" fmla="*/ 103 h 132"/>
              <a:gd name="T34" fmla="*/ 0 w 357"/>
              <a:gd name="T35" fmla="*/ 103 h 132"/>
              <a:gd name="T36" fmla="*/ 28 w 357"/>
              <a:gd name="T3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7" h="132">
                <a:moveTo>
                  <a:pt x="28" y="131"/>
                </a:moveTo>
                <a:lnTo>
                  <a:pt x="28" y="131"/>
                </a:lnTo>
                <a:cubicBezTo>
                  <a:pt x="44" y="131"/>
                  <a:pt x="57" y="119"/>
                  <a:pt x="57" y="103"/>
                </a:cubicBezTo>
                <a:lnTo>
                  <a:pt x="57" y="57"/>
                </a:lnTo>
                <a:lnTo>
                  <a:pt x="298" y="57"/>
                </a:lnTo>
                <a:lnTo>
                  <a:pt x="298" y="103"/>
                </a:lnTo>
                <a:lnTo>
                  <a:pt x="298" y="103"/>
                </a:lnTo>
                <a:cubicBezTo>
                  <a:pt x="298" y="119"/>
                  <a:pt x="311" y="131"/>
                  <a:pt x="327" y="131"/>
                </a:cubicBezTo>
                <a:lnTo>
                  <a:pt x="327" y="131"/>
                </a:lnTo>
                <a:cubicBezTo>
                  <a:pt x="343" y="131"/>
                  <a:pt x="356" y="119"/>
                  <a:pt x="356" y="103"/>
                </a:cubicBezTo>
                <a:lnTo>
                  <a:pt x="356" y="32"/>
                </a:lnTo>
                <a:lnTo>
                  <a:pt x="356" y="32"/>
                </a:lnTo>
                <a:cubicBezTo>
                  <a:pt x="356" y="14"/>
                  <a:pt x="340" y="0"/>
                  <a:pt x="321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14" y="0"/>
                  <a:pt x="0" y="14"/>
                  <a:pt x="0" y="32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119"/>
                  <a:pt x="12" y="131"/>
                  <a:pt x="28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3"/>
          <p:cNvSpPr>
            <a:spLocks noChangeArrowheads="1"/>
          </p:cNvSpPr>
          <p:nvPr/>
        </p:nvSpPr>
        <p:spPr bwMode="auto">
          <a:xfrm>
            <a:off x="3683931" y="7231703"/>
            <a:ext cx="953070" cy="832682"/>
          </a:xfrm>
          <a:custGeom>
            <a:avLst/>
            <a:gdLst>
              <a:gd name="T0" fmla="*/ 625 w 838"/>
              <a:gd name="T1" fmla="*/ 623 h 734"/>
              <a:gd name="T2" fmla="*/ 625 w 838"/>
              <a:gd name="T3" fmla="*/ 623 h 734"/>
              <a:gd name="T4" fmla="*/ 563 w 838"/>
              <a:gd name="T5" fmla="*/ 659 h 734"/>
              <a:gd name="T6" fmla="*/ 563 w 838"/>
              <a:gd name="T7" fmla="*/ 659 h 734"/>
              <a:gd name="T8" fmla="*/ 417 w 838"/>
              <a:gd name="T9" fmla="*/ 675 h 734"/>
              <a:gd name="T10" fmla="*/ 417 w 838"/>
              <a:gd name="T11" fmla="*/ 675 h 734"/>
              <a:gd name="T12" fmla="*/ 274 w 838"/>
              <a:gd name="T13" fmla="*/ 655 h 734"/>
              <a:gd name="T14" fmla="*/ 274 w 838"/>
              <a:gd name="T15" fmla="*/ 655 h 734"/>
              <a:gd name="T16" fmla="*/ 217 w 838"/>
              <a:gd name="T17" fmla="*/ 616 h 734"/>
              <a:gd name="T18" fmla="*/ 217 w 838"/>
              <a:gd name="T19" fmla="*/ 616 h 734"/>
              <a:gd name="T20" fmla="*/ 148 w 838"/>
              <a:gd name="T21" fmla="*/ 58 h 734"/>
              <a:gd name="T22" fmla="*/ 691 w 838"/>
              <a:gd name="T23" fmla="*/ 58 h 734"/>
              <a:gd name="T24" fmla="*/ 691 w 838"/>
              <a:gd name="T25" fmla="*/ 58 h 734"/>
              <a:gd name="T26" fmla="*/ 625 w 838"/>
              <a:gd name="T27" fmla="*/ 623 h 734"/>
              <a:gd name="T28" fmla="*/ 808 w 838"/>
              <a:gd name="T29" fmla="*/ 0 h 734"/>
              <a:gd name="T30" fmla="*/ 118 w 838"/>
              <a:gd name="T31" fmla="*/ 0 h 734"/>
              <a:gd name="T32" fmla="*/ 118 w 838"/>
              <a:gd name="T33" fmla="*/ 0 h 734"/>
              <a:gd name="T34" fmla="*/ 29 w 838"/>
              <a:gd name="T35" fmla="*/ 0 h 734"/>
              <a:gd name="T36" fmla="*/ 29 w 838"/>
              <a:gd name="T37" fmla="*/ 0 h 734"/>
              <a:gd name="T38" fmla="*/ 0 w 838"/>
              <a:gd name="T39" fmla="*/ 29 h 734"/>
              <a:gd name="T40" fmla="*/ 0 w 838"/>
              <a:gd name="T41" fmla="*/ 29 h 734"/>
              <a:gd name="T42" fmla="*/ 29 w 838"/>
              <a:gd name="T43" fmla="*/ 58 h 734"/>
              <a:gd name="T44" fmla="*/ 90 w 838"/>
              <a:gd name="T45" fmla="*/ 58 h 734"/>
              <a:gd name="T46" fmla="*/ 90 w 838"/>
              <a:gd name="T47" fmla="*/ 58 h 734"/>
              <a:gd name="T48" fmla="*/ 90 w 838"/>
              <a:gd name="T49" fmla="*/ 59 h 734"/>
              <a:gd name="T50" fmla="*/ 90 w 838"/>
              <a:gd name="T51" fmla="*/ 59 h 734"/>
              <a:gd name="T52" fmla="*/ 97 w 838"/>
              <a:gd name="T53" fmla="*/ 126 h 734"/>
              <a:gd name="T54" fmla="*/ 97 w 838"/>
              <a:gd name="T55" fmla="*/ 126 h 734"/>
              <a:gd name="T56" fmla="*/ 121 w 838"/>
              <a:gd name="T57" fmla="*/ 328 h 734"/>
              <a:gd name="T58" fmla="*/ 121 w 838"/>
              <a:gd name="T59" fmla="*/ 328 h 734"/>
              <a:gd name="T60" fmla="*/ 160 w 838"/>
              <a:gd name="T61" fmla="*/ 627 h 734"/>
              <a:gd name="T62" fmla="*/ 160 w 838"/>
              <a:gd name="T63" fmla="*/ 627 h 734"/>
              <a:gd name="T64" fmla="*/ 256 w 838"/>
              <a:gd name="T65" fmla="*/ 709 h 734"/>
              <a:gd name="T66" fmla="*/ 256 w 838"/>
              <a:gd name="T67" fmla="*/ 709 h 734"/>
              <a:gd name="T68" fmla="*/ 415 w 838"/>
              <a:gd name="T69" fmla="*/ 733 h 734"/>
              <a:gd name="T70" fmla="*/ 415 w 838"/>
              <a:gd name="T71" fmla="*/ 733 h 734"/>
              <a:gd name="T72" fmla="*/ 429 w 838"/>
              <a:gd name="T73" fmla="*/ 733 h 734"/>
              <a:gd name="T74" fmla="*/ 429 w 838"/>
              <a:gd name="T75" fmla="*/ 733 h 734"/>
              <a:gd name="T76" fmla="*/ 579 w 838"/>
              <a:gd name="T77" fmla="*/ 715 h 734"/>
              <a:gd name="T78" fmla="*/ 579 w 838"/>
              <a:gd name="T79" fmla="*/ 715 h 734"/>
              <a:gd name="T80" fmla="*/ 680 w 838"/>
              <a:gd name="T81" fmla="*/ 636 h 734"/>
              <a:gd name="T82" fmla="*/ 680 w 838"/>
              <a:gd name="T83" fmla="*/ 636 h 734"/>
              <a:gd name="T84" fmla="*/ 719 w 838"/>
              <a:gd name="T85" fmla="*/ 330 h 734"/>
              <a:gd name="T86" fmla="*/ 719 w 838"/>
              <a:gd name="T87" fmla="*/ 330 h 734"/>
              <a:gd name="T88" fmla="*/ 742 w 838"/>
              <a:gd name="T89" fmla="*/ 127 h 734"/>
              <a:gd name="T90" fmla="*/ 742 w 838"/>
              <a:gd name="T91" fmla="*/ 127 h 734"/>
              <a:gd name="T92" fmla="*/ 748 w 838"/>
              <a:gd name="T93" fmla="*/ 59 h 734"/>
              <a:gd name="T94" fmla="*/ 748 w 838"/>
              <a:gd name="T95" fmla="*/ 59 h 734"/>
              <a:gd name="T96" fmla="*/ 748 w 838"/>
              <a:gd name="T97" fmla="*/ 58 h 734"/>
              <a:gd name="T98" fmla="*/ 808 w 838"/>
              <a:gd name="T99" fmla="*/ 58 h 734"/>
              <a:gd name="T100" fmla="*/ 808 w 838"/>
              <a:gd name="T101" fmla="*/ 58 h 734"/>
              <a:gd name="T102" fmla="*/ 837 w 838"/>
              <a:gd name="T103" fmla="*/ 29 h 734"/>
              <a:gd name="T104" fmla="*/ 837 w 838"/>
              <a:gd name="T105" fmla="*/ 29 h 734"/>
              <a:gd name="T106" fmla="*/ 808 w 838"/>
              <a:gd name="T10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8" h="734">
                <a:moveTo>
                  <a:pt x="625" y="623"/>
                </a:moveTo>
                <a:lnTo>
                  <a:pt x="625" y="623"/>
                </a:lnTo>
                <a:cubicBezTo>
                  <a:pt x="622" y="633"/>
                  <a:pt x="604" y="648"/>
                  <a:pt x="563" y="659"/>
                </a:cubicBezTo>
                <a:lnTo>
                  <a:pt x="563" y="659"/>
                </a:lnTo>
                <a:cubicBezTo>
                  <a:pt x="524" y="671"/>
                  <a:pt x="472" y="677"/>
                  <a:pt x="417" y="675"/>
                </a:cubicBezTo>
                <a:lnTo>
                  <a:pt x="417" y="675"/>
                </a:lnTo>
                <a:cubicBezTo>
                  <a:pt x="362" y="675"/>
                  <a:pt x="311" y="667"/>
                  <a:pt x="274" y="655"/>
                </a:cubicBezTo>
                <a:lnTo>
                  <a:pt x="274" y="655"/>
                </a:lnTo>
                <a:cubicBezTo>
                  <a:pt x="235" y="642"/>
                  <a:pt x="219" y="627"/>
                  <a:pt x="217" y="616"/>
                </a:cubicBezTo>
                <a:lnTo>
                  <a:pt x="217" y="616"/>
                </a:lnTo>
                <a:cubicBezTo>
                  <a:pt x="212" y="587"/>
                  <a:pt x="157" y="167"/>
                  <a:pt x="148" y="58"/>
                </a:cubicBezTo>
                <a:lnTo>
                  <a:pt x="691" y="58"/>
                </a:lnTo>
                <a:lnTo>
                  <a:pt x="691" y="58"/>
                </a:lnTo>
                <a:cubicBezTo>
                  <a:pt x="682" y="167"/>
                  <a:pt x="630" y="594"/>
                  <a:pt x="625" y="623"/>
                </a:cubicBezTo>
                <a:close/>
                <a:moveTo>
                  <a:pt x="808" y="0"/>
                </a:moveTo>
                <a:lnTo>
                  <a:pt x="118" y="0"/>
                </a:lnTo>
                <a:lnTo>
                  <a:pt x="118" y="0"/>
                </a:ln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9"/>
                </a:lnTo>
                <a:cubicBezTo>
                  <a:pt x="0" y="45"/>
                  <a:pt x="13" y="58"/>
                  <a:pt x="29" y="58"/>
                </a:cubicBezTo>
                <a:lnTo>
                  <a:pt x="90" y="58"/>
                </a:lnTo>
                <a:lnTo>
                  <a:pt x="90" y="58"/>
                </a:lnTo>
                <a:lnTo>
                  <a:pt x="90" y="59"/>
                </a:lnTo>
                <a:lnTo>
                  <a:pt x="90" y="59"/>
                </a:lnTo>
                <a:cubicBezTo>
                  <a:pt x="91" y="74"/>
                  <a:pt x="94" y="97"/>
                  <a:pt x="97" y="126"/>
                </a:cubicBezTo>
                <a:lnTo>
                  <a:pt x="97" y="126"/>
                </a:lnTo>
                <a:cubicBezTo>
                  <a:pt x="102" y="176"/>
                  <a:pt x="111" y="244"/>
                  <a:pt x="121" y="328"/>
                </a:cubicBezTo>
                <a:lnTo>
                  <a:pt x="121" y="328"/>
                </a:lnTo>
                <a:cubicBezTo>
                  <a:pt x="138" y="464"/>
                  <a:pt x="159" y="618"/>
                  <a:pt x="160" y="627"/>
                </a:cubicBezTo>
                <a:lnTo>
                  <a:pt x="160" y="627"/>
                </a:lnTo>
                <a:cubicBezTo>
                  <a:pt x="167" y="663"/>
                  <a:pt x="200" y="691"/>
                  <a:pt x="256" y="709"/>
                </a:cubicBezTo>
                <a:lnTo>
                  <a:pt x="256" y="709"/>
                </a:lnTo>
                <a:cubicBezTo>
                  <a:pt x="299" y="723"/>
                  <a:pt x="356" y="732"/>
                  <a:pt x="415" y="733"/>
                </a:cubicBezTo>
                <a:lnTo>
                  <a:pt x="415" y="733"/>
                </a:lnTo>
                <a:cubicBezTo>
                  <a:pt x="420" y="733"/>
                  <a:pt x="425" y="733"/>
                  <a:pt x="429" y="733"/>
                </a:cubicBezTo>
                <a:lnTo>
                  <a:pt x="429" y="733"/>
                </a:lnTo>
                <a:cubicBezTo>
                  <a:pt x="485" y="733"/>
                  <a:pt x="538" y="727"/>
                  <a:pt x="579" y="715"/>
                </a:cubicBezTo>
                <a:lnTo>
                  <a:pt x="579" y="715"/>
                </a:lnTo>
                <a:cubicBezTo>
                  <a:pt x="638" y="698"/>
                  <a:pt x="672" y="672"/>
                  <a:pt x="680" y="636"/>
                </a:cubicBezTo>
                <a:lnTo>
                  <a:pt x="680" y="636"/>
                </a:lnTo>
                <a:cubicBezTo>
                  <a:pt x="683" y="625"/>
                  <a:pt x="704" y="456"/>
                  <a:pt x="719" y="330"/>
                </a:cubicBezTo>
                <a:lnTo>
                  <a:pt x="719" y="330"/>
                </a:lnTo>
                <a:cubicBezTo>
                  <a:pt x="729" y="247"/>
                  <a:pt x="737" y="177"/>
                  <a:pt x="742" y="127"/>
                </a:cubicBezTo>
                <a:lnTo>
                  <a:pt x="742" y="127"/>
                </a:lnTo>
                <a:cubicBezTo>
                  <a:pt x="745" y="98"/>
                  <a:pt x="747" y="74"/>
                  <a:pt x="748" y="59"/>
                </a:cubicBezTo>
                <a:lnTo>
                  <a:pt x="748" y="59"/>
                </a:lnTo>
                <a:lnTo>
                  <a:pt x="748" y="58"/>
                </a:lnTo>
                <a:lnTo>
                  <a:pt x="808" y="58"/>
                </a:lnTo>
                <a:lnTo>
                  <a:pt x="808" y="58"/>
                </a:lnTo>
                <a:cubicBezTo>
                  <a:pt x="824" y="58"/>
                  <a:pt x="837" y="45"/>
                  <a:pt x="837" y="29"/>
                </a:cubicBezTo>
                <a:lnTo>
                  <a:pt x="837" y="29"/>
                </a:lnTo>
                <a:cubicBezTo>
                  <a:pt x="837" y="13"/>
                  <a:pt x="824" y="0"/>
                  <a:pt x="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4"/>
          <p:cNvSpPr>
            <a:spLocks noChangeArrowheads="1"/>
          </p:cNvSpPr>
          <p:nvPr/>
        </p:nvSpPr>
        <p:spPr bwMode="auto">
          <a:xfrm>
            <a:off x="9236818" y="7026043"/>
            <a:ext cx="556792" cy="822650"/>
          </a:xfrm>
          <a:custGeom>
            <a:avLst/>
            <a:gdLst>
              <a:gd name="T0" fmla="*/ 215 w 489"/>
              <a:gd name="T1" fmla="*/ 708 h 722"/>
              <a:gd name="T2" fmla="*/ 215 w 489"/>
              <a:gd name="T3" fmla="*/ 708 h 722"/>
              <a:gd name="T4" fmla="*/ 216 w 489"/>
              <a:gd name="T5" fmla="*/ 710 h 722"/>
              <a:gd name="T6" fmla="*/ 216 w 489"/>
              <a:gd name="T7" fmla="*/ 710 h 722"/>
              <a:gd name="T8" fmla="*/ 217 w 489"/>
              <a:gd name="T9" fmla="*/ 711 h 722"/>
              <a:gd name="T10" fmla="*/ 217 w 489"/>
              <a:gd name="T11" fmla="*/ 711 h 722"/>
              <a:gd name="T12" fmla="*/ 220 w 489"/>
              <a:gd name="T13" fmla="*/ 713 h 722"/>
              <a:gd name="T14" fmla="*/ 220 w 489"/>
              <a:gd name="T15" fmla="*/ 713 h 722"/>
              <a:gd name="T16" fmla="*/ 221 w 489"/>
              <a:gd name="T17" fmla="*/ 713 h 722"/>
              <a:gd name="T18" fmla="*/ 221 w 489"/>
              <a:gd name="T19" fmla="*/ 713 h 722"/>
              <a:gd name="T20" fmla="*/ 224 w 489"/>
              <a:gd name="T21" fmla="*/ 715 h 722"/>
              <a:gd name="T22" fmla="*/ 224 w 489"/>
              <a:gd name="T23" fmla="*/ 715 h 722"/>
              <a:gd name="T24" fmla="*/ 224 w 489"/>
              <a:gd name="T25" fmla="*/ 716 h 722"/>
              <a:gd name="T26" fmla="*/ 224 w 489"/>
              <a:gd name="T27" fmla="*/ 716 h 722"/>
              <a:gd name="T28" fmla="*/ 227 w 489"/>
              <a:gd name="T29" fmla="*/ 717 h 722"/>
              <a:gd name="T30" fmla="*/ 227 w 489"/>
              <a:gd name="T31" fmla="*/ 717 h 722"/>
              <a:gd name="T32" fmla="*/ 228 w 489"/>
              <a:gd name="T33" fmla="*/ 717 h 722"/>
              <a:gd name="T34" fmla="*/ 228 w 489"/>
              <a:gd name="T35" fmla="*/ 717 h 722"/>
              <a:gd name="T36" fmla="*/ 232 w 489"/>
              <a:gd name="T37" fmla="*/ 719 h 722"/>
              <a:gd name="T38" fmla="*/ 232 w 489"/>
              <a:gd name="T39" fmla="*/ 719 h 722"/>
              <a:gd name="T40" fmla="*/ 232 w 489"/>
              <a:gd name="T41" fmla="*/ 719 h 722"/>
              <a:gd name="T42" fmla="*/ 232 w 489"/>
              <a:gd name="T43" fmla="*/ 719 h 722"/>
              <a:gd name="T44" fmla="*/ 236 w 489"/>
              <a:gd name="T45" fmla="*/ 719 h 722"/>
              <a:gd name="T46" fmla="*/ 236 w 489"/>
              <a:gd name="T47" fmla="*/ 719 h 722"/>
              <a:gd name="T48" fmla="*/ 236 w 489"/>
              <a:gd name="T49" fmla="*/ 719 h 722"/>
              <a:gd name="T50" fmla="*/ 244 w 489"/>
              <a:gd name="T51" fmla="*/ 721 h 722"/>
              <a:gd name="T52" fmla="*/ 244 w 489"/>
              <a:gd name="T53" fmla="*/ 721 h 722"/>
              <a:gd name="T54" fmla="*/ 274 w 489"/>
              <a:gd name="T55" fmla="*/ 708 h 722"/>
              <a:gd name="T56" fmla="*/ 472 w 489"/>
              <a:gd name="T57" fmla="*/ 510 h 722"/>
              <a:gd name="T58" fmla="*/ 472 w 489"/>
              <a:gd name="T59" fmla="*/ 510 h 722"/>
              <a:gd name="T60" fmla="*/ 472 w 489"/>
              <a:gd name="T61" fmla="*/ 451 h 722"/>
              <a:gd name="T62" fmla="*/ 472 w 489"/>
              <a:gd name="T63" fmla="*/ 451 h 722"/>
              <a:gd name="T64" fmla="*/ 413 w 489"/>
              <a:gd name="T65" fmla="*/ 451 h 722"/>
              <a:gd name="T66" fmla="*/ 286 w 489"/>
              <a:gd name="T67" fmla="*/ 577 h 722"/>
              <a:gd name="T68" fmla="*/ 287 w 489"/>
              <a:gd name="T69" fmla="*/ 41 h 722"/>
              <a:gd name="T70" fmla="*/ 287 w 489"/>
              <a:gd name="T71" fmla="*/ 41 h 722"/>
              <a:gd name="T72" fmla="*/ 245 w 489"/>
              <a:gd name="T73" fmla="*/ 0 h 722"/>
              <a:gd name="T74" fmla="*/ 245 w 489"/>
              <a:gd name="T75" fmla="*/ 0 h 722"/>
              <a:gd name="T76" fmla="*/ 245 w 489"/>
              <a:gd name="T77" fmla="*/ 0 h 722"/>
              <a:gd name="T78" fmla="*/ 203 w 489"/>
              <a:gd name="T79" fmla="*/ 41 h 722"/>
              <a:gd name="T80" fmla="*/ 202 w 489"/>
              <a:gd name="T81" fmla="*/ 577 h 722"/>
              <a:gd name="T82" fmla="*/ 76 w 489"/>
              <a:gd name="T83" fmla="*/ 451 h 722"/>
              <a:gd name="T84" fmla="*/ 76 w 489"/>
              <a:gd name="T85" fmla="*/ 451 h 722"/>
              <a:gd name="T86" fmla="*/ 16 w 489"/>
              <a:gd name="T87" fmla="*/ 451 h 722"/>
              <a:gd name="T88" fmla="*/ 16 w 489"/>
              <a:gd name="T89" fmla="*/ 451 h 722"/>
              <a:gd name="T90" fmla="*/ 16 w 489"/>
              <a:gd name="T91" fmla="*/ 510 h 722"/>
              <a:gd name="T92" fmla="*/ 215 w 489"/>
              <a:gd name="T93" fmla="*/ 708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9" h="722">
                <a:moveTo>
                  <a:pt x="215" y="708"/>
                </a:moveTo>
                <a:lnTo>
                  <a:pt x="215" y="708"/>
                </a:lnTo>
                <a:cubicBezTo>
                  <a:pt x="215" y="709"/>
                  <a:pt x="216" y="710"/>
                  <a:pt x="216" y="710"/>
                </a:cubicBezTo>
                <a:lnTo>
                  <a:pt x="216" y="710"/>
                </a:lnTo>
                <a:cubicBezTo>
                  <a:pt x="217" y="710"/>
                  <a:pt x="217" y="711"/>
                  <a:pt x="217" y="711"/>
                </a:cubicBezTo>
                <a:lnTo>
                  <a:pt x="217" y="711"/>
                </a:lnTo>
                <a:cubicBezTo>
                  <a:pt x="218" y="711"/>
                  <a:pt x="219" y="712"/>
                  <a:pt x="220" y="713"/>
                </a:cubicBezTo>
                <a:lnTo>
                  <a:pt x="220" y="713"/>
                </a:lnTo>
                <a:cubicBezTo>
                  <a:pt x="221" y="713"/>
                  <a:pt x="221" y="713"/>
                  <a:pt x="221" y="713"/>
                </a:cubicBezTo>
                <a:lnTo>
                  <a:pt x="221" y="713"/>
                </a:lnTo>
                <a:cubicBezTo>
                  <a:pt x="222" y="714"/>
                  <a:pt x="222" y="714"/>
                  <a:pt x="224" y="715"/>
                </a:cubicBezTo>
                <a:lnTo>
                  <a:pt x="224" y="715"/>
                </a:lnTo>
                <a:cubicBezTo>
                  <a:pt x="224" y="715"/>
                  <a:pt x="224" y="715"/>
                  <a:pt x="224" y="716"/>
                </a:cubicBezTo>
                <a:lnTo>
                  <a:pt x="224" y="716"/>
                </a:lnTo>
                <a:cubicBezTo>
                  <a:pt x="226" y="716"/>
                  <a:pt x="226" y="716"/>
                  <a:pt x="227" y="717"/>
                </a:cubicBezTo>
                <a:lnTo>
                  <a:pt x="227" y="717"/>
                </a:lnTo>
                <a:lnTo>
                  <a:pt x="228" y="717"/>
                </a:lnTo>
                <a:lnTo>
                  <a:pt x="228" y="717"/>
                </a:lnTo>
                <a:cubicBezTo>
                  <a:pt x="229" y="717"/>
                  <a:pt x="230" y="718"/>
                  <a:pt x="232" y="719"/>
                </a:cubicBezTo>
                <a:lnTo>
                  <a:pt x="232" y="719"/>
                </a:lnTo>
                <a:lnTo>
                  <a:pt x="232" y="719"/>
                </a:lnTo>
                <a:lnTo>
                  <a:pt x="232" y="719"/>
                </a:lnTo>
                <a:cubicBezTo>
                  <a:pt x="233" y="719"/>
                  <a:pt x="235" y="719"/>
                  <a:pt x="236" y="719"/>
                </a:cubicBezTo>
                <a:lnTo>
                  <a:pt x="236" y="719"/>
                </a:lnTo>
                <a:lnTo>
                  <a:pt x="236" y="719"/>
                </a:lnTo>
                <a:cubicBezTo>
                  <a:pt x="238" y="720"/>
                  <a:pt x="241" y="721"/>
                  <a:pt x="244" y="721"/>
                </a:cubicBezTo>
                <a:lnTo>
                  <a:pt x="244" y="721"/>
                </a:lnTo>
                <a:cubicBezTo>
                  <a:pt x="255" y="721"/>
                  <a:pt x="266" y="716"/>
                  <a:pt x="274" y="708"/>
                </a:cubicBezTo>
                <a:lnTo>
                  <a:pt x="472" y="510"/>
                </a:lnTo>
                <a:lnTo>
                  <a:pt x="472" y="510"/>
                </a:lnTo>
                <a:cubicBezTo>
                  <a:pt x="488" y="494"/>
                  <a:pt x="488" y="467"/>
                  <a:pt x="472" y="451"/>
                </a:cubicBezTo>
                <a:lnTo>
                  <a:pt x="472" y="451"/>
                </a:lnTo>
                <a:cubicBezTo>
                  <a:pt x="455" y="434"/>
                  <a:pt x="429" y="434"/>
                  <a:pt x="413" y="451"/>
                </a:cubicBezTo>
                <a:lnTo>
                  <a:pt x="286" y="577"/>
                </a:lnTo>
                <a:lnTo>
                  <a:pt x="287" y="41"/>
                </a:lnTo>
                <a:lnTo>
                  <a:pt x="287" y="41"/>
                </a:lnTo>
                <a:cubicBezTo>
                  <a:pt x="287" y="18"/>
                  <a:pt x="268" y="0"/>
                  <a:pt x="245" y="0"/>
                </a:cubicBezTo>
                <a:lnTo>
                  <a:pt x="245" y="0"/>
                </a:lnTo>
                <a:lnTo>
                  <a:pt x="245" y="0"/>
                </a:lnTo>
                <a:cubicBezTo>
                  <a:pt x="222" y="0"/>
                  <a:pt x="203" y="18"/>
                  <a:pt x="203" y="41"/>
                </a:cubicBezTo>
                <a:lnTo>
                  <a:pt x="202" y="577"/>
                </a:lnTo>
                <a:lnTo>
                  <a:pt x="76" y="451"/>
                </a:lnTo>
                <a:lnTo>
                  <a:pt x="76" y="451"/>
                </a:lnTo>
                <a:cubicBezTo>
                  <a:pt x="59" y="434"/>
                  <a:pt x="33" y="434"/>
                  <a:pt x="16" y="451"/>
                </a:cubicBezTo>
                <a:lnTo>
                  <a:pt x="16" y="451"/>
                </a:lnTo>
                <a:cubicBezTo>
                  <a:pt x="0" y="467"/>
                  <a:pt x="0" y="494"/>
                  <a:pt x="16" y="510"/>
                </a:cubicBezTo>
                <a:lnTo>
                  <a:pt x="215" y="70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5"/>
          <p:cNvSpPr>
            <a:spLocks noChangeArrowheads="1"/>
          </p:cNvSpPr>
          <p:nvPr/>
        </p:nvSpPr>
        <p:spPr bwMode="auto">
          <a:xfrm>
            <a:off x="9061251" y="7999177"/>
            <a:ext cx="902908" cy="95305"/>
          </a:xfrm>
          <a:custGeom>
            <a:avLst/>
            <a:gdLst>
              <a:gd name="T0" fmla="*/ 752 w 795"/>
              <a:gd name="T1" fmla="*/ 0 h 85"/>
              <a:gd name="T2" fmla="*/ 41 w 795"/>
              <a:gd name="T3" fmla="*/ 0 h 85"/>
              <a:gd name="T4" fmla="*/ 41 w 795"/>
              <a:gd name="T5" fmla="*/ 0 h 85"/>
              <a:gd name="T6" fmla="*/ 0 w 795"/>
              <a:gd name="T7" fmla="*/ 42 h 85"/>
              <a:gd name="T8" fmla="*/ 0 w 795"/>
              <a:gd name="T9" fmla="*/ 42 h 85"/>
              <a:gd name="T10" fmla="*/ 41 w 795"/>
              <a:gd name="T11" fmla="*/ 84 h 85"/>
              <a:gd name="T12" fmla="*/ 752 w 795"/>
              <a:gd name="T13" fmla="*/ 84 h 85"/>
              <a:gd name="T14" fmla="*/ 752 w 795"/>
              <a:gd name="T15" fmla="*/ 84 h 85"/>
              <a:gd name="T16" fmla="*/ 794 w 795"/>
              <a:gd name="T17" fmla="*/ 42 h 85"/>
              <a:gd name="T18" fmla="*/ 794 w 795"/>
              <a:gd name="T19" fmla="*/ 42 h 85"/>
              <a:gd name="T20" fmla="*/ 752 w 795"/>
              <a:gd name="T2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5" h="85">
                <a:moveTo>
                  <a:pt x="752" y="0"/>
                </a:moveTo>
                <a:lnTo>
                  <a:pt x="41" y="0"/>
                </a:lnTo>
                <a:lnTo>
                  <a:pt x="41" y="0"/>
                </a:lnTo>
                <a:cubicBezTo>
                  <a:pt x="18" y="0"/>
                  <a:pt x="0" y="19"/>
                  <a:pt x="0" y="42"/>
                </a:cubicBezTo>
                <a:lnTo>
                  <a:pt x="0" y="42"/>
                </a:lnTo>
                <a:cubicBezTo>
                  <a:pt x="0" y="65"/>
                  <a:pt x="18" y="84"/>
                  <a:pt x="41" y="84"/>
                </a:cubicBezTo>
                <a:lnTo>
                  <a:pt x="752" y="84"/>
                </a:lnTo>
                <a:lnTo>
                  <a:pt x="752" y="84"/>
                </a:lnTo>
                <a:cubicBezTo>
                  <a:pt x="775" y="84"/>
                  <a:pt x="794" y="65"/>
                  <a:pt x="794" y="42"/>
                </a:cubicBezTo>
                <a:lnTo>
                  <a:pt x="794" y="42"/>
                </a:lnTo>
                <a:cubicBezTo>
                  <a:pt x="794" y="19"/>
                  <a:pt x="775" y="0"/>
                  <a:pt x="75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CuadroTexto 382"/>
          <p:cNvSpPr txBox="1"/>
          <p:nvPr/>
        </p:nvSpPr>
        <p:spPr>
          <a:xfrm>
            <a:off x="2496981" y="305610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7615462" y="1277179"/>
            <a:ext cx="9146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Blood Infographic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2619301" y="9008661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2987992" y="834529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7974048" y="9022516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88" name="CuadroTexto 387"/>
          <p:cNvSpPr txBox="1"/>
          <p:nvPr/>
        </p:nvSpPr>
        <p:spPr>
          <a:xfrm>
            <a:off x="8324304" y="8359148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3326724" y="9033418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3502824" y="837005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1" name="CuadroTexto 390"/>
          <p:cNvSpPr txBox="1"/>
          <p:nvPr/>
        </p:nvSpPr>
        <p:spPr>
          <a:xfrm>
            <a:off x="18733313" y="9033418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9044865" y="837005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66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195"/>
          <p:cNvSpPr>
            <a:spLocks noChangeArrowheads="1"/>
          </p:cNvSpPr>
          <p:nvPr/>
        </p:nvSpPr>
        <p:spPr bwMode="auto">
          <a:xfrm>
            <a:off x="3679898" y="11758416"/>
            <a:ext cx="554023" cy="549121"/>
          </a:xfrm>
          <a:custGeom>
            <a:avLst/>
            <a:gdLst>
              <a:gd name="T0" fmla="*/ 248 w 497"/>
              <a:gd name="T1" fmla="*/ 495 h 496"/>
              <a:gd name="T2" fmla="*/ 248 w 497"/>
              <a:gd name="T3" fmla="*/ 495 h 496"/>
              <a:gd name="T4" fmla="*/ 248 w 497"/>
              <a:gd name="T5" fmla="*/ 495 h 496"/>
              <a:gd name="T6" fmla="*/ 0 w 497"/>
              <a:gd name="T7" fmla="*/ 247 h 496"/>
              <a:gd name="T8" fmla="*/ 0 w 497"/>
              <a:gd name="T9" fmla="*/ 247 h 496"/>
              <a:gd name="T10" fmla="*/ 248 w 497"/>
              <a:gd name="T11" fmla="*/ 0 h 496"/>
              <a:gd name="T12" fmla="*/ 248 w 497"/>
              <a:gd name="T13" fmla="*/ 0 h 496"/>
              <a:gd name="T14" fmla="*/ 248 w 497"/>
              <a:gd name="T15" fmla="*/ 0 h 496"/>
              <a:gd name="T16" fmla="*/ 496 w 497"/>
              <a:gd name="T17" fmla="*/ 247 h 496"/>
              <a:gd name="T18" fmla="*/ 496 w 497"/>
              <a:gd name="T19" fmla="*/ 247 h 496"/>
              <a:gd name="T20" fmla="*/ 248 w 497"/>
              <a:gd name="T21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7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lnTo>
                  <a:pt x="248" y="0"/>
                </a:lnTo>
                <a:cubicBezTo>
                  <a:pt x="385" y="0"/>
                  <a:pt x="496" y="110"/>
                  <a:pt x="496" y="247"/>
                </a:cubicBezTo>
                <a:lnTo>
                  <a:pt x="496" y="247"/>
                </a:lnTo>
                <a:cubicBezTo>
                  <a:pt x="496" y="384"/>
                  <a:pt x="385" y="495"/>
                  <a:pt x="248" y="4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8"/>
          <p:cNvSpPr>
            <a:spLocks noChangeArrowheads="1"/>
          </p:cNvSpPr>
          <p:nvPr/>
        </p:nvSpPr>
        <p:spPr bwMode="auto">
          <a:xfrm>
            <a:off x="7930683" y="11758416"/>
            <a:ext cx="549121" cy="549121"/>
          </a:xfrm>
          <a:custGeom>
            <a:avLst/>
            <a:gdLst>
              <a:gd name="T0" fmla="*/ 248 w 496"/>
              <a:gd name="T1" fmla="*/ 495 h 496"/>
              <a:gd name="T2" fmla="*/ 248 w 496"/>
              <a:gd name="T3" fmla="*/ 495 h 496"/>
              <a:gd name="T4" fmla="*/ 248 w 496"/>
              <a:gd name="T5" fmla="*/ 495 h 496"/>
              <a:gd name="T6" fmla="*/ 0 w 496"/>
              <a:gd name="T7" fmla="*/ 247 h 496"/>
              <a:gd name="T8" fmla="*/ 0 w 496"/>
              <a:gd name="T9" fmla="*/ 247 h 496"/>
              <a:gd name="T10" fmla="*/ 248 w 496"/>
              <a:gd name="T11" fmla="*/ 0 h 496"/>
              <a:gd name="T12" fmla="*/ 248 w 496"/>
              <a:gd name="T13" fmla="*/ 0 h 496"/>
              <a:gd name="T14" fmla="*/ 495 w 496"/>
              <a:gd name="T15" fmla="*/ 247 h 496"/>
              <a:gd name="T16" fmla="*/ 495 w 496"/>
              <a:gd name="T17" fmla="*/ 247 h 496"/>
              <a:gd name="T18" fmla="*/ 248 w 496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6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cubicBezTo>
                  <a:pt x="385" y="0"/>
                  <a:pt x="495" y="110"/>
                  <a:pt x="495" y="247"/>
                </a:cubicBezTo>
                <a:lnTo>
                  <a:pt x="495" y="247"/>
                </a:lnTo>
                <a:cubicBezTo>
                  <a:pt x="495" y="384"/>
                  <a:pt x="385" y="495"/>
                  <a:pt x="248" y="4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1"/>
          <p:cNvSpPr>
            <a:spLocks noChangeArrowheads="1"/>
          </p:cNvSpPr>
          <p:nvPr/>
        </p:nvSpPr>
        <p:spPr bwMode="auto">
          <a:xfrm>
            <a:off x="12186373" y="11758416"/>
            <a:ext cx="549121" cy="549121"/>
          </a:xfrm>
          <a:custGeom>
            <a:avLst/>
            <a:gdLst>
              <a:gd name="T0" fmla="*/ 248 w 496"/>
              <a:gd name="T1" fmla="*/ 495 h 496"/>
              <a:gd name="T2" fmla="*/ 248 w 496"/>
              <a:gd name="T3" fmla="*/ 495 h 496"/>
              <a:gd name="T4" fmla="*/ 248 w 496"/>
              <a:gd name="T5" fmla="*/ 495 h 496"/>
              <a:gd name="T6" fmla="*/ 0 w 496"/>
              <a:gd name="T7" fmla="*/ 247 h 496"/>
              <a:gd name="T8" fmla="*/ 0 w 496"/>
              <a:gd name="T9" fmla="*/ 247 h 496"/>
              <a:gd name="T10" fmla="*/ 248 w 496"/>
              <a:gd name="T11" fmla="*/ 0 h 496"/>
              <a:gd name="T12" fmla="*/ 248 w 496"/>
              <a:gd name="T13" fmla="*/ 0 h 496"/>
              <a:gd name="T14" fmla="*/ 495 w 496"/>
              <a:gd name="T15" fmla="*/ 247 h 496"/>
              <a:gd name="T16" fmla="*/ 495 w 496"/>
              <a:gd name="T17" fmla="*/ 247 h 496"/>
              <a:gd name="T18" fmla="*/ 248 w 496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6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cubicBezTo>
                  <a:pt x="384" y="0"/>
                  <a:pt x="495" y="110"/>
                  <a:pt x="495" y="247"/>
                </a:cubicBezTo>
                <a:lnTo>
                  <a:pt x="495" y="247"/>
                </a:lnTo>
                <a:cubicBezTo>
                  <a:pt x="495" y="384"/>
                  <a:pt x="384" y="495"/>
                  <a:pt x="248" y="4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25"/>
          <p:cNvSpPr>
            <a:spLocks noChangeArrowheads="1"/>
          </p:cNvSpPr>
          <p:nvPr/>
        </p:nvSpPr>
        <p:spPr bwMode="auto">
          <a:xfrm>
            <a:off x="16442063" y="11758416"/>
            <a:ext cx="554026" cy="549121"/>
          </a:xfrm>
          <a:custGeom>
            <a:avLst/>
            <a:gdLst>
              <a:gd name="T0" fmla="*/ 248 w 497"/>
              <a:gd name="T1" fmla="*/ 495 h 496"/>
              <a:gd name="T2" fmla="*/ 248 w 497"/>
              <a:gd name="T3" fmla="*/ 495 h 496"/>
              <a:gd name="T4" fmla="*/ 248 w 497"/>
              <a:gd name="T5" fmla="*/ 495 h 496"/>
              <a:gd name="T6" fmla="*/ 0 w 497"/>
              <a:gd name="T7" fmla="*/ 247 h 496"/>
              <a:gd name="T8" fmla="*/ 0 w 497"/>
              <a:gd name="T9" fmla="*/ 247 h 496"/>
              <a:gd name="T10" fmla="*/ 248 w 497"/>
              <a:gd name="T11" fmla="*/ 0 h 496"/>
              <a:gd name="T12" fmla="*/ 248 w 497"/>
              <a:gd name="T13" fmla="*/ 0 h 496"/>
              <a:gd name="T14" fmla="*/ 496 w 497"/>
              <a:gd name="T15" fmla="*/ 247 h 496"/>
              <a:gd name="T16" fmla="*/ 496 w 497"/>
              <a:gd name="T17" fmla="*/ 247 h 496"/>
              <a:gd name="T18" fmla="*/ 248 w 497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cubicBezTo>
                  <a:pt x="385" y="0"/>
                  <a:pt x="496" y="110"/>
                  <a:pt x="496" y="247"/>
                </a:cubicBezTo>
                <a:lnTo>
                  <a:pt x="496" y="247"/>
                </a:lnTo>
                <a:cubicBezTo>
                  <a:pt x="496" y="384"/>
                  <a:pt x="385" y="495"/>
                  <a:pt x="248" y="4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34"/>
          <p:cNvSpPr>
            <a:spLocks noChangeArrowheads="1"/>
          </p:cNvSpPr>
          <p:nvPr/>
        </p:nvSpPr>
        <p:spPr bwMode="auto">
          <a:xfrm>
            <a:off x="9033830" y="1148609"/>
            <a:ext cx="4589085" cy="4589085"/>
          </a:xfrm>
          <a:custGeom>
            <a:avLst/>
            <a:gdLst>
              <a:gd name="T0" fmla="*/ 3557 w 4126"/>
              <a:gd name="T1" fmla="*/ 2627 h 4128"/>
              <a:gd name="T2" fmla="*/ 2058 w 4126"/>
              <a:gd name="T3" fmla="*/ 4127 h 4128"/>
              <a:gd name="T4" fmla="*/ 0 w 4126"/>
              <a:gd name="T5" fmla="*/ 2068 h 4128"/>
              <a:gd name="T6" fmla="*/ 1500 w 4126"/>
              <a:gd name="T7" fmla="*/ 568 h 4128"/>
              <a:gd name="T8" fmla="*/ 1500 w 4126"/>
              <a:gd name="T9" fmla="*/ 568 h 4128"/>
              <a:gd name="T10" fmla="*/ 3557 w 4126"/>
              <a:gd name="T11" fmla="*/ 568 h 4128"/>
              <a:gd name="T12" fmla="*/ 3557 w 4126"/>
              <a:gd name="T13" fmla="*/ 568 h 4128"/>
              <a:gd name="T14" fmla="*/ 3557 w 4126"/>
              <a:gd name="T15" fmla="*/ 2627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6" h="4128">
                <a:moveTo>
                  <a:pt x="3557" y="2627"/>
                </a:moveTo>
                <a:lnTo>
                  <a:pt x="2058" y="4127"/>
                </a:lnTo>
                <a:lnTo>
                  <a:pt x="0" y="2068"/>
                </a:lnTo>
                <a:lnTo>
                  <a:pt x="1500" y="568"/>
                </a:lnTo>
                <a:lnTo>
                  <a:pt x="1500" y="568"/>
                </a:lnTo>
                <a:cubicBezTo>
                  <a:pt x="2069" y="0"/>
                  <a:pt x="2988" y="0"/>
                  <a:pt x="3557" y="568"/>
                </a:cubicBezTo>
                <a:lnTo>
                  <a:pt x="3557" y="568"/>
                </a:lnTo>
                <a:cubicBezTo>
                  <a:pt x="4125" y="1137"/>
                  <a:pt x="4125" y="2058"/>
                  <a:pt x="3557" y="26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35"/>
          <p:cNvSpPr>
            <a:spLocks noChangeArrowheads="1"/>
          </p:cNvSpPr>
          <p:nvPr/>
        </p:nvSpPr>
        <p:spPr bwMode="auto">
          <a:xfrm>
            <a:off x="4209408" y="1148609"/>
            <a:ext cx="4589085" cy="4589085"/>
          </a:xfrm>
          <a:custGeom>
            <a:avLst/>
            <a:gdLst>
              <a:gd name="T0" fmla="*/ 568 w 4128"/>
              <a:gd name="T1" fmla="*/ 2627 h 4128"/>
              <a:gd name="T2" fmla="*/ 2068 w 4128"/>
              <a:gd name="T3" fmla="*/ 4127 h 4128"/>
              <a:gd name="T4" fmla="*/ 4127 w 4128"/>
              <a:gd name="T5" fmla="*/ 2068 h 4128"/>
              <a:gd name="T6" fmla="*/ 2627 w 4128"/>
              <a:gd name="T7" fmla="*/ 568 h 4128"/>
              <a:gd name="T8" fmla="*/ 2627 w 4128"/>
              <a:gd name="T9" fmla="*/ 568 h 4128"/>
              <a:gd name="T10" fmla="*/ 568 w 4128"/>
              <a:gd name="T11" fmla="*/ 568 h 4128"/>
              <a:gd name="T12" fmla="*/ 568 w 4128"/>
              <a:gd name="T13" fmla="*/ 568 h 4128"/>
              <a:gd name="T14" fmla="*/ 568 w 4128"/>
              <a:gd name="T15" fmla="*/ 568 h 4128"/>
              <a:gd name="T16" fmla="*/ 568 w 4128"/>
              <a:gd name="T17" fmla="*/ 2627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8" h="4128">
                <a:moveTo>
                  <a:pt x="568" y="2627"/>
                </a:moveTo>
                <a:lnTo>
                  <a:pt x="2068" y="4127"/>
                </a:lnTo>
                <a:lnTo>
                  <a:pt x="4127" y="2068"/>
                </a:lnTo>
                <a:lnTo>
                  <a:pt x="2627" y="568"/>
                </a:lnTo>
                <a:lnTo>
                  <a:pt x="2627" y="568"/>
                </a:lnTo>
                <a:cubicBezTo>
                  <a:pt x="2059" y="0"/>
                  <a:pt x="1137" y="0"/>
                  <a:pt x="568" y="568"/>
                </a:cubicBezTo>
                <a:lnTo>
                  <a:pt x="568" y="568"/>
                </a:lnTo>
                <a:lnTo>
                  <a:pt x="568" y="568"/>
                </a:lnTo>
                <a:cubicBezTo>
                  <a:pt x="0" y="1137"/>
                  <a:pt x="0" y="2058"/>
                  <a:pt x="568" y="26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36"/>
          <p:cNvSpPr>
            <a:spLocks noChangeArrowheads="1"/>
          </p:cNvSpPr>
          <p:nvPr/>
        </p:nvSpPr>
        <p:spPr bwMode="auto">
          <a:xfrm>
            <a:off x="8690630" y="4600228"/>
            <a:ext cx="1451249" cy="1446348"/>
          </a:xfrm>
          <a:custGeom>
            <a:avLst/>
            <a:gdLst>
              <a:gd name="T0" fmla="*/ 1303 w 1304"/>
              <a:gd name="T1" fmla="*/ 651 h 1303"/>
              <a:gd name="T2" fmla="*/ 1303 w 1304"/>
              <a:gd name="T3" fmla="*/ 651 h 1303"/>
              <a:gd name="T4" fmla="*/ 652 w 1304"/>
              <a:gd name="T5" fmla="*/ 1302 h 1303"/>
              <a:gd name="T6" fmla="*/ 652 w 1304"/>
              <a:gd name="T7" fmla="*/ 1302 h 1303"/>
              <a:gd name="T8" fmla="*/ 0 w 1304"/>
              <a:gd name="T9" fmla="*/ 651 h 1303"/>
              <a:gd name="T10" fmla="*/ 0 w 1304"/>
              <a:gd name="T11" fmla="*/ 651 h 1303"/>
              <a:gd name="T12" fmla="*/ 652 w 1304"/>
              <a:gd name="T13" fmla="*/ 0 h 1303"/>
              <a:gd name="T14" fmla="*/ 652 w 1304"/>
              <a:gd name="T15" fmla="*/ 0 h 1303"/>
              <a:gd name="T16" fmla="*/ 1303 w 1304"/>
              <a:gd name="T17" fmla="*/ 651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3">
                <a:moveTo>
                  <a:pt x="1303" y="651"/>
                </a:moveTo>
                <a:lnTo>
                  <a:pt x="1303" y="651"/>
                </a:lnTo>
                <a:cubicBezTo>
                  <a:pt x="1303" y="1010"/>
                  <a:pt x="1011" y="1302"/>
                  <a:pt x="652" y="1302"/>
                </a:cubicBezTo>
                <a:lnTo>
                  <a:pt x="652" y="1302"/>
                </a:lnTo>
                <a:cubicBezTo>
                  <a:pt x="292" y="1302"/>
                  <a:pt x="0" y="1010"/>
                  <a:pt x="0" y="651"/>
                </a:cubicBezTo>
                <a:lnTo>
                  <a:pt x="0" y="651"/>
                </a:lnTo>
                <a:cubicBezTo>
                  <a:pt x="0" y="291"/>
                  <a:pt x="292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1"/>
                  <a:pt x="1303" y="651"/>
                </a:cubicBez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37"/>
          <p:cNvSpPr>
            <a:spLocks noChangeArrowheads="1"/>
          </p:cNvSpPr>
          <p:nvPr/>
        </p:nvSpPr>
        <p:spPr bwMode="auto">
          <a:xfrm>
            <a:off x="6489240" y="6600599"/>
            <a:ext cx="1451249" cy="1446348"/>
          </a:xfrm>
          <a:custGeom>
            <a:avLst/>
            <a:gdLst>
              <a:gd name="T0" fmla="*/ 1303 w 1304"/>
              <a:gd name="T1" fmla="*/ 650 h 1303"/>
              <a:gd name="T2" fmla="*/ 1303 w 1304"/>
              <a:gd name="T3" fmla="*/ 650 h 1303"/>
              <a:gd name="T4" fmla="*/ 651 w 1304"/>
              <a:gd name="T5" fmla="*/ 1302 h 1303"/>
              <a:gd name="T6" fmla="*/ 651 w 1304"/>
              <a:gd name="T7" fmla="*/ 1302 h 1303"/>
              <a:gd name="T8" fmla="*/ 0 w 1304"/>
              <a:gd name="T9" fmla="*/ 650 h 1303"/>
              <a:gd name="T10" fmla="*/ 0 w 1304"/>
              <a:gd name="T11" fmla="*/ 650 h 1303"/>
              <a:gd name="T12" fmla="*/ 651 w 1304"/>
              <a:gd name="T13" fmla="*/ 0 h 1303"/>
              <a:gd name="T14" fmla="*/ 651 w 1304"/>
              <a:gd name="T15" fmla="*/ 0 h 1303"/>
              <a:gd name="T16" fmla="*/ 1303 w 1304"/>
              <a:gd name="T17" fmla="*/ 65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3">
                <a:moveTo>
                  <a:pt x="1303" y="650"/>
                </a:moveTo>
                <a:lnTo>
                  <a:pt x="1303" y="650"/>
                </a:lnTo>
                <a:cubicBezTo>
                  <a:pt x="1303" y="1010"/>
                  <a:pt x="1011" y="1302"/>
                  <a:pt x="651" y="1302"/>
                </a:cubicBezTo>
                <a:lnTo>
                  <a:pt x="651" y="1302"/>
                </a:lnTo>
                <a:cubicBezTo>
                  <a:pt x="292" y="1302"/>
                  <a:pt x="0" y="1010"/>
                  <a:pt x="0" y="650"/>
                </a:cubicBezTo>
                <a:lnTo>
                  <a:pt x="0" y="650"/>
                </a:lnTo>
                <a:cubicBezTo>
                  <a:pt x="0" y="291"/>
                  <a:pt x="292" y="0"/>
                  <a:pt x="651" y="0"/>
                </a:cubicBezTo>
                <a:lnTo>
                  <a:pt x="651" y="0"/>
                </a:lnTo>
                <a:cubicBezTo>
                  <a:pt x="1011" y="0"/>
                  <a:pt x="1303" y="291"/>
                  <a:pt x="1303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38"/>
          <p:cNvSpPr>
            <a:spLocks noChangeArrowheads="1"/>
          </p:cNvSpPr>
          <p:nvPr/>
        </p:nvSpPr>
        <p:spPr bwMode="auto">
          <a:xfrm>
            <a:off x="9440767" y="9302081"/>
            <a:ext cx="1446348" cy="1451249"/>
          </a:xfrm>
          <a:custGeom>
            <a:avLst/>
            <a:gdLst>
              <a:gd name="T0" fmla="*/ 1302 w 1303"/>
              <a:gd name="T1" fmla="*/ 652 h 1304"/>
              <a:gd name="T2" fmla="*/ 1302 w 1303"/>
              <a:gd name="T3" fmla="*/ 652 h 1304"/>
              <a:gd name="T4" fmla="*/ 651 w 1303"/>
              <a:gd name="T5" fmla="*/ 1303 h 1304"/>
              <a:gd name="T6" fmla="*/ 651 w 1303"/>
              <a:gd name="T7" fmla="*/ 1303 h 1304"/>
              <a:gd name="T8" fmla="*/ 0 w 1303"/>
              <a:gd name="T9" fmla="*/ 652 h 1304"/>
              <a:gd name="T10" fmla="*/ 0 w 1303"/>
              <a:gd name="T11" fmla="*/ 652 h 1304"/>
              <a:gd name="T12" fmla="*/ 651 w 1303"/>
              <a:gd name="T13" fmla="*/ 0 h 1304"/>
              <a:gd name="T14" fmla="*/ 651 w 1303"/>
              <a:gd name="T15" fmla="*/ 0 h 1304"/>
              <a:gd name="T16" fmla="*/ 1302 w 1303"/>
              <a:gd name="T1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4">
                <a:moveTo>
                  <a:pt x="1302" y="652"/>
                </a:moveTo>
                <a:lnTo>
                  <a:pt x="1302" y="652"/>
                </a:lnTo>
                <a:cubicBezTo>
                  <a:pt x="1302" y="1011"/>
                  <a:pt x="1010" y="1303"/>
                  <a:pt x="651" y="1303"/>
                </a:cubicBezTo>
                <a:lnTo>
                  <a:pt x="651" y="1303"/>
                </a:lnTo>
                <a:cubicBezTo>
                  <a:pt x="291" y="1303"/>
                  <a:pt x="0" y="1011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2"/>
                  <a:pt x="1302" y="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39"/>
          <p:cNvSpPr>
            <a:spLocks noChangeArrowheads="1"/>
          </p:cNvSpPr>
          <p:nvPr/>
        </p:nvSpPr>
        <p:spPr bwMode="auto">
          <a:xfrm>
            <a:off x="8445486" y="7537048"/>
            <a:ext cx="1451249" cy="1451249"/>
          </a:xfrm>
          <a:custGeom>
            <a:avLst/>
            <a:gdLst>
              <a:gd name="T0" fmla="*/ 1303 w 1304"/>
              <a:gd name="T1" fmla="*/ 651 h 1304"/>
              <a:gd name="T2" fmla="*/ 1303 w 1304"/>
              <a:gd name="T3" fmla="*/ 651 h 1304"/>
              <a:gd name="T4" fmla="*/ 651 w 1304"/>
              <a:gd name="T5" fmla="*/ 1303 h 1304"/>
              <a:gd name="T6" fmla="*/ 651 w 1304"/>
              <a:gd name="T7" fmla="*/ 1303 h 1304"/>
              <a:gd name="T8" fmla="*/ 0 w 1304"/>
              <a:gd name="T9" fmla="*/ 651 h 1304"/>
              <a:gd name="T10" fmla="*/ 0 w 1304"/>
              <a:gd name="T11" fmla="*/ 651 h 1304"/>
              <a:gd name="T12" fmla="*/ 651 w 1304"/>
              <a:gd name="T13" fmla="*/ 0 h 1304"/>
              <a:gd name="T14" fmla="*/ 651 w 1304"/>
              <a:gd name="T15" fmla="*/ 0 h 1304"/>
              <a:gd name="T16" fmla="*/ 1303 w 1304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1"/>
                </a:moveTo>
                <a:lnTo>
                  <a:pt x="1303" y="651"/>
                </a:lnTo>
                <a:cubicBezTo>
                  <a:pt x="1303" y="1011"/>
                  <a:pt x="1011" y="1303"/>
                  <a:pt x="651" y="1303"/>
                </a:cubicBezTo>
                <a:lnTo>
                  <a:pt x="651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2"/>
                  <a:pt x="292" y="0"/>
                  <a:pt x="651" y="0"/>
                </a:cubicBezTo>
                <a:lnTo>
                  <a:pt x="651" y="0"/>
                </a:lnTo>
                <a:cubicBezTo>
                  <a:pt x="1011" y="0"/>
                  <a:pt x="1303" y="292"/>
                  <a:pt x="1303" y="6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0"/>
          <p:cNvSpPr>
            <a:spLocks noChangeArrowheads="1"/>
          </p:cNvSpPr>
          <p:nvPr/>
        </p:nvSpPr>
        <p:spPr bwMode="auto">
          <a:xfrm>
            <a:off x="10970462" y="6350554"/>
            <a:ext cx="215726" cy="21572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6 w 194"/>
              <a:gd name="T5" fmla="*/ 193 h 194"/>
              <a:gd name="T6" fmla="*/ 96 w 194"/>
              <a:gd name="T7" fmla="*/ 193 h 194"/>
              <a:gd name="T8" fmla="*/ 0 w 194"/>
              <a:gd name="T9" fmla="*/ 97 h 194"/>
              <a:gd name="T10" fmla="*/ 0 w 194"/>
              <a:gd name="T11" fmla="*/ 97 h 194"/>
              <a:gd name="T12" fmla="*/ 96 w 194"/>
              <a:gd name="T13" fmla="*/ 0 h 194"/>
              <a:gd name="T14" fmla="*/ 96 w 194"/>
              <a:gd name="T15" fmla="*/ 0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150"/>
                  <a:pt x="149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4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3" y="44"/>
                  <a:pt x="193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41"/>
          <p:cNvSpPr>
            <a:spLocks noChangeArrowheads="1"/>
          </p:cNvSpPr>
          <p:nvPr/>
        </p:nvSpPr>
        <p:spPr bwMode="auto">
          <a:xfrm>
            <a:off x="9950665" y="7326223"/>
            <a:ext cx="215726" cy="215726"/>
          </a:xfrm>
          <a:custGeom>
            <a:avLst/>
            <a:gdLst>
              <a:gd name="T0" fmla="*/ 193 w 194"/>
              <a:gd name="T1" fmla="*/ 96 h 194"/>
              <a:gd name="T2" fmla="*/ 193 w 194"/>
              <a:gd name="T3" fmla="*/ 96 h 194"/>
              <a:gd name="T4" fmla="*/ 96 w 194"/>
              <a:gd name="T5" fmla="*/ 193 h 194"/>
              <a:gd name="T6" fmla="*/ 96 w 194"/>
              <a:gd name="T7" fmla="*/ 193 h 194"/>
              <a:gd name="T8" fmla="*/ 0 w 194"/>
              <a:gd name="T9" fmla="*/ 96 h 194"/>
              <a:gd name="T10" fmla="*/ 0 w 194"/>
              <a:gd name="T11" fmla="*/ 96 h 194"/>
              <a:gd name="T12" fmla="*/ 96 w 194"/>
              <a:gd name="T13" fmla="*/ 0 h 194"/>
              <a:gd name="T14" fmla="*/ 96 w 194"/>
              <a:gd name="T15" fmla="*/ 0 h 194"/>
              <a:gd name="T16" fmla="*/ 193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6"/>
                </a:moveTo>
                <a:lnTo>
                  <a:pt x="193" y="96"/>
                </a:lnTo>
                <a:cubicBezTo>
                  <a:pt x="193" y="150"/>
                  <a:pt x="150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50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50" y="0"/>
                  <a:pt x="193" y="43"/>
                  <a:pt x="193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42"/>
          <p:cNvSpPr>
            <a:spLocks noChangeArrowheads="1"/>
          </p:cNvSpPr>
          <p:nvPr/>
        </p:nvSpPr>
        <p:spPr bwMode="auto">
          <a:xfrm>
            <a:off x="10754736" y="8576456"/>
            <a:ext cx="215726" cy="21572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7 w 194"/>
              <a:gd name="T5" fmla="*/ 193 h 194"/>
              <a:gd name="T6" fmla="*/ 97 w 194"/>
              <a:gd name="T7" fmla="*/ 193 h 194"/>
              <a:gd name="T8" fmla="*/ 0 w 194"/>
              <a:gd name="T9" fmla="*/ 97 h 194"/>
              <a:gd name="T10" fmla="*/ 0 w 194"/>
              <a:gd name="T11" fmla="*/ 97 h 194"/>
              <a:gd name="T12" fmla="*/ 97 w 194"/>
              <a:gd name="T13" fmla="*/ 0 h 194"/>
              <a:gd name="T14" fmla="*/ 97 w 194"/>
              <a:gd name="T15" fmla="*/ 0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150"/>
                  <a:pt x="150" y="193"/>
                  <a:pt x="97" y="193"/>
                </a:cubicBezTo>
                <a:lnTo>
                  <a:pt x="97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3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43"/>
          <p:cNvSpPr>
            <a:spLocks noChangeArrowheads="1"/>
          </p:cNvSpPr>
          <p:nvPr/>
        </p:nvSpPr>
        <p:spPr bwMode="auto">
          <a:xfrm>
            <a:off x="8445486" y="10263043"/>
            <a:ext cx="215726" cy="215726"/>
          </a:xfrm>
          <a:custGeom>
            <a:avLst/>
            <a:gdLst>
              <a:gd name="T0" fmla="*/ 193 w 194"/>
              <a:gd name="T1" fmla="*/ 96 h 193"/>
              <a:gd name="T2" fmla="*/ 193 w 194"/>
              <a:gd name="T3" fmla="*/ 96 h 193"/>
              <a:gd name="T4" fmla="*/ 97 w 194"/>
              <a:gd name="T5" fmla="*/ 192 h 193"/>
              <a:gd name="T6" fmla="*/ 97 w 194"/>
              <a:gd name="T7" fmla="*/ 192 h 193"/>
              <a:gd name="T8" fmla="*/ 0 w 194"/>
              <a:gd name="T9" fmla="*/ 96 h 193"/>
              <a:gd name="T10" fmla="*/ 0 w 194"/>
              <a:gd name="T11" fmla="*/ 96 h 193"/>
              <a:gd name="T12" fmla="*/ 97 w 194"/>
              <a:gd name="T13" fmla="*/ 0 h 193"/>
              <a:gd name="T14" fmla="*/ 97 w 194"/>
              <a:gd name="T15" fmla="*/ 0 h 193"/>
              <a:gd name="T16" fmla="*/ 193 w 194"/>
              <a:gd name="T17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3">
                <a:moveTo>
                  <a:pt x="193" y="96"/>
                </a:moveTo>
                <a:lnTo>
                  <a:pt x="193" y="96"/>
                </a:lnTo>
                <a:cubicBezTo>
                  <a:pt x="193" y="149"/>
                  <a:pt x="150" y="192"/>
                  <a:pt x="97" y="192"/>
                </a:cubicBezTo>
                <a:lnTo>
                  <a:pt x="97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2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2"/>
                  <a:pt x="193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4"/>
          <p:cNvSpPr>
            <a:spLocks noChangeArrowheads="1"/>
          </p:cNvSpPr>
          <p:nvPr/>
        </p:nvSpPr>
        <p:spPr bwMode="auto">
          <a:xfrm>
            <a:off x="8553349" y="6384872"/>
            <a:ext cx="215726" cy="215726"/>
          </a:xfrm>
          <a:custGeom>
            <a:avLst/>
            <a:gdLst>
              <a:gd name="T0" fmla="*/ 192 w 193"/>
              <a:gd name="T1" fmla="*/ 96 h 194"/>
              <a:gd name="T2" fmla="*/ 192 w 193"/>
              <a:gd name="T3" fmla="*/ 96 h 194"/>
              <a:gd name="T4" fmla="*/ 96 w 193"/>
              <a:gd name="T5" fmla="*/ 193 h 194"/>
              <a:gd name="T6" fmla="*/ 96 w 193"/>
              <a:gd name="T7" fmla="*/ 193 h 194"/>
              <a:gd name="T8" fmla="*/ 0 w 193"/>
              <a:gd name="T9" fmla="*/ 96 h 194"/>
              <a:gd name="T10" fmla="*/ 0 w 193"/>
              <a:gd name="T11" fmla="*/ 96 h 194"/>
              <a:gd name="T12" fmla="*/ 96 w 193"/>
              <a:gd name="T13" fmla="*/ 0 h 194"/>
              <a:gd name="T14" fmla="*/ 96 w 193"/>
              <a:gd name="T15" fmla="*/ 0 h 194"/>
              <a:gd name="T16" fmla="*/ 192 w 193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4">
                <a:moveTo>
                  <a:pt x="192" y="96"/>
                </a:moveTo>
                <a:lnTo>
                  <a:pt x="192" y="96"/>
                </a:lnTo>
                <a:cubicBezTo>
                  <a:pt x="192" y="149"/>
                  <a:pt x="150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50" y="0"/>
                  <a:pt x="192" y="43"/>
                  <a:pt x="192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5"/>
          <p:cNvSpPr>
            <a:spLocks noChangeArrowheads="1"/>
          </p:cNvSpPr>
          <p:nvPr/>
        </p:nvSpPr>
        <p:spPr bwMode="auto">
          <a:xfrm>
            <a:off x="7989518" y="4595327"/>
            <a:ext cx="215726" cy="215726"/>
          </a:xfrm>
          <a:custGeom>
            <a:avLst/>
            <a:gdLst>
              <a:gd name="T0" fmla="*/ 192 w 193"/>
              <a:gd name="T1" fmla="*/ 97 h 195"/>
              <a:gd name="T2" fmla="*/ 192 w 193"/>
              <a:gd name="T3" fmla="*/ 97 h 195"/>
              <a:gd name="T4" fmla="*/ 96 w 193"/>
              <a:gd name="T5" fmla="*/ 194 h 195"/>
              <a:gd name="T6" fmla="*/ 96 w 193"/>
              <a:gd name="T7" fmla="*/ 194 h 195"/>
              <a:gd name="T8" fmla="*/ 0 w 193"/>
              <a:gd name="T9" fmla="*/ 97 h 195"/>
              <a:gd name="T10" fmla="*/ 0 w 193"/>
              <a:gd name="T11" fmla="*/ 97 h 195"/>
              <a:gd name="T12" fmla="*/ 96 w 193"/>
              <a:gd name="T13" fmla="*/ 0 h 195"/>
              <a:gd name="T14" fmla="*/ 96 w 193"/>
              <a:gd name="T15" fmla="*/ 0 h 195"/>
              <a:gd name="T16" fmla="*/ 192 w 193"/>
              <a:gd name="T17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5">
                <a:moveTo>
                  <a:pt x="192" y="97"/>
                </a:moveTo>
                <a:lnTo>
                  <a:pt x="192" y="97"/>
                </a:lnTo>
                <a:cubicBezTo>
                  <a:pt x="192" y="150"/>
                  <a:pt x="149" y="194"/>
                  <a:pt x="96" y="194"/>
                </a:cubicBezTo>
                <a:lnTo>
                  <a:pt x="96" y="194"/>
                </a:lnTo>
                <a:cubicBezTo>
                  <a:pt x="42" y="194"/>
                  <a:pt x="0" y="150"/>
                  <a:pt x="0" y="97"/>
                </a:cubicBezTo>
                <a:lnTo>
                  <a:pt x="0" y="97"/>
                </a:lnTo>
                <a:cubicBezTo>
                  <a:pt x="0" y="44"/>
                  <a:pt x="42" y="0"/>
                  <a:pt x="96" y="0"/>
                </a:cubicBezTo>
                <a:lnTo>
                  <a:pt x="96" y="0"/>
                </a:lnTo>
                <a:cubicBezTo>
                  <a:pt x="149" y="0"/>
                  <a:pt x="192" y="44"/>
                  <a:pt x="192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6"/>
          <p:cNvSpPr>
            <a:spLocks noChangeArrowheads="1"/>
          </p:cNvSpPr>
          <p:nvPr/>
        </p:nvSpPr>
        <p:spPr bwMode="auto">
          <a:xfrm>
            <a:off x="7518842" y="8973587"/>
            <a:ext cx="215726" cy="215726"/>
          </a:xfrm>
          <a:custGeom>
            <a:avLst/>
            <a:gdLst>
              <a:gd name="T0" fmla="*/ 192 w 193"/>
              <a:gd name="T1" fmla="*/ 97 h 194"/>
              <a:gd name="T2" fmla="*/ 192 w 193"/>
              <a:gd name="T3" fmla="*/ 97 h 194"/>
              <a:gd name="T4" fmla="*/ 96 w 193"/>
              <a:gd name="T5" fmla="*/ 193 h 194"/>
              <a:gd name="T6" fmla="*/ 96 w 193"/>
              <a:gd name="T7" fmla="*/ 193 h 194"/>
              <a:gd name="T8" fmla="*/ 0 w 193"/>
              <a:gd name="T9" fmla="*/ 97 h 194"/>
              <a:gd name="T10" fmla="*/ 0 w 193"/>
              <a:gd name="T11" fmla="*/ 97 h 194"/>
              <a:gd name="T12" fmla="*/ 96 w 193"/>
              <a:gd name="T13" fmla="*/ 0 h 194"/>
              <a:gd name="T14" fmla="*/ 96 w 193"/>
              <a:gd name="T15" fmla="*/ 0 h 194"/>
              <a:gd name="T16" fmla="*/ 192 w 193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4">
                <a:moveTo>
                  <a:pt x="192" y="97"/>
                </a:moveTo>
                <a:lnTo>
                  <a:pt x="192" y="97"/>
                </a:lnTo>
                <a:cubicBezTo>
                  <a:pt x="192" y="150"/>
                  <a:pt x="150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50" y="0"/>
                  <a:pt x="192" y="43"/>
                  <a:pt x="192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7"/>
          <p:cNvSpPr>
            <a:spLocks noChangeArrowheads="1"/>
          </p:cNvSpPr>
          <p:nvPr/>
        </p:nvSpPr>
        <p:spPr bwMode="auto">
          <a:xfrm>
            <a:off x="6543173" y="9669794"/>
            <a:ext cx="215726" cy="215726"/>
          </a:xfrm>
          <a:custGeom>
            <a:avLst/>
            <a:gdLst>
              <a:gd name="T0" fmla="*/ 193 w 194"/>
              <a:gd name="T1" fmla="*/ 96 h 193"/>
              <a:gd name="T2" fmla="*/ 193 w 194"/>
              <a:gd name="T3" fmla="*/ 96 h 193"/>
              <a:gd name="T4" fmla="*/ 97 w 194"/>
              <a:gd name="T5" fmla="*/ 192 h 193"/>
              <a:gd name="T6" fmla="*/ 97 w 194"/>
              <a:gd name="T7" fmla="*/ 192 h 193"/>
              <a:gd name="T8" fmla="*/ 0 w 194"/>
              <a:gd name="T9" fmla="*/ 96 h 193"/>
              <a:gd name="T10" fmla="*/ 0 w 194"/>
              <a:gd name="T11" fmla="*/ 96 h 193"/>
              <a:gd name="T12" fmla="*/ 97 w 194"/>
              <a:gd name="T13" fmla="*/ 0 h 193"/>
              <a:gd name="T14" fmla="*/ 97 w 194"/>
              <a:gd name="T15" fmla="*/ 0 h 193"/>
              <a:gd name="T16" fmla="*/ 193 w 194"/>
              <a:gd name="T17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3">
                <a:moveTo>
                  <a:pt x="193" y="96"/>
                </a:moveTo>
                <a:lnTo>
                  <a:pt x="193" y="96"/>
                </a:lnTo>
                <a:cubicBezTo>
                  <a:pt x="193" y="150"/>
                  <a:pt x="150" y="192"/>
                  <a:pt x="97" y="192"/>
                </a:cubicBezTo>
                <a:lnTo>
                  <a:pt x="97" y="192"/>
                </a:lnTo>
                <a:cubicBezTo>
                  <a:pt x="43" y="192"/>
                  <a:pt x="0" y="150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8"/>
          <p:cNvSpPr>
            <a:spLocks noChangeArrowheads="1"/>
          </p:cNvSpPr>
          <p:nvPr/>
        </p:nvSpPr>
        <p:spPr bwMode="auto">
          <a:xfrm>
            <a:off x="9097566" y="5051292"/>
            <a:ext cx="632472" cy="539316"/>
          </a:xfrm>
          <a:custGeom>
            <a:avLst/>
            <a:gdLst>
              <a:gd name="T0" fmla="*/ 38 w 570"/>
              <a:gd name="T1" fmla="*/ 297 h 487"/>
              <a:gd name="T2" fmla="*/ 101 w 570"/>
              <a:gd name="T3" fmla="*/ 329 h 487"/>
              <a:gd name="T4" fmla="*/ 119 w 570"/>
              <a:gd name="T5" fmla="*/ 347 h 487"/>
              <a:gd name="T6" fmla="*/ 138 w 570"/>
              <a:gd name="T7" fmla="*/ 329 h 487"/>
              <a:gd name="T8" fmla="*/ 431 w 570"/>
              <a:gd name="T9" fmla="*/ 297 h 487"/>
              <a:gd name="T10" fmla="*/ 431 w 570"/>
              <a:gd name="T11" fmla="*/ 329 h 487"/>
              <a:gd name="T12" fmla="*/ 450 w 570"/>
              <a:gd name="T13" fmla="*/ 347 h 487"/>
              <a:gd name="T14" fmla="*/ 468 w 570"/>
              <a:gd name="T15" fmla="*/ 297 h 487"/>
              <a:gd name="T16" fmla="*/ 532 w 570"/>
              <a:gd name="T17" fmla="*/ 449 h 487"/>
              <a:gd name="T18" fmla="*/ 285 w 570"/>
              <a:gd name="T19" fmla="*/ 108 h 487"/>
              <a:gd name="T20" fmla="*/ 532 w 570"/>
              <a:gd name="T21" fmla="*/ 260 h 487"/>
              <a:gd name="T22" fmla="*/ 468 w 570"/>
              <a:gd name="T23" fmla="*/ 248 h 487"/>
              <a:gd name="T24" fmla="*/ 450 w 570"/>
              <a:gd name="T25" fmla="*/ 229 h 487"/>
              <a:gd name="T26" fmla="*/ 431 w 570"/>
              <a:gd name="T27" fmla="*/ 248 h 487"/>
              <a:gd name="T28" fmla="*/ 138 w 570"/>
              <a:gd name="T29" fmla="*/ 260 h 487"/>
              <a:gd name="T30" fmla="*/ 138 w 570"/>
              <a:gd name="T31" fmla="*/ 248 h 487"/>
              <a:gd name="T32" fmla="*/ 119 w 570"/>
              <a:gd name="T33" fmla="*/ 229 h 487"/>
              <a:gd name="T34" fmla="*/ 101 w 570"/>
              <a:gd name="T35" fmla="*/ 260 h 487"/>
              <a:gd name="T36" fmla="*/ 38 w 570"/>
              <a:gd name="T37" fmla="*/ 108 h 487"/>
              <a:gd name="T38" fmla="*/ 189 w 570"/>
              <a:gd name="T39" fmla="*/ 66 h 487"/>
              <a:gd name="T40" fmla="*/ 380 w 570"/>
              <a:gd name="T41" fmla="*/ 37 h 487"/>
              <a:gd name="T42" fmla="*/ 380 w 570"/>
              <a:gd name="T43" fmla="*/ 66 h 487"/>
              <a:gd name="T44" fmla="*/ 285 w 570"/>
              <a:gd name="T45" fmla="*/ 71 h 487"/>
              <a:gd name="T46" fmla="*/ 189 w 570"/>
              <a:gd name="T47" fmla="*/ 71 h 487"/>
              <a:gd name="T48" fmla="*/ 540 w 570"/>
              <a:gd name="T49" fmla="*/ 71 h 487"/>
              <a:gd name="T50" fmla="*/ 416 w 570"/>
              <a:gd name="T51" fmla="*/ 71 h 487"/>
              <a:gd name="T52" fmla="*/ 417 w 570"/>
              <a:gd name="T53" fmla="*/ 20 h 487"/>
              <a:gd name="T54" fmla="*/ 394 w 570"/>
              <a:gd name="T55" fmla="*/ 0 h 487"/>
              <a:gd name="T56" fmla="*/ 175 w 570"/>
              <a:gd name="T57" fmla="*/ 0 h 487"/>
              <a:gd name="T58" fmla="*/ 153 w 570"/>
              <a:gd name="T59" fmla="*/ 66 h 487"/>
              <a:gd name="T60" fmla="*/ 153 w 570"/>
              <a:gd name="T61" fmla="*/ 71 h 487"/>
              <a:gd name="T62" fmla="*/ 30 w 570"/>
              <a:gd name="T63" fmla="*/ 71 h 487"/>
              <a:gd name="T64" fmla="*/ 0 w 570"/>
              <a:gd name="T65" fmla="*/ 457 h 487"/>
              <a:gd name="T66" fmla="*/ 29 w 570"/>
              <a:gd name="T67" fmla="*/ 486 h 487"/>
              <a:gd name="T68" fmla="*/ 540 w 570"/>
              <a:gd name="T69" fmla="*/ 486 h 487"/>
              <a:gd name="T70" fmla="*/ 569 w 570"/>
              <a:gd name="T71" fmla="*/ 100 h 487"/>
              <a:gd name="T72" fmla="*/ 540 w 570"/>
              <a:gd name="T73" fmla="*/ 71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0" h="487">
                <a:moveTo>
                  <a:pt x="38" y="449"/>
                </a:moveTo>
                <a:lnTo>
                  <a:pt x="38" y="297"/>
                </a:lnTo>
                <a:lnTo>
                  <a:pt x="101" y="297"/>
                </a:lnTo>
                <a:lnTo>
                  <a:pt x="101" y="329"/>
                </a:lnTo>
                <a:lnTo>
                  <a:pt x="101" y="329"/>
                </a:lnTo>
                <a:cubicBezTo>
                  <a:pt x="101" y="339"/>
                  <a:pt x="109" y="347"/>
                  <a:pt x="119" y="347"/>
                </a:cubicBezTo>
                <a:lnTo>
                  <a:pt x="119" y="347"/>
                </a:lnTo>
                <a:cubicBezTo>
                  <a:pt x="130" y="347"/>
                  <a:pt x="138" y="339"/>
                  <a:pt x="138" y="329"/>
                </a:cubicBezTo>
                <a:lnTo>
                  <a:pt x="138" y="297"/>
                </a:lnTo>
                <a:lnTo>
                  <a:pt x="431" y="297"/>
                </a:lnTo>
                <a:lnTo>
                  <a:pt x="431" y="329"/>
                </a:lnTo>
                <a:lnTo>
                  <a:pt x="431" y="329"/>
                </a:lnTo>
                <a:cubicBezTo>
                  <a:pt x="431" y="339"/>
                  <a:pt x="440" y="347"/>
                  <a:pt x="450" y="347"/>
                </a:cubicBezTo>
                <a:lnTo>
                  <a:pt x="450" y="347"/>
                </a:lnTo>
                <a:cubicBezTo>
                  <a:pt x="460" y="347"/>
                  <a:pt x="468" y="339"/>
                  <a:pt x="468" y="329"/>
                </a:cubicBezTo>
                <a:lnTo>
                  <a:pt x="468" y="297"/>
                </a:lnTo>
                <a:lnTo>
                  <a:pt x="532" y="297"/>
                </a:lnTo>
                <a:lnTo>
                  <a:pt x="532" y="449"/>
                </a:lnTo>
                <a:lnTo>
                  <a:pt x="38" y="449"/>
                </a:lnTo>
                <a:close/>
                <a:moveTo>
                  <a:pt x="285" y="108"/>
                </a:moveTo>
                <a:lnTo>
                  <a:pt x="532" y="108"/>
                </a:lnTo>
                <a:lnTo>
                  <a:pt x="532" y="260"/>
                </a:lnTo>
                <a:lnTo>
                  <a:pt x="468" y="260"/>
                </a:lnTo>
                <a:lnTo>
                  <a:pt x="468" y="248"/>
                </a:lnTo>
                <a:lnTo>
                  <a:pt x="468" y="248"/>
                </a:lnTo>
                <a:cubicBezTo>
                  <a:pt x="468" y="238"/>
                  <a:pt x="460" y="229"/>
                  <a:pt x="450" y="229"/>
                </a:cubicBezTo>
                <a:lnTo>
                  <a:pt x="450" y="229"/>
                </a:lnTo>
                <a:cubicBezTo>
                  <a:pt x="440" y="229"/>
                  <a:pt x="431" y="238"/>
                  <a:pt x="431" y="248"/>
                </a:cubicBezTo>
                <a:lnTo>
                  <a:pt x="431" y="260"/>
                </a:lnTo>
                <a:lnTo>
                  <a:pt x="138" y="260"/>
                </a:lnTo>
                <a:lnTo>
                  <a:pt x="138" y="248"/>
                </a:lnTo>
                <a:lnTo>
                  <a:pt x="138" y="248"/>
                </a:lnTo>
                <a:cubicBezTo>
                  <a:pt x="138" y="238"/>
                  <a:pt x="130" y="229"/>
                  <a:pt x="119" y="229"/>
                </a:cubicBezTo>
                <a:lnTo>
                  <a:pt x="119" y="229"/>
                </a:lnTo>
                <a:cubicBezTo>
                  <a:pt x="109" y="229"/>
                  <a:pt x="101" y="238"/>
                  <a:pt x="101" y="248"/>
                </a:cubicBezTo>
                <a:lnTo>
                  <a:pt x="101" y="260"/>
                </a:lnTo>
                <a:lnTo>
                  <a:pt x="38" y="260"/>
                </a:lnTo>
                <a:lnTo>
                  <a:pt x="38" y="108"/>
                </a:lnTo>
                <a:lnTo>
                  <a:pt x="285" y="108"/>
                </a:lnTo>
                <a:close/>
                <a:moveTo>
                  <a:pt x="189" y="66"/>
                </a:moveTo>
                <a:lnTo>
                  <a:pt x="189" y="37"/>
                </a:lnTo>
                <a:lnTo>
                  <a:pt x="380" y="37"/>
                </a:lnTo>
                <a:lnTo>
                  <a:pt x="380" y="66"/>
                </a:lnTo>
                <a:lnTo>
                  <a:pt x="380" y="66"/>
                </a:lnTo>
                <a:cubicBezTo>
                  <a:pt x="380" y="67"/>
                  <a:pt x="381" y="69"/>
                  <a:pt x="381" y="71"/>
                </a:cubicBezTo>
                <a:lnTo>
                  <a:pt x="285" y="71"/>
                </a:lnTo>
                <a:lnTo>
                  <a:pt x="189" y="71"/>
                </a:lnTo>
                <a:lnTo>
                  <a:pt x="189" y="71"/>
                </a:lnTo>
                <a:cubicBezTo>
                  <a:pt x="189" y="69"/>
                  <a:pt x="189" y="67"/>
                  <a:pt x="189" y="66"/>
                </a:cubicBezTo>
                <a:close/>
                <a:moveTo>
                  <a:pt x="540" y="71"/>
                </a:moveTo>
                <a:lnTo>
                  <a:pt x="416" y="71"/>
                </a:lnTo>
                <a:lnTo>
                  <a:pt x="416" y="71"/>
                </a:lnTo>
                <a:cubicBezTo>
                  <a:pt x="417" y="69"/>
                  <a:pt x="417" y="67"/>
                  <a:pt x="417" y="66"/>
                </a:cubicBezTo>
                <a:lnTo>
                  <a:pt x="417" y="20"/>
                </a:lnTo>
                <a:lnTo>
                  <a:pt x="417" y="20"/>
                </a:lnTo>
                <a:cubicBezTo>
                  <a:pt x="417" y="7"/>
                  <a:pt x="405" y="0"/>
                  <a:pt x="394" y="0"/>
                </a:cubicBezTo>
                <a:lnTo>
                  <a:pt x="175" y="0"/>
                </a:lnTo>
                <a:lnTo>
                  <a:pt x="175" y="0"/>
                </a:lnTo>
                <a:cubicBezTo>
                  <a:pt x="164" y="0"/>
                  <a:pt x="153" y="7"/>
                  <a:pt x="153" y="20"/>
                </a:cubicBezTo>
                <a:lnTo>
                  <a:pt x="153" y="66"/>
                </a:lnTo>
                <a:lnTo>
                  <a:pt x="153" y="66"/>
                </a:lnTo>
                <a:cubicBezTo>
                  <a:pt x="153" y="68"/>
                  <a:pt x="153" y="69"/>
                  <a:pt x="153" y="71"/>
                </a:cubicBezTo>
                <a:lnTo>
                  <a:pt x="30" y="71"/>
                </a:lnTo>
                <a:lnTo>
                  <a:pt x="30" y="71"/>
                </a:lnTo>
                <a:cubicBezTo>
                  <a:pt x="14" y="71"/>
                  <a:pt x="0" y="85"/>
                  <a:pt x="0" y="102"/>
                </a:cubicBezTo>
                <a:lnTo>
                  <a:pt x="0" y="457"/>
                </a:lnTo>
                <a:lnTo>
                  <a:pt x="0" y="457"/>
                </a:lnTo>
                <a:cubicBezTo>
                  <a:pt x="0" y="473"/>
                  <a:pt x="13" y="486"/>
                  <a:pt x="29" y="486"/>
                </a:cubicBezTo>
                <a:lnTo>
                  <a:pt x="540" y="486"/>
                </a:lnTo>
                <a:lnTo>
                  <a:pt x="540" y="486"/>
                </a:lnTo>
                <a:cubicBezTo>
                  <a:pt x="556" y="486"/>
                  <a:pt x="569" y="473"/>
                  <a:pt x="569" y="457"/>
                </a:cubicBezTo>
                <a:lnTo>
                  <a:pt x="569" y="100"/>
                </a:lnTo>
                <a:lnTo>
                  <a:pt x="569" y="100"/>
                </a:lnTo>
                <a:cubicBezTo>
                  <a:pt x="569" y="84"/>
                  <a:pt x="556" y="71"/>
                  <a:pt x="540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9"/>
          <p:cNvSpPr>
            <a:spLocks noChangeArrowheads="1"/>
          </p:cNvSpPr>
          <p:nvPr/>
        </p:nvSpPr>
        <p:spPr bwMode="auto">
          <a:xfrm>
            <a:off x="9857512" y="9816880"/>
            <a:ext cx="617761" cy="416745"/>
          </a:xfrm>
          <a:custGeom>
            <a:avLst/>
            <a:gdLst>
              <a:gd name="T0" fmla="*/ 311 w 556"/>
              <a:gd name="T1" fmla="*/ 47 h 374"/>
              <a:gd name="T2" fmla="*/ 311 w 556"/>
              <a:gd name="T3" fmla="*/ 47 h 374"/>
              <a:gd name="T4" fmla="*/ 36 w 556"/>
              <a:gd name="T5" fmla="*/ 338 h 374"/>
              <a:gd name="T6" fmla="*/ 519 w 556"/>
              <a:gd name="T7" fmla="*/ 338 h 374"/>
              <a:gd name="T8" fmla="*/ 519 w 556"/>
              <a:gd name="T9" fmla="*/ 36 h 374"/>
              <a:gd name="T10" fmla="*/ 356 w 556"/>
              <a:gd name="T11" fmla="*/ 36 h 374"/>
              <a:gd name="T12" fmla="*/ 344 w 556"/>
              <a:gd name="T13" fmla="*/ 61 h 374"/>
              <a:gd name="T14" fmla="*/ 344 w 556"/>
              <a:gd name="T15" fmla="*/ 61 h 374"/>
              <a:gd name="T16" fmla="*/ 321 w 556"/>
              <a:gd name="T17" fmla="*/ 77 h 374"/>
              <a:gd name="T18" fmla="*/ 36 w 556"/>
              <a:gd name="T19" fmla="*/ 77 h 374"/>
              <a:gd name="T20" fmla="*/ 36 w 556"/>
              <a:gd name="T21" fmla="*/ 338 h 374"/>
              <a:gd name="T22" fmla="*/ 526 w 556"/>
              <a:gd name="T23" fmla="*/ 373 h 374"/>
              <a:gd name="T24" fmla="*/ 27 w 556"/>
              <a:gd name="T25" fmla="*/ 373 h 374"/>
              <a:gd name="T26" fmla="*/ 27 w 556"/>
              <a:gd name="T27" fmla="*/ 373 h 374"/>
              <a:gd name="T28" fmla="*/ 0 w 556"/>
              <a:gd name="T29" fmla="*/ 346 h 374"/>
              <a:gd name="T30" fmla="*/ 0 w 556"/>
              <a:gd name="T31" fmla="*/ 69 h 374"/>
              <a:gd name="T32" fmla="*/ 0 w 556"/>
              <a:gd name="T33" fmla="*/ 69 h 374"/>
              <a:gd name="T34" fmla="*/ 29 w 556"/>
              <a:gd name="T35" fmla="*/ 41 h 374"/>
              <a:gd name="T36" fmla="*/ 314 w 556"/>
              <a:gd name="T37" fmla="*/ 41 h 374"/>
              <a:gd name="T38" fmla="*/ 326 w 556"/>
              <a:gd name="T39" fmla="*/ 15 h 374"/>
              <a:gd name="T40" fmla="*/ 326 w 556"/>
              <a:gd name="T41" fmla="*/ 15 h 374"/>
              <a:gd name="T42" fmla="*/ 349 w 556"/>
              <a:gd name="T43" fmla="*/ 0 h 374"/>
              <a:gd name="T44" fmla="*/ 526 w 556"/>
              <a:gd name="T45" fmla="*/ 0 h 374"/>
              <a:gd name="T46" fmla="*/ 526 w 556"/>
              <a:gd name="T47" fmla="*/ 0 h 374"/>
              <a:gd name="T48" fmla="*/ 555 w 556"/>
              <a:gd name="T49" fmla="*/ 27 h 374"/>
              <a:gd name="T50" fmla="*/ 555 w 556"/>
              <a:gd name="T51" fmla="*/ 346 h 374"/>
              <a:gd name="T52" fmla="*/ 555 w 556"/>
              <a:gd name="T53" fmla="*/ 346 h 374"/>
              <a:gd name="T54" fmla="*/ 526 w 556"/>
              <a:gd name="T55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6" h="374">
                <a:moveTo>
                  <a:pt x="311" y="47"/>
                </a:moveTo>
                <a:lnTo>
                  <a:pt x="311" y="47"/>
                </a:lnTo>
                <a:close/>
                <a:moveTo>
                  <a:pt x="36" y="338"/>
                </a:moveTo>
                <a:lnTo>
                  <a:pt x="519" y="338"/>
                </a:lnTo>
                <a:lnTo>
                  <a:pt x="519" y="36"/>
                </a:lnTo>
                <a:lnTo>
                  <a:pt x="356" y="36"/>
                </a:lnTo>
                <a:lnTo>
                  <a:pt x="344" y="61"/>
                </a:lnTo>
                <a:lnTo>
                  <a:pt x="344" y="61"/>
                </a:lnTo>
                <a:cubicBezTo>
                  <a:pt x="340" y="70"/>
                  <a:pt x="331" y="77"/>
                  <a:pt x="321" y="77"/>
                </a:cubicBezTo>
                <a:lnTo>
                  <a:pt x="36" y="77"/>
                </a:lnTo>
                <a:lnTo>
                  <a:pt x="36" y="338"/>
                </a:lnTo>
                <a:close/>
                <a:moveTo>
                  <a:pt x="526" y="373"/>
                </a:moveTo>
                <a:lnTo>
                  <a:pt x="27" y="373"/>
                </a:lnTo>
                <a:lnTo>
                  <a:pt x="27" y="373"/>
                </a:lnTo>
                <a:cubicBezTo>
                  <a:pt x="12" y="373"/>
                  <a:pt x="0" y="362"/>
                  <a:pt x="0" y="346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53"/>
                  <a:pt x="13" y="41"/>
                  <a:pt x="29" y="41"/>
                </a:cubicBezTo>
                <a:lnTo>
                  <a:pt x="314" y="41"/>
                </a:lnTo>
                <a:lnTo>
                  <a:pt x="326" y="15"/>
                </a:lnTo>
                <a:lnTo>
                  <a:pt x="326" y="15"/>
                </a:lnTo>
                <a:cubicBezTo>
                  <a:pt x="330" y="6"/>
                  <a:pt x="339" y="0"/>
                  <a:pt x="349" y="0"/>
                </a:cubicBezTo>
                <a:lnTo>
                  <a:pt x="526" y="0"/>
                </a:lnTo>
                <a:lnTo>
                  <a:pt x="526" y="0"/>
                </a:lnTo>
                <a:cubicBezTo>
                  <a:pt x="542" y="0"/>
                  <a:pt x="555" y="12"/>
                  <a:pt x="555" y="27"/>
                </a:cubicBezTo>
                <a:lnTo>
                  <a:pt x="555" y="346"/>
                </a:lnTo>
                <a:lnTo>
                  <a:pt x="555" y="346"/>
                </a:lnTo>
                <a:cubicBezTo>
                  <a:pt x="555" y="362"/>
                  <a:pt x="542" y="373"/>
                  <a:pt x="526" y="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0"/>
          <p:cNvSpPr>
            <a:spLocks noChangeArrowheads="1"/>
          </p:cNvSpPr>
          <p:nvPr/>
        </p:nvSpPr>
        <p:spPr bwMode="auto">
          <a:xfrm>
            <a:off x="9935958" y="9816880"/>
            <a:ext cx="112764" cy="39223"/>
          </a:xfrm>
          <a:custGeom>
            <a:avLst/>
            <a:gdLst>
              <a:gd name="T0" fmla="*/ 83 w 103"/>
              <a:gd name="T1" fmla="*/ 36 h 37"/>
              <a:gd name="T2" fmla="*/ 17 w 103"/>
              <a:gd name="T3" fmla="*/ 36 h 37"/>
              <a:gd name="T4" fmla="*/ 17 w 103"/>
              <a:gd name="T5" fmla="*/ 36 h 37"/>
              <a:gd name="T6" fmla="*/ 0 w 103"/>
              <a:gd name="T7" fmla="*/ 18 h 37"/>
              <a:gd name="T8" fmla="*/ 0 w 103"/>
              <a:gd name="T9" fmla="*/ 18 h 37"/>
              <a:gd name="T10" fmla="*/ 17 w 103"/>
              <a:gd name="T11" fmla="*/ 0 h 37"/>
              <a:gd name="T12" fmla="*/ 83 w 103"/>
              <a:gd name="T13" fmla="*/ 0 h 37"/>
              <a:gd name="T14" fmla="*/ 83 w 103"/>
              <a:gd name="T15" fmla="*/ 0 h 37"/>
              <a:gd name="T16" fmla="*/ 102 w 103"/>
              <a:gd name="T17" fmla="*/ 18 h 37"/>
              <a:gd name="T18" fmla="*/ 102 w 103"/>
              <a:gd name="T19" fmla="*/ 18 h 37"/>
              <a:gd name="T20" fmla="*/ 83 w 103"/>
              <a:gd name="T21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37">
                <a:moveTo>
                  <a:pt x="83" y="36"/>
                </a:moveTo>
                <a:lnTo>
                  <a:pt x="17" y="36"/>
                </a:lnTo>
                <a:lnTo>
                  <a:pt x="17" y="36"/>
                </a:lnTo>
                <a:cubicBezTo>
                  <a:pt x="8" y="36"/>
                  <a:pt x="0" y="28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7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94" y="0"/>
                  <a:pt x="102" y="8"/>
                  <a:pt x="102" y="18"/>
                </a:cubicBezTo>
                <a:lnTo>
                  <a:pt x="102" y="18"/>
                </a:lnTo>
                <a:cubicBezTo>
                  <a:pt x="102" y="28"/>
                  <a:pt x="94" y="36"/>
                  <a:pt x="8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1"/>
          <p:cNvSpPr>
            <a:spLocks noChangeArrowheads="1"/>
          </p:cNvSpPr>
          <p:nvPr/>
        </p:nvSpPr>
        <p:spPr bwMode="auto">
          <a:xfrm>
            <a:off x="10269353" y="9890425"/>
            <a:ext cx="127475" cy="107863"/>
          </a:xfrm>
          <a:custGeom>
            <a:avLst/>
            <a:gdLst>
              <a:gd name="T0" fmla="*/ 36 w 114"/>
              <a:gd name="T1" fmla="*/ 59 h 96"/>
              <a:gd name="T2" fmla="*/ 77 w 114"/>
              <a:gd name="T3" fmla="*/ 59 h 96"/>
              <a:gd name="T4" fmla="*/ 77 w 114"/>
              <a:gd name="T5" fmla="*/ 36 h 96"/>
              <a:gd name="T6" fmla="*/ 36 w 114"/>
              <a:gd name="T7" fmla="*/ 36 h 96"/>
              <a:gd name="T8" fmla="*/ 36 w 114"/>
              <a:gd name="T9" fmla="*/ 59 h 96"/>
              <a:gd name="T10" fmla="*/ 93 w 114"/>
              <a:gd name="T11" fmla="*/ 95 h 96"/>
              <a:gd name="T12" fmla="*/ 20 w 114"/>
              <a:gd name="T13" fmla="*/ 95 h 96"/>
              <a:gd name="T14" fmla="*/ 20 w 114"/>
              <a:gd name="T15" fmla="*/ 95 h 96"/>
              <a:gd name="T16" fmla="*/ 0 w 114"/>
              <a:gd name="T17" fmla="*/ 76 h 96"/>
              <a:gd name="T18" fmla="*/ 0 w 114"/>
              <a:gd name="T19" fmla="*/ 19 h 96"/>
              <a:gd name="T20" fmla="*/ 0 w 114"/>
              <a:gd name="T21" fmla="*/ 19 h 96"/>
              <a:gd name="T22" fmla="*/ 20 w 114"/>
              <a:gd name="T23" fmla="*/ 0 h 96"/>
              <a:gd name="T24" fmla="*/ 93 w 114"/>
              <a:gd name="T25" fmla="*/ 0 h 96"/>
              <a:gd name="T26" fmla="*/ 93 w 114"/>
              <a:gd name="T27" fmla="*/ 0 h 96"/>
              <a:gd name="T28" fmla="*/ 113 w 114"/>
              <a:gd name="T29" fmla="*/ 19 h 96"/>
              <a:gd name="T30" fmla="*/ 113 w 114"/>
              <a:gd name="T31" fmla="*/ 76 h 96"/>
              <a:gd name="T32" fmla="*/ 113 w 114"/>
              <a:gd name="T33" fmla="*/ 76 h 96"/>
              <a:gd name="T34" fmla="*/ 93 w 114"/>
              <a:gd name="T3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96">
                <a:moveTo>
                  <a:pt x="36" y="59"/>
                </a:moveTo>
                <a:lnTo>
                  <a:pt x="77" y="59"/>
                </a:lnTo>
                <a:lnTo>
                  <a:pt x="77" y="36"/>
                </a:lnTo>
                <a:lnTo>
                  <a:pt x="36" y="36"/>
                </a:lnTo>
                <a:lnTo>
                  <a:pt x="36" y="59"/>
                </a:lnTo>
                <a:close/>
                <a:moveTo>
                  <a:pt x="93" y="95"/>
                </a:moveTo>
                <a:lnTo>
                  <a:pt x="20" y="95"/>
                </a:lnTo>
                <a:lnTo>
                  <a:pt x="20" y="95"/>
                </a:lnTo>
                <a:cubicBezTo>
                  <a:pt x="9" y="95"/>
                  <a:pt x="0" y="87"/>
                  <a:pt x="0" y="7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93" y="0"/>
                </a:lnTo>
                <a:lnTo>
                  <a:pt x="93" y="0"/>
                </a:lnTo>
                <a:cubicBezTo>
                  <a:pt x="104" y="0"/>
                  <a:pt x="113" y="9"/>
                  <a:pt x="113" y="19"/>
                </a:cubicBezTo>
                <a:lnTo>
                  <a:pt x="113" y="76"/>
                </a:lnTo>
                <a:lnTo>
                  <a:pt x="113" y="76"/>
                </a:lnTo>
                <a:cubicBezTo>
                  <a:pt x="113" y="87"/>
                  <a:pt x="104" y="95"/>
                  <a:pt x="9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2"/>
          <p:cNvSpPr>
            <a:spLocks noChangeArrowheads="1"/>
          </p:cNvSpPr>
          <p:nvPr/>
        </p:nvSpPr>
        <p:spPr bwMode="auto">
          <a:xfrm>
            <a:off x="10024210" y="9934549"/>
            <a:ext cx="240239" cy="240242"/>
          </a:xfrm>
          <a:custGeom>
            <a:avLst/>
            <a:gdLst>
              <a:gd name="T0" fmla="*/ 106 w 214"/>
              <a:gd name="T1" fmla="*/ 36 h 215"/>
              <a:gd name="T2" fmla="*/ 106 w 214"/>
              <a:gd name="T3" fmla="*/ 36 h 215"/>
              <a:gd name="T4" fmla="*/ 35 w 214"/>
              <a:gd name="T5" fmla="*/ 106 h 215"/>
              <a:gd name="T6" fmla="*/ 35 w 214"/>
              <a:gd name="T7" fmla="*/ 106 h 215"/>
              <a:gd name="T8" fmla="*/ 106 w 214"/>
              <a:gd name="T9" fmla="*/ 178 h 215"/>
              <a:gd name="T10" fmla="*/ 106 w 214"/>
              <a:gd name="T11" fmla="*/ 178 h 215"/>
              <a:gd name="T12" fmla="*/ 176 w 214"/>
              <a:gd name="T13" fmla="*/ 106 h 215"/>
              <a:gd name="T14" fmla="*/ 176 w 214"/>
              <a:gd name="T15" fmla="*/ 106 h 215"/>
              <a:gd name="T16" fmla="*/ 106 w 214"/>
              <a:gd name="T17" fmla="*/ 36 h 215"/>
              <a:gd name="T18" fmla="*/ 106 w 214"/>
              <a:gd name="T19" fmla="*/ 214 h 215"/>
              <a:gd name="T20" fmla="*/ 106 w 214"/>
              <a:gd name="T21" fmla="*/ 214 h 215"/>
              <a:gd name="T22" fmla="*/ 0 w 214"/>
              <a:gd name="T23" fmla="*/ 106 h 215"/>
              <a:gd name="T24" fmla="*/ 0 w 214"/>
              <a:gd name="T25" fmla="*/ 106 h 215"/>
              <a:gd name="T26" fmla="*/ 106 w 214"/>
              <a:gd name="T27" fmla="*/ 0 h 215"/>
              <a:gd name="T28" fmla="*/ 106 w 214"/>
              <a:gd name="T29" fmla="*/ 0 h 215"/>
              <a:gd name="T30" fmla="*/ 213 w 214"/>
              <a:gd name="T31" fmla="*/ 106 h 215"/>
              <a:gd name="T32" fmla="*/ 213 w 214"/>
              <a:gd name="T33" fmla="*/ 106 h 215"/>
              <a:gd name="T34" fmla="*/ 106 w 214"/>
              <a:gd name="T35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" h="215">
                <a:moveTo>
                  <a:pt x="106" y="36"/>
                </a:moveTo>
                <a:lnTo>
                  <a:pt x="106" y="36"/>
                </a:lnTo>
                <a:cubicBezTo>
                  <a:pt x="67" y="36"/>
                  <a:pt x="35" y="68"/>
                  <a:pt x="35" y="106"/>
                </a:cubicBezTo>
                <a:lnTo>
                  <a:pt x="35" y="106"/>
                </a:lnTo>
                <a:cubicBezTo>
                  <a:pt x="35" y="146"/>
                  <a:pt x="67" y="178"/>
                  <a:pt x="106" y="178"/>
                </a:cubicBezTo>
                <a:lnTo>
                  <a:pt x="106" y="178"/>
                </a:lnTo>
                <a:cubicBezTo>
                  <a:pt x="145" y="178"/>
                  <a:pt x="176" y="146"/>
                  <a:pt x="176" y="106"/>
                </a:cubicBezTo>
                <a:lnTo>
                  <a:pt x="176" y="106"/>
                </a:lnTo>
                <a:cubicBezTo>
                  <a:pt x="176" y="68"/>
                  <a:pt x="145" y="36"/>
                  <a:pt x="106" y="36"/>
                </a:cubicBezTo>
                <a:close/>
                <a:moveTo>
                  <a:pt x="106" y="214"/>
                </a:moveTo>
                <a:lnTo>
                  <a:pt x="106" y="214"/>
                </a:lnTo>
                <a:cubicBezTo>
                  <a:pt x="48" y="214"/>
                  <a:pt x="0" y="165"/>
                  <a:pt x="0" y="106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lnTo>
                  <a:pt x="106" y="0"/>
                </a:lnTo>
                <a:cubicBezTo>
                  <a:pt x="165" y="0"/>
                  <a:pt x="213" y="48"/>
                  <a:pt x="213" y="106"/>
                </a:cubicBezTo>
                <a:lnTo>
                  <a:pt x="213" y="106"/>
                </a:lnTo>
                <a:cubicBezTo>
                  <a:pt x="213" y="165"/>
                  <a:pt x="165" y="214"/>
                  <a:pt x="106" y="2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3"/>
          <p:cNvSpPr>
            <a:spLocks noChangeArrowheads="1"/>
          </p:cNvSpPr>
          <p:nvPr/>
        </p:nvSpPr>
        <p:spPr bwMode="auto">
          <a:xfrm>
            <a:off x="8945579" y="7978306"/>
            <a:ext cx="446159" cy="573634"/>
          </a:xfrm>
          <a:custGeom>
            <a:avLst/>
            <a:gdLst>
              <a:gd name="T0" fmla="*/ 363 w 403"/>
              <a:gd name="T1" fmla="*/ 427 h 514"/>
              <a:gd name="T2" fmla="*/ 313 w 403"/>
              <a:gd name="T3" fmla="*/ 479 h 514"/>
              <a:gd name="T4" fmla="*/ 325 w 403"/>
              <a:gd name="T5" fmla="*/ 347 h 514"/>
              <a:gd name="T6" fmla="*/ 344 w 403"/>
              <a:gd name="T7" fmla="*/ 355 h 514"/>
              <a:gd name="T8" fmla="*/ 363 w 403"/>
              <a:gd name="T9" fmla="*/ 427 h 514"/>
              <a:gd name="T10" fmla="*/ 124 w 403"/>
              <a:gd name="T11" fmla="*/ 465 h 514"/>
              <a:gd name="T12" fmla="*/ 93 w 403"/>
              <a:gd name="T13" fmla="*/ 479 h 514"/>
              <a:gd name="T14" fmla="*/ 43 w 403"/>
              <a:gd name="T15" fmla="*/ 427 h 514"/>
              <a:gd name="T16" fmla="*/ 41 w 403"/>
              <a:gd name="T17" fmla="*/ 412 h 514"/>
              <a:gd name="T18" fmla="*/ 41 w 403"/>
              <a:gd name="T19" fmla="*/ 395 h 514"/>
              <a:gd name="T20" fmla="*/ 61 w 403"/>
              <a:gd name="T21" fmla="*/ 355 h 514"/>
              <a:gd name="T22" fmla="*/ 80 w 403"/>
              <a:gd name="T23" fmla="*/ 347 h 514"/>
              <a:gd name="T24" fmla="*/ 394 w 403"/>
              <a:gd name="T25" fmla="*/ 360 h 514"/>
              <a:gd name="T26" fmla="*/ 393 w 403"/>
              <a:gd name="T27" fmla="*/ 264 h 514"/>
              <a:gd name="T28" fmla="*/ 396 w 403"/>
              <a:gd name="T29" fmla="*/ 160 h 514"/>
              <a:gd name="T30" fmla="*/ 357 w 403"/>
              <a:gd name="T31" fmla="*/ 72 h 514"/>
              <a:gd name="T32" fmla="*/ 294 w 403"/>
              <a:gd name="T33" fmla="*/ 20 h 514"/>
              <a:gd name="T34" fmla="*/ 207 w 403"/>
              <a:gd name="T35" fmla="*/ 0 h 514"/>
              <a:gd name="T36" fmla="*/ 202 w 403"/>
              <a:gd name="T37" fmla="*/ 0 h 514"/>
              <a:gd name="T38" fmla="*/ 129 w 403"/>
              <a:gd name="T39" fmla="*/ 11 h 514"/>
              <a:gd name="T40" fmla="*/ 20 w 403"/>
              <a:gd name="T41" fmla="*/ 110 h 514"/>
              <a:gd name="T42" fmla="*/ 12 w 403"/>
              <a:gd name="T43" fmla="*/ 259 h 514"/>
              <a:gd name="T44" fmla="*/ 10 w 403"/>
              <a:gd name="T45" fmla="*/ 365 h 514"/>
              <a:gd name="T46" fmla="*/ 8 w 403"/>
              <a:gd name="T47" fmla="*/ 392 h 514"/>
              <a:gd name="T48" fmla="*/ 7 w 403"/>
              <a:gd name="T49" fmla="*/ 412 h 514"/>
              <a:gd name="T50" fmla="*/ 7 w 403"/>
              <a:gd name="T51" fmla="*/ 413 h 514"/>
              <a:gd name="T52" fmla="*/ 10 w 403"/>
              <a:gd name="T53" fmla="*/ 435 h 514"/>
              <a:gd name="T54" fmla="*/ 88 w 403"/>
              <a:gd name="T55" fmla="*/ 513 h 514"/>
              <a:gd name="T56" fmla="*/ 93 w 403"/>
              <a:gd name="T57" fmla="*/ 513 h 514"/>
              <a:gd name="T58" fmla="*/ 123 w 403"/>
              <a:gd name="T59" fmla="*/ 503 h 514"/>
              <a:gd name="T60" fmla="*/ 155 w 403"/>
              <a:gd name="T61" fmla="*/ 485 h 514"/>
              <a:gd name="T62" fmla="*/ 160 w 403"/>
              <a:gd name="T63" fmla="*/ 467 h 514"/>
              <a:gd name="T64" fmla="*/ 107 w 403"/>
              <a:gd name="T65" fmla="*/ 324 h 514"/>
              <a:gd name="T66" fmla="*/ 94 w 403"/>
              <a:gd name="T67" fmla="*/ 312 h 514"/>
              <a:gd name="T68" fmla="*/ 64 w 403"/>
              <a:gd name="T69" fmla="*/ 318 h 514"/>
              <a:gd name="T70" fmla="*/ 48 w 403"/>
              <a:gd name="T71" fmla="*/ 325 h 514"/>
              <a:gd name="T72" fmla="*/ 45 w 403"/>
              <a:gd name="T73" fmla="*/ 252 h 514"/>
              <a:gd name="T74" fmla="*/ 51 w 403"/>
              <a:gd name="T75" fmla="*/ 122 h 514"/>
              <a:gd name="T76" fmla="*/ 139 w 403"/>
              <a:gd name="T77" fmla="*/ 43 h 514"/>
              <a:gd name="T78" fmla="*/ 202 w 403"/>
              <a:gd name="T79" fmla="*/ 33 h 514"/>
              <a:gd name="T80" fmla="*/ 206 w 403"/>
              <a:gd name="T81" fmla="*/ 33 h 514"/>
              <a:gd name="T82" fmla="*/ 331 w 403"/>
              <a:gd name="T83" fmla="*/ 92 h 514"/>
              <a:gd name="T84" fmla="*/ 363 w 403"/>
              <a:gd name="T85" fmla="*/ 166 h 514"/>
              <a:gd name="T86" fmla="*/ 360 w 403"/>
              <a:gd name="T87" fmla="*/ 256 h 514"/>
              <a:gd name="T88" fmla="*/ 357 w 403"/>
              <a:gd name="T89" fmla="*/ 324 h 514"/>
              <a:gd name="T90" fmla="*/ 342 w 403"/>
              <a:gd name="T91" fmla="*/ 318 h 514"/>
              <a:gd name="T92" fmla="*/ 311 w 403"/>
              <a:gd name="T93" fmla="*/ 312 h 514"/>
              <a:gd name="T94" fmla="*/ 299 w 403"/>
              <a:gd name="T95" fmla="*/ 324 h 514"/>
              <a:gd name="T96" fmla="*/ 246 w 403"/>
              <a:gd name="T97" fmla="*/ 465 h 514"/>
              <a:gd name="T98" fmla="*/ 245 w 403"/>
              <a:gd name="T99" fmla="*/ 467 h 514"/>
              <a:gd name="T100" fmla="*/ 251 w 403"/>
              <a:gd name="T101" fmla="*/ 485 h 514"/>
              <a:gd name="T102" fmla="*/ 283 w 403"/>
              <a:gd name="T103" fmla="*/ 503 h 514"/>
              <a:gd name="T104" fmla="*/ 314 w 403"/>
              <a:gd name="T105" fmla="*/ 513 h 514"/>
              <a:gd name="T106" fmla="*/ 318 w 403"/>
              <a:gd name="T107" fmla="*/ 513 h 514"/>
              <a:gd name="T108" fmla="*/ 395 w 403"/>
              <a:gd name="T109" fmla="*/ 435 h 514"/>
              <a:gd name="T110" fmla="*/ 399 w 403"/>
              <a:gd name="T111" fmla="*/ 406 h 514"/>
              <a:gd name="T112" fmla="*/ 399 w 403"/>
              <a:gd name="T113" fmla="*/ 40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3" h="514">
                <a:moveTo>
                  <a:pt x="363" y="427"/>
                </a:moveTo>
                <a:lnTo>
                  <a:pt x="363" y="427"/>
                </a:lnTo>
                <a:cubicBezTo>
                  <a:pt x="356" y="452"/>
                  <a:pt x="337" y="472"/>
                  <a:pt x="313" y="479"/>
                </a:cubicBezTo>
                <a:lnTo>
                  <a:pt x="313" y="479"/>
                </a:lnTo>
                <a:cubicBezTo>
                  <a:pt x="306" y="477"/>
                  <a:pt x="291" y="470"/>
                  <a:pt x="281" y="465"/>
                </a:cubicBezTo>
                <a:lnTo>
                  <a:pt x="325" y="347"/>
                </a:lnTo>
                <a:lnTo>
                  <a:pt x="325" y="347"/>
                </a:lnTo>
                <a:cubicBezTo>
                  <a:pt x="333" y="350"/>
                  <a:pt x="341" y="353"/>
                  <a:pt x="344" y="355"/>
                </a:cubicBezTo>
                <a:lnTo>
                  <a:pt x="344" y="355"/>
                </a:lnTo>
                <a:cubicBezTo>
                  <a:pt x="363" y="374"/>
                  <a:pt x="370" y="401"/>
                  <a:pt x="363" y="427"/>
                </a:cubicBezTo>
                <a:close/>
                <a:moveTo>
                  <a:pt x="80" y="347"/>
                </a:moveTo>
                <a:lnTo>
                  <a:pt x="124" y="465"/>
                </a:lnTo>
                <a:lnTo>
                  <a:pt x="124" y="465"/>
                </a:lnTo>
                <a:cubicBezTo>
                  <a:pt x="115" y="470"/>
                  <a:pt x="100" y="477"/>
                  <a:pt x="93" y="479"/>
                </a:cubicBezTo>
                <a:lnTo>
                  <a:pt x="93" y="479"/>
                </a:lnTo>
                <a:cubicBezTo>
                  <a:pt x="69" y="472"/>
                  <a:pt x="49" y="452"/>
                  <a:pt x="43" y="427"/>
                </a:cubicBezTo>
                <a:lnTo>
                  <a:pt x="43" y="427"/>
                </a:lnTo>
                <a:cubicBezTo>
                  <a:pt x="42" y="422"/>
                  <a:pt x="41" y="417"/>
                  <a:pt x="41" y="412"/>
                </a:cubicBezTo>
                <a:lnTo>
                  <a:pt x="41" y="412"/>
                </a:lnTo>
                <a:cubicBezTo>
                  <a:pt x="41" y="407"/>
                  <a:pt x="41" y="401"/>
                  <a:pt x="41" y="395"/>
                </a:cubicBezTo>
                <a:lnTo>
                  <a:pt x="41" y="395"/>
                </a:lnTo>
                <a:cubicBezTo>
                  <a:pt x="43" y="380"/>
                  <a:pt x="51" y="366"/>
                  <a:pt x="61" y="355"/>
                </a:cubicBezTo>
                <a:lnTo>
                  <a:pt x="61" y="355"/>
                </a:lnTo>
                <a:cubicBezTo>
                  <a:pt x="65" y="353"/>
                  <a:pt x="73" y="350"/>
                  <a:pt x="80" y="347"/>
                </a:cubicBezTo>
                <a:close/>
                <a:moveTo>
                  <a:pt x="394" y="360"/>
                </a:moveTo>
                <a:lnTo>
                  <a:pt x="394" y="360"/>
                </a:lnTo>
                <a:cubicBezTo>
                  <a:pt x="390" y="330"/>
                  <a:pt x="386" y="295"/>
                  <a:pt x="393" y="264"/>
                </a:cubicBezTo>
                <a:lnTo>
                  <a:pt x="393" y="264"/>
                </a:lnTo>
                <a:cubicBezTo>
                  <a:pt x="401" y="229"/>
                  <a:pt x="402" y="193"/>
                  <a:pt x="396" y="160"/>
                </a:cubicBezTo>
                <a:lnTo>
                  <a:pt x="396" y="160"/>
                </a:lnTo>
                <a:cubicBezTo>
                  <a:pt x="390" y="127"/>
                  <a:pt x="376" y="97"/>
                  <a:pt x="357" y="72"/>
                </a:cubicBezTo>
                <a:lnTo>
                  <a:pt x="357" y="72"/>
                </a:lnTo>
                <a:cubicBezTo>
                  <a:pt x="340" y="50"/>
                  <a:pt x="319" y="32"/>
                  <a:pt x="294" y="20"/>
                </a:cubicBezTo>
                <a:lnTo>
                  <a:pt x="294" y="20"/>
                </a:lnTo>
                <a:cubicBezTo>
                  <a:pt x="268" y="7"/>
                  <a:pt x="238" y="1"/>
                  <a:pt x="207" y="0"/>
                </a:cubicBezTo>
                <a:lnTo>
                  <a:pt x="207" y="0"/>
                </a:lnTo>
                <a:cubicBezTo>
                  <a:pt x="205" y="0"/>
                  <a:pt x="203" y="0"/>
                  <a:pt x="202" y="0"/>
                </a:cubicBezTo>
                <a:lnTo>
                  <a:pt x="202" y="0"/>
                </a:lnTo>
                <a:cubicBezTo>
                  <a:pt x="177" y="0"/>
                  <a:pt x="152" y="4"/>
                  <a:pt x="129" y="11"/>
                </a:cubicBezTo>
                <a:lnTo>
                  <a:pt x="129" y="11"/>
                </a:lnTo>
                <a:cubicBezTo>
                  <a:pt x="77" y="27"/>
                  <a:pt x="40" y="61"/>
                  <a:pt x="20" y="110"/>
                </a:cubicBezTo>
                <a:lnTo>
                  <a:pt x="20" y="110"/>
                </a:lnTo>
                <a:cubicBezTo>
                  <a:pt x="2" y="152"/>
                  <a:pt x="0" y="204"/>
                  <a:pt x="12" y="259"/>
                </a:cubicBezTo>
                <a:lnTo>
                  <a:pt x="12" y="259"/>
                </a:lnTo>
                <a:cubicBezTo>
                  <a:pt x="18" y="290"/>
                  <a:pt x="14" y="331"/>
                  <a:pt x="10" y="365"/>
                </a:cubicBezTo>
                <a:lnTo>
                  <a:pt x="10" y="365"/>
                </a:lnTo>
                <a:cubicBezTo>
                  <a:pt x="10" y="374"/>
                  <a:pt x="9" y="383"/>
                  <a:pt x="8" y="392"/>
                </a:cubicBezTo>
                <a:lnTo>
                  <a:pt x="8" y="392"/>
                </a:lnTo>
                <a:cubicBezTo>
                  <a:pt x="7" y="398"/>
                  <a:pt x="7" y="405"/>
                  <a:pt x="7" y="412"/>
                </a:cubicBezTo>
                <a:lnTo>
                  <a:pt x="7" y="412"/>
                </a:lnTo>
                <a:lnTo>
                  <a:pt x="7" y="412"/>
                </a:lnTo>
                <a:cubicBezTo>
                  <a:pt x="7" y="413"/>
                  <a:pt x="7" y="413"/>
                  <a:pt x="7" y="413"/>
                </a:cubicBezTo>
                <a:lnTo>
                  <a:pt x="7" y="413"/>
                </a:lnTo>
                <a:cubicBezTo>
                  <a:pt x="7" y="421"/>
                  <a:pt x="9" y="428"/>
                  <a:pt x="10" y="435"/>
                </a:cubicBezTo>
                <a:lnTo>
                  <a:pt x="10" y="435"/>
                </a:lnTo>
                <a:cubicBezTo>
                  <a:pt x="21" y="473"/>
                  <a:pt x="50" y="503"/>
                  <a:pt x="88" y="513"/>
                </a:cubicBezTo>
                <a:lnTo>
                  <a:pt x="88" y="513"/>
                </a:lnTo>
                <a:cubicBezTo>
                  <a:pt x="89" y="513"/>
                  <a:pt x="90" y="513"/>
                  <a:pt x="93" y="513"/>
                </a:cubicBezTo>
                <a:lnTo>
                  <a:pt x="93" y="513"/>
                </a:lnTo>
                <a:cubicBezTo>
                  <a:pt x="97" y="513"/>
                  <a:pt x="105" y="511"/>
                  <a:pt x="123" y="503"/>
                </a:cubicBezTo>
                <a:lnTo>
                  <a:pt x="123" y="503"/>
                </a:lnTo>
                <a:cubicBezTo>
                  <a:pt x="139" y="496"/>
                  <a:pt x="151" y="489"/>
                  <a:pt x="155" y="485"/>
                </a:cubicBezTo>
                <a:lnTo>
                  <a:pt x="155" y="485"/>
                </a:lnTo>
                <a:cubicBezTo>
                  <a:pt x="162" y="477"/>
                  <a:pt x="161" y="470"/>
                  <a:pt x="160" y="467"/>
                </a:cubicBezTo>
                <a:lnTo>
                  <a:pt x="160" y="465"/>
                </a:lnTo>
                <a:lnTo>
                  <a:pt x="107" y="324"/>
                </a:lnTo>
                <a:lnTo>
                  <a:pt x="107" y="324"/>
                </a:lnTo>
                <a:cubicBezTo>
                  <a:pt x="105" y="318"/>
                  <a:pt x="100" y="314"/>
                  <a:pt x="94" y="312"/>
                </a:cubicBezTo>
                <a:lnTo>
                  <a:pt x="94" y="312"/>
                </a:lnTo>
                <a:cubicBezTo>
                  <a:pt x="90" y="311"/>
                  <a:pt x="83" y="310"/>
                  <a:pt x="64" y="318"/>
                </a:cubicBezTo>
                <a:lnTo>
                  <a:pt x="64" y="318"/>
                </a:lnTo>
                <a:cubicBezTo>
                  <a:pt x="57" y="320"/>
                  <a:pt x="52" y="322"/>
                  <a:pt x="48" y="325"/>
                </a:cubicBezTo>
                <a:lnTo>
                  <a:pt x="48" y="325"/>
                </a:lnTo>
                <a:cubicBezTo>
                  <a:pt x="49" y="300"/>
                  <a:pt x="49" y="275"/>
                  <a:pt x="45" y="252"/>
                </a:cubicBezTo>
                <a:lnTo>
                  <a:pt x="45" y="252"/>
                </a:lnTo>
                <a:cubicBezTo>
                  <a:pt x="34" y="203"/>
                  <a:pt x="36" y="158"/>
                  <a:pt x="51" y="122"/>
                </a:cubicBezTo>
                <a:lnTo>
                  <a:pt x="51" y="122"/>
                </a:lnTo>
                <a:cubicBezTo>
                  <a:pt x="67" y="83"/>
                  <a:pt x="97" y="56"/>
                  <a:pt x="139" y="43"/>
                </a:cubicBezTo>
                <a:lnTo>
                  <a:pt x="139" y="43"/>
                </a:lnTo>
                <a:cubicBezTo>
                  <a:pt x="159" y="36"/>
                  <a:pt x="180" y="33"/>
                  <a:pt x="202" y="33"/>
                </a:cubicBezTo>
                <a:lnTo>
                  <a:pt x="202" y="33"/>
                </a:lnTo>
                <a:cubicBezTo>
                  <a:pt x="203" y="33"/>
                  <a:pt x="204" y="33"/>
                  <a:pt x="206" y="33"/>
                </a:cubicBezTo>
                <a:lnTo>
                  <a:pt x="206" y="33"/>
                </a:lnTo>
                <a:cubicBezTo>
                  <a:pt x="258" y="34"/>
                  <a:pt x="301" y="54"/>
                  <a:pt x="331" y="92"/>
                </a:cubicBezTo>
                <a:lnTo>
                  <a:pt x="331" y="92"/>
                </a:lnTo>
                <a:cubicBezTo>
                  <a:pt x="347" y="113"/>
                  <a:pt x="358" y="138"/>
                  <a:pt x="363" y="166"/>
                </a:cubicBezTo>
                <a:lnTo>
                  <a:pt x="363" y="166"/>
                </a:lnTo>
                <a:cubicBezTo>
                  <a:pt x="368" y="195"/>
                  <a:pt x="368" y="226"/>
                  <a:pt x="360" y="256"/>
                </a:cubicBezTo>
                <a:lnTo>
                  <a:pt x="360" y="256"/>
                </a:lnTo>
                <a:cubicBezTo>
                  <a:pt x="355" y="279"/>
                  <a:pt x="355" y="302"/>
                  <a:pt x="357" y="324"/>
                </a:cubicBezTo>
                <a:lnTo>
                  <a:pt x="357" y="324"/>
                </a:lnTo>
                <a:cubicBezTo>
                  <a:pt x="353" y="322"/>
                  <a:pt x="348" y="320"/>
                  <a:pt x="342" y="318"/>
                </a:cubicBezTo>
                <a:lnTo>
                  <a:pt x="342" y="318"/>
                </a:lnTo>
                <a:cubicBezTo>
                  <a:pt x="322" y="310"/>
                  <a:pt x="316" y="311"/>
                  <a:pt x="311" y="312"/>
                </a:cubicBezTo>
                <a:lnTo>
                  <a:pt x="311" y="312"/>
                </a:lnTo>
                <a:cubicBezTo>
                  <a:pt x="305" y="314"/>
                  <a:pt x="301" y="318"/>
                  <a:pt x="299" y="324"/>
                </a:cubicBezTo>
                <a:lnTo>
                  <a:pt x="246" y="465"/>
                </a:lnTo>
                <a:lnTo>
                  <a:pt x="246" y="465"/>
                </a:lnTo>
                <a:lnTo>
                  <a:pt x="245" y="467"/>
                </a:lnTo>
                <a:lnTo>
                  <a:pt x="245" y="467"/>
                </a:lnTo>
                <a:cubicBezTo>
                  <a:pt x="245" y="470"/>
                  <a:pt x="243" y="477"/>
                  <a:pt x="251" y="485"/>
                </a:cubicBezTo>
                <a:lnTo>
                  <a:pt x="251" y="485"/>
                </a:lnTo>
                <a:cubicBezTo>
                  <a:pt x="256" y="489"/>
                  <a:pt x="266" y="496"/>
                  <a:pt x="283" y="503"/>
                </a:cubicBezTo>
                <a:lnTo>
                  <a:pt x="283" y="503"/>
                </a:lnTo>
                <a:cubicBezTo>
                  <a:pt x="301" y="511"/>
                  <a:pt x="309" y="513"/>
                  <a:pt x="314" y="513"/>
                </a:cubicBezTo>
                <a:lnTo>
                  <a:pt x="314" y="513"/>
                </a:lnTo>
                <a:cubicBezTo>
                  <a:pt x="316" y="513"/>
                  <a:pt x="317" y="513"/>
                  <a:pt x="318" y="513"/>
                </a:cubicBezTo>
                <a:lnTo>
                  <a:pt x="318" y="513"/>
                </a:lnTo>
                <a:cubicBezTo>
                  <a:pt x="355" y="503"/>
                  <a:pt x="385" y="473"/>
                  <a:pt x="395" y="435"/>
                </a:cubicBezTo>
                <a:lnTo>
                  <a:pt x="395" y="435"/>
                </a:lnTo>
                <a:cubicBezTo>
                  <a:pt x="398" y="426"/>
                  <a:pt x="399" y="416"/>
                  <a:pt x="399" y="406"/>
                </a:cubicBezTo>
                <a:lnTo>
                  <a:pt x="399" y="406"/>
                </a:lnTo>
                <a:cubicBezTo>
                  <a:pt x="399" y="405"/>
                  <a:pt x="399" y="405"/>
                  <a:pt x="399" y="405"/>
                </a:cubicBezTo>
                <a:lnTo>
                  <a:pt x="399" y="405"/>
                </a:lnTo>
                <a:cubicBezTo>
                  <a:pt x="399" y="392"/>
                  <a:pt x="397" y="377"/>
                  <a:pt x="394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4"/>
          <p:cNvSpPr>
            <a:spLocks noChangeArrowheads="1"/>
          </p:cNvSpPr>
          <p:nvPr/>
        </p:nvSpPr>
        <p:spPr bwMode="auto">
          <a:xfrm>
            <a:off x="6945208" y="7090885"/>
            <a:ext cx="534411" cy="470675"/>
          </a:xfrm>
          <a:custGeom>
            <a:avLst/>
            <a:gdLst>
              <a:gd name="T0" fmla="*/ 408 w 481"/>
              <a:gd name="T1" fmla="*/ 142 h 423"/>
              <a:gd name="T2" fmla="*/ 368 w 481"/>
              <a:gd name="T3" fmla="*/ 102 h 423"/>
              <a:gd name="T4" fmla="*/ 352 w 481"/>
              <a:gd name="T5" fmla="*/ 85 h 423"/>
              <a:gd name="T6" fmla="*/ 336 w 481"/>
              <a:gd name="T7" fmla="*/ 102 h 423"/>
              <a:gd name="T8" fmla="*/ 296 w 481"/>
              <a:gd name="T9" fmla="*/ 142 h 423"/>
              <a:gd name="T10" fmla="*/ 256 w 481"/>
              <a:gd name="T11" fmla="*/ 102 h 423"/>
              <a:gd name="T12" fmla="*/ 240 w 481"/>
              <a:gd name="T13" fmla="*/ 85 h 423"/>
              <a:gd name="T14" fmla="*/ 224 w 481"/>
              <a:gd name="T15" fmla="*/ 102 h 423"/>
              <a:gd name="T16" fmla="*/ 184 w 481"/>
              <a:gd name="T17" fmla="*/ 142 h 423"/>
              <a:gd name="T18" fmla="*/ 145 w 481"/>
              <a:gd name="T19" fmla="*/ 102 h 423"/>
              <a:gd name="T20" fmla="*/ 128 w 481"/>
              <a:gd name="T21" fmla="*/ 85 h 423"/>
              <a:gd name="T22" fmla="*/ 112 w 481"/>
              <a:gd name="T23" fmla="*/ 102 h 423"/>
              <a:gd name="T24" fmla="*/ 72 w 481"/>
              <a:gd name="T25" fmla="*/ 142 h 423"/>
              <a:gd name="T26" fmla="*/ 98 w 481"/>
              <a:gd name="T27" fmla="*/ 33 h 423"/>
              <a:gd name="T28" fmla="*/ 447 w 481"/>
              <a:gd name="T29" fmla="*/ 107 h 423"/>
              <a:gd name="T30" fmla="*/ 408 w 481"/>
              <a:gd name="T31" fmla="*/ 142 h 423"/>
              <a:gd name="T32" fmla="*/ 331 w 481"/>
              <a:gd name="T33" fmla="*/ 276 h 423"/>
              <a:gd name="T34" fmla="*/ 312 w 481"/>
              <a:gd name="T35" fmla="*/ 257 h 423"/>
              <a:gd name="T36" fmla="*/ 167 w 481"/>
              <a:gd name="T37" fmla="*/ 257 h 423"/>
              <a:gd name="T38" fmla="*/ 148 w 481"/>
              <a:gd name="T39" fmla="*/ 389 h 423"/>
              <a:gd name="T40" fmla="*/ 80 w 481"/>
              <a:gd name="T41" fmla="*/ 174 h 423"/>
              <a:gd name="T42" fmla="*/ 128 w 481"/>
              <a:gd name="T43" fmla="*/ 147 h 423"/>
              <a:gd name="T44" fmla="*/ 184 w 481"/>
              <a:gd name="T45" fmla="*/ 174 h 423"/>
              <a:gd name="T46" fmla="*/ 240 w 481"/>
              <a:gd name="T47" fmla="*/ 147 h 423"/>
              <a:gd name="T48" fmla="*/ 296 w 481"/>
              <a:gd name="T49" fmla="*/ 174 h 423"/>
              <a:gd name="T50" fmla="*/ 352 w 481"/>
              <a:gd name="T51" fmla="*/ 147 h 423"/>
              <a:gd name="T52" fmla="*/ 399 w 481"/>
              <a:gd name="T53" fmla="*/ 174 h 423"/>
              <a:gd name="T54" fmla="*/ 331 w 481"/>
              <a:gd name="T55" fmla="*/ 389 h 423"/>
              <a:gd name="T56" fmla="*/ 299 w 481"/>
              <a:gd name="T57" fmla="*/ 289 h 423"/>
              <a:gd name="T58" fmla="*/ 181 w 481"/>
              <a:gd name="T59" fmla="*/ 389 h 423"/>
              <a:gd name="T60" fmla="*/ 480 w 481"/>
              <a:gd name="T61" fmla="*/ 102 h 423"/>
              <a:gd name="T62" fmla="*/ 478 w 481"/>
              <a:gd name="T63" fmla="*/ 93 h 423"/>
              <a:gd name="T64" fmla="*/ 474 w 481"/>
              <a:gd name="T65" fmla="*/ 88 h 423"/>
              <a:gd name="T66" fmla="*/ 401 w 481"/>
              <a:gd name="T67" fmla="*/ 6 h 423"/>
              <a:gd name="T68" fmla="*/ 91 w 481"/>
              <a:gd name="T69" fmla="*/ 0 h 423"/>
              <a:gd name="T70" fmla="*/ 79 w 481"/>
              <a:gd name="T71" fmla="*/ 6 h 423"/>
              <a:gd name="T72" fmla="*/ 5 w 481"/>
              <a:gd name="T73" fmla="*/ 89 h 423"/>
              <a:gd name="T74" fmla="*/ 4 w 481"/>
              <a:gd name="T75" fmla="*/ 90 h 423"/>
              <a:gd name="T76" fmla="*/ 0 w 481"/>
              <a:gd name="T77" fmla="*/ 102 h 423"/>
              <a:gd name="T78" fmla="*/ 48 w 481"/>
              <a:gd name="T79" fmla="*/ 399 h 423"/>
              <a:gd name="T80" fmla="*/ 71 w 481"/>
              <a:gd name="T81" fmla="*/ 422 h 423"/>
              <a:gd name="T82" fmla="*/ 312 w 481"/>
              <a:gd name="T83" fmla="*/ 422 h 423"/>
              <a:gd name="T84" fmla="*/ 409 w 481"/>
              <a:gd name="T85" fmla="*/ 422 h 423"/>
              <a:gd name="T86" fmla="*/ 432 w 481"/>
              <a:gd name="T87" fmla="*/ 170 h 423"/>
              <a:gd name="T88" fmla="*/ 480 w 481"/>
              <a:gd name="T89" fmla="*/ 10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1" h="423">
                <a:moveTo>
                  <a:pt x="408" y="142"/>
                </a:moveTo>
                <a:lnTo>
                  <a:pt x="408" y="142"/>
                </a:lnTo>
                <a:cubicBezTo>
                  <a:pt x="386" y="142"/>
                  <a:pt x="368" y="123"/>
                  <a:pt x="368" y="102"/>
                </a:cubicBezTo>
                <a:lnTo>
                  <a:pt x="368" y="102"/>
                </a:lnTo>
                <a:cubicBezTo>
                  <a:pt x="368" y="93"/>
                  <a:pt x="361" y="85"/>
                  <a:pt x="352" y="85"/>
                </a:cubicBezTo>
                <a:lnTo>
                  <a:pt x="352" y="85"/>
                </a:lnTo>
                <a:cubicBezTo>
                  <a:pt x="343" y="85"/>
                  <a:pt x="336" y="93"/>
                  <a:pt x="336" y="102"/>
                </a:cubicBezTo>
                <a:lnTo>
                  <a:pt x="336" y="102"/>
                </a:lnTo>
                <a:cubicBezTo>
                  <a:pt x="336" y="123"/>
                  <a:pt x="318" y="142"/>
                  <a:pt x="296" y="142"/>
                </a:cubicBezTo>
                <a:lnTo>
                  <a:pt x="296" y="142"/>
                </a:lnTo>
                <a:cubicBezTo>
                  <a:pt x="274" y="142"/>
                  <a:pt x="256" y="123"/>
                  <a:pt x="256" y="102"/>
                </a:cubicBezTo>
                <a:lnTo>
                  <a:pt x="256" y="102"/>
                </a:lnTo>
                <a:cubicBezTo>
                  <a:pt x="256" y="93"/>
                  <a:pt x="249" y="85"/>
                  <a:pt x="240" y="85"/>
                </a:cubicBezTo>
                <a:lnTo>
                  <a:pt x="240" y="85"/>
                </a:lnTo>
                <a:cubicBezTo>
                  <a:pt x="231" y="85"/>
                  <a:pt x="224" y="93"/>
                  <a:pt x="224" y="102"/>
                </a:cubicBezTo>
                <a:lnTo>
                  <a:pt x="224" y="102"/>
                </a:lnTo>
                <a:cubicBezTo>
                  <a:pt x="224" y="123"/>
                  <a:pt x="206" y="142"/>
                  <a:pt x="184" y="142"/>
                </a:cubicBezTo>
                <a:lnTo>
                  <a:pt x="184" y="142"/>
                </a:lnTo>
                <a:cubicBezTo>
                  <a:pt x="163" y="142"/>
                  <a:pt x="145" y="123"/>
                  <a:pt x="145" y="102"/>
                </a:cubicBezTo>
                <a:lnTo>
                  <a:pt x="145" y="102"/>
                </a:lnTo>
                <a:cubicBezTo>
                  <a:pt x="145" y="93"/>
                  <a:pt x="137" y="85"/>
                  <a:pt x="128" y="85"/>
                </a:cubicBezTo>
                <a:lnTo>
                  <a:pt x="128" y="85"/>
                </a:lnTo>
                <a:cubicBezTo>
                  <a:pt x="119" y="85"/>
                  <a:pt x="112" y="93"/>
                  <a:pt x="112" y="102"/>
                </a:cubicBezTo>
                <a:lnTo>
                  <a:pt x="112" y="102"/>
                </a:lnTo>
                <a:cubicBezTo>
                  <a:pt x="112" y="123"/>
                  <a:pt x="94" y="142"/>
                  <a:pt x="72" y="142"/>
                </a:cubicBezTo>
                <a:lnTo>
                  <a:pt x="72" y="142"/>
                </a:lnTo>
                <a:cubicBezTo>
                  <a:pt x="52" y="142"/>
                  <a:pt x="35" y="126"/>
                  <a:pt x="33" y="107"/>
                </a:cubicBezTo>
                <a:lnTo>
                  <a:pt x="98" y="33"/>
                </a:lnTo>
                <a:lnTo>
                  <a:pt x="382" y="33"/>
                </a:lnTo>
                <a:lnTo>
                  <a:pt x="447" y="107"/>
                </a:lnTo>
                <a:lnTo>
                  <a:pt x="447" y="107"/>
                </a:lnTo>
                <a:cubicBezTo>
                  <a:pt x="445" y="126"/>
                  <a:pt x="428" y="142"/>
                  <a:pt x="408" y="142"/>
                </a:cubicBezTo>
                <a:close/>
                <a:moveTo>
                  <a:pt x="331" y="389"/>
                </a:moveTo>
                <a:lnTo>
                  <a:pt x="331" y="276"/>
                </a:lnTo>
                <a:lnTo>
                  <a:pt x="331" y="276"/>
                </a:lnTo>
                <a:cubicBezTo>
                  <a:pt x="331" y="265"/>
                  <a:pt x="323" y="257"/>
                  <a:pt x="312" y="257"/>
                </a:cubicBezTo>
                <a:lnTo>
                  <a:pt x="167" y="257"/>
                </a:lnTo>
                <a:lnTo>
                  <a:pt x="167" y="257"/>
                </a:lnTo>
                <a:cubicBezTo>
                  <a:pt x="157" y="257"/>
                  <a:pt x="148" y="265"/>
                  <a:pt x="148" y="276"/>
                </a:cubicBezTo>
                <a:lnTo>
                  <a:pt x="148" y="389"/>
                </a:lnTo>
                <a:lnTo>
                  <a:pt x="80" y="389"/>
                </a:lnTo>
                <a:lnTo>
                  <a:pt x="80" y="174"/>
                </a:lnTo>
                <a:lnTo>
                  <a:pt x="80" y="174"/>
                </a:lnTo>
                <a:cubicBezTo>
                  <a:pt x="100" y="171"/>
                  <a:pt x="117" y="162"/>
                  <a:pt x="128" y="147"/>
                </a:cubicBezTo>
                <a:lnTo>
                  <a:pt x="128" y="147"/>
                </a:lnTo>
                <a:cubicBezTo>
                  <a:pt x="142" y="164"/>
                  <a:pt x="161" y="174"/>
                  <a:pt x="184" y="174"/>
                </a:cubicBezTo>
                <a:lnTo>
                  <a:pt x="184" y="174"/>
                </a:lnTo>
                <a:cubicBezTo>
                  <a:pt x="206" y="174"/>
                  <a:pt x="227" y="164"/>
                  <a:pt x="240" y="147"/>
                </a:cubicBezTo>
                <a:lnTo>
                  <a:pt x="240" y="147"/>
                </a:lnTo>
                <a:cubicBezTo>
                  <a:pt x="253" y="164"/>
                  <a:pt x="273" y="174"/>
                  <a:pt x="296" y="174"/>
                </a:cubicBezTo>
                <a:lnTo>
                  <a:pt x="296" y="174"/>
                </a:lnTo>
                <a:cubicBezTo>
                  <a:pt x="319" y="174"/>
                  <a:pt x="338" y="164"/>
                  <a:pt x="352" y="147"/>
                </a:cubicBezTo>
                <a:lnTo>
                  <a:pt x="352" y="147"/>
                </a:lnTo>
                <a:cubicBezTo>
                  <a:pt x="364" y="162"/>
                  <a:pt x="380" y="171"/>
                  <a:pt x="399" y="174"/>
                </a:cubicBezTo>
                <a:lnTo>
                  <a:pt x="399" y="389"/>
                </a:lnTo>
                <a:lnTo>
                  <a:pt x="331" y="389"/>
                </a:lnTo>
                <a:close/>
                <a:moveTo>
                  <a:pt x="181" y="289"/>
                </a:moveTo>
                <a:lnTo>
                  <a:pt x="299" y="289"/>
                </a:lnTo>
                <a:lnTo>
                  <a:pt x="299" y="389"/>
                </a:lnTo>
                <a:lnTo>
                  <a:pt x="181" y="389"/>
                </a:lnTo>
                <a:lnTo>
                  <a:pt x="181" y="289"/>
                </a:lnTo>
                <a:close/>
                <a:moveTo>
                  <a:pt x="480" y="102"/>
                </a:moveTo>
                <a:lnTo>
                  <a:pt x="480" y="102"/>
                </a:lnTo>
                <a:cubicBezTo>
                  <a:pt x="480" y="99"/>
                  <a:pt x="479" y="96"/>
                  <a:pt x="478" y="93"/>
                </a:cubicBezTo>
                <a:lnTo>
                  <a:pt x="478" y="93"/>
                </a:lnTo>
                <a:cubicBezTo>
                  <a:pt x="477" y="91"/>
                  <a:pt x="476" y="90"/>
                  <a:pt x="474" y="88"/>
                </a:cubicBezTo>
                <a:lnTo>
                  <a:pt x="401" y="6"/>
                </a:lnTo>
                <a:lnTo>
                  <a:pt x="401" y="6"/>
                </a:lnTo>
                <a:cubicBezTo>
                  <a:pt x="399" y="2"/>
                  <a:pt x="394" y="0"/>
                  <a:pt x="389" y="0"/>
                </a:cubicBezTo>
                <a:lnTo>
                  <a:pt x="91" y="0"/>
                </a:lnTo>
                <a:lnTo>
                  <a:pt x="91" y="0"/>
                </a:lnTo>
                <a:cubicBezTo>
                  <a:pt x="86" y="0"/>
                  <a:pt x="82" y="2"/>
                  <a:pt x="79" y="6"/>
                </a:cubicBezTo>
                <a:lnTo>
                  <a:pt x="5" y="89"/>
                </a:lnTo>
                <a:lnTo>
                  <a:pt x="5" y="89"/>
                </a:lnTo>
                <a:lnTo>
                  <a:pt x="4" y="90"/>
                </a:lnTo>
                <a:lnTo>
                  <a:pt x="4" y="90"/>
                </a:lnTo>
                <a:cubicBezTo>
                  <a:pt x="1" y="94"/>
                  <a:pt x="0" y="98"/>
                  <a:pt x="0" y="102"/>
                </a:cubicBezTo>
                <a:lnTo>
                  <a:pt x="0" y="102"/>
                </a:lnTo>
                <a:cubicBezTo>
                  <a:pt x="0" y="133"/>
                  <a:pt x="20" y="160"/>
                  <a:pt x="48" y="170"/>
                </a:cubicBezTo>
                <a:lnTo>
                  <a:pt x="48" y="399"/>
                </a:lnTo>
                <a:lnTo>
                  <a:pt x="48" y="399"/>
                </a:lnTo>
                <a:cubicBezTo>
                  <a:pt x="48" y="412"/>
                  <a:pt x="59" y="422"/>
                  <a:pt x="71" y="422"/>
                </a:cubicBezTo>
                <a:lnTo>
                  <a:pt x="167" y="422"/>
                </a:lnTo>
                <a:lnTo>
                  <a:pt x="312" y="422"/>
                </a:lnTo>
                <a:lnTo>
                  <a:pt x="409" y="422"/>
                </a:lnTo>
                <a:lnTo>
                  <a:pt x="409" y="422"/>
                </a:lnTo>
                <a:cubicBezTo>
                  <a:pt x="422" y="422"/>
                  <a:pt x="432" y="412"/>
                  <a:pt x="432" y="399"/>
                </a:cubicBezTo>
                <a:lnTo>
                  <a:pt x="432" y="170"/>
                </a:lnTo>
                <a:lnTo>
                  <a:pt x="432" y="170"/>
                </a:lnTo>
                <a:cubicBezTo>
                  <a:pt x="460" y="160"/>
                  <a:pt x="480" y="133"/>
                  <a:pt x="48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CuadroTexto 407"/>
          <p:cNvSpPr txBox="1"/>
          <p:nvPr/>
        </p:nvSpPr>
        <p:spPr>
          <a:xfrm>
            <a:off x="14892161" y="6107297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3979272" y="3102763"/>
            <a:ext cx="84689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Pill Components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4416711" y="1186917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4416711" y="1136000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8690630" y="1186917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8690630" y="11360007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4" name="CuadroTexto 413"/>
          <p:cNvSpPr txBox="1"/>
          <p:nvPr/>
        </p:nvSpPr>
        <p:spPr>
          <a:xfrm>
            <a:off x="12874648" y="1188322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2874648" y="11374056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CuadroTexto 415"/>
          <p:cNvSpPr txBox="1"/>
          <p:nvPr/>
        </p:nvSpPr>
        <p:spPr>
          <a:xfrm>
            <a:off x="17248593" y="1188322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7248593" y="11374056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39507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0"/>
          <p:cNvSpPr>
            <a:spLocks noChangeArrowheads="1"/>
          </p:cNvSpPr>
          <p:nvPr/>
        </p:nvSpPr>
        <p:spPr bwMode="auto">
          <a:xfrm>
            <a:off x="15985235" y="1704432"/>
            <a:ext cx="6041042" cy="4971923"/>
          </a:xfrm>
          <a:custGeom>
            <a:avLst/>
            <a:gdLst>
              <a:gd name="T0" fmla="*/ 4672 w 5132"/>
              <a:gd name="T1" fmla="*/ 4225 h 4226"/>
              <a:gd name="T2" fmla="*/ 4672 w 5132"/>
              <a:gd name="T3" fmla="*/ 4225 h 4226"/>
              <a:gd name="T4" fmla="*/ 4340 w 5132"/>
              <a:gd name="T5" fmla="*/ 1127 h 4226"/>
              <a:gd name="T6" fmla="*/ 4340 w 5132"/>
              <a:gd name="T7" fmla="*/ 1127 h 4226"/>
              <a:gd name="T8" fmla="*/ 1876 w 5132"/>
              <a:gd name="T9" fmla="*/ 156 h 4226"/>
              <a:gd name="T10" fmla="*/ 1876 w 5132"/>
              <a:gd name="T11" fmla="*/ 156 h 4226"/>
              <a:gd name="T12" fmla="*/ 394 w 5132"/>
              <a:gd name="T13" fmla="*/ 1064 h 4226"/>
              <a:gd name="T14" fmla="*/ 394 w 5132"/>
              <a:gd name="T15" fmla="*/ 1064 h 4226"/>
              <a:gd name="T16" fmla="*/ 5 w 5132"/>
              <a:gd name="T17" fmla="*/ 1610 h 4226"/>
              <a:gd name="T18" fmla="*/ 5 w 5132"/>
              <a:gd name="T19" fmla="*/ 1610 h 4226"/>
              <a:gd name="T20" fmla="*/ 0 w 5132"/>
              <a:gd name="T21" fmla="*/ 1604 h 4226"/>
              <a:gd name="T22" fmla="*/ 0 w 5132"/>
              <a:gd name="T23" fmla="*/ 4225 h 4226"/>
              <a:gd name="T24" fmla="*/ 4672 w 5132"/>
              <a:gd name="T25" fmla="*/ 4225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2" h="4226">
                <a:moveTo>
                  <a:pt x="4672" y="4225"/>
                </a:moveTo>
                <a:lnTo>
                  <a:pt x="4672" y="4225"/>
                </a:lnTo>
                <a:cubicBezTo>
                  <a:pt x="5131" y="3148"/>
                  <a:pt x="5056" y="2099"/>
                  <a:pt x="4340" y="1127"/>
                </a:cubicBezTo>
                <a:lnTo>
                  <a:pt x="4340" y="1127"/>
                </a:lnTo>
                <a:cubicBezTo>
                  <a:pt x="3733" y="305"/>
                  <a:pt x="2882" y="0"/>
                  <a:pt x="1876" y="156"/>
                </a:cubicBezTo>
                <a:lnTo>
                  <a:pt x="1876" y="156"/>
                </a:lnTo>
                <a:cubicBezTo>
                  <a:pt x="1261" y="252"/>
                  <a:pt x="780" y="589"/>
                  <a:pt x="394" y="1064"/>
                </a:cubicBezTo>
                <a:lnTo>
                  <a:pt x="394" y="1064"/>
                </a:lnTo>
                <a:cubicBezTo>
                  <a:pt x="248" y="1243"/>
                  <a:pt x="125" y="1440"/>
                  <a:pt x="5" y="1610"/>
                </a:cubicBezTo>
                <a:lnTo>
                  <a:pt x="5" y="1610"/>
                </a:lnTo>
                <a:cubicBezTo>
                  <a:pt x="4" y="1608"/>
                  <a:pt x="2" y="1606"/>
                  <a:pt x="0" y="1604"/>
                </a:cubicBezTo>
                <a:lnTo>
                  <a:pt x="0" y="4225"/>
                </a:lnTo>
                <a:lnTo>
                  <a:pt x="4672" y="42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2"/>
          <p:cNvSpPr>
            <a:spLocks noChangeArrowheads="1"/>
          </p:cNvSpPr>
          <p:nvPr/>
        </p:nvSpPr>
        <p:spPr bwMode="auto">
          <a:xfrm>
            <a:off x="10042803" y="1579874"/>
            <a:ext cx="5942432" cy="5096480"/>
          </a:xfrm>
          <a:custGeom>
            <a:avLst/>
            <a:gdLst>
              <a:gd name="T0" fmla="*/ 1618 w 5051"/>
              <a:gd name="T1" fmla="*/ 464 h 4330"/>
              <a:gd name="T2" fmla="*/ 1618 w 5051"/>
              <a:gd name="T3" fmla="*/ 464 h 4330"/>
              <a:gd name="T4" fmla="*/ 104 w 5051"/>
              <a:gd name="T5" fmla="*/ 3343 h 4330"/>
              <a:gd name="T6" fmla="*/ 104 w 5051"/>
              <a:gd name="T7" fmla="*/ 3343 h 4330"/>
              <a:gd name="T8" fmla="*/ 362 w 5051"/>
              <a:gd name="T9" fmla="*/ 4329 h 4330"/>
              <a:gd name="T10" fmla="*/ 5050 w 5051"/>
              <a:gd name="T11" fmla="*/ 4329 h 4330"/>
              <a:gd name="T12" fmla="*/ 5050 w 5051"/>
              <a:gd name="T13" fmla="*/ 1708 h 4330"/>
              <a:gd name="T14" fmla="*/ 5050 w 5051"/>
              <a:gd name="T15" fmla="*/ 1708 h 4330"/>
              <a:gd name="T16" fmla="*/ 4455 w 5051"/>
              <a:gd name="T17" fmla="*/ 961 h 4330"/>
              <a:gd name="T18" fmla="*/ 4455 w 5051"/>
              <a:gd name="T19" fmla="*/ 961 h 4330"/>
              <a:gd name="T20" fmla="*/ 1618 w 5051"/>
              <a:gd name="T21" fmla="*/ 464 h 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1" h="4330">
                <a:moveTo>
                  <a:pt x="1618" y="464"/>
                </a:moveTo>
                <a:lnTo>
                  <a:pt x="1618" y="464"/>
                </a:lnTo>
                <a:cubicBezTo>
                  <a:pt x="575" y="973"/>
                  <a:pt x="0" y="2138"/>
                  <a:pt x="104" y="3343"/>
                </a:cubicBezTo>
                <a:lnTo>
                  <a:pt x="104" y="3343"/>
                </a:lnTo>
                <a:cubicBezTo>
                  <a:pt x="134" y="3693"/>
                  <a:pt x="225" y="4020"/>
                  <a:pt x="362" y="4329"/>
                </a:cubicBezTo>
                <a:lnTo>
                  <a:pt x="5050" y="4329"/>
                </a:lnTo>
                <a:lnTo>
                  <a:pt x="5050" y="1708"/>
                </a:lnTo>
                <a:lnTo>
                  <a:pt x="5050" y="1708"/>
                </a:lnTo>
                <a:cubicBezTo>
                  <a:pt x="4856" y="1461"/>
                  <a:pt x="4675" y="1192"/>
                  <a:pt x="4455" y="961"/>
                </a:cubicBezTo>
                <a:lnTo>
                  <a:pt x="4455" y="961"/>
                </a:lnTo>
                <a:cubicBezTo>
                  <a:pt x="3724" y="191"/>
                  <a:pt x="2571" y="0"/>
                  <a:pt x="1618" y="4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4"/>
          <p:cNvSpPr>
            <a:spLocks noChangeArrowheads="1"/>
          </p:cNvSpPr>
          <p:nvPr/>
        </p:nvSpPr>
        <p:spPr bwMode="auto">
          <a:xfrm>
            <a:off x="15985235" y="6676354"/>
            <a:ext cx="5501292" cy="5459773"/>
          </a:xfrm>
          <a:custGeom>
            <a:avLst/>
            <a:gdLst>
              <a:gd name="T0" fmla="*/ 0 w 4673"/>
              <a:gd name="T1" fmla="*/ 4636 h 4637"/>
              <a:gd name="T2" fmla="*/ 0 w 4673"/>
              <a:gd name="T3" fmla="*/ 4636 h 4637"/>
              <a:gd name="T4" fmla="*/ 219 w 4673"/>
              <a:gd name="T5" fmla="*/ 4537 h 4637"/>
              <a:gd name="T6" fmla="*/ 219 w 4673"/>
              <a:gd name="T7" fmla="*/ 4537 h 4637"/>
              <a:gd name="T8" fmla="*/ 1553 w 4673"/>
              <a:gd name="T9" fmla="*/ 3393 h 4637"/>
              <a:gd name="T10" fmla="*/ 1553 w 4673"/>
              <a:gd name="T11" fmla="*/ 3393 h 4637"/>
              <a:gd name="T12" fmla="*/ 3571 w 4673"/>
              <a:gd name="T13" fmla="*/ 1556 h 4637"/>
              <a:gd name="T14" fmla="*/ 3571 w 4673"/>
              <a:gd name="T15" fmla="*/ 1556 h 4637"/>
              <a:gd name="T16" fmla="*/ 4602 w 4673"/>
              <a:gd name="T17" fmla="*/ 157 h 4637"/>
              <a:gd name="T18" fmla="*/ 4602 w 4673"/>
              <a:gd name="T19" fmla="*/ 157 h 4637"/>
              <a:gd name="T20" fmla="*/ 4672 w 4673"/>
              <a:gd name="T21" fmla="*/ 0 h 4637"/>
              <a:gd name="T22" fmla="*/ 0 w 4673"/>
              <a:gd name="T23" fmla="*/ 0 h 4637"/>
              <a:gd name="T24" fmla="*/ 0 w 4673"/>
              <a:gd name="T25" fmla="*/ 4636 h 4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73" h="4637">
                <a:moveTo>
                  <a:pt x="0" y="4636"/>
                </a:moveTo>
                <a:lnTo>
                  <a:pt x="0" y="4636"/>
                </a:lnTo>
                <a:cubicBezTo>
                  <a:pt x="73" y="4633"/>
                  <a:pt x="147" y="4600"/>
                  <a:pt x="219" y="4537"/>
                </a:cubicBezTo>
                <a:lnTo>
                  <a:pt x="219" y="4537"/>
                </a:lnTo>
                <a:cubicBezTo>
                  <a:pt x="663" y="4155"/>
                  <a:pt x="1108" y="3775"/>
                  <a:pt x="1553" y="3393"/>
                </a:cubicBezTo>
                <a:lnTo>
                  <a:pt x="1553" y="3393"/>
                </a:lnTo>
                <a:cubicBezTo>
                  <a:pt x="2241" y="2798"/>
                  <a:pt x="2941" y="2216"/>
                  <a:pt x="3571" y="1556"/>
                </a:cubicBezTo>
                <a:lnTo>
                  <a:pt x="3571" y="1556"/>
                </a:lnTo>
                <a:cubicBezTo>
                  <a:pt x="3974" y="1133"/>
                  <a:pt x="4350" y="689"/>
                  <a:pt x="4602" y="157"/>
                </a:cubicBezTo>
                <a:lnTo>
                  <a:pt x="4602" y="157"/>
                </a:lnTo>
                <a:cubicBezTo>
                  <a:pt x="4626" y="105"/>
                  <a:pt x="4649" y="52"/>
                  <a:pt x="4672" y="0"/>
                </a:cubicBezTo>
                <a:lnTo>
                  <a:pt x="0" y="0"/>
                </a:lnTo>
                <a:lnTo>
                  <a:pt x="0" y="46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6"/>
          <p:cNvSpPr>
            <a:spLocks noChangeArrowheads="1"/>
          </p:cNvSpPr>
          <p:nvPr/>
        </p:nvSpPr>
        <p:spPr bwMode="auto">
          <a:xfrm>
            <a:off x="10468375" y="6676354"/>
            <a:ext cx="5516860" cy="5459773"/>
          </a:xfrm>
          <a:custGeom>
            <a:avLst/>
            <a:gdLst>
              <a:gd name="T0" fmla="*/ 0 w 4689"/>
              <a:gd name="T1" fmla="*/ 0 h 4641"/>
              <a:gd name="T2" fmla="*/ 0 w 4689"/>
              <a:gd name="T3" fmla="*/ 0 h 4641"/>
              <a:gd name="T4" fmla="*/ 380 w 4689"/>
              <a:gd name="T5" fmla="*/ 675 h 4641"/>
              <a:gd name="T6" fmla="*/ 380 w 4689"/>
              <a:gd name="T7" fmla="*/ 675 h 4641"/>
              <a:gd name="T8" fmla="*/ 1686 w 4689"/>
              <a:gd name="T9" fmla="*/ 2124 h 4641"/>
              <a:gd name="T10" fmla="*/ 1686 w 4689"/>
              <a:gd name="T11" fmla="*/ 2124 h 4641"/>
              <a:gd name="T12" fmla="*/ 4479 w 4689"/>
              <a:gd name="T13" fmla="*/ 4554 h 4641"/>
              <a:gd name="T14" fmla="*/ 4479 w 4689"/>
              <a:gd name="T15" fmla="*/ 4554 h 4641"/>
              <a:gd name="T16" fmla="*/ 4688 w 4689"/>
              <a:gd name="T17" fmla="*/ 4636 h 4641"/>
              <a:gd name="T18" fmla="*/ 4688 w 4689"/>
              <a:gd name="T19" fmla="*/ 0 h 4641"/>
              <a:gd name="T20" fmla="*/ 0 w 4689"/>
              <a:gd name="T21" fmla="*/ 0 h 4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89" h="4641">
                <a:moveTo>
                  <a:pt x="0" y="0"/>
                </a:moveTo>
                <a:lnTo>
                  <a:pt x="0" y="0"/>
                </a:lnTo>
                <a:cubicBezTo>
                  <a:pt x="102" y="235"/>
                  <a:pt x="232" y="458"/>
                  <a:pt x="380" y="675"/>
                </a:cubicBezTo>
                <a:lnTo>
                  <a:pt x="380" y="675"/>
                </a:lnTo>
                <a:cubicBezTo>
                  <a:pt x="750" y="1218"/>
                  <a:pt x="1199" y="1691"/>
                  <a:pt x="1686" y="2124"/>
                </a:cubicBezTo>
                <a:lnTo>
                  <a:pt x="1686" y="2124"/>
                </a:lnTo>
                <a:cubicBezTo>
                  <a:pt x="2610" y="2943"/>
                  <a:pt x="3547" y="3746"/>
                  <a:pt x="4479" y="4554"/>
                </a:cubicBezTo>
                <a:lnTo>
                  <a:pt x="4479" y="4554"/>
                </a:lnTo>
                <a:cubicBezTo>
                  <a:pt x="4546" y="4613"/>
                  <a:pt x="4617" y="4640"/>
                  <a:pt x="4688" y="4636"/>
                </a:cubicBezTo>
                <a:lnTo>
                  <a:pt x="468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38"/>
          <p:cNvSpPr>
            <a:spLocks noChangeArrowheads="1"/>
          </p:cNvSpPr>
          <p:nvPr/>
        </p:nvSpPr>
        <p:spPr bwMode="auto">
          <a:xfrm>
            <a:off x="12871296" y="3437858"/>
            <a:ext cx="705826" cy="814816"/>
          </a:xfrm>
          <a:custGeom>
            <a:avLst/>
            <a:gdLst>
              <a:gd name="T0" fmla="*/ 318 w 600"/>
              <a:gd name="T1" fmla="*/ 642 h 694"/>
              <a:gd name="T2" fmla="*/ 277 w 600"/>
              <a:gd name="T3" fmla="*/ 642 h 694"/>
              <a:gd name="T4" fmla="*/ 280 w 600"/>
              <a:gd name="T5" fmla="*/ 52 h 694"/>
              <a:gd name="T6" fmla="*/ 320 w 600"/>
              <a:gd name="T7" fmla="*/ 52 h 694"/>
              <a:gd name="T8" fmla="*/ 318 w 600"/>
              <a:gd name="T9" fmla="*/ 642 h 694"/>
              <a:gd name="T10" fmla="*/ 573 w 600"/>
              <a:gd name="T11" fmla="*/ 0 h 694"/>
              <a:gd name="T12" fmla="*/ 257 w 600"/>
              <a:gd name="T13" fmla="*/ 0 h 694"/>
              <a:gd name="T14" fmla="*/ 257 w 600"/>
              <a:gd name="T15" fmla="*/ 0 h 694"/>
              <a:gd name="T16" fmla="*/ 255 w 600"/>
              <a:gd name="T17" fmla="*/ 0 h 694"/>
              <a:gd name="T18" fmla="*/ 254 w 600"/>
              <a:gd name="T19" fmla="*/ 0 h 694"/>
              <a:gd name="T20" fmla="*/ 254 w 600"/>
              <a:gd name="T21" fmla="*/ 0 h 694"/>
              <a:gd name="T22" fmla="*/ 251 w 600"/>
              <a:gd name="T23" fmla="*/ 0 h 694"/>
              <a:gd name="T24" fmla="*/ 25 w 600"/>
              <a:gd name="T25" fmla="*/ 0 h 694"/>
              <a:gd name="T26" fmla="*/ 25 w 600"/>
              <a:gd name="T27" fmla="*/ 0 h 694"/>
              <a:gd name="T28" fmla="*/ 0 w 600"/>
              <a:gd name="T29" fmla="*/ 26 h 694"/>
              <a:gd name="T30" fmla="*/ 0 w 600"/>
              <a:gd name="T31" fmla="*/ 119 h 694"/>
              <a:gd name="T32" fmla="*/ 0 w 600"/>
              <a:gd name="T33" fmla="*/ 119 h 694"/>
              <a:gd name="T34" fmla="*/ 25 w 600"/>
              <a:gd name="T35" fmla="*/ 145 h 694"/>
              <a:gd name="T36" fmla="*/ 25 w 600"/>
              <a:gd name="T37" fmla="*/ 145 h 694"/>
              <a:gd name="T38" fmla="*/ 51 w 600"/>
              <a:gd name="T39" fmla="*/ 119 h 694"/>
              <a:gd name="T40" fmla="*/ 51 w 600"/>
              <a:gd name="T41" fmla="*/ 52 h 694"/>
              <a:gd name="T42" fmla="*/ 229 w 600"/>
              <a:gd name="T43" fmla="*/ 52 h 694"/>
              <a:gd name="T44" fmla="*/ 226 w 600"/>
              <a:gd name="T45" fmla="*/ 642 h 694"/>
              <a:gd name="T46" fmla="*/ 161 w 600"/>
              <a:gd name="T47" fmla="*/ 642 h 694"/>
              <a:gd name="T48" fmla="*/ 161 w 600"/>
              <a:gd name="T49" fmla="*/ 642 h 694"/>
              <a:gd name="T50" fmla="*/ 135 w 600"/>
              <a:gd name="T51" fmla="*/ 667 h 694"/>
              <a:gd name="T52" fmla="*/ 135 w 600"/>
              <a:gd name="T53" fmla="*/ 667 h 694"/>
              <a:gd name="T54" fmla="*/ 161 w 600"/>
              <a:gd name="T55" fmla="*/ 693 h 694"/>
              <a:gd name="T56" fmla="*/ 340 w 600"/>
              <a:gd name="T57" fmla="*/ 693 h 694"/>
              <a:gd name="T58" fmla="*/ 340 w 600"/>
              <a:gd name="T59" fmla="*/ 693 h 694"/>
              <a:gd name="T60" fmla="*/ 343 w 600"/>
              <a:gd name="T61" fmla="*/ 693 h 694"/>
              <a:gd name="T62" fmla="*/ 343 w 600"/>
              <a:gd name="T63" fmla="*/ 693 h 694"/>
              <a:gd name="T64" fmla="*/ 343 w 600"/>
              <a:gd name="T65" fmla="*/ 693 h 694"/>
              <a:gd name="T66" fmla="*/ 346 w 600"/>
              <a:gd name="T67" fmla="*/ 693 h 694"/>
              <a:gd name="T68" fmla="*/ 438 w 600"/>
              <a:gd name="T69" fmla="*/ 693 h 694"/>
              <a:gd name="T70" fmla="*/ 438 w 600"/>
              <a:gd name="T71" fmla="*/ 693 h 694"/>
              <a:gd name="T72" fmla="*/ 463 w 600"/>
              <a:gd name="T73" fmla="*/ 667 h 694"/>
              <a:gd name="T74" fmla="*/ 463 w 600"/>
              <a:gd name="T75" fmla="*/ 667 h 694"/>
              <a:gd name="T76" fmla="*/ 438 w 600"/>
              <a:gd name="T77" fmla="*/ 642 h 694"/>
              <a:gd name="T78" fmla="*/ 368 w 600"/>
              <a:gd name="T79" fmla="*/ 642 h 694"/>
              <a:gd name="T80" fmla="*/ 371 w 600"/>
              <a:gd name="T81" fmla="*/ 52 h 694"/>
              <a:gd name="T82" fmla="*/ 548 w 600"/>
              <a:gd name="T83" fmla="*/ 52 h 694"/>
              <a:gd name="T84" fmla="*/ 548 w 600"/>
              <a:gd name="T85" fmla="*/ 119 h 694"/>
              <a:gd name="T86" fmla="*/ 548 w 600"/>
              <a:gd name="T87" fmla="*/ 119 h 694"/>
              <a:gd name="T88" fmla="*/ 573 w 600"/>
              <a:gd name="T89" fmla="*/ 145 h 694"/>
              <a:gd name="T90" fmla="*/ 573 w 600"/>
              <a:gd name="T91" fmla="*/ 145 h 694"/>
              <a:gd name="T92" fmla="*/ 599 w 600"/>
              <a:gd name="T93" fmla="*/ 119 h 694"/>
              <a:gd name="T94" fmla="*/ 599 w 600"/>
              <a:gd name="T95" fmla="*/ 26 h 694"/>
              <a:gd name="T96" fmla="*/ 599 w 600"/>
              <a:gd name="T97" fmla="*/ 26 h 694"/>
              <a:gd name="T98" fmla="*/ 573 w 600"/>
              <a:gd name="T99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694">
                <a:moveTo>
                  <a:pt x="318" y="642"/>
                </a:moveTo>
                <a:lnTo>
                  <a:pt x="277" y="642"/>
                </a:lnTo>
                <a:lnTo>
                  <a:pt x="280" y="52"/>
                </a:lnTo>
                <a:lnTo>
                  <a:pt x="320" y="52"/>
                </a:lnTo>
                <a:lnTo>
                  <a:pt x="318" y="642"/>
                </a:lnTo>
                <a:close/>
                <a:moveTo>
                  <a:pt x="573" y="0"/>
                </a:moveTo>
                <a:lnTo>
                  <a:pt x="257" y="0"/>
                </a:lnTo>
                <a:lnTo>
                  <a:pt x="257" y="0"/>
                </a:lnTo>
                <a:cubicBezTo>
                  <a:pt x="256" y="0"/>
                  <a:pt x="255" y="0"/>
                  <a:pt x="255" y="0"/>
                </a:cubicBezTo>
                <a:lnTo>
                  <a:pt x="254" y="0"/>
                </a:lnTo>
                <a:lnTo>
                  <a:pt x="254" y="0"/>
                </a:lnTo>
                <a:cubicBezTo>
                  <a:pt x="254" y="0"/>
                  <a:pt x="252" y="0"/>
                  <a:pt x="251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2"/>
                  <a:pt x="0" y="26"/>
                </a:cubicBezTo>
                <a:lnTo>
                  <a:pt x="0" y="119"/>
                </a:lnTo>
                <a:lnTo>
                  <a:pt x="0" y="119"/>
                </a:lnTo>
                <a:cubicBezTo>
                  <a:pt x="0" y="133"/>
                  <a:pt x="11" y="145"/>
                  <a:pt x="25" y="145"/>
                </a:cubicBezTo>
                <a:lnTo>
                  <a:pt x="25" y="145"/>
                </a:lnTo>
                <a:cubicBezTo>
                  <a:pt x="39" y="145"/>
                  <a:pt x="51" y="133"/>
                  <a:pt x="51" y="119"/>
                </a:cubicBezTo>
                <a:lnTo>
                  <a:pt x="51" y="52"/>
                </a:lnTo>
                <a:lnTo>
                  <a:pt x="229" y="52"/>
                </a:lnTo>
                <a:lnTo>
                  <a:pt x="226" y="642"/>
                </a:lnTo>
                <a:lnTo>
                  <a:pt x="161" y="642"/>
                </a:lnTo>
                <a:lnTo>
                  <a:pt x="161" y="642"/>
                </a:lnTo>
                <a:cubicBezTo>
                  <a:pt x="147" y="642"/>
                  <a:pt x="135" y="653"/>
                  <a:pt x="135" y="667"/>
                </a:cubicBezTo>
                <a:lnTo>
                  <a:pt x="135" y="667"/>
                </a:lnTo>
                <a:cubicBezTo>
                  <a:pt x="135" y="681"/>
                  <a:pt x="147" y="693"/>
                  <a:pt x="161" y="693"/>
                </a:cubicBezTo>
                <a:lnTo>
                  <a:pt x="340" y="693"/>
                </a:lnTo>
                <a:lnTo>
                  <a:pt x="340" y="693"/>
                </a:lnTo>
                <a:cubicBezTo>
                  <a:pt x="341" y="693"/>
                  <a:pt x="342" y="693"/>
                  <a:pt x="343" y="693"/>
                </a:cubicBezTo>
                <a:lnTo>
                  <a:pt x="343" y="693"/>
                </a:lnTo>
                <a:lnTo>
                  <a:pt x="343" y="693"/>
                </a:lnTo>
                <a:cubicBezTo>
                  <a:pt x="344" y="693"/>
                  <a:pt x="345" y="693"/>
                  <a:pt x="346" y="693"/>
                </a:cubicBezTo>
                <a:lnTo>
                  <a:pt x="438" y="693"/>
                </a:lnTo>
                <a:lnTo>
                  <a:pt x="438" y="693"/>
                </a:lnTo>
                <a:cubicBezTo>
                  <a:pt x="452" y="693"/>
                  <a:pt x="463" y="681"/>
                  <a:pt x="463" y="667"/>
                </a:cubicBezTo>
                <a:lnTo>
                  <a:pt x="463" y="667"/>
                </a:lnTo>
                <a:cubicBezTo>
                  <a:pt x="463" y="653"/>
                  <a:pt x="452" y="642"/>
                  <a:pt x="438" y="642"/>
                </a:cubicBezTo>
                <a:lnTo>
                  <a:pt x="368" y="642"/>
                </a:lnTo>
                <a:lnTo>
                  <a:pt x="371" y="52"/>
                </a:lnTo>
                <a:lnTo>
                  <a:pt x="548" y="52"/>
                </a:lnTo>
                <a:lnTo>
                  <a:pt x="548" y="119"/>
                </a:lnTo>
                <a:lnTo>
                  <a:pt x="548" y="119"/>
                </a:lnTo>
                <a:cubicBezTo>
                  <a:pt x="548" y="133"/>
                  <a:pt x="559" y="145"/>
                  <a:pt x="573" y="145"/>
                </a:cubicBezTo>
                <a:lnTo>
                  <a:pt x="573" y="145"/>
                </a:lnTo>
                <a:cubicBezTo>
                  <a:pt x="588" y="145"/>
                  <a:pt x="599" y="133"/>
                  <a:pt x="599" y="119"/>
                </a:cubicBezTo>
                <a:lnTo>
                  <a:pt x="599" y="26"/>
                </a:lnTo>
                <a:lnTo>
                  <a:pt x="599" y="26"/>
                </a:lnTo>
                <a:cubicBezTo>
                  <a:pt x="599" y="12"/>
                  <a:pt x="588" y="0"/>
                  <a:pt x="5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39"/>
          <p:cNvSpPr>
            <a:spLocks noChangeArrowheads="1"/>
          </p:cNvSpPr>
          <p:nvPr/>
        </p:nvSpPr>
        <p:spPr bwMode="auto">
          <a:xfrm>
            <a:off x="18107905" y="8762693"/>
            <a:ext cx="316582" cy="316585"/>
          </a:xfrm>
          <a:custGeom>
            <a:avLst/>
            <a:gdLst>
              <a:gd name="T0" fmla="*/ 133 w 267"/>
              <a:gd name="T1" fmla="*/ 46 h 267"/>
              <a:gd name="T2" fmla="*/ 133 w 267"/>
              <a:gd name="T3" fmla="*/ 46 h 267"/>
              <a:gd name="T4" fmla="*/ 46 w 267"/>
              <a:gd name="T5" fmla="*/ 132 h 267"/>
              <a:gd name="T6" fmla="*/ 46 w 267"/>
              <a:gd name="T7" fmla="*/ 132 h 267"/>
              <a:gd name="T8" fmla="*/ 133 w 267"/>
              <a:gd name="T9" fmla="*/ 219 h 267"/>
              <a:gd name="T10" fmla="*/ 133 w 267"/>
              <a:gd name="T11" fmla="*/ 219 h 267"/>
              <a:gd name="T12" fmla="*/ 219 w 267"/>
              <a:gd name="T13" fmla="*/ 132 h 267"/>
              <a:gd name="T14" fmla="*/ 219 w 267"/>
              <a:gd name="T15" fmla="*/ 132 h 267"/>
              <a:gd name="T16" fmla="*/ 133 w 267"/>
              <a:gd name="T17" fmla="*/ 46 h 267"/>
              <a:gd name="T18" fmla="*/ 133 w 267"/>
              <a:gd name="T19" fmla="*/ 266 h 267"/>
              <a:gd name="T20" fmla="*/ 133 w 267"/>
              <a:gd name="T21" fmla="*/ 266 h 267"/>
              <a:gd name="T22" fmla="*/ 0 w 267"/>
              <a:gd name="T23" fmla="*/ 132 h 267"/>
              <a:gd name="T24" fmla="*/ 0 w 267"/>
              <a:gd name="T25" fmla="*/ 132 h 267"/>
              <a:gd name="T26" fmla="*/ 133 w 267"/>
              <a:gd name="T27" fmla="*/ 0 h 267"/>
              <a:gd name="T28" fmla="*/ 133 w 267"/>
              <a:gd name="T29" fmla="*/ 0 h 267"/>
              <a:gd name="T30" fmla="*/ 266 w 267"/>
              <a:gd name="T31" fmla="*/ 132 h 267"/>
              <a:gd name="T32" fmla="*/ 266 w 267"/>
              <a:gd name="T33" fmla="*/ 132 h 267"/>
              <a:gd name="T34" fmla="*/ 133 w 267"/>
              <a:gd name="T3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67">
                <a:moveTo>
                  <a:pt x="133" y="46"/>
                </a:moveTo>
                <a:lnTo>
                  <a:pt x="133" y="46"/>
                </a:lnTo>
                <a:cubicBezTo>
                  <a:pt x="85" y="46"/>
                  <a:pt x="46" y="85"/>
                  <a:pt x="46" y="132"/>
                </a:cubicBezTo>
                <a:lnTo>
                  <a:pt x="46" y="132"/>
                </a:lnTo>
                <a:cubicBezTo>
                  <a:pt x="46" y="180"/>
                  <a:pt x="85" y="219"/>
                  <a:pt x="133" y="219"/>
                </a:cubicBezTo>
                <a:lnTo>
                  <a:pt x="133" y="219"/>
                </a:lnTo>
                <a:cubicBezTo>
                  <a:pt x="180" y="219"/>
                  <a:pt x="219" y="180"/>
                  <a:pt x="219" y="132"/>
                </a:cubicBezTo>
                <a:lnTo>
                  <a:pt x="219" y="132"/>
                </a:lnTo>
                <a:cubicBezTo>
                  <a:pt x="219" y="85"/>
                  <a:pt x="180" y="46"/>
                  <a:pt x="133" y="46"/>
                </a:cubicBezTo>
                <a:close/>
                <a:moveTo>
                  <a:pt x="133" y="266"/>
                </a:moveTo>
                <a:lnTo>
                  <a:pt x="133" y="266"/>
                </a:lnTo>
                <a:cubicBezTo>
                  <a:pt x="59" y="266"/>
                  <a:pt x="0" y="206"/>
                  <a:pt x="0" y="132"/>
                </a:cubicBezTo>
                <a:lnTo>
                  <a:pt x="0" y="132"/>
                </a:lnTo>
                <a:cubicBezTo>
                  <a:pt x="0" y="59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6" y="59"/>
                  <a:pt x="266" y="132"/>
                </a:cubicBezTo>
                <a:lnTo>
                  <a:pt x="266" y="132"/>
                </a:lnTo>
                <a:cubicBezTo>
                  <a:pt x="266" y="206"/>
                  <a:pt x="206" y="266"/>
                  <a:pt x="133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0"/>
          <p:cNvSpPr>
            <a:spLocks noChangeArrowheads="1"/>
          </p:cNvSpPr>
          <p:nvPr/>
        </p:nvSpPr>
        <p:spPr bwMode="auto">
          <a:xfrm>
            <a:off x="17998916" y="9105226"/>
            <a:ext cx="529370" cy="301014"/>
          </a:xfrm>
          <a:custGeom>
            <a:avLst/>
            <a:gdLst>
              <a:gd name="T0" fmla="*/ 47 w 451"/>
              <a:gd name="T1" fmla="*/ 206 h 254"/>
              <a:gd name="T2" fmla="*/ 404 w 451"/>
              <a:gd name="T3" fmla="*/ 206 h 254"/>
              <a:gd name="T4" fmla="*/ 404 w 451"/>
              <a:gd name="T5" fmla="*/ 206 h 254"/>
              <a:gd name="T6" fmla="*/ 404 w 451"/>
              <a:gd name="T7" fmla="*/ 136 h 254"/>
              <a:gd name="T8" fmla="*/ 404 w 451"/>
              <a:gd name="T9" fmla="*/ 136 h 254"/>
              <a:gd name="T10" fmla="*/ 383 w 451"/>
              <a:gd name="T11" fmla="*/ 95 h 254"/>
              <a:gd name="T12" fmla="*/ 383 w 451"/>
              <a:gd name="T13" fmla="*/ 95 h 254"/>
              <a:gd name="T14" fmla="*/ 225 w 451"/>
              <a:gd name="T15" fmla="*/ 47 h 254"/>
              <a:gd name="T16" fmla="*/ 225 w 451"/>
              <a:gd name="T17" fmla="*/ 47 h 254"/>
              <a:gd name="T18" fmla="*/ 69 w 451"/>
              <a:gd name="T19" fmla="*/ 94 h 254"/>
              <a:gd name="T20" fmla="*/ 69 w 451"/>
              <a:gd name="T21" fmla="*/ 94 h 254"/>
              <a:gd name="T22" fmla="*/ 47 w 451"/>
              <a:gd name="T23" fmla="*/ 136 h 254"/>
              <a:gd name="T24" fmla="*/ 47 w 451"/>
              <a:gd name="T25" fmla="*/ 206 h 254"/>
              <a:gd name="T26" fmla="*/ 427 w 451"/>
              <a:gd name="T27" fmla="*/ 253 h 254"/>
              <a:gd name="T28" fmla="*/ 23 w 451"/>
              <a:gd name="T29" fmla="*/ 253 h 254"/>
              <a:gd name="T30" fmla="*/ 23 w 451"/>
              <a:gd name="T31" fmla="*/ 253 h 254"/>
              <a:gd name="T32" fmla="*/ 0 w 451"/>
              <a:gd name="T33" fmla="*/ 229 h 254"/>
              <a:gd name="T34" fmla="*/ 0 w 451"/>
              <a:gd name="T35" fmla="*/ 136 h 254"/>
              <a:gd name="T36" fmla="*/ 0 w 451"/>
              <a:gd name="T37" fmla="*/ 136 h 254"/>
              <a:gd name="T38" fmla="*/ 42 w 451"/>
              <a:gd name="T39" fmla="*/ 56 h 254"/>
              <a:gd name="T40" fmla="*/ 42 w 451"/>
              <a:gd name="T41" fmla="*/ 56 h 254"/>
              <a:gd name="T42" fmla="*/ 225 w 451"/>
              <a:gd name="T43" fmla="*/ 0 h 254"/>
              <a:gd name="T44" fmla="*/ 225 w 451"/>
              <a:gd name="T45" fmla="*/ 0 h 254"/>
              <a:gd name="T46" fmla="*/ 409 w 451"/>
              <a:gd name="T47" fmla="*/ 56 h 254"/>
              <a:gd name="T48" fmla="*/ 409 w 451"/>
              <a:gd name="T49" fmla="*/ 56 h 254"/>
              <a:gd name="T50" fmla="*/ 450 w 451"/>
              <a:gd name="T51" fmla="*/ 136 h 254"/>
              <a:gd name="T52" fmla="*/ 450 w 451"/>
              <a:gd name="T53" fmla="*/ 136 h 254"/>
              <a:gd name="T54" fmla="*/ 450 w 451"/>
              <a:gd name="T55" fmla="*/ 229 h 254"/>
              <a:gd name="T56" fmla="*/ 450 w 451"/>
              <a:gd name="T57" fmla="*/ 229 h 254"/>
              <a:gd name="T58" fmla="*/ 427 w 451"/>
              <a:gd name="T5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1" h="254">
                <a:moveTo>
                  <a:pt x="47" y="206"/>
                </a:moveTo>
                <a:lnTo>
                  <a:pt x="404" y="206"/>
                </a:lnTo>
                <a:lnTo>
                  <a:pt x="404" y="206"/>
                </a:lnTo>
                <a:cubicBezTo>
                  <a:pt x="404" y="182"/>
                  <a:pt x="404" y="155"/>
                  <a:pt x="404" y="136"/>
                </a:cubicBezTo>
                <a:lnTo>
                  <a:pt x="404" y="136"/>
                </a:lnTo>
                <a:cubicBezTo>
                  <a:pt x="403" y="119"/>
                  <a:pt x="395" y="104"/>
                  <a:pt x="383" y="95"/>
                </a:cubicBezTo>
                <a:lnTo>
                  <a:pt x="383" y="95"/>
                </a:lnTo>
                <a:cubicBezTo>
                  <a:pt x="338" y="64"/>
                  <a:pt x="283" y="47"/>
                  <a:pt x="225" y="47"/>
                </a:cubicBezTo>
                <a:lnTo>
                  <a:pt x="225" y="47"/>
                </a:lnTo>
                <a:cubicBezTo>
                  <a:pt x="168" y="47"/>
                  <a:pt x="112" y="64"/>
                  <a:pt x="69" y="94"/>
                </a:cubicBezTo>
                <a:lnTo>
                  <a:pt x="69" y="94"/>
                </a:lnTo>
                <a:cubicBezTo>
                  <a:pt x="55" y="103"/>
                  <a:pt x="47" y="119"/>
                  <a:pt x="47" y="136"/>
                </a:cubicBezTo>
                <a:lnTo>
                  <a:pt x="47" y="206"/>
                </a:lnTo>
                <a:close/>
                <a:moveTo>
                  <a:pt x="427" y="253"/>
                </a:moveTo>
                <a:lnTo>
                  <a:pt x="23" y="253"/>
                </a:lnTo>
                <a:lnTo>
                  <a:pt x="23" y="253"/>
                </a:lnTo>
                <a:cubicBezTo>
                  <a:pt x="10" y="253"/>
                  <a:pt x="0" y="242"/>
                  <a:pt x="0" y="229"/>
                </a:cubicBezTo>
                <a:lnTo>
                  <a:pt x="0" y="136"/>
                </a:lnTo>
                <a:lnTo>
                  <a:pt x="0" y="136"/>
                </a:lnTo>
                <a:cubicBezTo>
                  <a:pt x="0" y="104"/>
                  <a:pt x="16" y="74"/>
                  <a:pt x="42" y="56"/>
                </a:cubicBezTo>
                <a:lnTo>
                  <a:pt x="42" y="56"/>
                </a:lnTo>
                <a:cubicBezTo>
                  <a:pt x="93" y="20"/>
                  <a:pt x="158" y="0"/>
                  <a:pt x="225" y="0"/>
                </a:cubicBezTo>
                <a:lnTo>
                  <a:pt x="225" y="0"/>
                </a:lnTo>
                <a:cubicBezTo>
                  <a:pt x="293" y="0"/>
                  <a:pt x="358" y="20"/>
                  <a:pt x="409" y="56"/>
                </a:cubicBezTo>
                <a:lnTo>
                  <a:pt x="409" y="56"/>
                </a:lnTo>
                <a:cubicBezTo>
                  <a:pt x="435" y="75"/>
                  <a:pt x="450" y="104"/>
                  <a:pt x="450" y="136"/>
                </a:cubicBezTo>
                <a:lnTo>
                  <a:pt x="450" y="136"/>
                </a:lnTo>
                <a:cubicBezTo>
                  <a:pt x="450" y="162"/>
                  <a:pt x="450" y="199"/>
                  <a:pt x="450" y="229"/>
                </a:cubicBezTo>
                <a:lnTo>
                  <a:pt x="450" y="229"/>
                </a:lnTo>
                <a:cubicBezTo>
                  <a:pt x="450" y="242"/>
                  <a:pt x="440" y="253"/>
                  <a:pt x="427" y="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1"/>
          <p:cNvSpPr>
            <a:spLocks noChangeArrowheads="1"/>
          </p:cNvSpPr>
          <p:nvPr/>
        </p:nvSpPr>
        <p:spPr bwMode="auto">
          <a:xfrm>
            <a:off x="18466007" y="8819784"/>
            <a:ext cx="264686" cy="264683"/>
          </a:xfrm>
          <a:custGeom>
            <a:avLst/>
            <a:gdLst>
              <a:gd name="T0" fmla="*/ 111 w 223"/>
              <a:gd name="T1" fmla="*/ 46 h 223"/>
              <a:gd name="T2" fmla="*/ 111 w 223"/>
              <a:gd name="T3" fmla="*/ 46 h 223"/>
              <a:gd name="T4" fmla="*/ 47 w 223"/>
              <a:gd name="T5" fmla="*/ 111 h 223"/>
              <a:gd name="T6" fmla="*/ 47 w 223"/>
              <a:gd name="T7" fmla="*/ 111 h 223"/>
              <a:gd name="T8" fmla="*/ 111 w 223"/>
              <a:gd name="T9" fmla="*/ 176 h 223"/>
              <a:gd name="T10" fmla="*/ 111 w 223"/>
              <a:gd name="T11" fmla="*/ 176 h 223"/>
              <a:gd name="T12" fmla="*/ 176 w 223"/>
              <a:gd name="T13" fmla="*/ 111 h 223"/>
              <a:gd name="T14" fmla="*/ 176 w 223"/>
              <a:gd name="T15" fmla="*/ 111 h 223"/>
              <a:gd name="T16" fmla="*/ 111 w 223"/>
              <a:gd name="T17" fmla="*/ 46 h 223"/>
              <a:gd name="T18" fmla="*/ 111 w 223"/>
              <a:gd name="T19" fmla="*/ 222 h 223"/>
              <a:gd name="T20" fmla="*/ 111 w 223"/>
              <a:gd name="T21" fmla="*/ 222 h 223"/>
              <a:gd name="T22" fmla="*/ 0 w 223"/>
              <a:gd name="T23" fmla="*/ 111 h 223"/>
              <a:gd name="T24" fmla="*/ 0 w 223"/>
              <a:gd name="T25" fmla="*/ 111 h 223"/>
              <a:gd name="T26" fmla="*/ 111 w 223"/>
              <a:gd name="T27" fmla="*/ 0 h 223"/>
              <a:gd name="T28" fmla="*/ 111 w 223"/>
              <a:gd name="T29" fmla="*/ 0 h 223"/>
              <a:gd name="T30" fmla="*/ 222 w 223"/>
              <a:gd name="T31" fmla="*/ 111 h 223"/>
              <a:gd name="T32" fmla="*/ 222 w 223"/>
              <a:gd name="T33" fmla="*/ 111 h 223"/>
              <a:gd name="T34" fmla="*/ 111 w 223"/>
              <a:gd name="T35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3" h="223">
                <a:moveTo>
                  <a:pt x="111" y="46"/>
                </a:moveTo>
                <a:lnTo>
                  <a:pt x="111" y="46"/>
                </a:lnTo>
                <a:cubicBezTo>
                  <a:pt x="76" y="46"/>
                  <a:pt x="47" y="75"/>
                  <a:pt x="47" y="111"/>
                </a:cubicBezTo>
                <a:lnTo>
                  <a:pt x="47" y="111"/>
                </a:lnTo>
                <a:cubicBezTo>
                  <a:pt x="47" y="147"/>
                  <a:pt x="76" y="176"/>
                  <a:pt x="111" y="176"/>
                </a:cubicBezTo>
                <a:lnTo>
                  <a:pt x="111" y="176"/>
                </a:lnTo>
                <a:cubicBezTo>
                  <a:pt x="147" y="176"/>
                  <a:pt x="176" y="147"/>
                  <a:pt x="176" y="111"/>
                </a:cubicBezTo>
                <a:lnTo>
                  <a:pt x="176" y="111"/>
                </a:lnTo>
                <a:cubicBezTo>
                  <a:pt x="176" y="75"/>
                  <a:pt x="147" y="46"/>
                  <a:pt x="111" y="46"/>
                </a:cubicBezTo>
                <a:close/>
                <a:moveTo>
                  <a:pt x="111" y="222"/>
                </a:moveTo>
                <a:lnTo>
                  <a:pt x="111" y="222"/>
                </a:lnTo>
                <a:cubicBezTo>
                  <a:pt x="50" y="222"/>
                  <a:pt x="0" y="172"/>
                  <a:pt x="0" y="111"/>
                </a:cubicBezTo>
                <a:lnTo>
                  <a:pt x="0" y="111"/>
                </a:lnTo>
                <a:cubicBezTo>
                  <a:pt x="0" y="49"/>
                  <a:pt x="50" y="0"/>
                  <a:pt x="111" y="0"/>
                </a:cubicBezTo>
                <a:lnTo>
                  <a:pt x="111" y="0"/>
                </a:lnTo>
                <a:cubicBezTo>
                  <a:pt x="172" y="0"/>
                  <a:pt x="222" y="49"/>
                  <a:pt x="222" y="111"/>
                </a:cubicBezTo>
                <a:lnTo>
                  <a:pt x="222" y="111"/>
                </a:lnTo>
                <a:cubicBezTo>
                  <a:pt x="222" y="172"/>
                  <a:pt x="172" y="222"/>
                  <a:pt x="111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2"/>
          <p:cNvSpPr>
            <a:spLocks noChangeArrowheads="1"/>
          </p:cNvSpPr>
          <p:nvPr/>
        </p:nvSpPr>
        <p:spPr bwMode="auto">
          <a:xfrm>
            <a:off x="18502338" y="9120798"/>
            <a:ext cx="337342" cy="269875"/>
          </a:xfrm>
          <a:custGeom>
            <a:avLst/>
            <a:gdLst>
              <a:gd name="T0" fmla="*/ 264 w 288"/>
              <a:gd name="T1" fmla="*/ 230 h 231"/>
              <a:gd name="T2" fmla="*/ 85 w 288"/>
              <a:gd name="T3" fmla="*/ 230 h 231"/>
              <a:gd name="T4" fmla="*/ 85 w 288"/>
              <a:gd name="T5" fmla="*/ 230 h 231"/>
              <a:gd name="T6" fmla="*/ 62 w 288"/>
              <a:gd name="T7" fmla="*/ 206 h 231"/>
              <a:gd name="T8" fmla="*/ 62 w 288"/>
              <a:gd name="T9" fmla="*/ 206 h 231"/>
              <a:gd name="T10" fmla="*/ 85 w 288"/>
              <a:gd name="T11" fmla="*/ 183 h 231"/>
              <a:gd name="T12" fmla="*/ 241 w 288"/>
              <a:gd name="T13" fmla="*/ 183 h 231"/>
              <a:gd name="T14" fmla="*/ 241 w 288"/>
              <a:gd name="T15" fmla="*/ 183 h 231"/>
              <a:gd name="T16" fmla="*/ 240 w 288"/>
              <a:gd name="T17" fmla="*/ 123 h 231"/>
              <a:gd name="T18" fmla="*/ 240 w 288"/>
              <a:gd name="T19" fmla="*/ 123 h 231"/>
              <a:gd name="T20" fmla="*/ 222 w 288"/>
              <a:gd name="T21" fmla="*/ 88 h 231"/>
              <a:gd name="T22" fmla="*/ 222 w 288"/>
              <a:gd name="T23" fmla="*/ 88 h 231"/>
              <a:gd name="T24" fmla="*/ 83 w 288"/>
              <a:gd name="T25" fmla="*/ 46 h 231"/>
              <a:gd name="T26" fmla="*/ 83 w 288"/>
              <a:gd name="T27" fmla="*/ 46 h 231"/>
              <a:gd name="T28" fmla="*/ 30 w 288"/>
              <a:gd name="T29" fmla="*/ 52 h 231"/>
              <a:gd name="T30" fmla="*/ 30 w 288"/>
              <a:gd name="T31" fmla="*/ 52 h 231"/>
              <a:gd name="T32" fmla="*/ 3 w 288"/>
              <a:gd name="T33" fmla="*/ 33 h 231"/>
              <a:gd name="T34" fmla="*/ 3 w 288"/>
              <a:gd name="T35" fmla="*/ 33 h 231"/>
              <a:gd name="T36" fmla="*/ 20 w 288"/>
              <a:gd name="T37" fmla="*/ 6 h 231"/>
              <a:gd name="T38" fmla="*/ 20 w 288"/>
              <a:gd name="T39" fmla="*/ 6 h 231"/>
              <a:gd name="T40" fmla="*/ 83 w 288"/>
              <a:gd name="T41" fmla="*/ 0 h 231"/>
              <a:gd name="T42" fmla="*/ 83 w 288"/>
              <a:gd name="T43" fmla="*/ 0 h 231"/>
              <a:gd name="T44" fmla="*/ 249 w 288"/>
              <a:gd name="T45" fmla="*/ 50 h 231"/>
              <a:gd name="T46" fmla="*/ 249 w 288"/>
              <a:gd name="T47" fmla="*/ 50 h 231"/>
              <a:gd name="T48" fmla="*/ 287 w 288"/>
              <a:gd name="T49" fmla="*/ 123 h 231"/>
              <a:gd name="T50" fmla="*/ 287 w 288"/>
              <a:gd name="T51" fmla="*/ 123 h 231"/>
              <a:gd name="T52" fmla="*/ 287 w 288"/>
              <a:gd name="T53" fmla="*/ 206 h 231"/>
              <a:gd name="T54" fmla="*/ 287 w 288"/>
              <a:gd name="T55" fmla="*/ 206 h 231"/>
              <a:gd name="T56" fmla="*/ 264 w 288"/>
              <a:gd name="T5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31">
                <a:moveTo>
                  <a:pt x="264" y="230"/>
                </a:moveTo>
                <a:lnTo>
                  <a:pt x="85" y="230"/>
                </a:lnTo>
                <a:lnTo>
                  <a:pt x="85" y="230"/>
                </a:lnTo>
                <a:cubicBezTo>
                  <a:pt x="72" y="230"/>
                  <a:pt x="62" y="219"/>
                  <a:pt x="62" y="206"/>
                </a:cubicBezTo>
                <a:lnTo>
                  <a:pt x="62" y="206"/>
                </a:lnTo>
                <a:cubicBezTo>
                  <a:pt x="62" y="194"/>
                  <a:pt x="72" y="183"/>
                  <a:pt x="85" y="183"/>
                </a:cubicBezTo>
                <a:lnTo>
                  <a:pt x="241" y="183"/>
                </a:lnTo>
                <a:lnTo>
                  <a:pt x="241" y="183"/>
                </a:lnTo>
                <a:cubicBezTo>
                  <a:pt x="241" y="162"/>
                  <a:pt x="241" y="140"/>
                  <a:pt x="240" y="123"/>
                </a:cubicBezTo>
                <a:lnTo>
                  <a:pt x="240" y="123"/>
                </a:lnTo>
                <a:cubicBezTo>
                  <a:pt x="240" y="109"/>
                  <a:pt x="233" y="96"/>
                  <a:pt x="222" y="88"/>
                </a:cubicBezTo>
                <a:lnTo>
                  <a:pt x="222" y="88"/>
                </a:lnTo>
                <a:cubicBezTo>
                  <a:pt x="184" y="61"/>
                  <a:pt x="135" y="46"/>
                  <a:pt x="83" y="46"/>
                </a:cubicBezTo>
                <a:lnTo>
                  <a:pt x="83" y="46"/>
                </a:lnTo>
                <a:cubicBezTo>
                  <a:pt x="66" y="46"/>
                  <a:pt x="47" y="48"/>
                  <a:pt x="30" y="52"/>
                </a:cubicBezTo>
                <a:lnTo>
                  <a:pt x="30" y="52"/>
                </a:lnTo>
                <a:cubicBezTo>
                  <a:pt x="18" y="54"/>
                  <a:pt x="5" y="46"/>
                  <a:pt x="3" y="33"/>
                </a:cubicBezTo>
                <a:lnTo>
                  <a:pt x="3" y="33"/>
                </a:lnTo>
                <a:cubicBezTo>
                  <a:pt x="0" y="21"/>
                  <a:pt x="8" y="9"/>
                  <a:pt x="20" y="6"/>
                </a:cubicBezTo>
                <a:lnTo>
                  <a:pt x="20" y="6"/>
                </a:lnTo>
                <a:cubicBezTo>
                  <a:pt x="41" y="2"/>
                  <a:pt x="63" y="0"/>
                  <a:pt x="83" y="0"/>
                </a:cubicBezTo>
                <a:lnTo>
                  <a:pt x="83" y="0"/>
                </a:lnTo>
                <a:cubicBezTo>
                  <a:pt x="144" y="0"/>
                  <a:pt x="203" y="18"/>
                  <a:pt x="249" y="50"/>
                </a:cubicBezTo>
                <a:lnTo>
                  <a:pt x="249" y="50"/>
                </a:lnTo>
                <a:cubicBezTo>
                  <a:pt x="272" y="66"/>
                  <a:pt x="287" y="94"/>
                  <a:pt x="287" y="123"/>
                </a:cubicBezTo>
                <a:lnTo>
                  <a:pt x="287" y="123"/>
                </a:lnTo>
                <a:cubicBezTo>
                  <a:pt x="287" y="146"/>
                  <a:pt x="287" y="179"/>
                  <a:pt x="287" y="206"/>
                </a:cubicBezTo>
                <a:lnTo>
                  <a:pt x="287" y="206"/>
                </a:lnTo>
                <a:cubicBezTo>
                  <a:pt x="287" y="219"/>
                  <a:pt x="277" y="230"/>
                  <a:pt x="264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3"/>
          <p:cNvSpPr>
            <a:spLocks noChangeArrowheads="1"/>
          </p:cNvSpPr>
          <p:nvPr/>
        </p:nvSpPr>
        <p:spPr bwMode="auto">
          <a:xfrm>
            <a:off x="18725502" y="3749251"/>
            <a:ext cx="643547" cy="493042"/>
          </a:xfrm>
          <a:custGeom>
            <a:avLst/>
            <a:gdLst>
              <a:gd name="T0" fmla="*/ 545 w 548"/>
              <a:gd name="T1" fmla="*/ 237 h 420"/>
              <a:gd name="T2" fmla="*/ 545 w 548"/>
              <a:gd name="T3" fmla="*/ 237 h 420"/>
              <a:gd name="T4" fmla="*/ 540 w 548"/>
              <a:gd name="T5" fmla="*/ 231 h 420"/>
              <a:gd name="T6" fmla="*/ 540 w 548"/>
              <a:gd name="T7" fmla="*/ 231 h 420"/>
              <a:gd name="T8" fmla="*/ 415 w 548"/>
              <a:gd name="T9" fmla="*/ 100 h 420"/>
              <a:gd name="T10" fmla="*/ 415 w 548"/>
              <a:gd name="T11" fmla="*/ 100 h 420"/>
              <a:gd name="T12" fmla="*/ 148 w 548"/>
              <a:gd name="T13" fmla="*/ 2 h 420"/>
              <a:gd name="T14" fmla="*/ 148 w 548"/>
              <a:gd name="T15" fmla="*/ 2 h 420"/>
              <a:gd name="T16" fmla="*/ 17 w 548"/>
              <a:gd name="T17" fmla="*/ 27 h 420"/>
              <a:gd name="T18" fmla="*/ 17 w 548"/>
              <a:gd name="T19" fmla="*/ 27 h 420"/>
              <a:gd name="T20" fmla="*/ 5 w 548"/>
              <a:gd name="T21" fmla="*/ 54 h 420"/>
              <a:gd name="T22" fmla="*/ 5 w 548"/>
              <a:gd name="T23" fmla="*/ 54 h 420"/>
              <a:gd name="T24" fmla="*/ 31 w 548"/>
              <a:gd name="T25" fmla="*/ 65 h 420"/>
              <a:gd name="T26" fmla="*/ 31 w 548"/>
              <a:gd name="T27" fmla="*/ 65 h 420"/>
              <a:gd name="T28" fmla="*/ 148 w 548"/>
              <a:gd name="T29" fmla="*/ 43 h 420"/>
              <a:gd name="T30" fmla="*/ 148 w 548"/>
              <a:gd name="T31" fmla="*/ 43 h 420"/>
              <a:gd name="T32" fmla="*/ 152 w 548"/>
              <a:gd name="T33" fmla="*/ 43 h 420"/>
              <a:gd name="T34" fmla="*/ 152 w 548"/>
              <a:gd name="T35" fmla="*/ 43 h 420"/>
              <a:gd name="T36" fmla="*/ 500 w 548"/>
              <a:gd name="T37" fmla="*/ 246 h 420"/>
              <a:gd name="T38" fmla="*/ 500 w 548"/>
              <a:gd name="T39" fmla="*/ 246 h 420"/>
              <a:gd name="T40" fmla="*/ 361 w 548"/>
              <a:gd name="T41" fmla="*/ 381 h 420"/>
              <a:gd name="T42" fmla="*/ 361 w 548"/>
              <a:gd name="T43" fmla="*/ 381 h 420"/>
              <a:gd name="T44" fmla="*/ 356 w 548"/>
              <a:gd name="T45" fmla="*/ 410 h 420"/>
              <a:gd name="T46" fmla="*/ 356 w 548"/>
              <a:gd name="T47" fmla="*/ 410 h 420"/>
              <a:gd name="T48" fmla="*/ 373 w 548"/>
              <a:gd name="T49" fmla="*/ 419 h 420"/>
              <a:gd name="T50" fmla="*/ 373 w 548"/>
              <a:gd name="T51" fmla="*/ 419 h 420"/>
              <a:gd name="T52" fmla="*/ 384 w 548"/>
              <a:gd name="T53" fmla="*/ 415 h 420"/>
              <a:gd name="T54" fmla="*/ 384 w 548"/>
              <a:gd name="T55" fmla="*/ 415 h 420"/>
              <a:gd name="T56" fmla="*/ 543 w 548"/>
              <a:gd name="T57" fmla="*/ 258 h 420"/>
              <a:gd name="T58" fmla="*/ 543 w 548"/>
              <a:gd name="T59" fmla="*/ 258 h 420"/>
              <a:gd name="T60" fmla="*/ 545 w 548"/>
              <a:gd name="T61" fmla="*/ 237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420">
                <a:moveTo>
                  <a:pt x="545" y="237"/>
                </a:moveTo>
                <a:lnTo>
                  <a:pt x="545" y="237"/>
                </a:lnTo>
                <a:cubicBezTo>
                  <a:pt x="543" y="235"/>
                  <a:pt x="542" y="233"/>
                  <a:pt x="540" y="231"/>
                </a:cubicBezTo>
                <a:lnTo>
                  <a:pt x="540" y="231"/>
                </a:lnTo>
                <a:cubicBezTo>
                  <a:pt x="504" y="181"/>
                  <a:pt x="461" y="136"/>
                  <a:pt x="415" y="100"/>
                </a:cubicBezTo>
                <a:lnTo>
                  <a:pt x="415" y="100"/>
                </a:lnTo>
                <a:cubicBezTo>
                  <a:pt x="330" y="33"/>
                  <a:pt x="241" y="0"/>
                  <a:pt x="148" y="2"/>
                </a:cubicBezTo>
                <a:lnTo>
                  <a:pt x="148" y="2"/>
                </a:lnTo>
                <a:cubicBezTo>
                  <a:pt x="104" y="2"/>
                  <a:pt x="59" y="10"/>
                  <a:pt x="17" y="27"/>
                </a:cubicBezTo>
                <a:lnTo>
                  <a:pt x="17" y="27"/>
                </a:lnTo>
                <a:cubicBezTo>
                  <a:pt x="6" y="31"/>
                  <a:pt x="0" y="43"/>
                  <a:pt x="5" y="54"/>
                </a:cubicBezTo>
                <a:lnTo>
                  <a:pt x="5" y="54"/>
                </a:lnTo>
                <a:cubicBezTo>
                  <a:pt x="8" y="64"/>
                  <a:pt x="20" y="70"/>
                  <a:pt x="31" y="65"/>
                </a:cubicBezTo>
                <a:lnTo>
                  <a:pt x="31" y="65"/>
                </a:lnTo>
                <a:cubicBezTo>
                  <a:pt x="69" y="51"/>
                  <a:pt x="109" y="43"/>
                  <a:pt x="148" y="43"/>
                </a:cubicBezTo>
                <a:lnTo>
                  <a:pt x="148" y="43"/>
                </a:lnTo>
                <a:cubicBezTo>
                  <a:pt x="149" y="43"/>
                  <a:pt x="151" y="43"/>
                  <a:pt x="152" y="43"/>
                </a:cubicBezTo>
                <a:lnTo>
                  <a:pt x="152" y="43"/>
                </a:lnTo>
                <a:cubicBezTo>
                  <a:pt x="324" y="43"/>
                  <a:pt x="447" y="177"/>
                  <a:pt x="500" y="246"/>
                </a:cubicBezTo>
                <a:lnTo>
                  <a:pt x="500" y="246"/>
                </a:lnTo>
                <a:cubicBezTo>
                  <a:pt x="459" y="301"/>
                  <a:pt x="411" y="347"/>
                  <a:pt x="361" y="381"/>
                </a:cubicBezTo>
                <a:lnTo>
                  <a:pt x="361" y="381"/>
                </a:lnTo>
                <a:cubicBezTo>
                  <a:pt x="351" y="388"/>
                  <a:pt x="349" y="400"/>
                  <a:pt x="356" y="410"/>
                </a:cubicBezTo>
                <a:lnTo>
                  <a:pt x="356" y="410"/>
                </a:lnTo>
                <a:cubicBezTo>
                  <a:pt x="359" y="416"/>
                  <a:pt x="366" y="419"/>
                  <a:pt x="373" y="419"/>
                </a:cubicBezTo>
                <a:lnTo>
                  <a:pt x="373" y="419"/>
                </a:lnTo>
                <a:cubicBezTo>
                  <a:pt x="377" y="419"/>
                  <a:pt x="381" y="418"/>
                  <a:pt x="384" y="415"/>
                </a:cubicBezTo>
                <a:lnTo>
                  <a:pt x="384" y="415"/>
                </a:lnTo>
                <a:cubicBezTo>
                  <a:pt x="442" y="376"/>
                  <a:pt x="497" y="321"/>
                  <a:pt x="543" y="258"/>
                </a:cubicBezTo>
                <a:lnTo>
                  <a:pt x="543" y="258"/>
                </a:lnTo>
                <a:cubicBezTo>
                  <a:pt x="547" y="252"/>
                  <a:pt x="547" y="244"/>
                  <a:pt x="545" y="2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4"/>
          <p:cNvSpPr>
            <a:spLocks noChangeArrowheads="1"/>
          </p:cNvSpPr>
          <p:nvPr/>
        </p:nvSpPr>
        <p:spPr bwMode="auto">
          <a:xfrm>
            <a:off x="18803352" y="3847861"/>
            <a:ext cx="290634" cy="285443"/>
          </a:xfrm>
          <a:custGeom>
            <a:avLst/>
            <a:gdLst>
              <a:gd name="T0" fmla="*/ 206 w 248"/>
              <a:gd name="T1" fmla="*/ 240 h 242"/>
              <a:gd name="T2" fmla="*/ 206 w 248"/>
              <a:gd name="T3" fmla="*/ 240 h 242"/>
              <a:gd name="T4" fmla="*/ 214 w 248"/>
              <a:gd name="T5" fmla="*/ 241 h 242"/>
              <a:gd name="T6" fmla="*/ 214 w 248"/>
              <a:gd name="T7" fmla="*/ 241 h 242"/>
              <a:gd name="T8" fmla="*/ 233 w 248"/>
              <a:gd name="T9" fmla="*/ 229 h 242"/>
              <a:gd name="T10" fmla="*/ 233 w 248"/>
              <a:gd name="T11" fmla="*/ 229 h 242"/>
              <a:gd name="T12" fmla="*/ 247 w 248"/>
              <a:gd name="T13" fmla="*/ 162 h 242"/>
              <a:gd name="T14" fmla="*/ 247 w 248"/>
              <a:gd name="T15" fmla="*/ 162 h 242"/>
              <a:gd name="T16" fmla="*/ 85 w 248"/>
              <a:gd name="T17" fmla="*/ 0 h 242"/>
              <a:gd name="T18" fmla="*/ 85 w 248"/>
              <a:gd name="T19" fmla="*/ 0 h 242"/>
              <a:gd name="T20" fmla="*/ 15 w 248"/>
              <a:gd name="T21" fmla="*/ 16 h 242"/>
              <a:gd name="T22" fmla="*/ 15 w 248"/>
              <a:gd name="T23" fmla="*/ 16 h 242"/>
              <a:gd name="T24" fmla="*/ 5 w 248"/>
              <a:gd name="T25" fmla="*/ 43 h 242"/>
              <a:gd name="T26" fmla="*/ 5 w 248"/>
              <a:gd name="T27" fmla="*/ 43 h 242"/>
              <a:gd name="T28" fmla="*/ 33 w 248"/>
              <a:gd name="T29" fmla="*/ 53 h 242"/>
              <a:gd name="T30" fmla="*/ 33 w 248"/>
              <a:gd name="T31" fmla="*/ 53 h 242"/>
              <a:gd name="T32" fmla="*/ 85 w 248"/>
              <a:gd name="T33" fmla="*/ 41 h 242"/>
              <a:gd name="T34" fmla="*/ 85 w 248"/>
              <a:gd name="T35" fmla="*/ 41 h 242"/>
              <a:gd name="T36" fmla="*/ 206 w 248"/>
              <a:gd name="T37" fmla="*/ 162 h 242"/>
              <a:gd name="T38" fmla="*/ 206 w 248"/>
              <a:gd name="T39" fmla="*/ 162 h 242"/>
              <a:gd name="T40" fmla="*/ 195 w 248"/>
              <a:gd name="T41" fmla="*/ 212 h 242"/>
              <a:gd name="T42" fmla="*/ 195 w 248"/>
              <a:gd name="T43" fmla="*/ 212 h 242"/>
              <a:gd name="T44" fmla="*/ 206 w 248"/>
              <a:gd name="T45" fmla="*/ 24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8" h="242">
                <a:moveTo>
                  <a:pt x="206" y="240"/>
                </a:moveTo>
                <a:lnTo>
                  <a:pt x="206" y="240"/>
                </a:lnTo>
                <a:cubicBezTo>
                  <a:pt x="208" y="241"/>
                  <a:pt x="211" y="241"/>
                  <a:pt x="214" y="241"/>
                </a:cubicBezTo>
                <a:lnTo>
                  <a:pt x="214" y="241"/>
                </a:lnTo>
                <a:cubicBezTo>
                  <a:pt x="222" y="241"/>
                  <a:pt x="229" y="236"/>
                  <a:pt x="233" y="229"/>
                </a:cubicBezTo>
                <a:lnTo>
                  <a:pt x="233" y="229"/>
                </a:lnTo>
                <a:cubicBezTo>
                  <a:pt x="242" y="208"/>
                  <a:pt x="247" y="185"/>
                  <a:pt x="247" y="162"/>
                </a:cubicBezTo>
                <a:lnTo>
                  <a:pt x="247" y="162"/>
                </a:lnTo>
                <a:cubicBezTo>
                  <a:pt x="247" y="73"/>
                  <a:pt x="175" y="0"/>
                  <a:pt x="85" y="0"/>
                </a:cubicBezTo>
                <a:lnTo>
                  <a:pt x="85" y="0"/>
                </a:lnTo>
                <a:cubicBezTo>
                  <a:pt x="60" y="0"/>
                  <a:pt x="37" y="5"/>
                  <a:pt x="15" y="16"/>
                </a:cubicBezTo>
                <a:lnTo>
                  <a:pt x="15" y="16"/>
                </a:lnTo>
                <a:cubicBezTo>
                  <a:pt x="4" y="21"/>
                  <a:pt x="0" y="33"/>
                  <a:pt x="5" y="43"/>
                </a:cubicBezTo>
                <a:lnTo>
                  <a:pt x="5" y="43"/>
                </a:lnTo>
                <a:cubicBezTo>
                  <a:pt x="10" y="53"/>
                  <a:pt x="22" y="58"/>
                  <a:pt x="33" y="53"/>
                </a:cubicBezTo>
                <a:lnTo>
                  <a:pt x="33" y="53"/>
                </a:lnTo>
                <a:cubicBezTo>
                  <a:pt x="49" y="46"/>
                  <a:pt x="66" y="41"/>
                  <a:pt x="85" y="41"/>
                </a:cubicBezTo>
                <a:lnTo>
                  <a:pt x="85" y="41"/>
                </a:lnTo>
                <a:cubicBezTo>
                  <a:pt x="151" y="41"/>
                  <a:pt x="206" y="96"/>
                  <a:pt x="206" y="162"/>
                </a:cubicBezTo>
                <a:lnTo>
                  <a:pt x="206" y="162"/>
                </a:lnTo>
                <a:cubicBezTo>
                  <a:pt x="206" y="179"/>
                  <a:pt x="202" y="196"/>
                  <a:pt x="195" y="212"/>
                </a:cubicBezTo>
                <a:lnTo>
                  <a:pt x="195" y="212"/>
                </a:lnTo>
                <a:cubicBezTo>
                  <a:pt x="190" y="222"/>
                  <a:pt x="195" y="235"/>
                  <a:pt x="206" y="2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5"/>
          <p:cNvSpPr>
            <a:spLocks noChangeArrowheads="1"/>
          </p:cNvSpPr>
          <p:nvPr/>
        </p:nvSpPr>
        <p:spPr bwMode="auto">
          <a:xfrm>
            <a:off x="18440059" y="3661025"/>
            <a:ext cx="845952" cy="757725"/>
          </a:xfrm>
          <a:custGeom>
            <a:avLst/>
            <a:gdLst>
              <a:gd name="T0" fmla="*/ 400 w 717"/>
              <a:gd name="T1" fmla="*/ 526 h 645"/>
              <a:gd name="T2" fmla="*/ 400 w 717"/>
              <a:gd name="T3" fmla="*/ 526 h 645"/>
              <a:gd name="T4" fmla="*/ 48 w 717"/>
              <a:gd name="T5" fmla="*/ 323 h 645"/>
              <a:gd name="T6" fmla="*/ 48 w 717"/>
              <a:gd name="T7" fmla="*/ 323 h 645"/>
              <a:gd name="T8" fmla="*/ 213 w 717"/>
              <a:gd name="T9" fmla="*/ 172 h 645"/>
              <a:gd name="T10" fmla="*/ 265 w 717"/>
              <a:gd name="T11" fmla="*/ 224 h 645"/>
              <a:gd name="T12" fmla="*/ 265 w 717"/>
              <a:gd name="T13" fmla="*/ 224 h 645"/>
              <a:gd name="T14" fmla="*/ 232 w 717"/>
              <a:gd name="T15" fmla="*/ 323 h 645"/>
              <a:gd name="T16" fmla="*/ 232 w 717"/>
              <a:gd name="T17" fmla="*/ 323 h 645"/>
              <a:gd name="T18" fmla="*/ 394 w 717"/>
              <a:gd name="T19" fmla="*/ 485 h 645"/>
              <a:gd name="T20" fmla="*/ 394 w 717"/>
              <a:gd name="T21" fmla="*/ 485 h 645"/>
              <a:gd name="T22" fmla="*/ 493 w 717"/>
              <a:gd name="T23" fmla="*/ 452 h 645"/>
              <a:gd name="T24" fmla="*/ 537 w 717"/>
              <a:gd name="T25" fmla="*/ 496 h 645"/>
              <a:gd name="T26" fmla="*/ 537 w 717"/>
              <a:gd name="T27" fmla="*/ 496 h 645"/>
              <a:gd name="T28" fmla="*/ 400 w 717"/>
              <a:gd name="T29" fmla="*/ 526 h 645"/>
              <a:gd name="T30" fmla="*/ 295 w 717"/>
              <a:gd name="T31" fmla="*/ 254 h 645"/>
              <a:gd name="T32" fmla="*/ 463 w 717"/>
              <a:gd name="T33" fmla="*/ 422 h 645"/>
              <a:gd name="T34" fmla="*/ 463 w 717"/>
              <a:gd name="T35" fmla="*/ 422 h 645"/>
              <a:gd name="T36" fmla="*/ 394 w 717"/>
              <a:gd name="T37" fmla="*/ 444 h 645"/>
              <a:gd name="T38" fmla="*/ 394 w 717"/>
              <a:gd name="T39" fmla="*/ 444 h 645"/>
              <a:gd name="T40" fmla="*/ 273 w 717"/>
              <a:gd name="T41" fmla="*/ 323 h 645"/>
              <a:gd name="T42" fmla="*/ 273 w 717"/>
              <a:gd name="T43" fmla="*/ 323 h 645"/>
              <a:gd name="T44" fmla="*/ 295 w 717"/>
              <a:gd name="T45" fmla="*/ 254 h 645"/>
              <a:gd name="T46" fmla="*/ 109 w 717"/>
              <a:gd name="T47" fmla="*/ 8 h 645"/>
              <a:gd name="T48" fmla="*/ 109 w 717"/>
              <a:gd name="T49" fmla="*/ 8 h 645"/>
              <a:gd name="T50" fmla="*/ 79 w 717"/>
              <a:gd name="T51" fmla="*/ 8 h 645"/>
              <a:gd name="T52" fmla="*/ 79 w 717"/>
              <a:gd name="T53" fmla="*/ 8 h 645"/>
              <a:gd name="T54" fmla="*/ 79 w 717"/>
              <a:gd name="T55" fmla="*/ 38 h 645"/>
              <a:gd name="T56" fmla="*/ 182 w 717"/>
              <a:gd name="T57" fmla="*/ 142 h 645"/>
              <a:gd name="T58" fmla="*/ 182 w 717"/>
              <a:gd name="T59" fmla="*/ 142 h 645"/>
              <a:gd name="T60" fmla="*/ 73 w 717"/>
              <a:gd name="T61" fmla="*/ 230 h 645"/>
              <a:gd name="T62" fmla="*/ 73 w 717"/>
              <a:gd name="T63" fmla="*/ 230 h 645"/>
              <a:gd name="T64" fmla="*/ 5 w 717"/>
              <a:gd name="T65" fmla="*/ 311 h 645"/>
              <a:gd name="T66" fmla="*/ 5 w 717"/>
              <a:gd name="T67" fmla="*/ 311 h 645"/>
              <a:gd name="T68" fmla="*/ 3 w 717"/>
              <a:gd name="T69" fmla="*/ 333 h 645"/>
              <a:gd name="T70" fmla="*/ 3 w 717"/>
              <a:gd name="T71" fmla="*/ 333 h 645"/>
              <a:gd name="T72" fmla="*/ 8 w 717"/>
              <a:gd name="T73" fmla="*/ 338 h 645"/>
              <a:gd name="T74" fmla="*/ 8 w 717"/>
              <a:gd name="T75" fmla="*/ 338 h 645"/>
              <a:gd name="T76" fmla="*/ 133 w 717"/>
              <a:gd name="T77" fmla="*/ 470 h 645"/>
              <a:gd name="T78" fmla="*/ 133 w 717"/>
              <a:gd name="T79" fmla="*/ 470 h 645"/>
              <a:gd name="T80" fmla="*/ 395 w 717"/>
              <a:gd name="T81" fmla="*/ 568 h 645"/>
              <a:gd name="T82" fmla="*/ 395 w 717"/>
              <a:gd name="T83" fmla="*/ 568 h 645"/>
              <a:gd name="T84" fmla="*/ 400 w 717"/>
              <a:gd name="T85" fmla="*/ 568 h 645"/>
              <a:gd name="T86" fmla="*/ 400 w 717"/>
              <a:gd name="T87" fmla="*/ 568 h 645"/>
              <a:gd name="T88" fmla="*/ 568 w 717"/>
              <a:gd name="T89" fmla="*/ 527 h 645"/>
              <a:gd name="T90" fmla="*/ 679 w 717"/>
              <a:gd name="T91" fmla="*/ 638 h 645"/>
              <a:gd name="T92" fmla="*/ 679 w 717"/>
              <a:gd name="T93" fmla="*/ 638 h 645"/>
              <a:gd name="T94" fmla="*/ 694 w 717"/>
              <a:gd name="T95" fmla="*/ 644 h 645"/>
              <a:gd name="T96" fmla="*/ 694 w 717"/>
              <a:gd name="T97" fmla="*/ 644 h 645"/>
              <a:gd name="T98" fmla="*/ 709 w 717"/>
              <a:gd name="T99" fmla="*/ 638 h 645"/>
              <a:gd name="T100" fmla="*/ 709 w 717"/>
              <a:gd name="T101" fmla="*/ 638 h 645"/>
              <a:gd name="T102" fmla="*/ 709 w 717"/>
              <a:gd name="T103" fmla="*/ 608 h 645"/>
              <a:gd name="T104" fmla="*/ 109 w 717"/>
              <a:gd name="T105" fmla="*/ 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7" h="645">
                <a:moveTo>
                  <a:pt x="400" y="526"/>
                </a:moveTo>
                <a:lnTo>
                  <a:pt x="400" y="526"/>
                </a:lnTo>
                <a:cubicBezTo>
                  <a:pt x="226" y="528"/>
                  <a:pt x="101" y="393"/>
                  <a:pt x="48" y="323"/>
                </a:cubicBezTo>
                <a:lnTo>
                  <a:pt x="48" y="323"/>
                </a:lnTo>
                <a:cubicBezTo>
                  <a:pt x="96" y="260"/>
                  <a:pt x="154" y="207"/>
                  <a:pt x="213" y="172"/>
                </a:cubicBezTo>
                <a:lnTo>
                  <a:pt x="265" y="224"/>
                </a:lnTo>
                <a:lnTo>
                  <a:pt x="265" y="224"/>
                </a:lnTo>
                <a:cubicBezTo>
                  <a:pt x="243" y="252"/>
                  <a:pt x="232" y="287"/>
                  <a:pt x="232" y="323"/>
                </a:cubicBezTo>
                <a:lnTo>
                  <a:pt x="232" y="323"/>
                </a:lnTo>
                <a:cubicBezTo>
                  <a:pt x="232" y="413"/>
                  <a:pt x="304" y="485"/>
                  <a:pt x="394" y="485"/>
                </a:cubicBezTo>
                <a:lnTo>
                  <a:pt x="394" y="485"/>
                </a:lnTo>
                <a:cubicBezTo>
                  <a:pt x="430" y="485"/>
                  <a:pt x="464" y="474"/>
                  <a:pt x="493" y="452"/>
                </a:cubicBezTo>
                <a:lnTo>
                  <a:pt x="537" y="496"/>
                </a:lnTo>
                <a:lnTo>
                  <a:pt x="537" y="496"/>
                </a:lnTo>
                <a:cubicBezTo>
                  <a:pt x="492" y="515"/>
                  <a:pt x="446" y="526"/>
                  <a:pt x="400" y="526"/>
                </a:cubicBezTo>
                <a:close/>
                <a:moveTo>
                  <a:pt x="295" y="254"/>
                </a:moveTo>
                <a:lnTo>
                  <a:pt x="463" y="422"/>
                </a:lnTo>
                <a:lnTo>
                  <a:pt x="463" y="422"/>
                </a:lnTo>
                <a:cubicBezTo>
                  <a:pt x="443" y="437"/>
                  <a:pt x="419" y="444"/>
                  <a:pt x="394" y="444"/>
                </a:cubicBezTo>
                <a:lnTo>
                  <a:pt x="394" y="444"/>
                </a:lnTo>
                <a:cubicBezTo>
                  <a:pt x="327" y="444"/>
                  <a:pt x="273" y="390"/>
                  <a:pt x="273" y="323"/>
                </a:cubicBezTo>
                <a:lnTo>
                  <a:pt x="273" y="323"/>
                </a:lnTo>
                <a:cubicBezTo>
                  <a:pt x="273" y="298"/>
                  <a:pt x="280" y="274"/>
                  <a:pt x="295" y="254"/>
                </a:cubicBezTo>
                <a:close/>
                <a:moveTo>
                  <a:pt x="109" y="8"/>
                </a:moveTo>
                <a:lnTo>
                  <a:pt x="109" y="8"/>
                </a:lnTo>
                <a:cubicBezTo>
                  <a:pt x="101" y="0"/>
                  <a:pt x="87" y="0"/>
                  <a:pt x="79" y="8"/>
                </a:cubicBezTo>
                <a:lnTo>
                  <a:pt x="79" y="8"/>
                </a:lnTo>
                <a:cubicBezTo>
                  <a:pt x="71" y="17"/>
                  <a:pt x="71" y="30"/>
                  <a:pt x="79" y="38"/>
                </a:cubicBezTo>
                <a:lnTo>
                  <a:pt x="182" y="142"/>
                </a:lnTo>
                <a:lnTo>
                  <a:pt x="182" y="142"/>
                </a:lnTo>
                <a:cubicBezTo>
                  <a:pt x="145" y="165"/>
                  <a:pt x="108" y="194"/>
                  <a:pt x="73" y="230"/>
                </a:cubicBezTo>
                <a:lnTo>
                  <a:pt x="73" y="230"/>
                </a:lnTo>
                <a:cubicBezTo>
                  <a:pt x="49" y="255"/>
                  <a:pt x="26" y="282"/>
                  <a:pt x="5" y="311"/>
                </a:cubicBezTo>
                <a:lnTo>
                  <a:pt x="5" y="311"/>
                </a:lnTo>
                <a:cubicBezTo>
                  <a:pt x="0" y="317"/>
                  <a:pt x="0" y="326"/>
                  <a:pt x="3" y="333"/>
                </a:cubicBezTo>
                <a:lnTo>
                  <a:pt x="3" y="333"/>
                </a:lnTo>
                <a:cubicBezTo>
                  <a:pt x="5" y="335"/>
                  <a:pt x="6" y="337"/>
                  <a:pt x="8" y="338"/>
                </a:cubicBezTo>
                <a:lnTo>
                  <a:pt x="8" y="338"/>
                </a:lnTo>
                <a:cubicBezTo>
                  <a:pt x="44" y="388"/>
                  <a:pt x="87" y="433"/>
                  <a:pt x="133" y="470"/>
                </a:cubicBezTo>
                <a:lnTo>
                  <a:pt x="133" y="470"/>
                </a:lnTo>
                <a:cubicBezTo>
                  <a:pt x="216" y="535"/>
                  <a:pt x="304" y="568"/>
                  <a:pt x="395" y="568"/>
                </a:cubicBezTo>
                <a:lnTo>
                  <a:pt x="395" y="568"/>
                </a:lnTo>
                <a:cubicBezTo>
                  <a:pt x="397" y="568"/>
                  <a:pt x="399" y="568"/>
                  <a:pt x="400" y="568"/>
                </a:cubicBezTo>
                <a:lnTo>
                  <a:pt x="400" y="568"/>
                </a:lnTo>
                <a:cubicBezTo>
                  <a:pt x="457" y="568"/>
                  <a:pt x="514" y="553"/>
                  <a:pt x="568" y="527"/>
                </a:cubicBezTo>
                <a:lnTo>
                  <a:pt x="679" y="638"/>
                </a:lnTo>
                <a:lnTo>
                  <a:pt x="679" y="638"/>
                </a:lnTo>
                <a:cubicBezTo>
                  <a:pt x="683" y="642"/>
                  <a:pt x="688" y="644"/>
                  <a:pt x="694" y="644"/>
                </a:cubicBezTo>
                <a:lnTo>
                  <a:pt x="694" y="644"/>
                </a:lnTo>
                <a:cubicBezTo>
                  <a:pt x="699" y="644"/>
                  <a:pt x="704" y="642"/>
                  <a:pt x="709" y="638"/>
                </a:cubicBezTo>
                <a:lnTo>
                  <a:pt x="709" y="638"/>
                </a:lnTo>
                <a:cubicBezTo>
                  <a:pt x="716" y="630"/>
                  <a:pt x="716" y="616"/>
                  <a:pt x="709" y="608"/>
                </a:cubicBezTo>
                <a:lnTo>
                  <a:pt x="109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46"/>
          <p:cNvSpPr>
            <a:spLocks noChangeArrowheads="1"/>
          </p:cNvSpPr>
          <p:nvPr/>
        </p:nvSpPr>
        <p:spPr bwMode="auto">
          <a:xfrm>
            <a:off x="13478516" y="8606996"/>
            <a:ext cx="487850" cy="970513"/>
          </a:xfrm>
          <a:custGeom>
            <a:avLst/>
            <a:gdLst>
              <a:gd name="T0" fmla="*/ 340 w 415"/>
              <a:gd name="T1" fmla="*/ 285 h 824"/>
              <a:gd name="T2" fmla="*/ 286 w 415"/>
              <a:gd name="T3" fmla="*/ 340 h 824"/>
              <a:gd name="T4" fmla="*/ 269 w 415"/>
              <a:gd name="T5" fmla="*/ 382 h 824"/>
              <a:gd name="T6" fmla="*/ 258 w 415"/>
              <a:gd name="T7" fmla="*/ 393 h 824"/>
              <a:gd name="T8" fmla="*/ 250 w 415"/>
              <a:gd name="T9" fmla="*/ 412 h 824"/>
              <a:gd name="T10" fmla="*/ 207 w 415"/>
              <a:gd name="T11" fmla="*/ 758 h 824"/>
              <a:gd name="T12" fmla="*/ 205 w 415"/>
              <a:gd name="T13" fmla="*/ 697 h 824"/>
              <a:gd name="T14" fmla="*/ 214 w 415"/>
              <a:gd name="T15" fmla="*/ 676 h 824"/>
              <a:gd name="T16" fmla="*/ 205 w 415"/>
              <a:gd name="T17" fmla="*/ 656 h 824"/>
              <a:gd name="T18" fmla="*/ 210 w 415"/>
              <a:gd name="T19" fmla="*/ 601 h 824"/>
              <a:gd name="T20" fmla="*/ 219 w 415"/>
              <a:gd name="T21" fmla="*/ 580 h 824"/>
              <a:gd name="T22" fmla="*/ 209 w 415"/>
              <a:gd name="T23" fmla="*/ 560 h 824"/>
              <a:gd name="T24" fmla="*/ 161 w 415"/>
              <a:gd name="T25" fmla="*/ 498 h 824"/>
              <a:gd name="T26" fmla="*/ 196 w 415"/>
              <a:gd name="T27" fmla="*/ 458 h 824"/>
              <a:gd name="T28" fmla="*/ 202 w 415"/>
              <a:gd name="T29" fmla="*/ 439 h 824"/>
              <a:gd name="T30" fmla="*/ 142 w 415"/>
              <a:gd name="T31" fmla="*/ 377 h 824"/>
              <a:gd name="T32" fmla="*/ 125 w 415"/>
              <a:gd name="T33" fmla="*/ 338 h 824"/>
              <a:gd name="T34" fmla="*/ 53 w 415"/>
              <a:gd name="T35" fmla="*/ 207 h 824"/>
              <a:gd name="T36" fmla="*/ 207 w 415"/>
              <a:gd name="T37" fmla="*/ 54 h 824"/>
              <a:gd name="T38" fmla="*/ 207 w 415"/>
              <a:gd name="T39" fmla="*/ 54 h 824"/>
              <a:gd name="T40" fmla="*/ 316 w 415"/>
              <a:gd name="T41" fmla="*/ 99 h 824"/>
              <a:gd name="T42" fmla="*/ 361 w 415"/>
              <a:gd name="T43" fmla="*/ 207 h 824"/>
              <a:gd name="T44" fmla="*/ 354 w 415"/>
              <a:gd name="T45" fmla="*/ 61 h 824"/>
              <a:gd name="T46" fmla="*/ 207 w 415"/>
              <a:gd name="T47" fmla="*/ 0 h 824"/>
              <a:gd name="T48" fmla="*/ 206 w 415"/>
              <a:gd name="T49" fmla="*/ 0 h 824"/>
              <a:gd name="T50" fmla="*/ 61 w 415"/>
              <a:gd name="T51" fmla="*/ 61 h 824"/>
              <a:gd name="T52" fmla="*/ 0 w 415"/>
              <a:gd name="T53" fmla="*/ 207 h 824"/>
              <a:gd name="T54" fmla="*/ 80 w 415"/>
              <a:gd name="T55" fmla="*/ 371 h 824"/>
              <a:gd name="T56" fmla="*/ 138 w 415"/>
              <a:gd name="T57" fmla="*/ 444 h 824"/>
              <a:gd name="T58" fmla="*/ 114 w 415"/>
              <a:gd name="T59" fmla="*/ 470 h 824"/>
              <a:gd name="T60" fmla="*/ 107 w 415"/>
              <a:gd name="T61" fmla="*/ 533 h 824"/>
              <a:gd name="T62" fmla="*/ 117 w 415"/>
              <a:gd name="T63" fmla="*/ 554 h 824"/>
              <a:gd name="T64" fmla="*/ 117 w 415"/>
              <a:gd name="T65" fmla="*/ 611 h 824"/>
              <a:gd name="T66" fmla="*/ 107 w 415"/>
              <a:gd name="T67" fmla="*/ 631 h 824"/>
              <a:gd name="T68" fmla="*/ 117 w 415"/>
              <a:gd name="T69" fmla="*/ 652 h 824"/>
              <a:gd name="T70" fmla="*/ 116 w 415"/>
              <a:gd name="T71" fmla="*/ 705 h 824"/>
              <a:gd name="T72" fmla="*/ 107 w 415"/>
              <a:gd name="T73" fmla="*/ 725 h 824"/>
              <a:gd name="T74" fmla="*/ 116 w 415"/>
              <a:gd name="T75" fmla="*/ 744 h 824"/>
              <a:gd name="T76" fmla="*/ 189 w 415"/>
              <a:gd name="T77" fmla="*/ 815 h 824"/>
              <a:gd name="T78" fmla="*/ 207 w 415"/>
              <a:gd name="T79" fmla="*/ 823 h 824"/>
              <a:gd name="T80" fmla="*/ 227 w 415"/>
              <a:gd name="T81" fmla="*/ 815 h 824"/>
              <a:gd name="T82" fmla="*/ 296 w 415"/>
              <a:gd name="T83" fmla="*/ 744 h 824"/>
              <a:gd name="T84" fmla="*/ 304 w 415"/>
              <a:gd name="T85" fmla="*/ 423 h 824"/>
              <a:gd name="T86" fmla="*/ 326 w 415"/>
              <a:gd name="T87" fmla="*/ 403 h 824"/>
              <a:gd name="T88" fmla="*/ 332 w 415"/>
              <a:gd name="T89" fmla="*/ 373 h 824"/>
              <a:gd name="T90" fmla="*/ 332 w 415"/>
              <a:gd name="T91" fmla="*/ 373 h 824"/>
              <a:gd name="T92" fmla="*/ 387 w 415"/>
              <a:gd name="T93" fmla="*/ 312 h 824"/>
              <a:gd name="T94" fmla="*/ 414 w 415"/>
              <a:gd name="T95" fmla="*/ 207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5" h="824">
                <a:moveTo>
                  <a:pt x="340" y="285"/>
                </a:moveTo>
                <a:lnTo>
                  <a:pt x="340" y="285"/>
                </a:lnTo>
                <a:cubicBezTo>
                  <a:pt x="327" y="308"/>
                  <a:pt x="309" y="327"/>
                  <a:pt x="286" y="340"/>
                </a:cubicBezTo>
                <a:lnTo>
                  <a:pt x="286" y="340"/>
                </a:lnTo>
                <a:cubicBezTo>
                  <a:pt x="271" y="349"/>
                  <a:pt x="264" y="366"/>
                  <a:pt x="269" y="382"/>
                </a:cubicBezTo>
                <a:lnTo>
                  <a:pt x="269" y="382"/>
                </a:lnTo>
                <a:cubicBezTo>
                  <a:pt x="269" y="382"/>
                  <a:pt x="269" y="382"/>
                  <a:pt x="269" y="383"/>
                </a:cubicBezTo>
                <a:lnTo>
                  <a:pt x="258" y="393"/>
                </a:lnTo>
                <a:lnTo>
                  <a:pt x="258" y="393"/>
                </a:lnTo>
                <a:cubicBezTo>
                  <a:pt x="253" y="398"/>
                  <a:pt x="250" y="405"/>
                  <a:pt x="250" y="412"/>
                </a:cubicBezTo>
                <a:lnTo>
                  <a:pt x="250" y="715"/>
                </a:lnTo>
                <a:lnTo>
                  <a:pt x="207" y="758"/>
                </a:lnTo>
                <a:lnTo>
                  <a:pt x="173" y="726"/>
                </a:lnTo>
                <a:lnTo>
                  <a:pt x="205" y="697"/>
                </a:lnTo>
                <a:lnTo>
                  <a:pt x="205" y="697"/>
                </a:lnTo>
                <a:cubicBezTo>
                  <a:pt x="211" y="691"/>
                  <a:pt x="214" y="684"/>
                  <a:pt x="214" y="676"/>
                </a:cubicBezTo>
                <a:lnTo>
                  <a:pt x="214" y="676"/>
                </a:lnTo>
                <a:cubicBezTo>
                  <a:pt x="213" y="669"/>
                  <a:pt x="210" y="662"/>
                  <a:pt x="205" y="656"/>
                </a:cubicBezTo>
                <a:lnTo>
                  <a:pt x="175" y="631"/>
                </a:lnTo>
                <a:lnTo>
                  <a:pt x="210" y="601"/>
                </a:lnTo>
                <a:lnTo>
                  <a:pt x="210" y="601"/>
                </a:lnTo>
                <a:cubicBezTo>
                  <a:pt x="216" y="596"/>
                  <a:pt x="219" y="589"/>
                  <a:pt x="219" y="580"/>
                </a:cubicBezTo>
                <a:lnTo>
                  <a:pt x="219" y="580"/>
                </a:lnTo>
                <a:cubicBezTo>
                  <a:pt x="219" y="572"/>
                  <a:pt x="216" y="565"/>
                  <a:pt x="209" y="560"/>
                </a:cubicBezTo>
                <a:lnTo>
                  <a:pt x="161" y="520"/>
                </a:lnTo>
                <a:lnTo>
                  <a:pt x="161" y="498"/>
                </a:lnTo>
                <a:lnTo>
                  <a:pt x="196" y="458"/>
                </a:lnTo>
                <a:lnTo>
                  <a:pt x="196" y="458"/>
                </a:lnTo>
                <a:cubicBezTo>
                  <a:pt x="200" y="453"/>
                  <a:pt x="203" y="446"/>
                  <a:pt x="202" y="439"/>
                </a:cubicBezTo>
                <a:lnTo>
                  <a:pt x="202" y="439"/>
                </a:lnTo>
                <a:cubicBezTo>
                  <a:pt x="202" y="431"/>
                  <a:pt x="198" y="425"/>
                  <a:pt x="193" y="420"/>
                </a:cubicBezTo>
                <a:lnTo>
                  <a:pt x="142" y="377"/>
                </a:lnTo>
                <a:lnTo>
                  <a:pt x="142" y="377"/>
                </a:lnTo>
                <a:cubicBezTo>
                  <a:pt x="145" y="361"/>
                  <a:pt x="138" y="346"/>
                  <a:pt x="125" y="338"/>
                </a:cubicBezTo>
                <a:lnTo>
                  <a:pt x="125" y="338"/>
                </a:lnTo>
                <a:cubicBezTo>
                  <a:pt x="80" y="309"/>
                  <a:pt x="53" y="261"/>
                  <a:pt x="53" y="207"/>
                </a:cubicBezTo>
                <a:lnTo>
                  <a:pt x="53" y="207"/>
                </a:lnTo>
                <a:cubicBezTo>
                  <a:pt x="53" y="123"/>
                  <a:pt x="123" y="54"/>
                  <a:pt x="207" y="54"/>
                </a:cubicBezTo>
                <a:lnTo>
                  <a:pt x="207" y="54"/>
                </a:lnTo>
                <a:lnTo>
                  <a:pt x="207" y="54"/>
                </a:lnTo>
                <a:cubicBezTo>
                  <a:pt x="248" y="54"/>
                  <a:pt x="286" y="70"/>
                  <a:pt x="316" y="99"/>
                </a:cubicBezTo>
                <a:lnTo>
                  <a:pt x="316" y="99"/>
                </a:lnTo>
                <a:cubicBezTo>
                  <a:pt x="345" y="128"/>
                  <a:pt x="361" y="166"/>
                  <a:pt x="361" y="207"/>
                </a:cubicBezTo>
                <a:lnTo>
                  <a:pt x="361" y="207"/>
                </a:lnTo>
                <a:cubicBezTo>
                  <a:pt x="361" y="235"/>
                  <a:pt x="354" y="262"/>
                  <a:pt x="340" y="285"/>
                </a:cubicBezTo>
                <a:close/>
                <a:moveTo>
                  <a:pt x="354" y="61"/>
                </a:moveTo>
                <a:lnTo>
                  <a:pt x="354" y="61"/>
                </a:lnTo>
                <a:cubicBezTo>
                  <a:pt x="315" y="22"/>
                  <a:pt x="263" y="0"/>
                  <a:pt x="207" y="0"/>
                </a:cubicBezTo>
                <a:lnTo>
                  <a:pt x="206" y="0"/>
                </a:lnTo>
                <a:lnTo>
                  <a:pt x="206" y="0"/>
                </a:lnTo>
                <a:cubicBezTo>
                  <a:pt x="151" y="1"/>
                  <a:pt x="99" y="22"/>
                  <a:pt x="61" y="61"/>
                </a:cubicBezTo>
                <a:lnTo>
                  <a:pt x="61" y="61"/>
                </a:lnTo>
                <a:cubicBezTo>
                  <a:pt x="22" y="100"/>
                  <a:pt x="0" y="152"/>
                  <a:pt x="0" y="207"/>
                </a:cubicBezTo>
                <a:lnTo>
                  <a:pt x="0" y="207"/>
                </a:lnTo>
                <a:cubicBezTo>
                  <a:pt x="0" y="272"/>
                  <a:pt x="29" y="332"/>
                  <a:pt x="80" y="371"/>
                </a:cubicBezTo>
                <a:lnTo>
                  <a:pt x="80" y="371"/>
                </a:lnTo>
                <a:cubicBezTo>
                  <a:pt x="76" y="382"/>
                  <a:pt x="79" y="393"/>
                  <a:pt x="88" y="401"/>
                </a:cubicBezTo>
                <a:lnTo>
                  <a:pt x="138" y="444"/>
                </a:lnTo>
                <a:lnTo>
                  <a:pt x="114" y="470"/>
                </a:lnTo>
                <a:lnTo>
                  <a:pt x="114" y="470"/>
                </a:lnTo>
                <a:cubicBezTo>
                  <a:pt x="110" y="475"/>
                  <a:pt x="107" y="481"/>
                  <a:pt x="107" y="488"/>
                </a:cubicBezTo>
                <a:lnTo>
                  <a:pt x="107" y="533"/>
                </a:lnTo>
                <a:lnTo>
                  <a:pt x="107" y="533"/>
                </a:lnTo>
                <a:cubicBezTo>
                  <a:pt x="107" y="541"/>
                  <a:pt x="111" y="548"/>
                  <a:pt x="117" y="554"/>
                </a:cubicBezTo>
                <a:lnTo>
                  <a:pt x="151" y="581"/>
                </a:lnTo>
                <a:lnTo>
                  <a:pt x="117" y="611"/>
                </a:lnTo>
                <a:lnTo>
                  <a:pt x="117" y="611"/>
                </a:lnTo>
                <a:cubicBezTo>
                  <a:pt x="111" y="616"/>
                  <a:pt x="107" y="624"/>
                  <a:pt x="107" y="631"/>
                </a:cubicBezTo>
                <a:lnTo>
                  <a:pt x="107" y="631"/>
                </a:lnTo>
                <a:cubicBezTo>
                  <a:pt x="107" y="639"/>
                  <a:pt x="111" y="647"/>
                  <a:pt x="117" y="652"/>
                </a:cubicBezTo>
                <a:lnTo>
                  <a:pt x="146" y="677"/>
                </a:lnTo>
                <a:lnTo>
                  <a:pt x="116" y="705"/>
                </a:lnTo>
                <a:lnTo>
                  <a:pt x="116" y="705"/>
                </a:lnTo>
                <a:cubicBezTo>
                  <a:pt x="111" y="710"/>
                  <a:pt x="108" y="717"/>
                  <a:pt x="107" y="725"/>
                </a:cubicBezTo>
                <a:lnTo>
                  <a:pt x="107" y="725"/>
                </a:lnTo>
                <a:cubicBezTo>
                  <a:pt x="107" y="732"/>
                  <a:pt x="110" y="739"/>
                  <a:pt x="116" y="744"/>
                </a:cubicBezTo>
                <a:lnTo>
                  <a:pt x="189" y="815"/>
                </a:lnTo>
                <a:lnTo>
                  <a:pt x="189" y="815"/>
                </a:lnTo>
                <a:cubicBezTo>
                  <a:pt x="194" y="820"/>
                  <a:pt x="200" y="823"/>
                  <a:pt x="207" y="823"/>
                </a:cubicBezTo>
                <a:lnTo>
                  <a:pt x="207" y="823"/>
                </a:lnTo>
                <a:lnTo>
                  <a:pt x="207" y="823"/>
                </a:lnTo>
                <a:cubicBezTo>
                  <a:pt x="215" y="823"/>
                  <a:pt x="222" y="820"/>
                  <a:pt x="227" y="815"/>
                </a:cubicBezTo>
                <a:lnTo>
                  <a:pt x="296" y="744"/>
                </a:lnTo>
                <a:lnTo>
                  <a:pt x="296" y="744"/>
                </a:lnTo>
                <a:cubicBezTo>
                  <a:pt x="301" y="739"/>
                  <a:pt x="304" y="732"/>
                  <a:pt x="304" y="725"/>
                </a:cubicBezTo>
                <a:lnTo>
                  <a:pt x="304" y="423"/>
                </a:lnTo>
                <a:lnTo>
                  <a:pt x="326" y="403"/>
                </a:lnTo>
                <a:lnTo>
                  <a:pt x="326" y="403"/>
                </a:lnTo>
                <a:cubicBezTo>
                  <a:pt x="333" y="395"/>
                  <a:pt x="336" y="383"/>
                  <a:pt x="332" y="373"/>
                </a:cubicBezTo>
                <a:lnTo>
                  <a:pt x="332" y="373"/>
                </a:lnTo>
                <a:lnTo>
                  <a:pt x="332" y="373"/>
                </a:lnTo>
                <a:lnTo>
                  <a:pt x="332" y="373"/>
                </a:lnTo>
                <a:cubicBezTo>
                  <a:pt x="354" y="357"/>
                  <a:pt x="373" y="336"/>
                  <a:pt x="387" y="312"/>
                </a:cubicBezTo>
                <a:lnTo>
                  <a:pt x="387" y="312"/>
                </a:lnTo>
                <a:cubicBezTo>
                  <a:pt x="405" y="280"/>
                  <a:pt x="414" y="244"/>
                  <a:pt x="414" y="207"/>
                </a:cubicBezTo>
                <a:lnTo>
                  <a:pt x="414" y="207"/>
                </a:lnTo>
                <a:cubicBezTo>
                  <a:pt x="414" y="152"/>
                  <a:pt x="393" y="100"/>
                  <a:pt x="354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47"/>
          <p:cNvSpPr>
            <a:spLocks noChangeArrowheads="1"/>
          </p:cNvSpPr>
          <p:nvPr/>
        </p:nvSpPr>
        <p:spPr bwMode="auto">
          <a:xfrm>
            <a:off x="13654973" y="8726365"/>
            <a:ext cx="140126" cy="140126"/>
          </a:xfrm>
          <a:custGeom>
            <a:avLst/>
            <a:gdLst>
              <a:gd name="T0" fmla="*/ 59 w 120"/>
              <a:gd name="T1" fmla="*/ 92 h 120"/>
              <a:gd name="T2" fmla="*/ 59 w 120"/>
              <a:gd name="T3" fmla="*/ 92 h 120"/>
              <a:gd name="T4" fmla="*/ 27 w 120"/>
              <a:gd name="T5" fmla="*/ 59 h 120"/>
              <a:gd name="T6" fmla="*/ 27 w 120"/>
              <a:gd name="T7" fmla="*/ 59 h 120"/>
              <a:gd name="T8" fmla="*/ 59 w 120"/>
              <a:gd name="T9" fmla="*/ 27 h 120"/>
              <a:gd name="T10" fmla="*/ 59 w 120"/>
              <a:gd name="T11" fmla="*/ 27 h 120"/>
              <a:gd name="T12" fmla="*/ 92 w 120"/>
              <a:gd name="T13" fmla="*/ 59 h 120"/>
              <a:gd name="T14" fmla="*/ 92 w 120"/>
              <a:gd name="T15" fmla="*/ 59 h 120"/>
              <a:gd name="T16" fmla="*/ 59 w 120"/>
              <a:gd name="T17" fmla="*/ 92 h 120"/>
              <a:gd name="T18" fmla="*/ 59 w 120"/>
              <a:gd name="T19" fmla="*/ 0 h 120"/>
              <a:gd name="T20" fmla="*/ 59 w 120"/>
              <a:gd name="T21" fmla="*/ 0 h 120"/>
              <a:gd name="T22" fmla="*/ 0 w 120"/>
              <a:gd name="T23" fmla="*/ 59 h 120"/>
              <a:gd name="T24" fmla="*/ 0 w 120"/>
              <a:gd name="T25" fmla="*/ 59 h 120"/>
              <a:gd name="T26" fmla="*/ 59 w 120"/>
              <a:gd name="T27" fmla="*/ 119 h 120"/>
              <a:gd name="T28" fmla="*/ 59 w 120"/>
              <a:gd name="T29" fmla="*/ 119 h 120"/>
              <a:gd name="T30" fmla="*/ 119 w 120"/>
              <a:gd name="T31" fmla="*/ 59 h 120"/>
              <a:gd name="T32" fmla="*/ 119 w 120"/>
              <a:gd name="T33" fmla="*/ 59 h 120"/>
              <a:gd name="T34" fmla="*/ 59 w 120"/>
              <a:gd name="T3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" h="120">
                <a:moveTo>
                  <a:pt x="59" y="92"/>
                </a:moveTo>
                <a:lnTo>
                  <a:pt x="59" y="92"/>
                </a:lnTo>
                <a:cubicBezTo>
                  <a:pt x="41" y="92"/>
                  <a:pt x="27" y="78"/>
                  <a:pt x="27" y="59"/>
                </a:cubicBezTo>
                <a:lnTo>
                  <a:pt x="27" y="59"/>
                </a:lnTo>
                <a:cubicBezTo>
                  <a:pt x="27" y="41"/>
                  <a:pt x="41" y="27"/>
                  <a:pt x="59" y="27"/>
                </a:cubicBezTo>
                <a:lnTo>
                  <a:pt x="59" y="27"/>
                </a:lnTo>
                <a:cubicBezTo>
                  <a:pt x="77" y="27"/>
                  <a:pt x="92" y="41"/>
                  <a:pt x="92" y="59"/>
                </a:cubicBezTo>
                <a:lnTo>
                  <a:pt x="92" y="59"/>
                </a:lnTo>
                <a:cubicBezTo>
                  <a:pt x="92" y="78"/>
                  <a:pt x="77" y="92"/>
                  <a:pt x="59" y="92"/>
                </a:cubicBezTo>
                <a:close/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7"/>
                  <a:pt x="0" y="59"/>
                </a:cubicBezTo>
                <a:lnTo>
                  <a:pt x="0" y="59"/>
                </a:lnTo>
                <a:cubicBezTo>
                  <a:pt x="0" y="92"/>
                  <a:pt x="27" y="119"/>
                  <a:pt x="59" y="119"/>
                </a:cubicBezTo>
                <a:lnTo>
                  <a:pt x="59" y="119"/>
                </a:lnTo>
                <a:cubicBezTo>
                  <a:pt x="92" y="119"/>
                  <a:pt x="119" y="92"/>
                  <a:pt x="119" y="59"/>
                </a:cubicBezTo>
                <a:lnTo>
                  <a:pt x="119" y="59"/>
                </a:lnTo>
                <a:cubicBezTo>
                  <a:pt x="119" y="27"/>
                  <a:pt x="92" y="0"/>
                  <a:pt x="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CuadroTexto 418"/>
          <p:cNvSpPr txBox="1"/>
          <p:nvPr/>
        </p:nvSpPr>
        <p:spPr>
          <a:xfrm>
            <a:off x="11410658" y="5154860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12231569" y="472171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17150685" y="517808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17957169" y="4744937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2025551" y="7423079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12702993" y="6989933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5" name="CuadroTexto 424"/>
          <p:cNvSpPr txBox="1"/>
          <p:nvPr/>
        </p:nvSpPr>
        <p:spPr>
          <a:xfrm>
            <a:off x="16670483" y="743154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6" name="CuadroTexto 425"/>
          <p:cNvSpPr txBox="1"/>
          <p:nvPr/>
        </p:nvSpPr>
        <p:spPr>
          <a:xfrm>
            <a:off x="17456930" y="6998399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3314507" y="5674554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2436126" y="2648248"/>
            <a:ext cx="59615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Heart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50117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0"/>
          <p:cNvSpPr>
            <a:spLocks noChangeArrowheads="1"/>
          </p:cNvSpPr>
          <p:nvPr/>
        </p:nvSpPr>
        <p:spPr bwMode="auto">
          <a:xfrm>
            <a:off x="6305300" y="5032558"/>
            <a:ext cx="1844832" cy="5538"/>
          </a:xfrm>
          <a:custGeom>
            <a:avLst/>
            <a:gdLst>
              <a:gd name="T0" fmla="*/ 0 w 1468"/>
              <a:gd name="T1" fmla="*/ 2 h 3"/>
              <a:gd name="T2" fmla="*/ 1467 w 1468"/>
              <a:gd name="T3" fmla="*/ 2 h 3"/>
              <a:gd name="T4" fmla="*/ 1467 w 1468"/>
              <a:gd name="T5" fmla="*/ 0 h 3"/>
              <a:gd name="T6" fmla="*/ 1 w 1468"/>
              <a:gd name="T7" fmla="*/ 0 h 3"/>
              <a:gd name="T8" fmla="*/ 1 w 1468"/>
              <a:gd name="T9" fmla="*/ 0 h 3"/>
              <a:gd name="T10" fmla="*/ 0 w 1468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">
                <a:moveTo>
                  <a:pt x="0" y="2"/>
                </a:moveTo>
                <a:lnTo>
                  <a:pt x="1467" y="2"/>
                </a:lnTo>
                <a:lnTo>
                  <a:pt x="1467" y="0"/>
                </a:lnTo>
                <a:lnTo>
                  <a:pt x="1" y="0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1"/>
          <p:cNvSpPr>
            <a:spLocks noChangeArrowheads="1"/>
          </p:cNvSpPr>
          <p:nvPr/>
        </p:nvSpPr>
        <p:spPr bwMode="auto">
          <a:xfrm>
            <a:off x="6305300" y="5032558"/>
            <a:ext cx="1844832" cy="5538"/>
          </a:xfrm>
          <a:custGeom>
            <a:avLst/>
            <a:gdLst>
              <a:gd name="T0" fmla="*/ 0 w 1468"/>
              <a:gd name="T1" fmla="*/ 2 h 3"/>
              <a:gd name="T2" fmla="*/ 1467 w 1468"/>
              <a:gd name="T3" fmla="*/ 2 h 3"/>
              <a:gd name="T4" fmla="*/ 1467 w 1468"/>
              <a:gd name="T5" fmla="*/ 0 h 3"/>
              <a:gd name="T6" fmla="*/ 1 w 1468"/>
              <a:gd name="T7" fmla="*/ 0 h 3"/>
              <a:gd name="T8" fmla="*/ 1 w 1468"/>
              <a:gd name="T9" fmla="*/ 0 h 3"/>
              <a:gd name="T10" fmla="*/ 0 w 1468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">
                <a:moveTo>
                  <a:pt x="0" y="2"/>
                </a:moveTo>
                <a:lnTo>
                  <a:pt x="1467" y="2"/>
                </a:lnTo>
                <a:lnTo>
                  <a:pt x="1467" y="0"/>
                </a:lnTo>
                <a:lnTo>
                  <a:pt x="1" y="0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2"/>
          <p:cNvSpPr>
            <a:spLocks noChangeArrowheads="1"/>
          </p:cNvSpPr>
          <p:nvPr/>
        </p:nvSpPr>
        <p:spPr bwMode="auto">
          <a:xfrm>
            <a:off x="3108695" y="5032558"/>
            <a:ext cx="1983335" cy="5538"/>
          </a:xfrm>
          <a:custGeom>
            <a:avLst/>
            <a:gdLst>
              <a:gd name="T0" fmla="*/ 1578 w 1579"/>
              <a:gd name="T1" fmla="*/ 0 h 3"/>
              <a:gd name="T2" fmla="*/ 0 w 1579"/>
              <a:gd name="T3" fmla="*/ 0 h 3"/>
              <a:gd name="T4" fmla="*/ 0 w 1579"/>
              <a:gd name="T5" fmla="*/ 0 h 3"/>
              <a:gd name="T6" fmla="*/ 0 w 1579"/>
              <a:gd name="T7" fmla="*/ 2 h 3"/>
              <a:gd name="T8" fmla="*/ 1578 w 1579"/>
              <a:gd name="T9" fmla="*/ 2 h 3"/>
              <a:gd name="T10" fmla="*/ 1578 w 1579"/>
              <a:gd name="T11" fmla="*/ 2 h 3"/>
              <a:gd name="T12" fmla="*/ 1578 w 1579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9" h="3">
                <a:moveTo>
                  <a:pt x="1578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1578" y="2"/>
                </a:lnTo>
                <a:lnTo>
                  <a:pt x="1578" y="2"/>
                </a:lnTo>
                <a:lnTo>
                  <a:pt x="1578" y="0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3"/>
          <p:cNvSpPr>
            <a:spLocks noChangeArrowheads="1"/>
          </p:cNvSpPr>
          <p:nvPr/>
        </p:nvSpPr>
        <p:spPr bwMode="auto">
          <a:xfrm>
            <a:off x="3108695" y="5032558"/>
            <a:ext cx="1983335" cy="5538"/>
          </a:xfrm>
          <a:custGeom>
            <a:avLst/>
            <a:gdLst>
              <a:gd name="T0" fmla="*/ 1578 w 1579"/>
              <a:gd name="T1" fmla="*/ 0 h 3"/>
              <a:gd name="T2" fmla="*/ 0 w 1579"/>
              <a:gd name="T3" fmla="*/ 0 h 3"/>
              <a:gd name="T4" fmla="*/ 0 w 1579"/>
              <a:gd name="T5" fmla="*/ 0 h 3"/>
              <a:gd name="T6" fmla="*/ 0 w 1579"/>
              <a:gd name="T7" fmla="*/ 2 h 3"/>
              <a:gd name="T8" fmla="*/ 1578 w 1579"/>
              <a:gd name="T9" fmla="*/ 2 h 3"/>
              <a:gd name="T10" fmla="*/ 1578 w 1579"/>
              <a:gd name="T11" fmla="*/ 2 h 3"/>
              <a:gd name="T12" fmla="*/ 1578 w 1579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9" h="3">
                <a:moveTo>
                  <a:pt x="1578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1578" y="2"/>
                </a:lnTo>
                <a:lnTo>
                  <a:pt x="1578" y="2"/>
                </a:lnTo>
                <a:lnTo>
                  <a:pt x="157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6"/>
          <p:cNvSpPr>
            <a:spLocks noChangeArrowheads="1"/>
          </p:cNvSpPr>
          <p:nvPr/>
        </p:nvSpPr>
        <p:spPr bwMode="auto">
          <a:xfrm>
            <a:off x="8399436" y="5032558"/>
            <a:ext cx="1761733" cy="5538"/>
          </a:xfrm>
          <a:custGeom>
            <a:avLst/>
            <a:gdLst>
              <a:gd name="T0" fmla="*/ 1402 w 1403"/>
              <a:gd name="T1" fmla="*/ 0 h 3"/>
              <a:gd name="T2" fmla="*/ 0 w 1403"/>
              <a:gd name="T3" fmla="*/ 0 h 3"/>
              <a:gd name="T4" fmla="*/ 0 w 1403"/>
              <a:gd name="T5" fmla="*/ 2 h 3"/>
              <a:gd name="T6" fmla="*/ 1402 w 1403"/>
              <a:gd name="T7" fmla="*/ 2 h 3"/>
              <a:gd name="T8" fmla="*/ 1402 w 1403"/>
              <a:gd name="T9" fmla="*/ 2 h 3"/>
              <a:gd name="T10" fmla="*/ 1402 w 1403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3" h="3">
                <a:moveTo>
                  <a:pt x="1402" y="0"/>
                </a:moveTo>
                <a:lnTo>
                  <a:pt x="0" y="0"/>
                </a:lnTo>
                <a:lnTo>
                  <a:pt x="0" y="2"/>
                </a:lnTo>
                <a:lnTo>
                  <a:pt x="1402" y="2"/>
                </a:lnTo>
                <a:lnTo>
                  <a:pt x="1402" y="2"/>
                </a:lnTo>
                <a:lnTo>
                  <a:pt x="1402" y="0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7"/>
          <p:cNvSpPr>
            <a:spLocks noChangeArrowheads="1"/>
          </p:cNvSpPr>
          <p:nvPr/>
        </p:nvSpPr>
        <p:spPr bwMode="auto">
          <a:xfrm>
            <a:off x="8399436" y="5032558"/>
            <a:ext cx="1761733" cy="5538"/>
          </a:xfrm>
          <a:custGeom>
            <a:avLst/>
            <a:gdLst>
              <a:gd name="T0" fmla="*/ 1402 w 1403"/>
              <a:gd name="T1" fmla="*/ 0 h 3"/>
              <a:gd name="T2" fmla="*/ 0 w 1403"/>
              <a:gd name="T3" fmla="*/ 0 h 3"/>
              <a:gd name="T4" fmla="*/ 0 w 1403"/>
              <a:gd name="T5" fmla="*/ 2 h 3"/>
              <a:gd name="T6" fmla="*/ 1402 w 1403"/>
              <a:gd name="T7" fmla="*/ 2 h 3"/>
              <a:gd name="T8" fmla="*/ 1402 w 1403"/>
              <a:gd name="T9" fmla="*/ 2 h 3"/>
              <a:gd name="T10" fmla="*/ 1402 w 1403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3" h="3">
                <a:moveTo>
                  <a:pt x="1402" y="0"/>
                </a:moveTo>
                <a:lnTo>
                  <a:pt x="0" y="0"/>
                </a:lnTo>
                <a:lnTo>
                  <a:pt x="0" y="2"/>
                </a:lnTo>
                <a:lnTo>
                  <a:pt x="1402" y="2"/>
                </a:lnTo>
                <a:lnTo>
                  <a:pt x="1402" y="2"/>
                </a:lnTo>
                <a:lnTo>
                  <a:pt x="1402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9"/>
          <p:cNvSpPr>
            <a:spLocks noChangeArrowheads="1"/>
          </p:cNvSpPr>
          <p:nvPr/>
        </p:nvSpPr>
        <p:spPr bwMode="auto">
          <a:xfrm>
            <a:off x="11379979" y="5032558"/>
            <a:ext cx="2060896" cy="5538"/>
          </a:xfrm>
          <a:custGeom>
            <a:avLst/>
            <a:gdLst>
              <a:gd name="T0" fmla="*/ 0 w 1642"/>
              <a:gd name="T1" fmla="*/ 2 h 3"/>
              <a:gd name="T2" fmla="*/ 1641 w 1642"/>
              <a:gd name="T3" fmla="*/ 2 h 3"/>
              <a:gd name="T4" fmla="*/ 1641 w 1642"/>
              <a:gd name="T5" fmla="*/ 2 h 3"/>
              <a:gd name="T6" fmla="*/ 1641 w 1642"/>
              <a:gd name="T7" fmla="*/ 0 h 3"/>
              <a:gd name="T8" fmla="*/ 0 w 1642"/>
              <a:gd name="T9" fmla="*/ 0 h 3"/>
              <a:gd name="T10" fmla="*/ 0 w 1642"/>
              <a:gd name="T11" fmla="*/ 0 h 3"/>
              <a:gd name="T12" fmla="*/ 0 w 1642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2" h="3">
                <a:moveTo>
                  <a:pt x="0" y="2"/>
                </a:moveTo>
                <a:lnTo>
                  <a:pt x="1641" y="2"/>
                </a:lnTo>
                <a:lnTo>
                  <a:pt x="1641" y="2"/>
                </a:lnTo>
                <a:lnTo>
                  <a:pt x="1641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0"/>
          <p:cNvSpPr>
            <a:spLocks noChangeArrowheads="1"/>
          </p:cNvSpPr>
          <p:nvPr/>
        </p:nvSpPr>
        <p:spPr bwMode="auto">
          <a:xfrm>
            <a:off x="11379979" y="8772084"/>
            <a:ext cx="1950095" cy="5542"/>
          </a:xfrm>
          <a:custGeom>
            <a:avLst/>
            <a:gdLst>
              <a:gd name="T0" fmla="*/ 0 w 1553"/>
              <a:gd name="T1" fmla="*/ 2 h 3"/>
              <a:gd name="T2" fmla="*/ 1552 w 1553"/>
              <a:gd name="T3" fmla="*/ 2 h 3"/>
              <a:gd name="T4" fmla="*/ 1552 w 1553"/>
              <a:gd name="T5" fmla="*/ 2 h 3"/>
              <a:gd name="T6" fmla="*/ 1552 w 1553"/>
              <a:gd name="T7" fmla="*/ 0 h 3"/>
              <a:gd name="T8" fmla="*/ 0 w 1553"/>
              <a:gd name="T9" fmla="*/ 0 h 3"/>
              <a:gd name="T10" fmla="*/ 0 w 1553"/>
              <a:gd name="T11" fmla="*/ 0 h 3"/>
              <a:gd name="T12" fmla="*/ 0 w 1553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3">
                <a:moveTo>
                  <a:pt x="0" y="2"/>
                </a:moveTo>
                <a:lnTo>
                  <a:pt x="1552" y="2"/>
                </a:lnTo>
                <a:lnTo>
                  <a:pt x="1552" y="2"/>
                </a:lnTo>
                <a:lnTo>
                  <a:pt x="155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1"/>
          <p:cNvSpPr>
            <a:spLocks noChangeArrowheads="1"/>
          </p:cNvSpPr>
          <p:nvPr/>
        </p:nvSpPr>
        <p:spPr bwMode="auto">
          <a:xfrm>
            <a:off x="11379979" y="8772084"/>
            <a:ext cx="1950095" cy="5542"/>
          </a:xfrm>
          <a:custGeom>
            <a:avLst/>
            <a:gdLst>
              <a:gd name="T0" fmla="*/ 0 w 1553"/>
              <a:gd name="T1" fmla="*/ 2 h 3"/>
              <a:gd name="T2" fmla="*/ 1552 w 1553"/>
              <a:gd name="T3" fmla="*/ 2 h 3"/>
              <a:gd name="T4" fmla="*/ 1552 w 1553"/>
              <a:gd name="T5" fmla="*/ 2 h 3"/>
              <a:gd name="T6" fmla="*/ 1552 w 1553"/>
              <a:gd name="T7" fmla="*/ 0 h 3"/>
              <a:gd name="T8" fmla="*/ 0 w 1553"/>
              <a:gd name="T9" fmla="*/ 0 h 3"/>
              <a:gd name="T10" fmla="*/ 0 w 1553"/>
              <a:gd name="T11" fmla="*/ 0 h 3"/>
              <a:gd name="T12" fmla="*/ 0 w 1553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3">
                <a:moveTo>
                  <a:pt x="0" y="2"/>
                </a:moveTo>
                <a:lnTo>
                  <a:pt x="1552" y="2"/>
                </a:lnTo>
                <a:lnTo>
                  <a:pt x="1552" y="2"/>
                </a:lnTo>
                <a:lnTo>
                  <a:pt x="155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8377276" y="5038096"/>
            <a:ext cx="6022024" cy="3739530"/>
          </a:xfrm>
          <a:custGeom>
            <a:avLst/>
            <a:gdLst>
              <a:gd name="T0" fmla="*/ 3986 w 4794"/>
              <a:gd name="T1" fmla="*/ 351 h 2977"/>
              <a:gd name="T2" fmla="*/ 3986 w 4794"/>
              <a:gd name="T3" fmla="*/ 351 h 2977"/>
              <a:gd name="T4" fmla="*/ 4031 w 4794"/>
              <a:gd name="T5" fmla="*/ 50 h 2977"/>
              <a:gd name="T6" fmla="*/ 4031 w 4794"/>
              <a:gd name="T7" fmla="*/ 50 h 2977"/>
              <a:gd name="T8" fmla="*/ 4031 w 4794"/>
              <a:gd name="T9" fmla="*/ 0 h 2977"/>
              <a:gd name="T10" fmla="*/ 2390 w 4794"/>
              <a:gd name="T11" fmla="*/ 0 h 2977"/>
              <a:gd name="T12" fmla="*/ 2390 w 4794"/>
              <a:gd name="T13" fmla="*/ 0 h 2977"/>
              <a:gd name="T14" fmla="*/ 1905 w 4794"/>
              <a:gd name="T15" fmla="*/ 483 h 2977"/>
              <a:gd name="T16" fmla="*/ 1905 w 4794"/>
              <a:gd name="T17" fmla="*/ 483 h 2977"/>
              <a:gd name="T18" fmla="*/ 1420 w 4794"/>
              <a:gd name="T19" fmla="*/ 0 h 2977"/>
              <a:gd name="T20" fmla="*/ 18 w 4794"/>
              <a:gd name="T21" fmla="*/ 0 h 2977"/>
              <a:gd name="T22" fmla="*/ 0 w 4794"/>
              <a:gd name="T23" fmla="*/ 2976 h 2977"/>
              <a:gd name="T24" fmla="*/ 1420 w 4794"/>
              <a:gd name="T25" fmla="*/ 2976 h 2977"/>
              <a:gd name="T26" fmla="*/ 1420 w 4794"/>
              <a:gd name="T27" fmla="*/ 2976 h 2977"/>
              <a:gd name="T28" fmla="*/ 1905 w 4794"/>
              <a:gd name="T29" fmla="*/ 2493 h 2977"/>
              <a:gd name="T30" fmla="*/ 1905 w 4794"/>
              <a:gd name="T31" fmla="*/ 2493 h 2977"/>
              <a:gd name="T32" fmla="*/ 2390 w 4794"/>
              <a:gd name="T33" fmla="*/ 2976 h 2977"/>
              <a:gd name="T34" fmla="*/ 3942 w 4794"/>
              <a:gd name="T35" fmla="*/ 2976 h 2977"/>
              <a:gd name="T36" fmla="*/ 3942 w 4794"/>
              <a:gd name="T37" fmla="*/ 2976 h 2977"/>
              <a:gd name="T38" fmla="*/ 3914 w 4794"/>
              <a:gd name="T39" fmla="*/ 2816 h 2977"/>
              <a:gd name="T40" fmla="*/ 3914 w 4794"/>
              <a:gd name="T41" fmla="*/ 2816 h 2977"/>
              <a:gd name="T42" fmla="*/ 4778 w 4794"/>
              <a:gd name="T43" fmla="*/ 1608 h 2977"/>
              <a:gd name="T44" fmla="*/ 4778 w 4794"/>
              <a:gd name="T45" fmla="*/ 1608 h 2977"/>
              <a:gd name="T46" fmla="*/ 3986 w 4794"/>
              <a:gd name="T47" fmla="*/ 351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4" h="2977">
                <a:moveTo>
                  <a:pt x="3986" y="351"/>
                </a:moveTo>
                <a:lnTo>
                  <a:pt x="3986" y="351"/>
                </a:lnTo>
                <a:cubicBezTo>
                  <a:pt x="4013" y="255"/>
                  <a:pt x="4028" y="155"/>
                  <a:pt x="4031" y="50"/>
                </a:cubicBezTo>
                <a:lnTo>
                  <a:pt x="4031" y="50"/>
                </a:lnTo>
                <a:cubicBezTo>
                  <a:pt x="4031" y="34"/>
                  <a:pt x="4032" y="17"/>
                  <a:pt x="4031" y="0"/>
                </a:cubicBezTo>
                <a:lnTo>
                  <a:pt x="2390" y="0"/>
                </a:lnTo>
                <a:lnTo>
                  <a:pt x="2390" y="0"/>
                </a:lnTo>
                <a:cubicBezTo>
                  <a:pt x="2388" y="267"/>
                  <a:pt x="2172" y="483"/>
                  <a:pt x="1905" y="483"/>
                </a:cubicBezTo>
                <a:lnTo>
                  <a:pt x="1905" y="483"/>
                </a:lnTo>
                <a:cubicBezTo>
                  <a:pt x="1638" y="483"/>
                  <a:pt x="1421" y="267"/>
                  <a:pt x="1420" y="0"/>
                </a:cubicBezTo>
                <a:lnTo>
                  <a:pt x="18" y="0"/>
                </a:lnTo>
                <a:lnTo>
                  <a:pt x="0" y="2976"/>
                </a:lnTo>
                <a:lnTo>
                  <a:pt x="1420" y="2976"/>
                </a:lnTo>
                <a:lnTo>
                  <a:pt x="1420" y="2976"/>
                </a:lnTo>
                <a:cubicBezTo>
                  <a:pt x="1421" y="2709"/>
                  <a:pt x="1638" y="2493"/>
                  <a:pt x="1905" y="2493"/>
                </a:cubicBezTo>
                <a:lnTo>
                  <a:pt x="1905" y="2493"/>
                </a:lnTo>
                <a:cubicBezTo>
                  <a:pt x="2172" y="2493"/>
                  <a:pt x="2388" y="2709"/>
                  <a:pt x="2390" y="2976"/>
                </a:cubicBezTo>
                <a:lnTo>
                  <a:pt x="3942" y="2976"/>
                </a:lnTo>
                <a:lnTo>
                  <a:pt x="3942" y="2976"/>
                </a:lnTo>
                <a:cubicBezTo>
                  <a:pt x="3936" y="2921"/>
                  <a:pt x="3927" y="2868"/>
                  <a:pt x="3914" y="2816"/>
                </a:cubicBezTo>
                <a:lnTo>
                  <a:pt x="3914" y="2816"/>
                </a:lnTo>
                <a:cubicBezTo>
                  <a:pt x="4400" y="2669"/>
                  <a:pt x="4763" y="2189"/>
                  <a:pt x="4778" y="1608"/>
                </a:cubicBezTo>
                <a:lnTo>
                  <a:pt x="4778" y="1608"/>
                </a:lnTo>
                <a:cubicBezTo>
                  <a:pt x="4793" y="1032"/>
                  <a:pt x="4459" y="531"/>
                  <a:pt x="3986" y="3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3108695" y="1509091"/>
            <a:ext cx="5041438" cy="4132871"/>
          </a:xfrm>
          <a:custGeom>
            <a:avLst/>
            <a:gdLst>
              <a:gd name="T0" fmla="*/ 4004 w 4015"/>
              <a:gd name="T1" fmla="*/ 1128 h 3291"/>
              <a:gd name="T2" fmla="*/ 4004 w 4015"/>
              <a:gd name="T3" fmla="*/ 1128 h 3291"/>
              <a:gd name="T4" fmla="*/ 2931 w 4015"/>
              <a:gd name="T5" fmla="*/ 19 h 3291"/>
              <a:gd name="T6" fmla="*/ 2931 w 4015"/>
              <a:gd name="T7" fmla="*/ 19 h 3291"/>
              <a:gd name="T8" fmla="*/ 2041 w 4015"/>
              <a:gd name="T9" fmla="*/ 624 h 3291"/>
              <a:gd name="T10" fmla="*/ 2041 w 4015"/>
              <a:gd name="T11" fmla="*/ 624 h 3291"/>
              <a:gd name="T12" fmla="*/ 1939 w 4015"/>
              <a:gd name="T13" fmla="*/ 622 h 3291"/>
              <a:gd name="T14" fmla="*/ 1939 w 4015"/>
              <a:gd name="T15" fmla="*/ 622 h 3291"/>
              <a:gd name="T16" fmla="*/ 929 w 4015"/>
              <a:gd name="T17" fmla="*/ 1688 h 3291"/>
              <a:gd name="T18" fmla="*/ 929 w 4015"/>
              <a:gd name="T19" fmla="*/ 1688 h 3291"/>
              <a:gd name="T20" fmla="*/ 0 w 4015"/>
              <a:gd name="T21" fmla="*/ 2805 h 3291"/>
              <a:gd name="T22" fmla="*/ 1578 w 4015"/>
              <a:gd name="T23" fmla="*/ 2805 h 3291"/>
              <a:gd name="T24" fmla="*/ 1578 w 4015"/>
              <a:gd name="T25" fmla="*/ 2805 h 3291"/>
              <a:gd name="T26" fmla="*/ 1578 w 4015"/>
              <a:gd name="T27" fmla="*/ 2807 h 3291"/>
              <a:gd name="T28" fmla="*/ 1578 w 4015"/>
              <a:gd name="T29" fmla="*/ 2807 h 3291"/>
              <a:gd name="T30" fmla="*/ 2063 w 4015"/>
              <a:gd name="T31" fmla="*/ 3290 h 3291"/>
              <a:gd name="T32" fmla="*/ 2063 w 4015"/>
              <a:gd name="T33" fmla="*/ 3290 h 3291"/>
              <a:gd name="T34" fmla="*/ 2547 w 4015"/>
              <a:gd name="T35" fmla="*/ 2807 h 3291"/>
              <a:gd name="T36" fmla="*/ 2547 w 4015"/>
              <a:gd name="T37" fmla="*/ 2807 h 3291"/>
              <a:gd name="T38" fmla="*/ 2548 w 4015"/>
              <a:gd name="T39" fmla="*/ 2805 h 3291"/>
              <a:gd name="T40" fmla="*/ 4014 w 4015"/>
              <a:gd name="T41" fmla="*/ 2805 h 3291"/>
              <a:gd name="T42" fmla="*/ 4004 w 4015"/>
              <a:gd name="T43" fmla="*/ 1128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15" h="3291">
                <a:moveTo>
                  <a:pt x="4004" y="1128"/>
                </a:moveTo>
                <a:lnTo>
                  <a:pt x="4004" y="1128"/>
                </a:lnTo>
                <a:cubicBezTo>
                  <a:pt x="3987" y="497"/>
                  <a:pt x="3507" y="0"/>
                  <a:pt x="2931" y="19"/>
                </a:cubicBezTo>
                <a:lnTo>
                  <a:pt x="2931" y="19"/>
                </a:lnTo>
                <a:cubicBezTo>
                  <a:pt x="2543" y="31"/>
                  <a:pt x="2212" y="274"/>
                  <a:pt x="2041" y="624"/>
                </a:cubicBezTo>
                <a:lnTo>
                  <a:pt x="2041" y="624"/>
                </a:lnTo>
                <a:cubicBezTo>
                  <a:pt x="2008" y="622"/>
                  <a:pt x="1974" y="621"/>
                  <a:pt x="1939" y="622"/>
                </a:cubicBezTo>
                <a:lnTo>
                  <a:pt x="1939" y="622"/>
                </a:lnTo>
                <a:cubicBezTo>
                  <a:pt x="1397" y="639"/>
                  <a:pt x="964" y="1107"/>
                  <a:pt x="929" y="1688"/>
                </a:cubicBezTo>
                <a:lnTo>
                  <a:pt x="929" y="1688"/>
                </a:lnTo>
                <a:cubicBezTo>
                  <a:pt x="410" y="1750"/>
                  <a:pt x="9" y="2228"/>
                  <a:pt x="0" y="2805"/>
                </a:cubicBezTo>
                <a:lnTo>
                  <a:pt x="1578" y="2805"/>
                </a:lnTo>
                <a:lnTo>
                  <a:pt x="1578" y="2805"/>
                </a:lnTo>
                <a:lnTo>
                  <a:pt x="1578" y="2807"/>
                </a:lnTo>
                <a:lnTo>
                  <a:pt x="1578" y="2807"/>
                </a:lnTo>
                <a:cubicBezTo>
                  <a:pt x="1579" y="3074"/>
                  <a:pt x="1795" y="3290"/>
                  <a:pt x="2063" y="3290"/>
                </a:cubicBezTo>
                <a:lnTo>
                  <a:pt x="2063" y="3290"/>
                </a:lnTo>
                <a:cubicBezTo>
                  <a:pt x="2329" y="3290"/>
                  <a:pt x="2546" y="3074"/>
                  <a:pt x="2547" y="2807"/>
                </a:cubicBezTo>
                <a:lnTo>
                  <a:pt x="2547" y="2807"/>
                </a:lnTo>
                <a:lnTo>
                  <a:pt x="2548" y="2805"/>
                </a:lnTo>
                <a:lnTo>
                  <a:pt x="4014" y="2805"/>
                </a:lnTo>
                <a:lnTo>
                  <a:pt x="4004" y="11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8"/>
          <p:cNvSpPr>
            <a:spLocks noChangeArrowheads="1"/>
          </p:cNvSpPr>
          <p:nvPr/>
        </p:nvSpPr>
        <p:spPr bwMode="auto">
          <a:xfrm>
            <a:off x="2150269" y="5038096"/>
            <a:ext cx="6022024" cy="3739530"/>
          </a:xfrm>
          <a:custGeom>
            <a:avLst/>
            <a:gdLst>
              <a:gd name="T0" fmla="*/ 2339 w 4795"/>
              <a:gd name="T1" fmla="*/ 2976 h 2977"/>
              <a:gd name="T2" fmla="*/ 2339 w 4795"/>
              <a:gd name="T3" fmla="*/ 2976 h 2977"/>
              <a:gd name="T4" fmla="*/ 2824 w 4795"/>
              <a:gd name="T5" fmla="*/ 2493 h 2977"/>
              <a:gd name="T6" fmla="*/ 2824 w 4795"/>
              <a:gd name="T7" fmla="*/ 2493 h 2977"/>
              <a:gd name="T8" fmla="*/ 3308 w 4795"/>
              <a:gd name="T9" fmla="*/ 2976 h 2977"/>
              <a:gd name="T10" fmla="*/ 4794 w 4795"/>
              <a:gd name="T11" fmla="*/ 2976 h 2977"/>
              <a:gd name="T12" fmla="*/ 4775 w 4795"/>
              <a:gd name="T13" fmla="*/ 0 h 2977"/>
              <a:gd name="T14" fmla="*/ 3308 w 4795"/>
              <a:gd name="T15" fmla="*/ 0 h 2977"/>
              <a:gd name="T16" fmla="*/ 3308 w 4795"/>
              <a:gd name="T17" fmla="*/ 0 h 2977"/>
              <a:gd name="T18" fmla="*/ 2824 w 4795"/>
              <a:gd name="T19" fmla="*/ 483 h 2977"/>
              <a:gd name="T20" fmla="*/ 2824 w 4795"/>
              <a:gd name="T21" fmla="*/ 483 h 2977"/>
              <a:gd name="T22" fmla="*/ 2339 w 4795"/>
              <a:gd name="T23" fmla="*/ 0 h 2977"/>
              <a:gd name="T24" fmla="*/ 761 w 4795"/>
              <a:gd name="T25" fmla="*/ 0 h 2977"/>
              <a:gd name="T26" fmla="*/ 761 w 4795"/>
              <a:gd name="T27" fmla="*/ 0 h 2977"/>
              <a:gd name="T28" fmla="*/ 762 w 4795"/>
              <a:gd name="T29" fmla="*/ 50 h 2977"/>
              <a:gd name="T30" fmla="*/ 762 w 4795"/>
              <a:gd name="T31" fmla="*/ 50 h 2977"/>
              <a:gd name="T32" fmla="*/ 807 w 4795"/>
              <a:gd name="T33" fmla="*/ 351 h 2977"/>
              <a:gd name="T34" fmla="*/ 807 w 4795"/>
              <a:gd name="T35" fmla="*/ 351 h 2977"/>
              <a:gd name="T36" fmla="*/ 15 w 4795"/>
              <a:gd name="T37" fmla="*/ 1608 h 2977"/>
              <a:gd name="T38" fmla="*/ 15 w 4795"/>
              <a:gd name="T39" fmla="*/ 1608 h 2977"/>
              <a:gd name="T40" fmla="*/ 878 w 4795"/>
              <a:gd name="T41" fmla="*/ 2816 h 2977"/>
              <a:gd name="T42" fmla="*/ 878 w 4795"/>
              <a:gd name="T43" fmla="*/ 2816 h 2977"/>
              <a:gd name="T44" fmla="*/ 851 w 4795"/>
              <a:gd name="T45" fmla="*/ 2976 h 2977"/>
              <a:gd name="T46" fmla="*/ 2339 w 4795"/>
              <a:gd name="T47" fmla="*/ 2976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5" h="2977">
                <a:moveTo>
                  <a:pt x="2339" y="2976"/>
                </a:moveTo>
                <a:lnTo>
                  <a:pt x="2339" y="2976"/>
                </a:lnTo>
                <a:cubicBezTo>
                  <a:pt x="2340" y="2709"/>
                  <a:pt x="2556" y="2493"/>
                  <a:pt x="2824" y="2493"/>
                </a:cubicBezTo>
                <a:lnTo>
                  <a:pt x="2824" y="2493"/>
                </a:lnTo>
                <a:cubicBezTo>
                  <a:pt x="3090" y="2493"/>
                  <a:pt x="3307" y="2709"/>
                  <a:pt x="3308" y="2976"/>
                </a:cubicBezTo>
                <a:lnTo>
                  <a:pt x="4794" y="2976"/>
                </a:lnTo>
                <a:lnTo>
                  <a:pt x="4775" y="0"/>
                </a:lnTo>
                <a:lnTo>
                  <a:pt x="3308" y="0"/>
                </a:lnTo>
                <a:lnTo>
                  <a:pt x="3308" y="0"/>
                </a:lnTo>
                <a:cubicBezTo>
                  <a:pt x="3307" y="267"/>
                  <a:pt x="3090" y="483"/>
                  <a:pt x="2824" y="483"/>
                </a:cubicBezTo>
                <a:lnTo>
                  <a:pt x="2824" y="483"/>
                </a:lnTo>
                <a:cubicBezTo>
                  <a:pt x="2556" y="483"/>
                  <a:pt x="2340" y="267"/>
                  <a:pt x="2339" y="0"/>
                </a:cubicBezTo>
                <a:lnTo>
                  <a:pt x="761" y="0"/>
                </a:lnTo>
                <a:lnTo>
                  <a:pt x="761" y="0"/>
                </a:lnTo>
                <a:cubicBezTo>
                  <a:pt x="761" y="17"/>
                  <a:pt x="761" y="34"/>
                  <a:pt x="762" y="50"/>
                </a:cubicBezTo>
                <a:lnTo>
                  <a:pt x="762" y="50"/>
                </a:lnTo>
                <a:cubicBezTo>
                  <a:pt x="765" y="155"/>
                  <a:pt x="781" y="255"/>
                  <a:pt x="807" y="351"/>
                </a:cubicBezTo>
                <a:lnTo>
                  <a:pt x="807" y="351"/>
                </a:lnTo>
                <a:cubicBezTo>
                  <a:pt x="334" y="531"/>
                  <a:pt x="0" y="1032"/>
                  <a:pt x="15" y="1608"/>
                </a:cubicBezTo>
                <a:lnTo>
                  <a:pt x="15" y="1608"/>
                </a:lnTo>
                <a:cubicBezTo>
                  <a:pt x="31" y="2189"/>
                  <a:pt x="393" y="2669"/>
                  <a:pt x="878" y="2816"/>
                </a:cubicBezTo>
                <a:lnTo>
                  <a:pt x="878" y="2816"/>
                </a:lnTo>
                <a:cubicBezTo>
                  <a:pt x="866" y="2868"/>
                  <a:pt x="857" y="2921"/>
                  <a:pt x="851" y="2976"/>
                </a:cubicBezTo>
                <a:lnTo>
                  <a:pt x="2339" y="29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0"/>
          <p:cNvSpPr>
            <a:spLocks noChangeArrowheads="1"/>
          </p:cNvSpPr>
          <p:nvPr/>
        </p:nvSpPr>
        <p:spPr bwMode="auto">
          <a:xfrm>
            <a:off x="3208415" y="8168221"/>
            <a:ext cx="4997118" cy="4038689"/>
          </a:xfrm>
          <a:custGeom>
            <a:avLst/>
            <a:gdLst>
              <a:gd name="T0" fmla="*/ 3961 w 3979"/>
              <a:gd name="T1" fmla="*/ 2028 h 3216"/>
              <a:gd name="T2" fmla="*/ 3952 w 3979"/>
              <a:gd name="T3" fmla="*/ 485 h 3216"/>
              <a:gd name="T4" fmla="*/ 3952 w 3979"/>
              <a:gd name="T5" fmla="*/ 483 h 3216"/>
              <a:gd name="T6" fmla="*/ 2466 w 3979"/>
              <a:gd name="T7" fmla="*/ 483 h 3216"/>
              <a:gd name="T8" fmla="*/ 2466 w 3979"/>
              <a:gd name="T9" fmla="*/ 483 h 3216"/>
              <a:gd name="T10" fmla="*/ 1982 w 3979"/>
              <a:gd name="T11" fmla="*/ 0 h 3216"/>
              <a:gd name="T12" fmla="*/ 1982 w 3979"/>
              <a:gd name="T13" fmla="*/ 0 h 3216"/>
              <a:gd name="T14" fmla="*/ 1497 w 3979"/>
              <a:gd name="T15" fmla="*/ 483 h 3216"/>
              <a:gd name="T16" fmla="*/ 1497 w 3979"/>
              <a:gd name="T17" fmla="*/ 483 h 3216"/>
              <a:gd name="T18" fmla="*/ 1497 w 3979"/>
              <a:gd name="T19" fmla="*/ 485 h 3216"/>
              <a:gd name="T20" fmla="*/ 9 w 3979"/>
              <a:gd name="T21" fmla="*/ 485 h 3216"/>
              <a:gd name="T22" fmla="*/ 9 w 3979"/>
              <a:gd name="T23" fmla="*/ 485 h 3216"/>
              <a:gd name="T24" fmla="*/ 2 w 3979"/>
              <a:gd name="T25" fmla="*/ 650 h 3216"/>
              <a:gd name="T26" fmla="*/ 2 w 3979"/>
              <a:gd name="T27" fmla="*/ 650 h 3216"/>
              <a:gd name="T28" fmla="*/ 1075 w 3979"/>
              <a:gd name="T29" fmla="*/ 1760 h 3216"/>
              <a:gd name="T30" fmla="*/ 1075 w 3979"/>
              <a:gd name="T31" fmla="*/ 1760 h 3216"/>
              <a:gd name="T32" fmla="*/ 1083 w 3979"/>
              <a:gd name="T33" fmla="*/ 1760 h 3216"/>
              <a:gd name="T34" fmla="*/ 1083 w 3979"/>
              <a:gd name="T35" fmla="*/ 1760 h 3216"/>
              <a:gd name="T36" fmla="*/ 2072 w 3979"/>
              <a:gd name="T37" fmla="*/ 2728 h 3216"/>
              <a:gd name="T38" fmla="*/ 2072 w 3979"/>
              <a:gd name="T39" fmla="*/ 2728 h 3216"/>
              <a:gd name="T40" fmla="*/ 2949 w 3979"/>
              <a:gd name="T41" fmla="*/ 3204 h 3216"/>
              <a:gd name="T42" fmla="*/ 2949 w 3979"/>
              <a:gd name="T43" fmla="*/ 3204 h 3216"/>
              <a:gd name="T44" fmla="*/ 3961 w 3979"/>
              <a:gd name="T45" fmla="*/ 202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9" h="3216">
                <a:moveTo>
                  <a:pt x="3961" y="2028"/>
                </a:moveTo>
                <a:lnTo>
                  <a:pt x="3952" y="485"/>
                </a:lnTo>
                <a:lnTo>
                  <a:pt x="3952" y="483"/>
                </a:lnTo>
                <a:lnTo>
                  <a:pt x="2466" y="483"/>
                </a:lnTo>
                <a:lnTo>
                  <a:pt x="2466" y="483"/>
                </a:lnTo>
                <a:cubicBezTo>
                  <a:pt x="2465" y="216"/>
                  <a:pt x="2248" y="0"/>
                  <a:pt x="1982" y="0"/>
                </a:cubicBezTo>
                <a:lnTo>
                  <a:pt x="1982" y="0"/>
                </a:lnTo>
                <a:cubicBezTo>
                  <a:pt x="1714" y="0"/>
                  <a:pt x="1498" y="216"/>
                  <a:pt x="1497" y="483"/>
                </a:cubicBezTo>
                <a:lnTo>
                  <a:pt x="1497" y="483"/>
                </a:lnTo>
                <a:lnTo>
                  <a:pt x="1497" y="485"/>
                </a:lnTo>
                <a:lnTo>
                  <a:pt x="9" y="485"/>
                </a:lnTo>
                <a:lnTo>
                  <a:pt x="9" y="485"/>
                </a:lnTo>
                <a:cubicBezTo>
                  <a:pt x="3" y="540"/>
                  <a:pt x="0" y="595"/>
                  <a:pt x="2" y="650"/>
                </a:cubicBezTo>
                <a:lnTo>
                  <a:pt x="2" y="650"/>
                </a:lnTo>
                <a:cubicBezTo>
                  <a:pt x="19" y="1281"/>
                  <a:pt x="499" y="1778"/>
                  <a:pt x="1075" y="1760"/>
                </a:cubicBezTo>
                <a:lnTo>
                  <a:pt x="1075" y="1760"/>
                </a:lnTo>
                <a:cubicBezTo>
                  <a:pt x="1077" y="1760"/>
                  <a:pt x="1080" y="1760"/>
                  <a:pt x="1083" y="1760"/>
                </a:cubicBezTo>
                <a:lnTo>
                  <a:pt x="1083" y="1760"/>
                </a:lnTo>
                <a:cubicBezTo>
                  <a:pt x="1157" y="2297"/>
                  <a:pt x="1571" y="2708"/>
                  <a:pt x="2072" y="2728"/>
                </a:cubicBezTo>
                <a:lnTo>
                  <a:pt x="2072" y="2728"/>
                </a:lnTo>
                <a:cubicBezTo>
                  <a:pt x="2267" y="3026"/>
                  <a:pt x="2590" y="3215"/>
                  <a:pt x="2949" y="3204"/>
                </a:cubicBezTo>
                <a:lnTo>
                  <a:pt x="2949" y="3204"/>
                </a:lnTo>
                <a:cubicBezTo>
                  <a:pt x="3525" y="3186"/>
                  <a:pt x="3978" y="2659"/>
                  <a:pt x="3961" y="20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2"/>
          <p:cNvSpPr>
            <a:spLocks noChangeArrowheads="1"/>
          </p:cNvSpPr>
          <p:nvPr/>
        </p:nvSpPr>
        <p:spPr bwMode="auto">
          <a:xfrm>
            <a:off x="8399436" y="1509091"/>
            <a:ext cx="5041438" cy="4132871"/>
          </a:xfrm>
          <a:custGeom>
            <a:avLst/>
            <a:gdLst>
              <a:gd name="T0" fmla="*/ 3085 w 4014"/>
              <a:gd name="T1" fmla="*/ 1688 h 3291"/>
              <a:gd name="T2" fmla="*/ 3085 w 4014"/>
              <a:gd name="T3" fmla="*/ 1688 h 3291"/>
              <a:gd name="T4" fmla="*/ 2075 w 4014"/>
              <a:gd name="T5" fmla="*/ 622 h 3291"/>
              <a:gd name="T6" fmla="*/ 2075 w 4014"/>
              <a:gd name="T7" fmla="*/ 622 h 3291"/>
              <a:gd name="T8" fmla="*/ 1973 w 4014"/>
              <a:gd name="T9" fmla="*/ 624 h 3291"/>
              <a:gd name="T10" fmla="*/ 1973 w 4014"/>
              <a:gd name="T11" fmla="*/ 624 h 3291"/>
              <a:gd name="T12" fmla="*/ 1083 w 4014"/>
              <a:gd name="T13" fmla="*/ 19 h 3291"/>
              <a:gd name="T14" fmla="*/ 1083 w 4014"/>
              <a:gd name="T15" fmla="*/ 19 h 3291"/>
              <a:gd name="T16" fmla="*/ 11 w 4014"/>
              <a:gd name="T17" fmla="*/ 1128 h 3291"/>
              <a:gd name="T18" fmla="*/ 0 w 4014"/>
              <a:gd name="T19" fmla="*/ 2805 h 3291"/>
              <a:gd name="T20" fmla="*/ 1402 w 4014"/>
              <a:gd name="T21" fmla="*/ 2805 h 3291"/>
              <a:gd name="T22" fmla="*/ 1402 w 4014"/>
              <a:gd name="T23" fmla="*/ 2805 h 3291"/>
              <a:gd name="T24" fmla="*/ 1402 w 4014"/>
              <a:gd name="T25" fmla="*/ 2807 h 3291"/>
              <a:gd name="T26" fmla="*/ 1402 w 4014"/>
              <a:gd name="T27" fmla="*/ 2807 h 3291"/>
              <a:gd name="T28" fmla="*/ 1887 w 4014"/>
              <a:gd name="T29" fmla="*/ 3290 h 3291"/>
              <a:gd name="T30" fmla="*/ 1887 w 4014"/>
              <a:gd name="T31" fmla="*/ 3290 h 3291"/>
              <a:gd name="T32" fmla="*/ 2372 w 4014"/>
              <a:gd name="T33" fmla="*/ 2807 h 3291"/>
              <a:gd name="T34" fmla="*/ 2372 w 4014"/>
              <a:gd name="T35" fmla="*/ 2807 h 3291"/>
              <a:gd name="T36" fmla="*/ 2372 w 4014"/>
              <a:gd name="T37" fmla="*/ 2805 h 3291"/>
              <a:gd name="T38" fmla="*/ 4013 w 4014"/>
              <a:gd name="T39" fmla="*/ 2805 h 3291"/>
              <a:gd name="T40" fmla="*/ 4013 w 4014"/>
              <a:gd name="T41" fmla="*/ 2805 h 3291"/>
              <a:gd name="T42" fmla="*/ 3085 w 4014"/>
              <a:gd name="T43" fmla="*/ 1688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14" h="3291">
                <a:moveTo>
                  <a:pt x="3085" y="1688"/>
                </a:moveTo>
                <a:lnTo>
                  <a:pt x="3085" y="1688"/>
                </a:lnTo>
                <a:cubicBezTo>
                  <a:pt x="3050" y="1107"/>
                  <a:pt x="2617" y="639"/>
                  <a:pt x="2075" y="622"/>
                </a:cubicBezTo>
                <a:lnTo>
                  <a:pt x="2075" y="622"/>
                </a:lnTo>
                <a:cubicBezTo>
                  <a:pt x="2041" y="621"/>
                  <a:pt x="2007" y="622"/>
                  <a:pt x="1973" y="624"/>
                </a:cubicBezTo>
                <a:lnTo>
                  <a:pt x="1973" y="624"/>
                </a:lnTo>
                <a:cubicBezTo>
                  <a:pt x="1803" y="274"/>
                  <a:pt x="1471" y="31"/>
                  <a:pt x="1083" y="19"/>
                </a:cubicBezTo>
                <a:lnTo>
                  <a:pt x="1083" y="19"/>
                </a:lnTo>
                <a:cubicBezTo>
                  <a:pt x="508" y="0"/>
                  <a:pt x="27" y="497"/>
                  <a:pt x="11" y="1128"/>
                </a:cubicBezTo>
                <a:lnTo>
                  <a:pt x="0" y="2805"/>
                </a:lnTo>
                <a:lnTo>
                  <a:pt x="1402" y="2805"/>
                </a:lnTo>
                <a:lnTo>
                  <a:pt x="1402" y="2805"/>
                </a:lnTo>
                <a:lnTo>
                  <a:pt x="1402" y="2807"/>
                </a:lnTo>
                <a:lnTo>
                  <a:pt x="1402" y="2807"/>
                </a:lnTo>
                <a:cubicBezTo>
                  <a:pt x="1403" y="3074"/>
                  <a:pt x="1620" y="3290"/>
                  <a:pt x="1887" y="3290"/>
                </a:cubicBezTo>
                <a:lnTo>
                  <a:pt x="1887" y="3290"/>
                </a:lnTo>
                <a:cubicBezTo>
                  <a:pt x="2154" y="3290"/>
                  <a:pt x="2370" y="3074"/>
                  <a:pt x="2372" y="2807"/>
                </a:cubicBezTo>
                <a:lnTo>
                  <a:pt x="2372" y="2807"/>
                </a:lnTo>
                <a:lnTo>
                  <a:pt x="2372" y="2805"/>
                </a:lnTo>
                <a:lnTo>
                  <a:pt x="4013" y="2805"/>
                </a:lnTo>
                <a:lnTo>
                  <a:pt x="4013" y="2805"/>
                </a:lnTo>
                <a:cubicBezTo>
                  <a:pt x="4004" y="2228"/>
                  <a:pt x="3604" y="1750"/>
                  <a:pt x="3085" y="16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4"/>
          <p:cNvSpPr>
            <a:spLocks noChangeArrowheads="1"/>
          </p:cNvSpPr>
          <p:nvPr/>
        </p:nvSpPr>
        <p:spPr bwMode="auto">
          <a:xfrm>
            <a:off x="8344036" y="8168221"/>
            <a:ext cx="4997118" cy="4038689"/>
          </a:xfrm>
          <a:custGeom>
            <a:avLst/>
            <a:gdLst>
              <a:gd name="T0" fmla="*/ 3968 w 3978"/>
              <a:gd name="T1" fmla="*/ 485 h 3216"/>
              <a:gd name="T2" fmla="*/ 2416 w 3978"/>
              <a:gd name="T3" fmla="*/ 485 h 3216"/>
              <a:gd name="T4" fmla="*/ 2416 w 3978"/>
              <a:gd name="T5" fmla="*/ 485 h 3216"/>
              <a:gd name="T6" fmla="*/ 2416 w 3978"/>
              <a:gd name="T7" fmla="*/ 483 h 3216"/>
              <a:gd name="T8" fmla="*/ 2416 w 3978"/>
              <a:gd name="T9" fmla="*/ 483 h 3216"/>
              <a:gd name="T10" fmla="*/ 1931 w 3978"/>
              <a:gd name="T11" fmla="*/ 0 h 3216"/>
              <a:gd name="T12" fmla="*/ 1931 w 3978"/>
              <a:gd name="T13" fmla="*/ 0 h 3216"/>
              <a:gd name="T14" fmla="*/ 1446 w 3978"/>
              <a:gd name="T15" fmla="*/ 483 h 3216"/>
              <a:gd name="T16" fmla="*/ 1446 w 3978"/>
              <a:gd name="T17" fmla="*/ 483 h 3216"/>
              <a:gd name="T18" fmla="*/ 1446 w 3978"/>
              <a:gd name="T19" fmla="*/ 485 h 3216"/>
              <a:gd name="T20" fmla="*/ 26 w 3978"/>
              <a:gd name="T21" fmla="*/ 485 h 3216"/>
              <a:gd name="T22" fmla="*/ 17 w 3978"/>
              <a:gd name="T23" fmla="*/ 2028 h 3216"/>
              <a:gd name="T24" fmla="*/ 17 w 3978"/>
              <a:gd name="T25" fmla="*/ 2028 h 3216"/>
              <a:gd name="T26" fmla="*/ 1028 w 3978"/>
              <a:gd name="T27" fmla="*/ 3204 h 3216"/>
              <a:gd name="T28" fmla="*/ 1028 w 3978"/>
              <a:gd name="T29" fmla="*/ 3204 h 3216"/>
              <a:gd name="T30" fmla="*/ 1906 w 3978"/>
              <a:gd name="T31" fmla="*/ 2728 h 3216"/>
              <a:gd name="T32" fmla="*/ 1906 w 3978"/>
              <a:gd name="T33" fmla="*/ 2728 h 3216"/>
              <a:gd name="T34" fmla="*/ 2895 w 3978"/>
              <a:gd name="T35" fmla="*/ 1760 h 3216"/>
              <a:gd name="T36" fmla="*/ 2895 w 3978"/>
              <a:gd name="T37" fmla="*/ 1760 h 3216"/>
              <a:gd name="T38" fmla="*/ 2904 w 3978"/>
              <a:gd name="T39" fmla="*/ 1760 h 3216"/>
              <a:gd name="T40" fmla="*/ 2904 w 3978"/>
              <a:gd name="T41" fmla="*/ 1760 h 3216"/>
              <a:gd name="T42" fmla="*/ 3974 w 3978"/>
              <a:gd name="T43" fmla="*/ 650 h 3216"/>
              <a:gd name="T44" fmla="*/ 3974 w 3978"/>
              <a:gd name="T45" fmla="*/ 650 h 3216"/>
              <a:gd name="T46" fmla="*/ 3968 w 3978"/>
              <a:gd name="T47" fmla="*/ 485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78" h="3216">
                <a:moveTo>
                  <a:pt x="3968" y="485"/>
                </a:moveTo>
                <a:lnTo>
                  <a:pt x="2416" y="485"/>
                </a:lnTo>
                <a:lnTo>
                  <a:pt x="2416" y="485"/>
                </a:lnTo>
                <a:lnTo>
                  <a:pt x="2416" y="483"/>
                </a:lnTo>
                <a:lnTo>
                  <a:pt x="2416" y="483"/>
                </a:lnTo>
                <a:cubicBezTo>
                  <a:pt x="2414" y="216"/>
                  <a:pt x="2198" y="0"/>
                  <a:pt x="1931" y="0"/>
                </a:cubicBezTo>
                <a:lnTo>
                  <a:pt x="1931" y="0"/>
                </a:lnTo>
                <a:cubicBezTo>
                  <a:pt x="1664" y="0"/>
                  <a:pt x="1447" y="216"/>
                  <a:pt x="1446" y="483"/>
                </a:cubicBezTo>
                <a:lnTo>
                  <a:pt x="1446" y="483"/>
                </a:lnTo>
                <a:lnTo>
                  <a:pt x="1446" y="485"/>
                </a:lnTo>
                <a:lnTo>
                  <a:pt x="26" y="485"/>
                </a:lnTo>
                <a:lnTo>
                  <a:pt x="17" y="2028"/>
                </a:lnTo>
                <a:lnTo>
                  <a:pt x="17" y="2028"/>
                </a:lnTo>
                <a:cubicBezTo>
                  <a:pt x="0" y="2659"/>
                  <a:pt x="453" y="3186"/>
                  <a:pt x="1028" y="3204"/>
                </a:cubicBezTo>
                <a:lnTo>
                  <a:pt x="1028" y="3204"/>
                </a:lnTo>
                <a:cubicBezTo>
                  <a:pt x="1388" y="3215"/>
                  <a:pt x="1710" y="3026"/>
                  <a:pt x="1906" y="2728"/>
                </a:cubicBezTo>
                <a:lnTo>
                  <a:pt x="1906" y="2728"/>
                </a:lnTo>
                <a:cubicBezTo>
                  <a:pt x="2407" y="2708"/>
                  <a:pt x="2821" y="2297"/>
                  <a:pt x="2895" y="1760"/>
                </a:cubicBezTo>
                <a:lnTo>
                  <a:pt x="2895" y="1760"/>
                </a:lnTo>
                <a:cubicBezTo>
                  <a:pt x="2898" y="1760"/>
                  <a:pt x="2900" y="1760"/>
                  <a:pt x="2904" y="1760"/>
                </a:cubicBezTo>
                <a:lnTo>
                  <a:pt x="2904" y="1760"/>
                </a:lnTo>
                <a:cubicBezTo>
                  <a:pt x="3479" y="1778"/>
                  <a:pt x="3958" y="1281"/>
                  <a:pt x="3974" y="650"/>
                </a:cubicBezTo>
                <a:lnTo>
                  <a:pt x="3974" y="650"/>
                </a:lnTo>
                <a:cubicBezTo>
                  <a:pt x="3977" y="595"/>
                  <a:pt x="3974" y="540"/>
                  <a:pt x="3968" y="4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3"/>
          <p:cNvSpPr>
            <a:spLocks noChangeArrowheads="1"/>
          </p:cNvSpPr>
          <p:nvPr/>
        </p:nvSpPr>
        <p:spPr bwMode="auto">
          <a:xfrm>
            <a:off x="5269311" y="5891262"/>
            <a:ext cx="581706" cy="797766"/>
          </a:xfrm>
          <a:custGeom>
            <a:avLst/>
            <a:gdLst>
              <a:gd name="T0" fmla="*/ 426 w 464"/>
              <a:gd name="T1" fmla="*/ 596 h 634"/>
              <a:gd name="T2" fmla="*/ 37 w 464"/>
              <a:gd name="T3" fmla="*/ 596 h 634"/>
              <a:gd name="T4" fmla="*/ 37 w 464"/>
              <a:gd name="T5" fmla="*/ 102 h 634"/>
              <a:gd name="T6" fmla="*/ 58 w 464"/>
              <a:gd name="T7" fmla="*/ 102 h 634"/>
              <a:gd name="T8" fmla="*/ 58 w 464"/>
              <a:gd name="T9" fmla="*/ 551 h 634"/>
              <a:gd name="T10" fmla="*/ 58 w 464"/>
              <a:gd name="T11" fmla="*/ 551 h 634"/>
              <a:gd name="T12" fmla="*/ 77 w 464"/>
              <a:gd name="T13" fmla="*/ 570 h 634"/>
              <a:gd name="T14" fmla="*/ 387 w 464"/>
              <a:gd name="T15" fmla="*/ 570 h 634"/>
              <a:gd name="T16" fmla="*/ 387 w 464"/>
              <a:gd name="T17" fmla="*/ 570 h 634"/>
              <a:gd name="T18" fmla="*/ 405 w 464"/>
              <a:gd name="T19" fmla="*/ 551 h 634"/>
              <a:gd name="T20" fmla="*/ 405 w 464"/>
              <a:gd name="T21" fmla="*/ 102 h 634"/>
              <a:gd name="T22" fmla="*/ 426 w 464"/>
              <a:gd name="T23" fmla="*/ 102 h 634"/>
              <a:gd name="T24" fmla="*/ 426 w 464"/>
              <a:gd name="T25" fmla="*/ 596 h 634"/>
              <a:gd name="T26" fmla="*/ 96 w 464"/>
              <a:gd name="T27" fmla="*/ 102 h 634"/>
              <a:gd name="T28" fmla="*/ 115 w 464"/>
              <a:gd name="T29" fmla="*/ 102 h 634"/>
              <a:gd name="T30" fmla="*/ 115 w 464"/>
              <a:gd name="T31" fmla="*/ 137 h 634"/>
              <a:gd name="T32" fmla="*/ 115 w 464"/>
              <a:gd name="T33" fmla="*/ 137 h 634"/>
              <a:gd name="T34" fmla="*/ 137 w 464"/>
              <a:gd name="T35" fmla="*/ 158 h 634"/>
              <a:gd name="T36" fmla="*/ 326 w 464"/>
              <a:gd name="T37" fmla="*/ 158 h 634"/>
              <a:gd name="T38" fmla="*/ 326 w 464"/>
              <a:gd name="T39" fmla="*/ 158 h 634"/>
              <a:gd name="T40" fmla="*/ 348 w 464"/>
              <a:gd name="T41" fmla="*/ 137 h 634"/>
              <a:gd name="T42" fmla="*/ 348 w 464"/>
              <a:gd name="T43" fmla="*/ 102 h 634"/>
              <a:gd name="T44" fmla="*/ 368 w 464"/>
              <a:gd name="T45" fmla="*/ 102 h 634"/>
              <a:gd name="T46" fmla="*/ 368 w 464"/>
              <a:gd name="T47" fmla="*/ 533 h 634"/>
              <a:gd name="T48" fmla="*/ 96 w 464"/>
              <a:gd name="T49" fmla="*/ 533 h 634"/>
              <a:gd name="T50" fmla="*/ 96 w 464"/>
              <a:gd name="T51" fmla="*/ 102 h 634"/>
              <a:gd name="T52" fmla="*/ 151 w 464"/>
              <a:gd name="T53" fmla="*/ 87 h 634"/>
              <a:gd name="T54" fmla="*/ 151 w 464"/>
              <a:gd name="T55" fmla="*/ 87 h 634"/>
              <a:gd name="T56" fmla="*/ 181 w 464"/>
              <a:gd name="T57" fmla="*/ 52 h 634"/>
              <a:gd name="T58" fmla="*/ 181 w 464"/>
              <a:gd name="T59" fmla="*/ 52 h 634"/>
              <a:gd name="T60" fmla="*/ 232 w 464"/>
              <a:gd name="T61" fmla="*/ 37 h 634"/>
              <a:gd name="T62" fmla="*/ 232 w 464"/>
              <a:gd name="T63" fmla="*/ 37 h 634"/>
              <a:gd name="T64" fmla="*/ 282 w 464"/>
              <a:gd name="T65" fmla="*/ 52 h 634"/>
              <a:gd name="T66" fmla="*/ 282 w 464"/>
              <a:gd name="T67" fmla="*/ 52 h 634"/>
              <a:gd name="T68" fmla="*/ 312 w 464"/>
              <a:gd name="T69" fmla="*/ 87 h 634"/>
              <a:gd name="T70" fmla="*/ 312 w 464"/>
              <a:gd name="T71" fmla="*/ 121 h 634"/>
              <a:gd name="T72" fmla="*/ 151 w 464"/>
              <a:gd name="T73" fmla="*/ 121 h 634"/>
              <a:gd name="T74" fmla="*/ 151 w 464"/>
              <a:gd name="T75" fmla="*/ 87 h 634"/>
              <a:gd name="T76" fmla="*/ 436 w 464"/>
              <a:gd name="T77" fmla="*/ 65 h 634"/>
              <a:gd name="T78" fmla="*/ 342 w 464"/>
              <a:gd name="T79" fmla="*/ 65 h 634"/>
              <a:gd name="T80" fmla="*/ 342 w 464"/>
              <a:gd name="T81" fmla="*/ 65 h 634"/>
              <a:gd name="T82" fmla="*/ 302 w 464"/>
              <a:gd name="T83" fmla="*/ 21 h 634"/>
              <a:gd name="T84" fmla="*/ 302 w 464"/>
              <a:gd name="T85" fmla="*/ 21 h 634"/>
              <a:gd name="T86" fmla="*/ 232 w 464"/>
              <a:gd name="T87" fmla="*/ 0 h 634"/>
              <a:gd name="T88" fmla="*/ 232 w 464"/>
              <a:gd name="T89" fmla="*/ 0 h 634"/>
              <a:gd name="T90" fmla="*/ 161 w 464"/>
              <a:gd name="T91" fmla="*/ 21 h 634"/>
              <a:gd name="T92" fmla="*/ 161 w 464"/>
              <a:gd name="T93" fmla="*/ 21 h 634"/>
              <a:gd name="T94" fmla="*/ 121 w 464"/>
              <a:gd name="T95" fmla="*/ 65 h 634"/>
              <a:gd name="T96" fmla="*/ 27 w 464"/>
              <a:gd name="T97" fmla="*/ 65 h 634"/>
              <a:gd name="T98" fmla="*/ 27 w 464"/>
              <a:gd name="T99" fmla="*/ 65 h 634"/>
              <a:gd name="T100" fmla="*/ 0 w 464"/>
              <a:gd name="T101" fmla="*/ 100 h 634"/>
              <a:gd name="T102" fmla="*/ 0 w 464"/>
              <a:gd name="T103" fmla="*/ 614 h 634"/>
              <a:gd name="T104" fmla="*/ 0 w 464"/>
              <a:gd name="T105" fmla="*/ 614 h 634"/>
              <a:gd name="T106" fmla="*/ 19 w 464"/>
              <a:gd name="T107" fmla="*/ 633 h 634"/>
              <a:gd name="T108" fmla="*/ 444 w 464"/>
              <a:gd name="T109" fmla="*/ 633 h 634"/>
              <a:gd name="T110" fmla="*/ 444 w 464"/>
              <a:gd name="T111" fmla="*/ 633 h 634"/>
              <a:gd name="T112" fmla="*/ 463 w 464"/>
              <a:gd name="T113" fmla="*/ 614 h 634"/>
              <a:gd name="T114" fmla="*/ 463 w 464"/>
              <a:gd name="T115" fmla="*/ 100 h 634"/>
              <a:gd name="T116" fmla="*/ 463 w 464"/>
              <a:gd name="T117" fmla="*/ 100 h 634"/>
              <a:gd name="T118" fmla="*/ 436 w 464"/>
              <a:gd name="T119" fmla="*/ 6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4" h="634">
                <a:moveTo>
                  <a:pt x="426" y="596"/>
                </a:moveTo>
                <a:lnTo>
                  <a:pt x="37" y="596"/>
                </a:lnTo>
                <a:lnTo>
                  <a:pt x="37" y="102"/>
                </a:lnTo>
                <a:lnTo>
                  <a:pt x="58" y="102"/>
                </a:lnTo>
                <a:lnTo>
                  <a:pt x="58" y="551"/>
                </a:lnTo>
                <a:lnTo>
                  <a:pt x="58" y="551"/>
                </a:lnTo>
                <a:cubicBezTo>
                  <a:pt x="58" y="562"/>
                  <a:pt x="67" y="570"/>
                  <a:pt x="77" y="570"/>
                </a:cubicBezTo>
                <a:lnTo>
                  <a:pt x="387" y="570"/>
                </a:lnTo>
                <a:lnTo>
                  <a:pt x="387" y="570"/>
                </a:lnTo>
                <a:cubicBezTo>
                  <a:pt x="397" y="570"/>
                  <a:pt x="405" y="562"/>
                  <a:pt x="405" y="551"/>
                </a:cubicBezTo>
                <a:lnTo>
                  <a:pt x="405" y="102"/>
                </a:lnTo>
                <a:lnTo>
                  <a:pt x="426" y="102"/>
                </a:lnTo>
                <a:lnTo>
                  <a:pt x="426" y="596"/>
                </a:lnTo>
                <a:close/>
                <a:moveTo>
                  <a:pt x="96" y="102"/>
                </a:moveTo>
                <a:lnTo>
                  <a:pt x="115" y="102"/>
                </a:lnTo>
                <a:lnTo>
                  <a:pt x="115" y="137"/>
                </a:lnTo>
                <a:lnTo>
                  <a:pt x="115" y="137"/>
                </a:lnTo>
                <a:cubicBezTo>
                  <a:pt x="115" y="149"/>
                  <a:pt x="124" y="158"/>
                  <a:pt x="137" y="158"/>
                </a:cubicBezTo>
                <a:lnTo>
                  <a:pt x="326" y="158"/>
                </a:lnTo>
                <a:lnTo>
                  <a:pt x="326" y="158"/>
                </a:lnTo>
                <a:cubicBezTo>
                  <a:pt x="339" y="158"/>
                  <a:pt x="348" y="149"/>
                  <a:pt x="348" y="137"/>
                </a:cubicBezTo>
                <a:lnTo>
                  <a:pt x="348" y="102"/>
                </a:lnTo>
                <a:lnTo>
                  <a:pt x="368" y="102"/>
                </a:lnTo>
                <a:lnTo>
                  <a:pt x="368" y="533"/>
                </a:lnTo>
                <a:lnTo>
                  <a:pt x="96" y="533"/>
                </a:lnTo>
                <a:lnTo>
                  <a:pt x="96" y="102"/>
                </a:lnTo>
                <a:close/>
                <a:moveTo>
                  <a:pt x="151" y="87"/>
                </a:moveTo>
                <a:lnTo>
                  <a:pt x="151" y="87"/>
                </a:lnTo>
                <a:cubicBezTo>
                  <a:pt x="158" y="73"/>
                  <a:pt x="168" y="61"/>
                  <a:pt x="181" y="52"/>
                </a:cubicBezTo>
                <a:lnTo>
                  <a:pt x="181" y="52"/>
                </a:lnTo>
                <a:cubicBezTo>
                  <a:pt x="196" y="42"/>
                  <a:pt x="214" y="37"/>
                  <a:pt x="232" y="37"/>
                </a:cubicBezTo>
                <a:lnTo>
                  <a:pt x="232" y="37"/>
                </a:lnTo>
                <a:cubicBezTo>
                  <a:pt x="250" y="37"/>
                  <a:pt x="267" y="42"/>
                  <a:pt x="282" y="52"/>
                </a:cubicBezTo>
                <a:lnTo>
                  <a:pt x="282" y="52"/>
                </a:lnTo>
                <a:cubicBezTo>
                  <a:pt x="295" y="61"/>
                  <a:pt x="306" y="73"/>
                  <a:pt x="312" y="87"/>
                </a:cubicBezTo>
                <a:lnTo>
                  <a:pt x="312" y="121"/>
                </a:lnTo>
                <a:lnTo>
                  <a:pt x="151" y="121"/>
                </a:lnTo>
                <a:lnTo>
                  <a:pt x="151" y="87"/>
                </a:lnTo>
                <a:close/>
                <a:moveTo>
                  <a:pt x="436" y="65"/>
                </a:moveTo>
                <a:lnTo>
                  <a:pt x="342" y="65"/>
                </a:lnTo>
                <a:lnTo>
                  <a:pt x="342" y="65"/>
                </a:lnTo>
                <a:cubicBezTo>
                  <a:pt x="332" y="48"/>
                  <a:pt x="319" y="33"/>
                  <a:pt x="302" y="21"/>
                </a:cubicBezTo>
                <a:lnTo>
                  <a:pt x="302" y="21"/>
                </a:lnTo>
                <a:cubicBezTo>
                  <a:pt x="282" y="7"/>
                  <a:pt x="257" y="0"/>
                  <a:pt x="232" y="0"/>
                </a:cubicBezTo>
                <a:lnTo>
                  <a:pt x="232" y="0"/>
                </a:lnTo>
                <a:cubicBezTo>
                  <a:pt x="206" y="0"/>
                  <a:pt x="182" y="7"/>
                  <a:pt x="161" y="21"/>
                </a:cubicBezTo>
                <a:lnTo>
                  <a:pt x="161" y="21"/>
                </a:lnTo>
                <a:cubicBezTo>
                  <a:pt x="144" y="33"/>
                  <a:pt x="130" y="48"/>
                  <a:pt x="121" y="65"/>
                </a:cubicBezTo>
                <a:lnTo>
                  <a:pt x="27" y="65"/>
                </a:lnTo>
                <a:lnTo>
                  <a:pt x="27" y="65"/>
                </a:lnTo>
                <a:cubicBezTo>
                  <a:pt x="11" y="65"/>
                  <a:pt x="0" y="80"/>
                  <a:pt x="0" y="100"/>
                </a:cubicBezTo>
                <a:lnTo>
                  <a:pt x="0" y="614"/>
                </a:lnTo>
                <a:lnTo>
                  <a:pt x="0" y="614"/>
                </a:lnTo>
                <a:cubicBezTo>
                  <a:pt x="0" y="625"/>
                  <a:pt x="8" y="633"/>
                  <a:pt x="19" y="633"/>
                </a:cubicBezTo>
                <a:lnTo>
                  <a:pt x="444" y="633"/>
                </a:lnTo>
                <a:lnTo>
                  <a:pt x="444" y="633"/>
                </a:lnTo>
                <a:cubicBezTo>
                  <a:pt x="455" y="633"/>
                  <a:pt x="463" y="625"/>
                  <a:pt x="463" y="614"/>
                </a:cubicBezTo>
                <a:lnTo>
                  <a:pt x="463" y="100"/>
                </a:lnTo>
                <a:lnTo>
                  <a:pt x="463" y="100"/>
                </a:lnTo>
                <a:cubicBezTo>
                  <a:pt x="463" y="80"/>
                  <a:pt x="452" y="65"/>
                  <a:pt x="436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4"/>
          <p:cNvSpPr>
            <a:spLocks noChangeArrowheads="1"/>
          </p:cNvSpPr>
          <p:nvPr/>
        </p:nvSpPr>
        <p:spPr bwMode="auto">
          <a:xfrm>
            <a:off x="5452134" y="6146104"/>
            <a:ext cx="216060" cy="49862"/>
          </a:xfrm>
          <a:custGeom>
            <a:avLst/>
            <a:gdLst>
              <a:gd name="T0" fmla="*/ 19 w 171"/>
              <a:gd name="T1" fmla="*/ 37 h 38"/>
              <a:gd name="T2" fmla="*/ 152 w 171"/>
              <a:gd name="T3" fmla="*/ 37 h 38"/>
              <a:gd name="T4" fmla="*/ 152 w 171"/>
              <a:gd name="T5" fmla="*/ 37 h 38"/>
              <a:gd name="T6" fmla="*/ 170 w 171"/>
              <a:gd name="T7" fmla="*/ 19 h 38"/>
              <a:gd name="T8" fmla="*/ 170 w 171"/>
              <a:gd name="T9" fmla="*/ 19 h 38"/>
              <a:gd name="T10" fmla="*/ 152 w 171"/>
              <a:gd name="T11" fmla="*/ 0 h 38"/>
              <a:gd name="T12" fmla="*/ 19 w 171"/>
              <a:gd name="T13" fmla="*/ 0 h 38"/>
              <a:gd name="T14" fmla="*/ 19 w 171"/>
              <a:gd name="T15" fmla="*/ 0 h 38"/>
              <a:gd name="T16" fmla="*/ 0 w 171"/>
              <a:gd name="T17" fmla="*/ 19 h 38"/>
              <a:gd name="T18" fmla="*/ 0 w 171"/>
              <a:gd name="T19" fmla="*/ 19 h 38"/>
              <a:gd name="T20" fmla="*/ 19 w 171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38">
                <a:moveTo>
                  <a:pt x="19" y="37"/>
                </a:moveTo>
                <a:lnTo>
                  <a:pt x="152" y="37"/>
                </a:lnTo>
                <a:lnTo>
                  <a:pt x="152" y="37"/>
                </a:lnTo>
                <a:cubicBezTo>
                  <a:pt x="162" y="37"/>
                  <a:pt x="170" y="29"/>
                  <a:pt x="170" y="19"/>
                </a:cubicBezTo>
                <a:lnTo>
                  <a:pt x="170" y="19"/>
                </a:lnTo>
                <a:cubicBezTo>
                  <a:pt x="170" y="9"/>
                  <a:pt x="162" y="0"/>
                  <a:pt x="152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lnTo>
                  <a:pt x="0" y="19"/>
                </a:lnTo>
                <a:cubicBezTo>
                  <a:pt x="0" y="29"/>
                  <a:pt x="8" y="37"/>
                  <a:pt x="1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5"/>
          <p:cNvSpPr>
            <a:spLocks noChangeArrowheads="1"/>
          </p:cNvSpPr>
          <p:nvPr/>
        </p:nvSpPr>
        <p:spPr bwMode="auto">
          <a:xfrm>
            <a:off x="5452134" y="6273527"/>
            <a:ext cx="216060" cy="44320"/>
          </a:xfrm>
          <a:custGeom>
            <a:avLst/>
            <a:gdLst>
              <a:gd name="T0" fmla="*/ 19 w 171"/>
              <a:gd name="T1" fmla="*/ 36 h 37"/>
              <a:gd name="T2" fmla="*/ 152 w 171"/>
              <a:gd name="T3" fmla="*/ 36 h 37"/>
              <a:gd name="T4" fmla="*/ 152 w 171"/>
              <a:gd name="T5" fmla="*/ 36 h 37"/>
              <a:gd name="T6" fmla="*/ 170 w 171"/>
              <a:gd name="T7" fmla="*/ 18 h 37"/>
              <a:gd name="T8" fmla="*/ 170 w 171"/>
              <a:gd name="T9" fmla="*/ 18 h 37"/>
              <a:gd name="T10" fmla="*/ 152 w 171"/>
              <a:gd name="T11" fmla="*/ 0 h 37"/>
              <a:gd name="T12" fmla="*/ 19 w 171"/>
              <a:gd name="T13" fmla="*/ 0 h 37"/>
              <a:gd name="T14" fmla="*/ 19 w 171"/>
              <a:gd name="T15" fmla="*/ 0 h 37"/>
              <a:gd name="T16" fmla="*/ 0 w 171"/>
              <a:gd name="T17" fmla="*/ 18 h 37"/>
              <a:gd name="T18" fmla="*/ 0 w 171"/>
              <a:gd name="T19" fmla="*/ 18 h 37"/>
              <a:gd name="T20" fmla="*/ 19 w 171"/>
              <a:gd name="T21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37">
                <a:moveTo>
                  <a:pt x="19" y="36"/>
                </a:moveTo>
                <a:lnTo>
                  <a:pt x="152" y="36"/>
                </a:lnTo>
                <a:lnTo>
                  <a:pt x="152" y="36"/>
                </a:lnTo>
                <a:cubicBezTo>
                  <a:pt x="162" y="36"/>
                  <a:pt x="170" y="28"/>
                  <a:pt x="170" y="18"/>
                </a:cubicBezTo>
                <a:lnTo>
                  <a:pt x="170" y="18"/>
                </a:lnTo>
                <a:cubicBezTo>
                  <a:pt x="170" y="8"/>
                  <a:pt x="162" y="0"/>
                  <a:pt x="152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8" y="36"/>
                  <a:pt x="1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56"/>
          <p:cNvSpPr>
            <a:spLocks noChangeArrowheads="1"/>
          </p:cNvSpPr>
          <p:nvPr/>
        </p:nvSpPr>
        <p:spPr bwMode="auto">
          <a:xfrm>
            <a:off x="5452134" y="6400946"/>
            <a:ext cx="216060" cy="49862"/>
          </a:xfrm>
          <a:custGeom>
            <a:avLst/>
            <a:gdLst>
              <a:gd name="T0" fmla="*/ 19 w 171"/>
              <a:gd name="T1" fmla="*/ 37 h 38"/>
              <a:gd name="T2" fmla="*/ 152 w 171"/>
              <a:gd name="T3" fmla="*/ 37 h 38"/>
              <a:gd name="T4" fmla="*/ 152 w 171"/>
              <a:gd name="T5" fmla="*/ 37 h 38"/>
              <a:gd name="T6" fmla="*/ 170 w 171"/>
              <a:gd name="T7" fmla="*/ 18 h 38"/>
              <a:gd name="T8" fmla="*/ 170 w 171"/>
              <a:gd name="T9" fmla="*/ 18 h 38"/>
              <a:gd name="T10" fmla="*/ 152 w 171"/>
              <a:gd name="T11" fmla="*/ 0 h 38"/>
              <a:gd name="T12" fmla="*/ 19 w 171"/>
              <a:gd name="T13" fmla="*/ 0 h 38"/>
              <a:gd name="T14" fmla="*/ 19 w 171"/>
              <a:gd name="T15" fmla="*/ 0 h 38"/>
              <a:gd name="T16" fmla="*/ 0 w 171"/>
              <a:gd name="T17" fmla="*/ 18 h 38"/>
              <a:gd name="T18" fmla="*/ 0 w 171"/>
              <a:gd name="T19" fmla="*/ 18 h 38"/>
              <a:gd name="T20" fmla="*/ 19 w 171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38">
                <a:moveTo>
                  <a:pt x="19" y="37"/>
                </a:moveTo>
                <a:lnTo>
                  <a:pt x="152" y="37"/>
                </a:lnTo>
                <a:lnTo>
                  <a:pt x="152" y="37"/>
                </a:lnTo>
                <a:cubicBezTo>
                  <a:pt x="162" y="37"/>
                  <a:pt x="170" y="28"/>
                  <a:pt x="170" y="18"/>
                </a:cubicBezTo>
                <a:lnTo>
                  <a:pt x="170" y="18"/>
                </a:lnTo>
                <a:cubicBezTo>
                  <a:pt x="170" y="9"/>
                  <a:pt x="162" y="0"/>
                  <a:pt x="152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9"/>
                  <a:pt x="0" y="18"/>
                </a:cubicBezTo>
                <a:lnTo>
                  <a:pt x="0" y="18"/>
                </a:lnTo>
                <a:cubicBezTo>
                  <a:pt x="0" y="28"/>
                  <a:pt x="8" y="37"/>
                  <a:pt x="1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57"/>
          <p:cNvSpPr>
            <a:spLocks noChangeArrowheads="1"/>
          </p:cNvSpPr>
          <p:nvPr/>
        </p:nvSpPr>
        <p:spPr bwMode="auto">
          <a:xfrm>
            <a:off x="5662656" y="2644798"/>
            <a:ext cx="858705" cy="786686"/>
          </a:xfrm>
          <a:custGeom>
            <a:avLst/>
            <a:gdLst>
              <a:gd name="T0" fmla="*/ 629 w 683"/>
              <a:gd name="T1" fmla="*/ 479 h 628"/>
              <a:gd name="T2" fmla="*/ 513 w 683"/>
              <a:gd name="T3" fmla="*/ 479 h 628"/>
              <a:gd name="T4" fmla="*/ 513 w 683"/>
              <a:gd name="T5" fmla="*/ 144 h 628"/>
              <a:gd name="T6" fmla="*/ 629 w 683"/>
              <a:gd name="T7" fmla="*/ 144 h 628"/>
              <a:gd name="T8" fmla="*/ 629 w 683"/>
              <a:gd name="T9" fmla="*/ 479 h 628"/>
              <a:gd name="T10" fmla="*/ 571 w 683"/>
              <a:gd name="T11" fmla="*/ 574 h 628"/>
              <a:gd name="T12" fmla="*/ 53 w 683"/>
              <a:gd name="T13" fmla="*/ 574 h 628"/>
              <a:gd name="T14" fmla="*/ 53 w 683"/>
              <a:gd name="T15" fmla="*/ 54 h 628"/>
              <a:gd name="T16" fmla="*/ 571 w 683"/>
              <a:gd name="T17" fmla="*/ 54 h 628"/>
              <a:gd name="T18" fmla="*/ 571 w 683"/>
              <a:gd name="T19" fmla="*/ 90 h 628"/>
              <a:gd name="T20" fmla="*/ 491 w 683"/>
              <a:gd name="T21" fmla="*/ 90 h 628"/>
              <a:gd name="T22" fmla="*/ 491 w 683"/>
              <a:gd name="T23" fmla="*/ 90 h 628"/>
              <a:gd name="T24" fmla="*/ 460 w 683"/>
              <a:gd name="T25" fmla="*/ 124 h 628"/>
              <a:gd name="T26" fmla="*/ 460 w 683"/>
              <a:gd name="T27" fmla="*/ 497 h 628"/>
              <a:gd name="T28" fmla="*/ 460 w 683"/>
              <a:gd name="T29" fmla="*/ 497 h 628"/>
              <a:gd name="T30" fmla="*/ 491 w 683"/>
              <a:gd name="T31" fmla="*/ 532 h 628"/>
              <a:gd name="T32" fmla="*/ 571 w 683"/>
              <a:gd name="T33" fmla="*/ 532 h 628"/>
              <a:gd name="T34" fmla="*/ 571 w 683"/>
              <a:gd name="T35" fmla="*/ 574 h 628"/>
              <a:gd name="T36" fmla="*/ 651 w 683"/>
              <a:gd name="T37" fmla="*/ 90 h 628"/>
              <a:gd name="T38" fmla="*/ 625 w 683"/>
              <a:gd name="T39" fmla="*/ 90 h 628"/>
              <a:gd name="T40" fmla="*/ 625 w 683"/>
              <a:gd name="T41" fmla="*/ 38 h 628"/>
              <a:gd name="T42" fmla="*/ 625 w 683"/>
              <a:gd name="T43" fmla="*/ 38 h 628"/>
              <a:gd name="T44" fmla="*/ 587 w 683"/>
              <a:gd name="T45" fmla="*/ 0 h 628"/>
              <a:gd name="T46" fmla="*/ 37 w 683"/>
              <a:gd name="T47" fmla="*/ 0 h 628"/>
              <a:gd name="T48" fmla="*/ 37 w 683"/>
              <a:gd name="T49" fmla="*/ 0 h 628"/>
              <a:gd name="T50" fmla="*/ 0 w 683"/>
              <a:gd name="T51" fmla="*/ 38 h 628"/>
              <a:gd name="T52" fmla="*/ 0 w 683"/>
              <a:gd name="T53" fmla="*/ 590 h 628"/>
              <a:gd name="T54" fmla="*/ 0 w 683"/>
              <a:gd name="T55" fmla="*/ 590 h 628"/>
              <a:gd name="T56" fmla="*/ 37 w 683"/>
              <a:gd name="T57" fmla="*/ 627 h 628"/>
              <a:gd name="T58" fmla="*/ 587 w 683"/>
              <a:gd name="T59" fmla="*/ 627 h 628"/>
              <a:gd name="T60" fmla="*/ 587 w 683"/>
              <a:gd name="T61" fmla="*/ 627 h 628"/>
              <a:gd name="T62" fmla="*/ 625 w 683"/>
              <a:gd name="T63" fmla="*/ 590 h 628"/>
              <a:gd name="T64" fmla="*/ 625 w 683"/>
              <a:gd name="T65" fmla="*/ 532 h 628"/>
              <a:gd name="T66" fmla="*/ 651 w 683"/>
              <a:gd name="T67" fmla="*/ 532 h 628"/>
              <a:gd name="T68" fmla="*/ 651 w 683"/>
              <a:gd name="T69" fmla="*/ 532 h 628"/>
              <a:gd name="T70" fmla="*/ 682 w 683"/>
              <a:gd name="T71" fmla="*/ 497 h 628"/>
              <a:gd name="T72" fmla="*/ 682 w 683"/>
              <a:gd name="T73" fmla="*/ 124 h 628"/>
              <a:gd name="T74" fmla="*/ 682 w 683"/>
              <a:gd name="T75" fmla="*/ 124 h 628"/>
              <a:gd name="T76" fmla="*/ 651 w 683"/>
              <a:gd name="T77" fmla="*/ 9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3" h="628">
                <a:moveTo>
                  <a:pt x="629" y="479"/>
                </a:moveTo>
                <a:lnTo>
                  <a:pt x="513" y="479"/>
                </a:lnTo>
                <a:lnTo>
                  <a:pt x="513" y="144"/>
                </a:lnTo>
                <a:lnTo>
                  <a:pt x="629" y="144"/>
                </a:lnTo>
                <a:lnTo>
                  <a:pt x="629" y="479"/>
                </a:lnTo>
                <a:close/>
                <a:moveTo>
                  <a:pt x="571" y="574"/>
                </a:moveTo>
                <a:lnTo>
                  <a:pt x="53" y="574"/>
                </a:lnTo>
                <a:lnTo>
                  <a:pt x="53" y="54"/>
                </a:lnTo>
                <a:lnTo>
                  <a:pt x="571" y="54"/>
                </a:lnTo>
                <a:lnTo>
                  <a:pt x="571" y="90"/>
                </a:lnTo>
                <a:lnTo>
                  <a:pt x="491" y="90"/>
                </a:lnTo>
                <a:lnTo>
                  <a:pt x="491" y="90"/>
                </a:lnTo>
                <a:cubicBezTo>
                  <a:pt x="473" y="90"/>
                  <a:pt x="460" y="105"/>
                  <a:pt x="460" y="124"/>
                </a:cubicBezTo>
                <a:lnTo>
                  <a:pt x="460" y="497"/>
                </a:lnTo>
                <a:lnTo>
                  <a:pt x="460" y="497"/>
                </a:lnTo>
                <a:cubicBezTo>
                  <a:pt x="460" y="517"/>
                  <a:pt x="473" y="532"/>
                  <a:pt x="491" y="532"/>
                </a:cubicBezTo>
                <a:lnTo>
                  <a:pt x="571" y="532"/>
                </a:lnTo>
                <a:lnTo>
                  <a:pt x="571" y="574"/>
                </a:lnTo>
                <a:close/>
                <a:moveTo>
                  <a:pt x="651" y="90"/>
                </a:moveTo>
                <a:lnTo>
                  <a:pt x="625" y="90"/>
                </a:lnTo>
                <a:lnTo>
                  <a:pt x="625" y="38"/>
                </a:lnTo>
                <a:lnTo>
                  <a:pt x="625" y="38"/>
                </a:lnTo>
                <a:cubicBezTo>
                  <a:pt x="625" y="18"/>
                  <a:pt x="608" y="0"/>
                  <a:pt x="58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17" y="0"/>
                  <a:pt x="0" y="18"/>
                  <a:pt x="0" y="38"/>
                </a:cubicBezTo>
                <a:lnTo>
                  <a:pt x="0" y="590"/>
                </a:lnTo>
                <a:lnTo>
                  <a:pt x="0" y="590"/>
                </a:lnTo>
                <a:cubicBezTo>
                  <a:pt x="0" y="611"/>
                  <a:pt x="17" y="627"/>
                  <a:pt x="37" y="627"/>
                </a:cubicBezTo>
                <a:lnTo>
                  <a:pt x="587" y="627"/>
                </a:lnTo>
                <a:lnTo>
                  <a:pt x="587" y="627"/>
                </a:lnTo>
                <a:cubicBezTo>
                  <a:pt x="608" y="627"/>
                  <a:pt x="625" y="611"/>
                  <a:pt x="625" y="590"/>
                </a:cubicBezTo>
                <a:lnTo>
                  <a:pt x="625" y="532"/>
                </a:lnTo>
                <a:lnTo>
                  <a:pt x="651" y="532"/>
                </a:lnTo>
                <a:lnTo>
                  <a:pt x="651" y="532"/>
                </a:lnTo>
                <a:cubicBezTo>
                  <a:pt x="669" y="532"/>
                  <a:pt x="682" y="517"/>
                  <a:pt x="682" y="497"/>
                </a:cubicBezTo>
                <a:lnTo>
                  <a:pt x="682" y="124"/>
                </a:lnTo>
                <a:lnTo>
                  <a:pt x="682" y="124"/>
                </a:lnTo>
                <a:cubicBezTo>
                  <a:pt x="682" y="105"/>
                  <a:pt x="669" y="90"/>
                  <a:pt x="651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58"/>
          <p:cNvSpPr>
            <a:spLocks noChangeArrowheads="1"/>
          </p:cNvSpPr>
          <p:nvPr/>
        </p:nvSpPr>
        <p:spPr bwMode="auto">
          <a:xfrm>
            <a:off x="5851017" y="3165562"/>
            <a:ext cx="110801" cy="110801"/>
          </a:xfrm>
          <a:custGeom>
            <a:avLst/>
            <a:gdLst>
              <a:gd name="T0" fmla="*/ 44 w 89"/>
              <a:gd name="T1" fmla="*/ 0 h 89"/>
              <a:gd name="T2" fmla="*/ 44 w 89"/>
              <a:gd name="T3" fmla="*/ 0 h 89"/>
              <a:gd name="T4" fmla="*/ 0 w 89"/>
              <a:gd name="T5" fmla="*/ 44 h 89"/>
              <a:gd name="T6" fmla="*/ 0 w 89"/>
              <a:gd name="T7" fmla="*/ 44 h 89"/>
              <a:gd name="T8" fmla="*/ 44 w 89"/>
              <a:gd name="T9" fmla="*/ 88 h 89"/>
              <a:gd name="T10" fmla="*/ 44 w 89"/>
              <a:gd name="T11" fmla="*/ 88 h 89"/>
              <a:gd name="T12" fmla="*/ 88 w 89"/>
              <a:gd name="T13" fmla="*/ 44 h 89"/>
              <a:gd name="T14" fmla="*/ 88 w 89"/>
              <a:gd name="T15" fmla="*/ 44 h 89"/>
              <a:gd name="T16" fmla="*/ 44 w 89"/>
              <a:gd name="T1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89">
                <a:moveTo>
                  <a:pt x="44" y="0"/>
                </a:moveTo>
                <a:lnTo>
                  <a:pt x="44" y="0"/>
                </a:lnTo>
                <a:cubicBezTo>
                  <a:pt x="19" y="0"/>
                  <a:pt x="0" y="20"/>
                  <a:pt x="0" y="44"/>
                </a:cubicBezTo>
                <a:lnTo>
                  <a:pt x="0" y="44"/>
                </a:lnTo>
                <a:cubicBezTo>
                  <a:pt x="0" y="69"/>
                  <a:pt x="19" y="88"/>
                  <a:pt x="44" y="88"/>
                </a:cubicBezTo>
                <a:lnTo>
                  <a:pt x="44" y="88"/>
                </a:lnTo>
                <a:cubicBezTo>
                  <a:pt x="68" y="88"/>
                  <a:pt x="88" y="69"/>
                  <a:pt x="88" y="44"/>
                </a:cubicBezTo>
                <a:lnTo>
                  <a:pt x="88" y="44"/>
                </a:lnTo>
                <a:cubicBezTo>
                  <a:pt x="88" y="20"/>
                  <a:pt x="68" y="0"/>
                  <a:pt x="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9"/>
          <p:cNvSpPr>
            <a:spLocks noChangeArrowheads="1"/>
          </p:cNvSpPr>
          <p:nvPr/>
        </p:nvSpPr>
        <p:spPr bwMode="auto">
          <a:xfrm>
            <a:off x="5712514" y="10456257"/>
            <a:ext cx="758987" cy="753446"/>
          </a:xfrm>
          <a:custGeom>
            <a:avLst/>
            <a:gdLst>
              <a:gd name="T0" fmla="*/ 522 w 603"/>
              <a:gd name="T1" fmla="*/ 553 h 599"/>
              <a:gd name="T2" fmla="*/ 80 w 603"/>
              <a:gd name="T3" fmla="*/ 553 h 599"/>
              <a:gd name="T4" fmla="*/ 80 w 603"/>
              <a:gd name="T5" fmla="*/ 175 h 599"/>
              <a:gd name="T6" fmla="*/ 113 w 603"/>
              <a:gd name="T7" fmla="*/ 175 h 599"/>
              <a:gd name="T8" fmla="*/ 481 w 603"/>
              <a:gd name="T9" fmla="*/ 175 h 599"/>
              <a:gd name="T10" fmla="*/ 522 w 603"/>
              <a:gd name="T11" fmla="*/ 175 h 599"/>
              <a:gd name="T12" fmla="*/ 522 w 603"/>
              <a:gd name="T13" fmla="*/ 553 h 599"/>
              <a:gd name="T14" fmla="*/ 45 w 603"/>
              <a:gd name="T15" fmla="*/ 46 h 599"/>
              <a:gd name="T16" fmla="*/ 557 w 603"/>
              <a:gd name="T17" fmla="*/ 46 h 599"/>
              <a:gd name="T18" fmla="*/ 557 w 603"/>
              <a:gd name="T19" fmla="*/ 129 h 599"/>
              <a:gd name="T20" fmla="*/ 536 w 603"/>
              <a:gd name="T21" fmla="*/ 129 h 599"/>
              <a:gd name="T22" fmla="*/ 481 w 603"/>
              <a:gd name="T23" fmla="*/ 129 h 599"/>
              <a:gd name="T24" fmla="*/ 113 w 603"/>
              <a:gd name="T25" fmla="*/ 129 h 599"/>
              <a:gd name="T26" fmla="*/ 66 w 603"/>
              <a:gd name="T27" fmla="*/ 129 h 599"/>
              <a:gd name="T28" fmla="*/ 45 w 603"/>
              <a:gd name="T29" fmla="*/ 129 h 599"/>
              <a:gd name="T30" fmla="*/ 45 w 603"/>
              <a:gd name="T31" fmla="*/ 46 h 599"/>
              <a:gd name="T32" fmla="*/ 569 w 603"/>
              <a:gd name="T33" fmla="*/ 0 h 599"/>
              <a:gd name="T34" fmla="*/ 33 w 603"/>
              <a:gd name="T35" fmla="*/ 0 h 599"/>
              <a:gd name="T36" fmla="*/ 33 w 603"/>
              <a:gd name="T37" fmla="*/ 0 h 599"/>
              <a:gd name="T38" fmla="*/ 0 w 603"/>
              <a:gd name="T39" fmla="*/ 27 h 599"/>
              <a:gd name="T40" fmla="*/ 0 w 603"/>
              <a:gd name="T41" fmla="*/ 148 h 599"/>
              <a:gd name="T42" fmla="*/ 0 w 603"/>
              <a:gd name="T43" fmla="*/ 148 h 599"/>
              <a:gd name="T44" fmla="*/ 33 w 603"/>
              <a:gd name="T45" fmla="*/ 175 h 599"/>
              <a:gd name="T46" fmla="*/ 34 w 603"/>
              <a:gd name="T47" fmla="*/ 175 h 599"/>
              <a:gd name="T48" fmla="*/ 34 w 603"/>
              <a:gd name="T49" fmla="*/ 567 h 599"/>
              <a:gd name="T50" fmla="*/ 34 w 603"/>
              <a:gd name="T51" fmla="*/ 567 h 599"/>
              <a:gd name="T52" fmla="*/ 66 w 603"/>
              <a:gd name="T53" fmla="*/ 598 h 599"/>
              <a:gd name="T54" fmla="*/ 536 w 603"/>
              <a:gd name="T55" fmla="*/ 598 h 599"/>
              <a:gd name="T56" fmla="*/ 536 w 603"/>
              <a:gd name="T57" fmla="*/ 598 h 599"/>
              <a:gd name="T58" fmla="*/ 568 w 603"/>
              <a:gd name="T59" fmla="*/ 567 h 599"/>
              <a:gd name="T60" fmla="*/ 568 w 603"/>
              <a:gd name="T61" fmla="*/ 175 h 599"/>
              <a:gd name="T62" fmla="*/ 569 w 603"/>
              <a:gd name="T63" fmla="*/ 175 h 599"/>
              <a:gd name="T64" fmla="*/ 569 w 603"/>
              <a:gd name="T65" fmla="*/ 175 h 599"/>
              <a:gd name="T66" fmla="*/ 602 w 603"/>
              <a:gd name="T67" fmla="*/ 148 h 599"/>
              <a:gd name="T68" fmla="*/ 602 w 603"/>
              <a:gd name="T69" fmla="*/ 27 h 599"/>
              <a:gd name="T70" fmla="*/ 602 w 603"/>
              <a:gd name="T71" fmla="*/ 27 h 599"/>
              <a:gd name="T72" fmla="*/ 569 w 603"/>
              <a:gd name="T73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3" h="599">
                <a:moveTo>
                  <a:pt x="522" y="553"/>
                </a:moveTo>
                <a:lnTo>
                  <a:pt x="80" y="553"/>
                </a:lnTo>
                <a:lnTo>
                  <a:pt x="80" y="175"/>
                </a:lnTo>
                <a:lnTo>
                  <a:pt x="113" y="175"/>
                </a:lnTo>
                <a:lnTo>
                  <a:pt x="481" y="175"/>
                </a:lnTo>
                <a:lnTo>
                  <a:pt x="522" y="175"/>
                </a:lnTo>
                <a:lnTo>
                  <a:pt x="522" y="553"/>
                </a:lnTo>
                <a:close/>
                <a:moveTo>
                  <a:pt x="45" y="46"/>
                </a:moveTo>
                <a:lnTo>
                  <a:pt x="557" y="46"/>
                </a:lnTo>
                <a:lnTo>
                  <a:pt x="557" y="129"/>
                </a:lnTo>
                <a:lnTo>
                  <a:pt x="536" y="129"/>
                </a:lnTo>
                <a:lnTo>
                  <a:pt x="481" y="129"/>
                </a:lnTo>
                <a:lnTo>
                  <a:pt x="113" y="129"/>
                </a:lnTo>
                <a:lnTo>
                  <a:pt x="66" y="129"/>
                </a:lnTo>
                <a:lnTo>
                  <a:pt x="45" y="129"/>
                </a:lnTo>
                <a:lnTo>
                  <a:pt x="45" y="46"/>
                </a:lnTo>
                <a:close/>
                <a:moveTo>
                  <a:pt x="569" y="0"/>
                </a:moveTo>
                <a:lnTo>
                  <a:pt x="33" y="0"/>
                </a:lnTo>
                <a:lnTo>
                  <a:pt x="33" y="0"/>
                </a:lnTo>
                <a:cubicBezTo>
                  <a:pt x="10" y="0"/>
                  <a:pt x="0" y="14"/>
                  <a:pt x="0" y="27"/>
                </a:cubicBezTo>
                <a:lnTo>
                  <a:pt x="0" y="148"/>
                </a:lnTo>
                <a:lnTo>
                  <a:pt x="0" y="148"/>
                </a:lnTo>
                <a:cubicBezTo>
                  <a:pt x="0" y="162"/>
                  <a:pt x="10" y="175"/>
                  <a:pt x="33" y="175"/>
                </a:cubicBezTo>
                <a:lnTo>
                  <a:pt x="34" y="175"/>
                </a:lnTo>
                <a:lnTo>
                  <a:pt x="34" y="567"/>
                </a:lnTo>
                <a:lnTo>
                  <a:pt x="34" y="567"/>
                </a:lnTo>
                <a:cubicBezTo>
                  <a:pt x="34" y="584"/>
                  <a:pt x="49" y="598"/>
                  <a:pt x="66" y="598"/>
                </a:cubicBezTo>
                <a:lnTo>
                  <a:pt x="536" y="598"/>
                </a:lnTo>
                <a:lnTo>
                  <a:pt x="536" y="598"/>
                </a:lnTo>
                <a:cubicBezTo>
                  <a:pt x="553" y="598"/>
                  <a:pt x="568" y="584"/>
                  <a:pt x="568" y="567"/>
                </a:cubicBezTo>
                <a:lnTo>
                  <a:pt x="568" y="175"/>
                </a:lnTo>
                <a:lnTo>
                  <a:pt x="569" y="175"/>
                </a:lnTo>
                <a:lnTo>
                  <a:pt x="569" y="175"/>
                </a:lnTo>
                <a:cubicBezTo>
                  <a:pt x="592" y="175"/>
                  <a:pt x="602" y="162"/>
                  <a:pt x="602" y="148"/>
                </a:cubicBezTo>
                <a:lnTo>
                  <a:pt x="602" y="27"/>
                </a:lnTo>
                <a:lnTo>
                  <a:pt x="602" y="27"/>
                </a:lnTo>
                <a:cubicBezTo>
                  <a:pt x="602" y="14"/>
                  <a:pt x="592" y="0"/>
                  <a:pt x="5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60"/>
          <p:cNvSpPr>
            <a:spLocks noChangeArrowheads="1"/>
          </p:cNvSpPr>
          <p:nvPr/>
        </p:nvSpPr>
        <p:spPr bwMode="auto">
          <a:xfrm>
            <a:off x="6011676" y="10760961"/>
            <a:ext cx="160663" cy="55400"/>
          </a:xfrm>
          <a:custGeom>
            <a:avLst/>
            <a:gdLst>
              <a:gd name="T0" fmla="*/ 104 w 127"/>
              <a:gd name="T1" fmla="*/ 0 h 46"/>
              <a:gd name="T2" fmla="*/ 22 w 127"/>
              <a:gd name="T3" fmla="*/ 0 h 46"/>
              <a:gd name="T4" fmla="*/ 22 w 127"/>
              <a:gd name="T5" fmla="*/ 0 h 46"/>
              <a:gd name="T6" fmla="*/ 0 w 127"/>
              <a:gd name="T7" fmla="*/ 22 h 46"/>
              <a:gd name="T8" fmla="*/ 0 w 127"/>
              <a:gd name="T9" fmla="*/ 22 h 46"/>
              <a:gd name="T10" fmla="*/ 22 w 127"/>
              <a:gd name="T11" fmla="*/ 45 h 46"/>
              <a:gd name="T12" fmla="*/ 104 w 127"/>
              <a:gd name="T13" fmla="*/ 45 h 46"/>
              <a:gd name="T14" fmla="*/ 104 w 127"/>
              <a:gd name="T15" fmla="*/ 45 h 46"/>
              <a:gd name="T16" fmla="*/ 126 w 127"/>
              <a:gd name="T17" fmla="*/ 22 h 46"/>
              <a:gd name="T18" fmla="*/ 126 w 127"/>
              <a:gd name="T19" fmla="*/ 22 h 46"/>
              <a:gd name="T20" fmla="*/ 104 w 127"/>
              <a:gd name="T2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46">
                <a:moveTo>
                  <a:pt x="104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5"/>
                  <a:pt x="10" y="45"/>
                  <a:pt x="22" y="45"/>
                </a:cubicBezTo>
                <a:lnTo>
                  <a:pt x="104" y="45"/>
                </a:lnTo>
                <a:lnTo>
                  <a:pt x="104" y="45"/>
                </a:lnTo>
                <a:cubicBezTo>
                  <a:pt x="117" y="45"/>
                  <a:pt x="126" y="35"/>
                  <a:pt x="126" y="22"/>
                </a:cubicBezTo>
                <a:lnTo>
                  <a:pt x="126" y="22"/>
                </a:lnTo>
                <a:cubicBezTo>
                  <a:pt x="126" y="10"/>
                  <a:pt x="117" y="0"/>
                  <a:pt x="10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61"/>
          <p:cNvSpPr>
            <a:spLocks noChangeArrowheads="1"/>
          </p:cNvSpPr>
          <p:nvPr/>
        </p:nvSpPr>
        <p:spPr bwMode="auto">
          <a:xfrm>
            <a:off x="10222108" y="2766679"/>
            <a:ext cx="603866" cy="465364"/>
          </a:xfrm>
          <a:custGeom>
            <a:avLst/>
            <a:gdLst>
              <a:gd name="T0" fmla="*/ 478 w 482"/>
              <a:gd name="T1" fmla="*/ 208 h 369"/>
              <a:gd name="T2" fmla="*/ 478 w 482"/>
              <a:gd name="T3" fmla="*/ 208 h 369"/>
              <a:gd name="T4" fmla="*/ 475 w 482"/>
              <a:gd name="T5" fmla="*/ 203 h 369"/>
              <a:gd name="T6" fmla="*/ 475 w 482"/>
              <a:gd name="T7" fmla="*/ 203 h 369"/>
              <a:gd name="T8" fmla="*/ 364 w 482"/>
              <a:gd name="T9" fmla="*/ 88 h 369"/>
              <a:gd name="T10" fmla="*/ 364 w 482"/>
              <a:gd name="T11" fmla="*/ 88 h 369"/>
              <a:gd name="T12" fmla="*/ 130 w 482"/>
              <a:gd name="T13" fmla="*/ 1 h 369"/>
              <a:gd name="T14" fmla="*/ 130 w 482"/>
              <a:gd name="T15" fmla="*/ 1 h 369"/>
              <a:gd name="T16" fmla="*/ 14 w 482"/>
              <a:gd name="T17" fmla="*/ 23 h 369"/>
              <a:gd name="T18" fmla="*/ 14 w 482"/>
              <a:gd name="T19" fmla="*/ 23 h 369"/>
              <a:gd name="T20" fmla="*/ 4 w 482"/>
              <a:gd name="T21" fmla="*/ 47 h 369"/>
              <a:gd name="T22" fmla="*/ 4 w 482"/>
              <a:gd name="T23" fmla="*/ 47 h 369"/>
              <a:gd name="T24" fmla="*/ 27 w 482"/>
              <a:gd name="T25" fmla="*/ 57 h 369"/>
              <a:gd name="T26" fmla="*/ 27 w 482"/>
              <a:gd name="T27" fmla="*/ 57 h 369"/>
              <a:gd name="T28" fmla="*/ 130 w 482"/>
              <a:gd name="T29" fmla="*/ 37 h 369"/>
              <a:gd name="T30" fmla="*/ 130 w 482"/>
              <a:gd name="T31" fmla="*/ 37 h 369"/>
              <a:gd name="T32" fmla="*/ 133 w 482"/>
              <a:gd name="T33" fmla="*/ 37 h 369"/>
              <a:gd name="T34" fmla="*/ 133 w 482"/>
              <a:gd name="T35" fmla="*/ 37 h 369"/>
              <a:gd name="T36" fmla="*/ 439 w 482"/>
              <a:gd name="T37" fmla="*/ 216 h 369"/>
              <a:gd name="T38" fmla="*/ 439 w 482"/>
              <a:gd name="T39" fmla="*/ 216 h 369"/>
              <a:gd name="T40" fmla="*/ 317 w 482"/>
              <a:gd name="T41" fmla="*/ 335 h 369"/>
              <a:gd name="T42" fmla="*/ 317 w 482"/>
              <a:gd name="T43" fmla="*/ 335 h 369"/>
              <a:gd name="T44" fmla="*/ 312 w 482"/>
              <a:gd name="T45" fmla="*/ 360 h 369"/>
              <a:gd name="T46" fmla="*/ 312 w 482"/>
              <a:gd name="T47" fmla="*/ 360 h 369"/>
              <a:gd name="T48" fmla="*/ 327 w 482"/>
              <a:gd name="T49" fmla="*/ 368 h 369"/>
              <a:gd name="T50" fmla="*/ 327 w 482"/>
              <a:gd name="T51" fmla="*/ 368 h 369"/>
              <a:gd name="T52" fmla="*/ 338 w 482"/>
              <a:gd name="T53" fmla="*/ 365 h 369"/>
              <a:gd name="T54" fmla="*/ 338 w 482"/>
              <a:gd name="T55" fmla="*/ 365 h 369"/>
              <a:gd name="T56" fmla="*/ 477 w 482"/>
              <a:gd name="T57" fmla="*/ 226 h 369"/>
              <a:gd name="T58" fmla="*/ 477 w 482"/>
              <a:gd name="T59" fmla="*/ 226 h 369"/>
              <a:gd name="T60" fmla="*/ 478 w 482"/>
              <a:gd name="T61" fmla="*/ 20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2" h="369">
                <a:moveTo>
                  <a:pt x="478" y="208"/>
                </a:moveTo>
                <a:lnTo>
                  <a:pt x="478" y="208"/>
                </a:lnTo>
                <a:cubicBezTo>
                  <a:pt x="477" y="206"/>
                  <a:pt x="476" y="204"/>
                  <a:pt x="475" y="203"/>
                </a:cubicBezTo>
                <a:lnTo>
                  <a:pt x="475" y="203"/>
                </a:lnTo>
                <a:cubicBezTo>
                  <a:pt x="443" y="159"/>
                  <a:pt x="405" y="119"/>
                  <a:pt x="364" y="88"/>
                </a:cubicBezTo>
                <a:lnTo>
                  <a:pt x="364" y="88"/>
                </a:lnTo>
                <a:cubicBezTo>
                  <a:pt x="290" y="29"/>
                  <a:pt x="212" y="0"/>
                  <a:pt x="130" y="1"/>
                </a:cubicBezTo>
                <a:lnTo>
                  <a:pt x="130" y="1"/>
                </a:lnTo>
                <a:cubicBezTo>
                  <a:pt x="91" y="1"/>
                  <a:pt x="52" y="9"/>
                  <a:pt x="14" y="23"/>
                </a:cubicBezTo>
                <a:lnTo>
                  <a:pt x="14" y="23"/>
                </a:lnTo>
                <a:cubicBezTo>
                  <a:pt x="5" y="26"/>
                  <a:pt x="0" y="37"/>
                  <a:pt x="4" y="47"/>
                </a:cubicBezTo>
                <a:lnTo>
                  <a:pt x="4" y="47"/>
                </a:lnTo>
                <a:cubicBezTo>
                  <a:pt x="7" y="56"/>
                  <a:pt x="18" y="61"/>
                  <a:pt x="27" y="57"/>
                </a:cubicBezTo>
                <a:lnTo>
                  <a:pt x="27" y="57"/>
                </a:lnTo>
                <a:cubicBezTo>
                  <a:pt x="61" y="45"/>
                  <a:pt x="95" y="38"/>
                  <a:pt x="130" y="37"/>
                </a:cubicBezTo>
                <a:lnTo>
                  <a:pt x="130" y="37"/>
                </a:lnTo>
                <a:cubicBezTo>
                  <a:pt x="131" y="37"/>
                  <a:pt x="132" y="37"/>
                  <a:pt x="133" y="37"/>
                </a:cubicBezTo>
                <a:lnTo>
                  <a:pt x="133" y="37"/>
                </a:lnTo>
                <a:cubicBezTo>
                  <a:pt x="284" y="37"/>
                  <a:pt x="392" y="155"/>
                  <a:pt x="439" y="216"/>
                </a:cubicBezTo>
                <a:lnTo>
                  <a:pt x="439" y="216"/>
                </a:lnTo>
                <a:cubicBezTo>
                  <a:pt x="403" y="264"/>
                  <a:pt x="361" y="305"/>
                  <a:pt x="317" y="335"/>
                </a:cubicBezTo>
                <a:lnTo>
                  <a:pt x="317" y="335"/>
                </a:lnTo>
                <a:cubicBezTo>
                  <a:pt x="309" y="340"/>
                  <a:pt x="306" y="351"/>
                  <a:pt x="312" y="360"/>
                </a:cubicBezTo>
                <a:lnTo>
                  <a:pt x="312" y="360"/>
                </a:lnTo>
                <a:cubicBezTo>
                  <a:pt x="315" y="365"/>
                  <a:pt x="322" y="368"/>
                  <a:pt x="327" y="368"/>
                </a:cubicBezTo>
                <a:lnTo>
                  <a:pt x="327" y="368"/>
                </a:lnTo>
                <a:cubicBezTo>
                  <a:pt x="331" y="368"/>
                  <a:pt x="334" y="367"/>
                  <a:pt x="338" y="365"/>
                </a:cubicBezTo>
                <a:lnTo>
                  <a:pt x="338" y="365"/>
                </a:lnTo>
                <a:cubicBezTo>
                  <a:pt x="389" y="330"/>
                  <a:pt x="436" y="282"/>
                  <a:pt x="477" y="226"/>
                </a:cubicBezTo>
                <a:lnTo>
                  <a:pt x="477" y="226"/>
                </a:lnTo>
                <a:cubicBezTo>
                  <a:pt x="481" y="221"/>
                  <a:pt x="481" y="214"/>
                  <a:pt x="478" y="2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62"/>
          <p:cNvSpPr>
            <a:spLocks noChangeArrowheads="1"/>
          </p:cNvSpPr>
          <p:nvPr/>
        </p:nvSpPr>
        <p:spPr bwMode="auto">
          <a:xfrm>
            <a:off x="10294131" y="2855319"/>
            <a:ext cx="271460" cy="265922"/>
          </a:xfrm>
          <a:custGeom>
            <a:avLst/>
            <a:gdLst>
              <a:gd name="T0" fmla="*/ 180 w 218"/>
              <a:gd name="T1" fmla="*/ 211 h 213"/>
              <a:gd name="T2" fmla="*/ 180 w 218"/>
              <a:gd name="T3" fmla="*/ 211 h 213"/>
              <a:gd name="T4" fmla="*/ 188 w 218"/>
              <a:gd name="T5" fmla="*/ 212 h 213"/>
              <a:gd name="T6" fmla="*/ 188 w 218"/>
              <a:gd name="T7" fmla="*/ 212 h 213"/>
              <a:gd name="T8" fmla="*/ 204 w 218"/>
              <a:gd name="T9" fmla="*/ 202 h 213"/>
              <a:gd name="T10" fmla="*/ 204 w 218"/>
              <a:gd name="T11" fmla="*/ 202 h 213"/>
              <a:gd name="T12" fmla="*/ 217 w 218"/>
              <a:gd name="T13" fmla="*/ 143 h 213"/>
              <a:gd name="T14" fmla="*/ 217 w 218"/>
              <a:gd name="T15" fmla="*/ 143 h 213"/>
              <a:gd name="T16" fmla="*/ 74 w 218"/>
              <a:gd name="T17" fmla="*/ 0 h 213"/>
              <a:gd name="T18" fmla="*/ 74 w 218"/>
              <a:gd name="T19" fmla="*/ 0 h 213"/>
              <a:gd name="T20" fmla="*/ 13 w 218"/>
              <a:gd name="T21" fmla="*/ 14 h 213"/>
              <a:gd name="T22" fmla="*/ 13 w 218"/>
              <a:gd name="T23" fmla="*/ 14 h 213"/>
              <a:gd name="T24" fmla="*/ 4 w 218"/>
              <a:gd name="T25" fmla="*/ 38 h 213"/>
              <a:gd name="T26" fmla="*/ 4 w 218"/>
              <a:gd name="T27" fmla="*/ 38 h 213"/>
              <a:gd name="T28" fmla="*/ 29 w 218"/>
              <a:gd name="T29" fmla="*/ 47 h 213"/>
              <a:gd name="T30" fmla="*/ 29 w 218"/>
              <a:gd name="T31" fmla="*/ 47 h 213"/>
              <a:gd name="T32" fmla="*/ 74 w 218"/>
              <a:gd name="T33" fmla="*/ 37 h 213"/>
              <a:gd name="T34" fmla="*/ 74 w 218"/>
              <a:gd name="T35" fmla="*/ 37 h 213"/>
              <a:gd name="T36" fmla="*/ 180 w 218"/>
              <a:gd name="T37" fmla="*/ 143 h 213"/>
              <a:gd name="T38" fmla="*/ 180 w 218"/>
              <a:gd name="T39" fmla="*/ 143 h 213"/>
              <a:gd name="T40" fmla="*/ 171 w 218"/>
              <a:gd name="T41" fmla="*/ 186 h 213"/>
              <a:gd name="T42" fmla="*/ 171 w 218"/>
              <a:gd name="T43" fmla="*/ 186 h 213"/>
              <a:gd name="T44" fmla="*/ 180 w 218"/>
              <a:gd name="T45" fmla="*/ 21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8" h="213">
                <a:moveTo>
                  <a:pt x="180" y="211"/>
                </a:moveTo>
                <a:lnTo>
                  <a:pt x="180" y="211"/>
                </a:lnTo>
                <a:cubicBezTo>
                  <a:pt x="183" y="211"/>
                  <a:pt x="185" y="212"/>
                  <a:pt x="188" y="212"/>
                </a:cubicBezTo>
                <a:lnTo>
                  <a:pt x="188" y="212"/>
                </a:lnTo>
                <a:cubicBezTo>
                  <a:pt x="194" y="212"/>
                  <a:pt x="201" y="209"/>
                  <a:pt x="204" y="202"/>
                </a:cubicBezTo>
                <a:lnTo>
                  <a:pt x="204" y="202"/>
                </a:lnTo>
                <a:cubicBezTo>
                  <a:pt x="213" y="183"/>
                  <a:pt x="217" y="163"/>
                  <a:pt x="217" y="143"/>
                </a:cubicBezTo>
                <a:lnTo>
                  <a:pt x="217" y="143"/>
                </a:lnTo>
                <a:cubicBezTo>
                  <a:pt x="217" y="64"/>
                  <a:pt x="153" y="0"/>
                  <a:pt x="74" y="0"/>
                </a:cubicBezTo>
                <a:lnTo>
                  <a:pt x="74" y="0"/>
                </a:lnTo>
                <a:cubicBezTo>
                  <a:pt x="52" y="0"/>
                  <a:pt x="32" y="5"/>
                  <a:pt x="13" y="14"/>
                </a:cubicBezTo>
                <a:lnTo>
                  <a:pt x="13" y="14"/>
                </a:lnTo>
                <a:cubicBezTo>
                  <a:pt x="4" y="18"/>
                  <a:pt x="0" y="29"/>
                  <a:pt x="4" y="38"/>
                </a:cubicBezTo>
                <a:lnTo>
                  <a:pt x="4" y="38"/>
                </a:lnTo>
                <a:cubicBezTo>
                  <a:pt x="9" y="48"/>
                  <a:pt x="20" y="51"/>
                  <a:pt x="29" y="47"/>
                </a:cubicBezTo>
                <a:lnTo>
                  <a:pt x="29" y="47"/>
                </a:lnTo>
                <a:cubicBezTo>
                  <a:pt x="43" y="40"/>
                  <a:pt x="58" y="37"/>
                  <a:pt x="74" y="37"/>
                </a:cubicBezTo>
                <a:lnTo>
                  <a:pt x="74" y="37"/>
                </a:lnTo>
                <a:cubicBezTo>
                  <a:pt x="133" y="37"/>
                  <a:pt x="180" y="84"/>
                  <a:pt x="180" y="143"/>
                </a:cubicBezTo>
                <a:lnTo>
                  <a:pt x="180" y="143"/>
                </a:lnTo>
                <a:cubicBezTo>
                  <a:pt x="180" y="158"/>
                  <a:pt x="177" y="173"/>
                  <a:pt x="171" y="186"/>
                </a:cubicBezTo>
                <a:lnTo>
                  <a:pt x="171" y="186"/>
                </a:lnTo>
                <a:cubicBezTo>
                  <a:pt x="167" y="196"/>
                  <a:pt x="171" y="207"/>
                  <a:pt x="180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63"/>
          <p:cNvSpPr>
            <a:spLocks noChangeArrowheads="1"/>
          </p:cNvSpPr>
          <p:nvPr/>
        </p:nvSpPr>
        <p:spPr bwMode="auto">
          <a:xfrm>
            <a:off x="9956186" y="2678038"/>
            <a:ext cx="792228" cy="714667"/>
          </a:xfrm>
          <a:custGeom>
            <a:avLst/>
            <a:gdLst>
              <a:gd name="T0" fmla="*/ 351 w 631"/>
              <a:gd name="T1" fmla="*/ 463 h 567"/>
              <a:gd name="T2" fmla="*/ 351 w 631"/>
              <a:gd name="T3" fmla="*/ 463 h 567"/>
              <a:gd name="T4" fmla="*/ 43 w 631"/>
              <a:gd name="T5" fmla="*/ 283 h 567"/>
              <a:gd name="T6" fmla="*/ 43 w 631"/>
              <a:gd name="T7" fmla="*/ 283 h 567"/>
              <a:gd name="T8" fmla="*/ 188 w 631"/>
              <a:gd name="T9" fmla="*/ 151 h 567"/>
              <a:gd name="T10" fmla="*/ 233 w 631"/>
              <a:gd name="T11" fmla="*/ 197 h 567"/>
              <a:gd name="T12" fmla="*/ 233 w 631"/>
              <a:gd name="T13" fmla="*/ 197 h 567"/>
              <a:gd name="T14" fmla="*/ 203 w 631"/>
              <a:gd name="T15" fmla="*/ 284 h 567"/>
              <a:gd name="T16" fmla="*/ 203 w 631"/>
              <a:gd name="T17" fmla="*/ 284 h 567"/>
              <a:gd name="T18" fmla="*/ 346 w 631"/>
              <a:gd name="T19" fmla="*/ 426 h 567"/>
              <a:gd name="T20" fmla="*/ 346 w 631"/>
              <a:gd name="T21" fmla="*/ 426 h 567"/>
              <a:gd name="T22" fmla="*/ 433 w 631"/>
              <a:gd name="T23" fmla="*/ 397 h 567"/>
              <a:gd name="T24" fmla="*/ 472 w 631"/>
              <a:gd name="T25" fmla="*/ 436 h 567"/>
              <a:gd name="T26" fmla="*/ 472 w 631"/>
              <a:gd name="T27" fmla="*/ 436 h 567"/>
              <a:gd name="T28" fmla="*/ 351 w 631"/>
              <a:gd name="T29" fmla="*/ 463 h 567"/>
              <a:gd name="T30" fmla="*/ 259 w 631"/>
              <a:gd name="T31" fmla="*/ 223 h 567"/>
              <a:gd name="T32" fmla="*/ 407 w 631"/>
              <a:gd name="T33" fmla="*/ 371 h 567"/>
              <a:gd name="T34" fmla="*/ 407 w 631"/>
              <a:gd name="T35" fmla="*/ 371 h 567"/>
              <a:gd name="T36" fmla="*/ 346 w 631"/>
              <a:gd name="T37" fmla="*/ 391 h 567"/>
              <a:gd name="T38" fmla="*/ 346 w 631"/>
              <a:gd name="T39" fmla="*/ 391 h 567"/>
              <a:gd name="T40" fmla="*/ 240 w 631"/>
              <a:gd name="T41" fmla="*/ 284 h 567"/>
              <a:gd name="T42" fmla="*/ 240 w 631"/>
              <a:gd name="T43" fmla="*/ 284 h 567"/>
              <a:gd name="T44" fmla="*/ 259 w 631"/>
              <a:gd name="T45" fmla="*/ 223 h 567"/>
              <a:gd name="T46" fmla="*/ 96 w 631"/>
              <a:gd name="T47" fmla="*/ 8 h 567"/>
              <a:gd name="T48" fmla="*/ 96 w 631"/>
              <a:gd name="T49" fmla="*/ 8 h 567"/>
              <a:gd name="T50" fmla="*/ 70 w 631"/>
              <a:gd name="T51" fmla="*/ 8 h 567"/>
              <a:gd name="T52" fmla="*/ 70 w 631"/>
              <a:gd name="T53" fmla="*/ 8 h 567"/>
              <a:gd name="T54" fmla="*/ 70 w 631"/>
              <a:gd name="T55" fmla="*/ 33 h 567"/>
              <a:gd name="T56" fmla="*/ 161 w 631"/>
              <a:gd name="T57" fmla="*/ 125 h 567"/>
              <a:gd name="T58" fmla="*/ 161 w 631"/>
              <a:gd name="T59" fmla="*/ 125 h 567"/>
              <a:gd name="T60" fmla="*/ 65 w 631"/>
              <a:gd name="T61" fmla="*/ 202 h 567"/>
              <a:gd name="T62" fmla="*/ 65 w 631"/>
              <a:gd name="T63" fmla="*/ 202 h 567"/>
              <a:gd name="T64" fmla="*/ 5 w 631"/>
              <a:gd name="T65" fmla="*/ 273 h 567"/>
              <a:gd name="T66" fmla="*/ 5 w 631"/>
              <a:gd name="T67" fmla="*/ 273 h 567"/>
              <a:gd name="T68" fmla="*/ 3 w 631"/>
              <a:gd name="T69" fmla="*/ 293 h 567"/>
              <a:gd name="T70" fmla="*/ 3 w 631"/>
              <a:gd name="T71" fmla="*/ 293 h 567"/>
              <a:gd name="T72" fmla="*/ 7 w 631"/>
              <a:gd name="T73" fmla="*/ 297 h 567"/>
              <a:gd name="T74" fmla="*/ 7 w 631"/>
              <a:gd name="T75" fmla="*/ 297 h 567"/>
              <a:gd name="T76" fmla="*/ 117 w 631"/>
              <a:gd name="T77" fmla="*/ 413 h 567"/>
              <a:gd name="T78" fmla="*/ 117 w 631"/>
              <a:gd name="T79" fmla="*/ 413 h 567"/>
              <a:gd name="T80" fmla="*/ 348 w 631"/>
              <a:gd name="T81" fmla="*/ 499 h 567"/>
              <a:gd name="T82" fmla="*/ 348 w 631"/>
              <a:gd name="T83" fmla="*/ 499 h 567"/>
              <a:gd name="T84" fmla="*/ 351 w 631"/>
              <a:gd name="T85" fmla="*/ 499 h 567"/>
              <a:gd name="T86" fmla="*/ 351 w 631"/>
              <a:gd name="T87" fmla="*/ 499 h 567"/>
              <a:gd name="T88" fmla="*/ 500 w 631"/>
              <a:gd name="T89" fmla="*/ 463 h 567"/>
              <a:gd name="T90" fmla="*/ 597 w 631"/>
              <a:gd name="T91" fmla="*/ 561 h 567"/>
              <a:gd name="T92" fmla="*/ 597 w 631"/>
              <a:gd name="T93" fmla="*/ 561 h 567"/>
              <a:gd name="T94" fmla="*/ 610 w 631"/>
              <a:gd name="T95" fmla="*/ 566 h 567"/>
              <a:gd name="T96" fmla="*/ 610 w 631"/>
              <a:gd name="T97" fmla="*/ 566 h 567"/>
              <a:gd name="T98" fmla="*/ 622 w 631"/>
              <a:gd name="T99" fmla="*/ 561 h 567"/>
              <a:gd name="T100" fmla="*/ 622 w 631"/>
              <a:gd name="T101" fmla="*/ 561 h 567"/>
              <a:gd name="T102" fmla="*/ 622 w 631"/>
              <a:gd name="T103" fmla="*/ 535 h 567"/>
              <a:gd name="T104" fmla="*/ 96 w 631"/>
              <a:gd name="T105" fmla="*/ 8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1" h="567">
                <a:moveTo>
                  <a:pt x="351" y="463"/>
                </a:moveTo>
                <a:lnTo>
                  <a:pt x="351" y="463"/>
                </a:lnTo>
                <a:cubicBezTo>
                  <a:pt x="198" y="465"/>
                  <a:pt x="89" y="345"/>
                  <a:pt x="43" y="283"/>
                </a:cubicBezTo>
                <a:lnTo>
                  <a:pt x="43" y="283"/>
                </a:lnTo>
                <a:cubicBezTo>
                  <a:pt x="84" y="228"/>
                  <a:pt x="135" y="181"/>
                  <a:pt x="188" y="151"/>
                </a:cubicBezTo>
                <a:lnTo>
                  <a:pt x="233" y="197"/>
                </a:lnTo>
                <a:lnTo>
                  <a:pt x="233" y="197"/>
                </a:lnTo>
                <a:cubicBezTo>
                  <a:pt x="214" y="222"/>
                  <a:pt x="203" y="252"/>
                  <a:pt x="203" y="284"/>
                </a:cubicBezTo>
                <a:lnTo>
                  <a:pt x="203" y="284"/>
                </a:lnTo>
                <a:cubicBezTo>
                  <a:pt x="203" y="363"/>
                  <a:pt x="268" y="426"/>
                  <a:pt x="346" y="426"/>
                </a:cubicBezTo>
                <a:lnTo>
                  <a:pt x="346" y="426"/>
                </a:lnTo>
                <a:cubicBezTo>
                  <a:pt x="378" y="426"/>
                  <a:pt x="408" y="416"/>
                  <a:pt x="433" y="397"/>
                </a:cubicBezTo>
                <a:lnTo>
                  <a:pt x="472" y="436"/>
                </a:lnTo>
                <a:lnTo>
                  <a:pt x="472" y="436"/>
                </a:lnTo>
                <a:cubicBezTo>
                  <a:pt x="432" y="453"/>
                  <a:pt x="392" y="462"/>
                  <a:pt x="351" y="463"/>
                </a:cubicBezTo>
                <a:close/>
                <a:moveTo>
                  <a:pt x="259" y="223"/>
                </a:moveTo>
                <a:lnTo>
                  <a:pt x="407" y="371"/>
                </a:lnTo>
                <a:lnTo>
                  <a:pt x="407" y="371"/>
                </a:lnTo>
                <a:cubicBezTo>
                  <a:pt x="389" y="383"/>
                  <a:pt x="369" y="391"/>
                  <a:pt x="346" y="391"/>
                </a:cubicBezTo>
                <a:lnTo>
                  <a:pt x="346" y="391"/>
                </a:lnTo>
                <a:cubicBezTo>
                  <a:pt x="288" y="391"/>
                  <a:pt x="240" y="343"/>
                  <a:pt x="240" y="284"/>
                </a:cubicBezTo>
                <a:lnTo>
                  <a:pt x="240" y="284"/>
                </a:lnTo>
                <a:cubicBezTo>
                  <a:pt x="240" y="262"/>
                  <a:pt x="247" y="241"/>
                  <a:pt x="259" y="223"/>
                </a:cubicBezTo>
                <a:close/>
                <a:moveTo>
                  <a:pt x="96" y="8"/>
                </a:moveTo>
                <a:lnTo>
                  <a:pt x="96" y="8"/>
                </a:lnTo>
                <a:cubicBezTo>
                  <a:pt x="88" y="0"/>
                  <a:pt x="77" y="0"/>
                  <a:pt x="70" y="8"/>
                </a:cubicBezTo>
                <a:lnTo>
                  <a:pt x="70" y="8"/>
                </a:lnTo>
                <a:cubicBezTo>
                  <a:pt x="63" y="15"/>
                  <a:pt x="63" y="26"/>
                  <a:pt x="70" y="33"/>
                </a:cubicBezTo>
                <a:lnTo>
                  <a:pt x="161" y="125"/>
                </a:lnTo>
                <a:lnTo>
                  <a:pt x="161" y="125"/>
                </a:lnTo>
                <a:cubicBezTo>
                  <a:pt x="128" y="145"/>
                  <a:pt x="95" y="171"/>
                  <a:pt x="65" y="202"/>
                </a:cubicBezTo>
                <a:lnTo>
                  <a:pt x="65" y="202"/>
                </a:lnTo>
                <a:cubicBezTo>
                  <a:pt x="43" y="224"/>
                  <a:pt x="23" y="248"/>
                  <a:pt x="5" y="273"/>
                </a:cubicBezTo>
                <a:lnTo>
                  <a:pt x="5" y="273"/>
                </a:lnTo>
                <a:cubicBezTo>
                  <a:pt x="0" y="279"/>
                  <a:pt x="0" y="287"/>
                  <a:pt x="3" y="293"/>
                </a:cubicBezTo>
                <a:lnTo>
                  <a:pt x="3" y="293"/>
                </a:lnTo>
                <a:cubicBezTo>
                  <a:pt x="4" y="294"/>
                  <a:pt x="5" y="296"/>
                  <a:pt x="7" y="297"/>
                </a:cubicBezTo>
                <a:lnTo>
                  <a:pt x="7" y="297"/>
                </a:lnTo>
                <a:cubicBezTo>
                  <a:pt x="39" y="342"/>
                  <a:pt x="77" y="381"/>
                  <a:pt x="117" y="413"/>
                </a:cubicBezTo>
                <a:lnTo>
                  <a:pt x="117" y="413"/>
                </a:lnTo>
                <a:cubicBezTo>
                  <a:pt x="190" y="470"/>
                  <a:pt x="268" y="499"/>
                  <a:pt x="348" y="499"/>
                </a:cubicBezTo>
                <a:lnTo>
                  <a:pt x="348" y="499"/>
                </a:lnTo>
                <a:cubicBezTo>
                  <a:pt x="349" y="499"/>
                  <a:pt x="350" y="499"/>
                  <a:pt x="351" y="499"/>
                </a:cubicBezTo>
                <a:lnTo>
                  <a:pt x="351" y="499"/>
                </a:lnTo>
                <a:cubicBezTo>
                  <a:pt x="402" y="499"/>
                  <a:pt x="452" y="487"/>
                  <a:pt x="500" y="463"/>
                </a:cubicBezTo>
                <a:lnTo>
                  <a:pt x="597" y="561"/>
                </a:lnTo>
                <a:lnTo>
                  <a:pt x="597" y="561"/>
                </a:lnTo>
                <a:cubicBezTo>
                  <a:pt x="600" y="564"/>
                  <a:pt x="605" y="566"/>
                  <a:pt x="610" y="566"/>
                </a:cubicBezTo>
                <a:lnTo>
                  <a:pt x="610" y="566"/>
                </a:lnTo>
                <a:cubicBezTo>
                  <a:pt x="615" y="566"/>
                  <a:pt x="619" y="564"/>
                  <a:pt x="622" y="561"/>
                </a:cubicBezTo>
                <a:lnTo>
                  <a:pt x="622" y="561"/>
                </a:lnTo>
                <a:cubicBezTo>
                  <a:pt x="630" y="553"/>
                  <a:pt x="630" y="541"/>
                  <a:pt x="622" y="535"/>
                </a:cubicBezTo>
                <a:lnTo>
                  <a:pt x="9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64"/>
          <p:cNvSpPr>
            <a:spLocks noChangeArrowheads="1"/>
          </p:cNvSpPr>
          <p:nvPr/>
        </p:nvSpPr>
        <p:spPr bwMode="auto">
          <a:xfrm>
            <a:off x="10410470" y="5974365"/>
            <a:ext cx="736827" cy="758984"/>
          </a:xfrm>
          <a:custGeom>
            <a:avLst/>
            <a:gdLst>
              <a:gd name="T0" fmla="*/ 583 w 588"/>
              <a:gd name="T1" fmla="*/ 173 h 604"/>
              <a:gd name="T2" fmla="*/ 584 w 588"/>
              <a:gd name="T3" fmla="*/ 172 h 604"/>
              <a:gd name="T4" fmla="*/ 585 w 588"/>
              <a:gd name="T5" fmla="*/ 171 h 604"/>
              <a:gd name="T6" fmla="*/ 585 w 588"/>
              <a:gd name="T7" fmla="*/ 170 h 604"/>
              <a:gd name="T8" fmla="*/ 586 w 588"/>
              <a:gd name="T9" fmla="*/ 169 h 604"/>
              <a:gd name="T10" fmla="*/ 586 w 588"/>
              <a:gd name="T11" fmla="*/ 168 h 604"/>
              <a:gd name="T12" fmla="*/ 586 w 588"/>
              <a:gd name="T13" fmla="*/ 167 h 604"/>
              <a:gd name="T14" fmla="*/ 587 w 588"/>
              <a:gd name="T15" fmla="*/ 165 h 604"/>
              <a:gd name="T16" fmla="*/ 587 w 588"/>
              <a:gd name="T17" fmla="*/ 164 h 604"/>
              <a:gd name="T18" fmla="*/ 587 w 588"/>
              <a:gd name="T19" fmla="*/ 164 h 604"/>
              <a:gd name="T20" fmla="*/ 587 w 588"/>
              <a:gd name="T21" fmla="*/ 162 h 604"/>
              <a:gd name="T22" fmla="*/ 587 w 588"/>
              <a:gd name="T23" fmla="*/ 161 h 604"/>
              <a:gd name="T24" fmla="*/ 587 w 588"/>
              <a:gd name="T25" fmla="*/ 159 h 604"/>
              <a:gd name="T26" fmla="*/ 587 w 588"/>
              <a:gd name="T27" fmla="*/ 159 h 604"/>
              <a:gd name="T28" fmla="*/ 587 w 588"/>
              <a:gd name="T29" fmla="*/ 156 h 604"/>
              <a:gd name="T30" fmla="*/ 587 w 588"/>
              <a:gd name="T31" fmla="*/ 155 h 604"/>
              <a:gd name="T32" fmla="*/ 587 w 588"/>
              <a:gd name="T33" fmla="*/ 154 h 604"/>
              <a:gd name="T34" fmla="*/ 587 w 588"/>
              <a:gd name="T35" fmla="*/ 153 h 604"/>
              <a:gd name="T36" fmla="*/ 587 w 588"/>
              <a:gd name="T37" fmla="*/ 151 h 604"/>
              <a:gd name="T38" fmla="*/ 586 w 588"/>
              <a:gd name="T39" fmla="*/ 150 h 604"/>
              <a:gd name="T40" fmla="*/ 586 w 588"/>
              <a:gd name="T41" fmla="*/ 149 h 604"/>
              <a:gd name="T42" fmla="*/ 585 w 588"/>
              <a:gd name="T43" fmla="*/ 148 h 604"/>
              <a:gd name="T44" fmla="*/ 585 w 588"/>
              <a:gd name="T45" fmla="*/ 147 h 604"/>
              <a:gd name="T46" fmla="*/ 585 w 588"/>
              <a:gd name="T47" fmla="*/ 146 h 604"/>
              <a:gd name="T48" fmla="*/ 584 w 588"/>
              <a:gd name="T49" fmla="*/ 145 h 604"/>
              <a:gd name="T50" fmla="*/ 583 w 588"/>
              <a:gd name="T51" fmla="*/ 144 h 604"/>
              <a:gd name="T52" fmla="*/ 582 w 588"/>
              <a:gd name="T53" fmla="*/ 143 h 604"/>
              <a:gd name="T54" fmla="*/ 448 w 588"/>
              <a:gd name="T55" fmla="*/ 9 h 604"/>
              <a:gd name="T56" fmla="*/ 414 w 588"/>
              <a:gd name="T57" fmla="*/ 9 h 604"/>
              <a:gd name="T58" fmla="*/ 414 w 588"/>
              <a:gd name="T59" fmla="*/ 44 h 604"/>
              <a:gd name="T60" fmla="*/ 266 w 588"/>
              <a:gd name="T61" fmla="*/ 134 h 604"/>
              <a:gd name="T62" fmla="*/ 125 w 588"/>
              <a:gd name="T63" fmla="*/ 167 h 604"/>
              <a:gd name="T64" fmla="*/ 41 w 588"/>
              <a:gd name="T65" fmla="*/ 261 h 604"/>
              <a:gd name="T66" fmla="*/ 7 w 588"/>
              <a:gd name="T67" fmla="*/ 400 h 604"/>
              <a:gd name="T68" fmla="*/ 0 w 588"/>
              <a:gd name="T69" fmla="*/ 579 h 604"/>
              <a:gd name="T70" fmla="*/ 24 w 588"/>
              <a:gd name="T71" fmla="*/ 603 h 604"/>
              <a:gd name="T72" fmla="*/ 49 w 588"/>
              <a:gd name="T73" fmla="*/ 579 h 604"/>
              <a:gd name="T74" fmla="*/ 86 w 588"/>
              <a:gd name="T75" fmla="*/ 281 h 604"/>
              <a:gd name="T76" fmla="*/ 266 w 588"/>
              <a:gd name="T77" fmla="*/ 183 h 604"/>
              <a:gd name="T78" fmla="*/ 414 w 588"/>
              <a:gd name="T79" fmla="*/ 274 h 604"/>
              <a:gd name="T80" fmla="*/ 414 w 588"/>
              <a:gd name="T81" fmla="*/ 308 h 604"/>
              <a:gd name="T82" fmla="*/ 431 w 588"/>
              <a:gd name="T83" fmla="*/ 315 h 604"/>
              <a:gd name="T84" fmla="*/ 448 w 588"/>
              <a:gd name="T85" fmla="*/ 308 h 604"/>
              <a:gd name="T86" fmla="*/ 581 w 588"/>
              <a:gd name="T87" fmla="*/ 176 h 604"/>
              <a:gd name="T88" fmla="*/ 582 w 588"/>
              <a:gd name="T89" fmla="*/ 174 h 604"/>
              <a:gd name="T90" fmla="*/ 583 w 588"/>
              <a:gd name="T91" fmla="*/ 17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8" h="604">
                <a:moveTo>
                  <a:pt x="583" y="173"/>
                </a:moveTo>
                <a:lnTo>
                  <a:pt x="583" y="173"/>
                </a:lnTo>
                <a:cubicBezTo>
                  <a:pt x="583" y="173"/>
                  <a:pt x="583" y="172"/>
                  <a:pt x="584" y="172"/>
                </a:cubicBezTo>
                <a:lnTo>
                  <a:pt x="584" y="172"/>
                </a:lnTo>
                <a:cubicBezTo>
                  <a:pt x="584" y="171"/>
                  <a:pt x="584" y="171"/>
                  <a:pt x="585" y="171"/>
                </a:cubicBezTo>
                <a:lnTo>
                  <a:pt x="585" y="171"/>
                </a:lnTo>
                <a:lnTo>
                  <a:pt x="585" y="170"/>
                </a:lnTo>
                <a:lnTo>
                  <a:pt x="585" y="170"/>
                </a:lnTo>
                <a:cubicBezTo>
                  <a:pt x="585" y="170"/>
                  <a:pt x="585" y="169"/>
                  <a:pt x="586" y="169"/>
                </a:cubicBezTo>
                <a:lnTo>
                  <a:pt x="586" y="169"/>
                </a:lnTo>
                <a:cubicBezTo>
                  <a:pt x="586" y="169"/>
                  <a:pt x="586" y="169"/>
                  <a:pt x="586" y="168"/>
                </a:cubicBezTo>
                <a:lnTo>
                  <a:pt x="586" y="168"/>
                </a:lnTo>
                <a:cubicBezTo>
                  <a:pt x="586" y="167"/>
                  <a:pt x="586" y="167"/>
                  <a:pt x="586" y="167"/>
                </a:cubicBezTo>
                <a:lnTo>
                  <a:pt x="586" y="167"/>
                </a:lnTo>
                <a:cubicBezTo>
                  <a:pt x="586" y="167"/>
                  <a:pt x="586" y="166"/>
                  <a:pt x="587" y="165"/>
                </a:cubicBezTo>
                <a:lnTo>
                  <a:pt x="587" y="165"/>
                </a:lnTo>
                <a:cubicBezTo>
                  <a:pt x="587" y="165"/>
                  <a:pt x="587" y="165"/>
                  <a:pt x="587" y="164"/>
                </a:cubicBezTo>
                <a:lnTo>
                  <a:pt x="587" y="164"/>
                </a:lnTo>
                <a:lnTo>
                  <a:pt x="587" y="164"/>
                </a:lnTo>
                <a:lnTo>
                  <a:pt x="587" y="164"/>
                </a:lnTo>
                <a:cubicBezTo>
                  <a:pt x="587" y="163"/>
                  <a:pt x="587" y="162"/>
                  <a:pt x="587" y="162"/>
                </a:cubicBezTo>
                <a:lnTo>
                  <a:pt x="587" y="162"/>
                </a:lnTo>
                <a:lnTo>
                  <a:pt x="587" y="161"/>
                </a:lnTo>
                <a:lnTo>
                  <a:pt x="587" y="161"/>
                </a:lnTo>
                <a:cubicBezTo>
                  <a:pt x="587" y="160"/>
                  <a:pt x="587" y="159"/>
                  <a:pt x="587" y="159"/>
                </a:cubicBezTo>
                <a:lnTo>
                  <a:pt x="587" y="159"/>
                </a:lnTo>
                <a:lnTo>
                  <a:pt x="587" y="159"/>
                </a:lnTo>
                <a:lnTo>
                  <a:pt x="587" y="159"/>
                </a:lnTo>
                <a:cubicBezTo>
                  <a:pt x="587" y="158"/>
                  <a:pt x="587" y="157"/>
                  <a:pt x="587" y="156"/>
                </a:cubicBezTo>
                <a:lnTo>
                  <a:pt x="587" y="156"/>
                </a:lnTo>
                <a:cubicBezTo>
                  <a:pt x="587" y="156"/>
                  <a:pt x="587" y="156"/>
                  <a:pt x="587" y="155"/>
                </a:cubicBezTo>
                <a:lnTo>
                  <a:pt x="587" y="155"/>
                </a:lnTo>
                <a:cubicBezTo>
                  <a:pt x="587" y="154"/>
                  <a:pt x="587" y="154"/>
                  <a:pt x="587" y="154"/>
                </a:cubicBezTo>
                <a:lnTo>
                  <a:pt x="587" y="154"/>
                </a:lnTo>
                <a:cubicBezTo>
                  <a:pt x="587" y="153"/>
                  <a:pt x="587" y="153"/>
                  <a:pt x="587" y="153"/>
                </a:cubicBezTo>
                <a:lnTo>
                  <a:pt x="587" y="153"/>
                </a:lnTo>
                <a:cubicBezTo>
                  <a:pt x="587" y="152"/>
                  <a:pt x="587" y="152"/>
                  <a:pt x="587" y="151"/>
                </a:cubicBezTo>
                <a:lnTo>
                  <a:pt x="587" y="151"/>
                </a:lnTo>
                <a:cubicBezTo>
                  <a:pt x="586" y="151"/>
                  <a:pt x="586" y="151"/>
                  <a:pt x="586" y="150"/>
                </a:cubicBezTo>
                <a:lnTo>
                  <a:pt x="586" y="150"/>
                </a:lnTo>
                <a:cubicBezTo>
                  <a:pt x="586" y="150"/>
                  <a:pt x="586" y="150"/>
                  <a:pt x="586" y="149"/>
                </a:cubicBezTo>
                <a:lnTo>
                  <a:pt x="586" y="149"/>
                </a:lnTo>
                <a:cubicBezTo>
                  <a:pt x="586" y="149"/>
                  <a:pt x="586" y="148"/>
                  <a:pt x="585" y="148"/>
                </a:cubicBezTo>
                <a:lnTo>
                  <a:pt x="585" y="148"/>
                </a:lnTo>
                <a:lnTo>
                  <a:pt x="585" y="147"/>
                </a:lnTo>
                <a:lnTo>
                  <a:pt x="585" y="147"/>
                </a:lnTo>
                <a:cubicBezTo>
                  <a:pt x="585" y="146"/>
                  <a:pt x="585" y="146"/>
                  <a:pt x="585" y="146"/>
                </a:cubicBezTo>
                <a:lnTo>
                  <a:pt x="585" y="146"/>
                </a:lnTo>
                <a:cubicBezTo>
                  <a:pt x="584" y="146"/>
                  <a:pt x="584" y="145"/>
                  <a:pt x="584" y="145"/>
                </a:cubicBezTo>
                <a:lnTo>
                  <a:pt x="584" y="145"/>
                </a:lnTo>
                <a:cubicBezTo>
                  <a:pt x="583" y="145"/>
                  <a:pt x="583" y="144"/>
                  <a:pt x="583" y="144"/>
                </a:cubicBezTo>
                <a:lnTo>
                  <a:pt x="583" y="144"/>
                </a:lnTo>
                <a:cubicBezTo>
                  <a:pt x="583" y="143"/>
                  <a:pt x="583" y="143"/>
                  <a:pt x="582" y="143"/>
                </a:cubicBezTo>
                <a:lnTo>
                  <a:pt x="582" y="143"/>
                </a:lnTo>
                <a:cubicBezTo>
                  <a:pt x="581" y="142"/>
                  <a:pt x="581" y="141"/>
                  <a:pt x="581" y="141"/>
                </a:cubicBezTo>
                <a:lnTo>
                  <a:pt x="448" y="9"/>
                </a:lnTo>
                <a:lnTo>
                  <a:pt x="448" y="9"/>
                </a:lnTo>
                <a:cubicBezTo>
                  <a:pt x="439" y="0"/>
                  <a:pt x="423" y="0"/>
                  <a:pt x="414" y="9"/>
                </a:cubicBezTo>
                <a:lnTo>
                  <a:pt x="414" y="9"/>
                </a:lnTo>
                <a:cubicBezTo>
                  <a:pt x="404" y="19"/>
                  <a:pt x="404" y="34"/>
                  <a:pt x="414" y="44"/>
                </a:cubicBezTo>
                <a:lnTo>
                  <a:pt x="505" y="134"/>
                </a:lnTo>
                <a:lnTo>
                  <a:pt x="266" y="134"/>
                </a:lnTo>
                <a:lnTo>
                  <a:pt x="266" y="134"/>
                </a:lnTo>
                <a:cubicBezTo>
                  <a:pt x="208" y="134"/>
                  <a:pt x="162" y="145"/>
                  <a:pt x="125" y="167"/>
                </a:cubicBezTo>
                <a:lnTo>
                  <a:pt x="125" y="167"/>
                </a:lnTo>
                <a:cubicBezTo>
                  <a:pt x="88" y="187"/>
                  <a:pt x="61" y="218"/>
                  <a:pt x="41" y="261"/>
                </a:cubicBezTo>
                <a:lnTo>
                  <a:pt x="41" y="261"/>
                </a:lnTo>
                <a:cubicBezTo>
                  <a:pt x="25" y="297"/>
                  <a:pt x="13" y="343"/>
                  <a:pt x="7" y="400"/>
                </a:cubicBezTo>
                <a:lnTo>
                  <a:pt x="7" y="400"/>
                </a:lnTo>
                <a:cubicBezTo>
                  <a:pt x="2" y="447"/>
                  <a:pt x="0" y="502"/>
                  <a:pt x="0" y="579"/>
                </a:cubicBezTo>
                <a:lnTo>
                  <a:pt x="0" y="579"/>
                </a:lnTo>
                <a:cubicBezTo>
                  <a:pt x="0" y="592"/>
                  <a:pt x="11" y="603"/>
                  <a:pt x="24" y="603"/>
                </a:cubicBezTo>
                <a:lnTo>
                  <a:pt x="24" y="603"/>
                </a:lnTo>
                <a:cubicBezTo>
                  <a:pt x="38" y="603"/>
                  <a:pt x="49" y="592"/>
                  <a:pt x="49" y="579"/>
                </a:cubicBezTo>
                <a:lnTo>
                  <a:pt x="49" y="579"/>
                </a:lnTo>
                <a:cubicBezTo>
                  <a:pt x="49" y="449"/>
                  <a:pt x="55" y="348"/>
                  <a:pt x="86" y="281"/>
                </a:cubicBezTo>
                <a:lnTo>
                  <a:pt x="86" y="281"/>
                </a:lnTo>
                <a:cubicBezTo>
                  <a:pt x="117" y="213"/>
                  <a:pt x="173" y="183"/>
                  <a:pt x="266" y="183"/>
                </a:cubicBezTo>
                <a:lnTo>
                  <a:pt x="505" y="183"/>
                </a:lnTo>
                <a:lnTo>
                  <a:pt x="414" y="274"/>
                </a:lnTo>
                <a:lnTo>
                  <a:pt x="414" y="274"/>
                </a:lnTo>
                <a:cubicBezTo>
                  <a:pt x="404" y="283"/>
                  <a:pt x="404" y="299"/>
                  <a:pt x="414" y="308"/>
                </a:cubicBezTo>
                <a:lnTo>
                  <a:pt x="414" y="308"/>
                </a:lnTo>
                <a:cubicBezTo>
                  <a:pt x="419" y="313"/>
                  <a:pt x="425" y="315"/>
                  <a:pt x="431" y="315"/>
                </a:cubicBezTo>
                <a:lnTo>
                  <a:pt x="431" y="315"/>
                </a:lnTo>
                <a:cubicBezTo>
                  <a:pt x="437" y="315"/>
                  <a:pt x="444" y="313"/>
                  <a:pt x="448" y="308"/>
                </a:cubicBezTo>
                <a:lnTo>
                  <a:pt x="581" y="176"/>
                </a:lnTo>
                <a:lnTo>
                  <a:pt x="581" y="176"/>
                </a:lnTo>
                <a:lnTo>
                  <a:pt x="581" y="176"/>
                </a:lnTo>
                <a:cubicBezTo>
                  <a:pt x="581" y="175"/>
                  <a:pt x="582" y="175"/>
                  <a:pt x="582" y="174"/>
                </a:cubicBezTo>
                <a:lnTo>
                  <a:pt x="582" y="174"/>
                </a:lnTo>
                <a:cubicBezTo>
                  <a:pt x="583" y="174"/>
                  <a:pt x="583" y="173"/>
                  <a:pt x="583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65"/>
          <p:cNvSpPr>
            <a:spLocks noChangeArrowheads="1"/>
          </p:cNvSpPr>
          <p:nvPr/>
        </p:nvSpPr>
        <p:spPr bwMode="auto">
          <a:xfrm>
            <a:off x="9950648" y="10528279"/>
            <a:ext cx="880865" cy="698045"/>
          </a:xfrm>
          <a:custGeom>
            <a:avLst/>
            <a:gdLst>
              <a:gd name="T0" fmla="*/ 45 w 703"/>
              <a:gd name="T1" fmla="*/ 510 h 556"/>
              <a:gd name="T2" fmla="*/ 45 w 703"/>
              <a:gd name="T3" fmla="*/ 370 h 556"/>
              <a:gd name="T4" fmla="*/ 45 w 703"/>
              <a:gd name="T5" fmla="*/ 370 h 556"/>
              <a:gd name="T6" fmla="*/ 88 w 703"/>
              <a:gd name="T7" fmla="*/ 381 h 556"/>
              <a:gd name="T8" fmla="*/ 614 w 703"/>
              <a:gd name="T9" fmla="*/ 381 h 556"/>
              <a:gd name="T10" fmla="*/ 614 w 703"/>
              <a:gd name="T11" fmla="*/ 381 h 556"/>
              <a:gd name="T12" fmla="*/ 656 w 703"/>
              <a:gd name="T13" fmla="*/ 370 h 556"/>
              <a:gd name="T14" fmla="*/ 656 w 703"/>
              <a:gd name="T15" fmla="*/ 510 h 556"/>
              <a:gd name="T16" fmla="*/ 45 w 703"/>
              <a:gd name="T17" fmla="*/ 510 h 556"/>
              <a:gd name="T18" fmla="*/ 45 w 703"/>
              <a:gd name="T19" fmla="*/ 146 h 556"/>
              <a:gd name="T20" fmla="*/ 165 w 703"/>
              <a:gd name="T21" fmla="*/ 146 h 556"/>
              <a:gd name="T22" fmla="*/ 165 w 703"/>
              <a:gd name="T23" fmla="*/ 146 h 556"/>
              <a:gd name="T24" fmla="*/ 537 w 703"/>
              <a:gd name="T25" fmla="*/ 146 h 556"/>
              <a:gd name="T26" fmla="*/ 537 w 703"/>
              <a:gd name="T27" fmla="*/ 146 h 556"/>
              <a:gd name="T28" fmla="*/ 656 w 703"/>
              <a:gd name="T29" fmla="*/ 146 h 556"/>
              <a:gd name="T30" fmla="*/ 656 w 703"/>
              <a:gd name="T31" fmla="*/ 188 h 556"/>
              <a:gd name="T32" fmla="*/ 656 w 703"/>
              <a:gd name="T33" fmla="*/ 293 h 556"/>
              <a:gd name="T34" fmla="*/ 656 w 703"/>
              <a:gd name="T35" fmla="*/ 293 h 556"/>
              <a:gd name="T36" fmla="*/ 614 w 703"/>
              <a:gd name="T37" fmla="*/ 335 h 556"/>
              <a:gd name="T38" fmla="*/ 88 w 703"/>
              <a:gd name="T39" fmla="*/ 335 h 556"/>
              <a:gd name="T40" fmla="*/ 88 w 703"/>
              <a:gd name="T41" fmla="*/ 335 h 556"/>
              <a:gd name="T42" fmla="*/ 45 w 703"/>
              <a:gd name="T43" fmla="*/ 293 h 556"/>
              <a:gd name="T44" fmla="*/ 45 w 703"/>
              <a:gd name="T45" fmla="*/ 188 h 556"/>
              <a:gd name="T46" fmla="*/ 45 w 703"/>
              <a:gd name="T47" fmla="*/ 146 h 556"/>
              <a:gd name="T48" fmla="*/ 271 w 703"/>
              <a:gd name="T49" fmla="*/ 69 h 556"/>
              <a:gd name="T50" fmla="*/ 271 w 703"/>
              <a:gd name="T51" fmla="*/ 69 h 556"/>
              <a:gd name="T52" fmla="*/ 351 w 703"/>
              <a:gd name="T53" fmla="*/ 46 h 556"/>
              <a:gd name="T54" fmla="*/ 351 w 703"/>
              <a:gd name="T55" fmla="*/ 46 h 556"/>
              <a:gd name="T56" fmla="*/ 431 w 703"/>
              <a:gd name="T57" fmla="*/ 69 h 556"/>
              <a:gd name="T58" fmla="*/ 431 w 703"/>
              <a:gd name="T59" fmla="*/ 69 h 556"/>
              <a:gd name="T60" fmla="*/ 464 w 703"/>
              <a:gd name="T61" fmla="*/ 100 h 556"/>
              <a:gd name="T62" fmla="*/ 351 w 703"/>
              <a:gd name="T63" fmla="*/ 100 h 556"/>
              <a:gd name="T64" fmla="*/ 237 w 703"/>
              <a:gd name="T65" fmla="*/ 100 h 556"/>
              <a:gd name="T66" fmla="*/ 237 w 703"/>
              <a:gd name="T67" fmla="*/ 100 h 556"/>
              <a:gd name="T68" fmla="*/ 271 w 703"/>
              <a:gd name="T69" fmla="*/ 69 h 556"/>
              <a:gd name="T70" fmla="*/ 667 w 703"/>
              <a:gd name="T71" fmla="*/ 100 h 556"/>
              <a:gd name="T72" fmla="*/ 518 w 703"/>
              <a:gd name="T73" fmla="*/ 100 h 556"/>
              <a:gd name="T74" fmla="*/ 518 w 703"/>
              <a:gd name="T75" fmla="*/ 100 h 556"/>
              <a:gd name="T76" fmla="*/ 457 w 703"/>
              <a:gd name="T77" fmla="*/ 32 h 556"/>
              <a:gd name="T78" fmla="*/ 457 w 703"/>
              <a:gd name="T79" fmla="*/ 32 h 556"/>
              <a:gd name="T80" fmla="*/ 351 w 703"/>
              <a:gd name="T81" fmla="*/ 0 h 556"/>
              <a:gd name="T82" fmla="*/ 351 w 703"/>
              <a:gd name="T83" fmla="*/ 0 h 556"/>
              <a:gd name="T84" fmla="*/ 245 w 703"/>
              <a:gd name="T85" fmla="*/ 32 h 556"/>
              <a:gd name="T86" fmla="*/ 245 w 703"/>
              <a:gd name="T87" fmla="*/ 32 h 556"/>
              <a:gd name="T88" fmla="*/ 184 w 703"/>
              <a:gd name="T89" fmla="*/ 100 h 556"/>
              <a:gd name="T90" fmla="*/ 37 w 703"/>
              <a:gd name="T91" fmla="*/ 100 h 556"/>
              <a:gd name="T92" fmla="*/ 37 w 703"/>
              <a:gd name="T93" fmla="*/ 100 h 556"/>
              <a:gd name="T94" fmla="*/ 0 w 703"/>
              <a:gd name="T95" fmla="*/ 137 h 556"/>
              <a:gd name="T96" fmla="*/ 0 w 703"/>
              <a:gd name="T97" fmla="*/ 188 h 556"/>
              <a:gd name="T98" fmla="*/ 0 w 703"/>
              <a:gd name="T99" fmla="*/ 293 h 556"/>
              <a:gd name="T100" fmla="*/ 0 w 703"/>
              <a:gd name="T101" fmla="*/ 521 h 556"/>
              <a:gd name="T102" fmla="*/ 0 w 703"/>
              <a:gd name="T103" fmla="*/ 521 h 556"/>
              <a:gd name="T104" fmla="*/ 35 w 703"/>
              <a:gd name="T105" fmla="*/ 555 h 556"/>
              <a:gd name="T106" fmla="*/ 667 w 703"/>
              <a:gd name="T107" fmla="*/ 555 h 556"/>
              <a:gd name="T108" fmla="*/ 667 w 703"/>
              <a:gd name="T109" fmla="*/ 555 h 556"/>
              <a:gd name="T110" fmla="*/ 702 w 703"/>
              <a:gd name="T111" fmla="*/ 521 h 556"/>
              <a:gd name="T112" fmla="*/ 702 w 703"/>
              <a:gd name="T113" fmla="*/ 293 h 556"/>
              <a:gd name="T114" fmla="*/ 702 w 703"/>
              <a:gd name="T115" fmla="*/ 188 h 556"/>
              <a:gd name="T116" fmla="*/ 702 w 703"/>
              <a:gd name="T117" fmla="*/ 134 h 556"/>
              <a:gd name="T118" fmla="*/ 702 w 703"/>
              <a:gd name="T119" fmla="*/ 134 h 556"/>
              <a:gd name="T120" fmla="*/ 667 w 703"/>
              <a:gd name="T121" fmla="*/ 10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03" h="556">
                <a:moveTo>
                  <a:pt x="45" y="510"/>
                </a:moveTo>
                <a:lnTo>
                  <a:pt x="45" y="370"/>
                </a:lnTo>
                <a:lnTo>
                  <a:pt x="45" y="370"/>
                </a:lnTo>
                <a:cubicBezTo>
                  <a:pt x="58" y="377"/>
                  <a:pt x="73" y="381"/>
                  <a:pt x="88" y="381"/>
                </a:cubicBezTo>
                <a:lnTo>
                  <a:pt x="614" y="381"/>
                </a:lnTo>
                <a:lnTo>
                  <a:pt x="614" y="381"/>
                </a:lnTo>
                <a:cubicBezTo>
                  <a:pt x="629" y="381"/>
                  <a:pt x="644" y="377"/>
                  <a:pt x="656" y="370"/>
                </a:cubicBezTo>
                <a:lnTo>
                  <a:pt x="656" y="510"/>
                </a:lnTo>
                <a:lnTo>
                  <a:pt x="45" y="510"/>
                </a:lnTo>
                <a:close/>
                <a:moveTo>
                  <a:pt x="45" y="146"/>
                </a:moveTo>
                <a:lnTo>
                  <a:pt x="165" y="146"/>
                </a:lnTo>
                <a:lnTo>
                  <a:pt x="165" y="146"/>
                </a:lnTo>
                <a:lnTo>
                  <a:pt x="537" y="146"/>
                </a:lnTo>
                <a:lnTo>
                  <a:pt x="537" y="146"/>
                </a:lnTo>
                <a:lnTo>
                  <a:pt x="656" y="146"/>
                </a:lnTo>
                <a:lnTo>
                  <a:pt x="656" y="188"/>
                </a:lnTo>
                <a:lnTo>
                  <a:pt x="656" y="293"/>
                </a:lnTo>
                <a:lnTo>
                  <a:pt x="656" y="293"/>
                </a:lnTo>
                <a:cubicBezTo>
                  <a:pt x="656" y="317"/>
                  <a:pt x="638" y="335"/>
                  <a:pt x="614" y="335"/>
                </a:cubicBezTo>
                <a:lnTo>
                  <a:pt x="88" y="335"/>
                </a:lnTo>
                <a:lnTo>
                  <a:pt x="88" y="335"/>
                </a:lnTo>
                <a:cubicBezTo>
                  <a:pt x="64" y="335"/>
                  <a:pt x="45" y="317"/>
                  <a:pt x="45" y="293"/>
                </a:cubicBezTo>
                <a:lnTo>
                  <a:pt x="45" y="188"/>
                </a:lnTo>
                <a:lnTo>
                  <a:pt x="45" y="146"/>
                </a:lnTo>
                <a:close/>
                <a:moveTo>
                  <a:pt x="271" y="69"/>
                </a:moveTo>
                <a:lnTo>
                  <a:pt x="271" y="69"/>
                </a:lnTo>
                <a:cubicBezTo>
                  <a:pt x="294" y="53"/>
                  <a:pt x="322" y="46"/>
                  <a:pt x="351" y="46"/>
                </a:cubicBezTo>
                <a:lnTo>
                  <a:pt x="351" y="46"/>
                </a:lnTo>
                <a:cubicBezTo>
                  <a:pt x="380" y="46"/>
                  <a:pt x="408" y="53"/>
                  <a:pt x="431" y="69"/>
                </a:cubicBezTo>
                <a:lnTo>
                  <a:pt x="431" y="69"/>
                </a:lnTo>
                <a:cubicBezTo>
                  <a:pt x="444" y="78"/>
                  <a:pt x="455" y="88"/>
                  <a:pt x="464" y="100"/>
                </a:cubicBezTo>
                <a:lnTo>
                  <a:pt x="351" y="100"/>
                </a:lnTo>
                <a:lnTo>
                  <a:pt x="237" y="100"/>
                </a:lnTo>
                <a:lnTo>
                  <a:pt x="237" y="100"/>
                </a:lnTo>
                <a:cubicBezTo>
                  <a:pt x="247" y="88"/>
                  <a:pt x="258" y="78"/>
                  <a:pt x="271" y="69"/>
                </a:cubicBezTo>
                <a:close/>
                <a:moveTo>
                  <a:pt x="667" y="100"/>
                </a:moveTo>
                <a:lnTo>
                  <a:pt x="518" y="100"/>
                </a:lnTo>
                <a:lnTo>
                  <a:pt x="518" y="100"/>
                </a:lnTo>
                <a:cubicBezTo>
                  <a:pt x="504" y="73"/>
                  <a:pt x="483" y="50"/>
                  <a:pt x="457" y="32"/>
                </a:cubicBezTo>
                <a:lnTo>
                  <a:pt x="457" y="32"/>
                </a:lnTo>
                <a:cubicBezTo>
                  <a:pt x="426" y="11"/>
                  <a:pt x="389" y="0"/>
                  <a:pt x="351" y="0"/>
                </a:cubicBezTo>
                <a:lnTo>
                  <a:pt x="351" y="0"/>
                </a:lnTo>
                <a:cubicBezTo>
                  <a:pt x="313" y="0"/>
                  <a:pt x="276" y="11"/>
                  <a:pt x="245" y="32"/>
                </a:cubicBezTo>
                <a:lnTo>
                  <a:pt x="245" y="32"/>
                </a:lnTo>
                <a:cubicBezTo>
                  <a:pt x="219" y="50"/>
                  <a:pt x="198" y="73"/>
                  <a:pt x="184" y="100"/>
                </a:cubicBezTo>
                <a:lnTo>
                  <a:pt x="37" y="100"/>
                </a:lnTo>
                <a:lnTo>
                  <a:pt x="37" y="100"/>
                </a:lnTo>
                <a:cubicBezTo>
                  <a:pt x="17" y="100"/>
                  <a:pt x="0" y="117"/>
                  <a:pt x="0" y="137"/>
                </a:cubicBezTo>
                <a:lnTo>
                  <a:pt x="0" y="188"/>
                </a:lnTo>
                <a:lnTo>
                  <a:pt x="0" y="293"/>
                </a:lnTo>
                <a:lnTo>
                  <a:pt x="0" y="521"/>
                </a:lnTo>
                <a:lnTo>
                  <a:pt x="0" y="521"/>
                </a:lnTo>
                <a:cubicBezTo>
                  <a:pt x="0" y="540"/>
                  <a:pt x="16" y="555"/>
                  <a:pt x="35" y="555"/>
                </a:cubicBezTo>
                <a:lnTo>
                  <a:pt x="667" y="555"/>
                </a:lnTo>
                <a:lnTo>
                  <a:pt x="667" y="555"/>
                </a:lnTo>
                <a:cubicBezTo>
                  <a:pt x="686" y="555"/>
                  <a:pt x="702" y="540"/>
                  <a:pt x="702" y="521"/>
                </a:cubicBezTo>
                <a:lnTo>
                  <a:pt x="702" y="293"/>
                </a:lnTo>
                <a:lnTo>
                  <a:pt x="702" y="188"/>
                </a:lnTo>
                <a:lnTo>
                  <a:pt x="702" y="134"/>
                </a:lnTo>
                <a:lnTo>
                  <a:pt x="702" y="134"/>
                </a:lnTo>
                <a:cubicBezTo>
                  <a:pt x="702" y="115"/>
                  <a:pt x="686" y="100"/>
                  <a:pt x="667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CuadroTexto 522"/>
          <p:cNvSpPr txBox="1"/>
          <p:nvPr/>
        </p:nvSpPr>
        <p:spPr>
          <a:xfrm>
            <a:off x="15675407" y="6063948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5101826" y="3102956"/>
            <a:ext cx="59615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Brain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4639141" y="404787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5257272" y="3614728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9073373" y="393696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9679480" y="3503819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9" name="CuadroTexto 528"/>
          <p:cNvSpPr txBox="1"/>
          <p:nvPr/>
        </p:nvSpPr>
        <p:spPr>
          <a:xfrm>
            <a:off x="4186769" y="723245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4804900" y="6799304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9315970" y="7264996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9922077" y="6831850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4739895" y="943328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5358026" y="9000139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9006707" y="954246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9612814" y="9109316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</p:spTree>
    <p:extLst>
      <p:ext uri="{BB962C8B-B14F-4D97-AF65-F5344CB8AC3E}">
        <p14:creationId xmlns:p14="http://schemas.microsoft.com/office/powerpoint/2010/main" val="1670830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5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85418</TotalTime>
  <Words>671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15470</cp:revision>
  <dcterms:created xsi:type="dcterms:W3CDTF">2014-11-12T21:47:38Z</dcterms:created>
  <dcterms:modified xsi:type="dcterms:W3CDTF">2019-06-07T17:14:19Z</dcterms:modified>
  <cp:category/>
</cp:coreProperties>
</file>