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5213" autoAdjust="0"/>
  </p:normalViewPr>
  <p:slideViewPr>
    <p:cSldViewPr snapToGrid="0" snapToObjects="1">
      <p:cViewPr varScale="1">
        <p:scale>
          <a:sx n="48" d="100"/>
          <a:sy n="48" d="100"/>
        </p:scale>
        <p:origin x="720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2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5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9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5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6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5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3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360"/>
          <p:cNvSpPr>
            <a:spLocks noChangeArrowheads="1"/>
          </p:cNvSpPr>
          <p:nvPr/>
        </p:nvSpPr>
        <p:spPr bwMode="auto">
          <a:xfrm>
            <a:off x="11648724" y="6080345"/>
            <a:ext cx="2949260" cy="3294388"/>
          </a:xfrm>
          <a:custGeom>
            <a:avLst/>
            <a:gdLst>
              <a:gd name="T0" fmla="*/ 2755 w 2900"/>
              <a:gd name="T1" fmla="*/ 3242 h 3243"/>
              <a:gd name="T2" fmla="*/ 2755 w 2900"/>
              <a:gd name="T3" fmla="*/ 3242 h 3243"/>
              <a:gd name="T4" fmla="*/ 2899 w 2900"/>
              <a:gd name="T5" fmla="*/ 2348 h 3243"/>
              <a:gd name="T6" fmla="*/ 1698 w 2900"/>
              <a:gd name="T7" fmla="*/ 0 h 3243"/>
              <a:gd name="T8" fmla="*/ 0 w 2900"/>
              <a:gd name="T9" fmla="*/ 2348 h 3243"/>
              <a:gd name="T10" fmla="*/ 2755 w 2900"/>
              <a:gd name="T11" fmla="*/ 3242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0" h="3243">
                <a:moveTo>
                  <a:pt x="2755" y="3242"/>
                </a:moveTo>
                <a:lnTo>
                  <a:pt x="2755" y="3242"/>
                </a:lnTo>
                <a:cubicBezTo>
                  <a:pt x="2845" y="2953"/>
                  <a:pt x="2899" y="2655"/>
                  <a:pt x="2899" y="2348"/>
                </a:cubicBezTo>
                <a:cubicBezTo>
                  <a:pt x="2899" y="1381"/>
                  <a:pt x="2429" y="533"/>
                  <a:pt x="1698" y="0"/>
                </a:cubicBezTo>
                <a:cubicBezTo>
                  <a:pt x="0" y="2348"/>
                  <a:pt x="0" y="2348"/>
                  <a:pt x="0" y="2348"/>
                </a:cubicBezTo>
                <a:lnTo>
                  <a:pt x="2755" y="3242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61"/>
          <p:cNvSpPr>
            <a:spLocks noChangeArrowheads="1"/>
          </p:cNvSpPr>
          <p:nvPr/>
        </p:nvSpPr>
        <p:spPr bwMode="auto">
          <a:xfrm>
            <a:off x="9923095" y="5520076"/>
            <a:ext cx="3455743" cy="2949260"/>
          </a:xfrm>
          <a:custGeom>
            <a:avLst/>
            <a:gdLst>
              <a:gd name="T0" fmla="*/ 3397 w 3398"/>
              <a:gd name="T1" fmla="*/ 552 h 2901"/>
              <a:gd name="T2" fmla="*/ 3397 w 3398"/>
              <a:gd name="T3" fmla="*/ 552 h 2901"/>
              <a:gd name="T4" fmla="*/ 1699 w 3398"/>
              <a:gd name="T5" fmla="*/ 0 h 2901"/>
              <a:gd name="T6" fmla="*/ 0 w 3398"/>
              <a:gd name="T7" fmla="*/ 552 h 2901"/>
              <a:gd name="T8" fmla="*/ 1699 w 3398"/>
              <a:gd name="T9" fmla="*/ 2900 h 2901"/>
              <a:gd name="T10" fmla="*/ 3397 w 3398"/>
              <a:gd name="T11" fmla="*/ 552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98" h="2901">
                <a:moveTo>
                  <a:pt x="3397" y="552"/>
                </a:moveTo>
                <a:lnTo>
                  <a:pt x="3397" y="552"/>
                </a:lnTo>
                <a:cubicBezTo>
                  <a:pt x="2927" y="208"/>
                  <a:pt x="2339" y="0"/>
                  <a:pt x="1699" y="0"/>
                </a:cubicBezTo>
                <a:cubicBezTo>
                  <a:pt x="1066" y="0"/>
                  <a:pt x="479" y="208"/>
                  <a:pt x="0" y="552"/>
                </a:cubicBezTo>
                <a:cubicBezTo>
                  <a:pt x="1699" y="2900"/>
                  <a:pt x="1699" y="2900"/>
                  <a:pt x="1699" y="2900"/>
                </a:cubicBezTo>
                <a:lnTo>
                  <a:pt x="3397" y="552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2"/>
          <p:cNvSpPr>
            <a:spLocks noChangeArrowheads="1"/>
          </p:cNvSpPr>
          <p:nvPr/>
        </p:nvSpPr>
        <p:spPr bwMode="auto">
          <a:xfrm>
            <a:off x="8708428" y="6080345"/>
            <a:ext cx="2940296" cy="3294388"/>
          </a:xfrm>
          <a:custGeom>
            <a:avLst/>
            <a:gdLst>
              <a:gd name="T0" fmla="*/ 1193 w 2893"/>
              <a:gd name="T1" fmla="*/ 0 h 3243"/>
              <a:gd name="T2" fmla="*/ 1193 w 2893"/>
              <a:gd name="T3" fmla="*/ 0 h 3243"/>
              <a:gd name="T4" fmla="*/ 0 w 2893"/>
              <a:gd name="T5" fmla="*/ 2348 h 3243"/>
              <a:gd name="T6" fmla="*/ 136 w 2893"/>
              <a:gd name="T7" fmla="*/ 3242 h 3243"/>
              <a:gd name="T8" fmla="*/ 2892 w 2893"/>
              <a:gd name="T9" fmla="*/ 2348 h 3243"/>
              <a:gd name="T10" fmla="*/ 1193 w 2893"/>
              <a:gd name="T11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3" h="3243">
                <a:moveTo>
                  <a:pt x="1193" y="0"/>
                </a:moveTo>
                <a:lnTo>
                  <a:pt x="1193" y="0"/>
                </a:lnTo>
                <a:cubicBezTo>
                  <a:pt x="470" y="533"/>
                  <a:pt x="0" y="1381"/>
                  <a:pt x="0" y="2348"/>
                </a:cubicBezTo>
                <a:cubicBezTo>
                  <a:pt x="0" y="2655"/>
                  <a:pt x="46" y="2953"/>
                  <a:pt x="136" y="3242"/>
                </a:cubicBezTo>
                <a:cubicBezTo>
                  <a:pt x="2892" y="2348"/>
                  <a:pt x="2892" y="2348"/>
                  <a:pt x="2892" y="2348"/>
                </a:cubicBezTo>
                <a:lnTo>
                  <a:pt x="1193" y="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63"/>
          <p:cNvSpPr>
            <a:spLocks noChangeArrowheads="1"/>
          </p:cNvSpPr>
          <p:nvPr/>
        </p:nvSpPr>
        <p:spPr bwMode="auto">
          <a:xfrm>
            <a:off x="8847377" y="8464853"/>
            <a:ext cx="2801348" cy="2940296"/>
          </a:xfrm>
          <a:custGeom>
            <a:avLst/>
            <a:gdLst>
              <a:gd name="T0" fmla="*/ 0 w 2757"/>
              <a:gd name="T1" fmla="*/ 894 h 2892"/>
              <a:gd name="T2" fmla="*/ 0 w 2757"/>
              <a:gd name="T3" fmla="*/ 894 h 2892"/>
              <a:gd name="T4" fmla="*/ 2756 w 2757"/>
              <a:gd name="T5" fmla="*/ 2891 h 2892"/>
              <a:gd name="T6" fmla="*/ 2756 w 2757"/>
              <a:gd name="T7" fmla="*/ 0 h 2892"/>
              <a:gd name="T8" fmla="*/ 0 w 2757"/>
              <a:gd name="T9" fmla="*/ 894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7" h="2892">
                <a:moveTo>
                  <a:pt x="0" y="894"/>
                </a:moveTo>
                <a:lnTo>
                  <a:pt x="0" y="894"/>
                </a:lnTo>
                <a:cubicBezTo>
                  <a:pt x="379" y="2051"/>
                  <a:pt x="1473" y="2891"/>
                  <a:pt x="2756" y="2891"/>
                </a:cubicBezTo>
                <a:cubicBezTo>
                  <a:pt x="2756" y="0"/>
                  <a:pt x="2756" y="0"/>
                  <a:pt x="2756" y="0"/>
                </a:cubicBezTo>
                <a:lnTo>
                  <a:pt x="0" y="894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64"/>
          <p:cNvSpPr>
            <a:spLocks noChangeArrowheads="1"/>
          </p:cNvSpPr>
          <p:nvPr/>
        </p:nvSpPr>
        <p:spPr bwMode="auto">
          <a:xfrm>
            <a:off x="11648724" y="8464853"/>
            <a:ext cx="2801350" cy="2940296"/>
          </a:xfrm>
          <a:custGeom>
            <a:avLst/>
            <a:gdLst>
              <a:gd name="T0" fmla="*/ 2755 w 2756"/>
              <a:gd name="T1" fmla="*/ 894 h 2892"/>
              <a:gd name="T2" fmla="*/ 2755 w 2756"/>
              <a:gd name="T3" fmla="*/ 894 h 2892"/>
              <a:gd name="T4" fmla="*/ 0 w 2756"/>
              <a:gd name="T5" fmla="*/ 0 h 2892"/>
              <a:gd name="T6" fmla="*/ 0 w 2756"/>
              <a:gd name="T7" fmla="*/ 2891 h 2892"/>
              <a:gd name="T8" fmla="*/ 2755 w 2756"/>
              <a:gd name="T9" fmla="*/ 894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6" h="2892">
                <a:moveTo>
                  <a:pt x="2755" y="894"/>
                </a:moveTo>
                <a:lnTo>
                  <a:pt x="2755" y="894"/>
                </a:lnTo>
                <a:cubicBezTo>
                  <a:pt x="0" y="0"/>
                  <a:pt x="0" y="0"/>
                  <a:pt x="0" y="0"/>
                </a:cubicBezTo>
                <a:cubicBezTo>
                  <a:pt x="0" y="2891"/>
                  <a:pt x="0" y="2891"/>
                  <a:pt x="0" y="2891"/>
                </a:cubicBezTo>
                <a:cubicBezTo>
                  <a:pt x="1291" y="2891"/>
                  <a:pt x="2375" y="2051"/>
                  <a:pt x="2755" y="894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CuadroTexto 412"/>
          <p:cNvSpPr txBox="1"/>
          <p:nvPr/>
        </p:nvSpPr>
        <p:spPr>
          <a:xfrm>
            <a:off x="7268250" y="774106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0460584" y="4222787"/>
            <a:ext cx="2376280" cy="1057266"/>
            <a:chOff x="10460584" y="4200543"/>
            <a:chExt cx="2376280" cy="1057266"/>
          </a:xfrm>
        </p:grpSpPr>
        <p:sp>
          <p:nvSpPr>
            <p:cNvPr id="415" name="CuadroTexto 414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16" name="Rectángulo 415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17" name="Agrupar 416"/>
          <p:cNvGrpSpPr/>
          <p:nvPr/>
        </p:nvGrpSpPr>
        <p:grpSpPr>
          <a:xfrm>
            <a:off x="15084736" y="7378192"/>
            <a:ext cx="2376280" cy="1057266"/>
            <a:chOff x="10508084" y="4200543"/>
            <a:chExt cx="2376280" cy="1057266"/>
          </a:xfrm>
        </p:grpSpPr>
        <p:sp>
          <p:nvSpPr>
            <p:cNvPr id="418" name="CuadroTexto 417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21" name="Rectángulo 420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23" name="Agrupar 422"/>
          <p:cNvGrpSpPr/>
          <p:nvPr/>
        </p:nvGrpSpPr>
        <p:grpSpPr>
          <a:xfrm>
            <a:off x="13633967" y="10993052"/>
            <a:ext cx="2376280" cy="1057266"/>
            <a:chOff x="10508084" y="4200543"/>
            <a:chExt cx="2376280" cy="1057266"/>
          </a:xfrm>
        </p:grpSpPr>
        <p:sp>
          <p:nvSpPr>
            <p:cNvPr id="425" name="CuadroTexto 424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26" name="Rectángulo 425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27" name="Agrupar 426"/>
          <p:cNvGrpSpPr/>
          <p:nvPr/>
        </p:nvGrpSpPr>
        <p:grpSpPr>
          <a:xfrm>
            <a:off x="6906234" y="10993052"/>
            <a:ext cx="2376280" cy="1057266"/>
            <a:chOff x="10508084" y="4200543"/>
            <a:chExt cx="2376280" cy="1057266"/>
          </a:xfrm>
        </p:grpSpPr>
        <p:sp>
          <p:nvSpPr>
            <p:cNvPr id="428" name="CuadroTexto 427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29" name="Rectángulo 428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31" name="Agrupar 430"/>
          <p:cNvGrpSpPr/>
          <p:nvPr/>
        </p:nvGrpSpPr>
        <p:grpSpPr>
          <a:xfrm>
            <a:off x="5824447" y="7583659"/>
            <a:ext cx="2376280" cy="1057266"/>
            <a:chOff x="10508084" y="4200543"/>
            <a:chExt cx="2376280" cy="1057266"/>
          </a:xfrm>
        </p:grpSpPr>
        <p:sp>
          <p:nvSpPr>
            <p:cNvPr id="432" name="CuadroTexto 431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33" name="Rectángulo 432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434" name="CuadroTexto 433"/>
          <p:cNvSpPr txBox="1"/>
          <p:nvPr/>
        </p:nvSpPr>
        <p:spPr>
          <a:xfrm>
            <a:off x="11275660" y="5951498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5" name="CuadroTexto 434"/>
          <p:cNvSpPr txBox="1"/>
          <p:nvPr/>
        </p:nvSpPr>
        <p:spPr>
          <a:xfrm>
            <a:off x="12970406" y="720393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6" name="CuadroTexto 435"/>
          <p:cNvSpPr txBox="1"/>
          <p:nvPr/>
        </p:nvSpPr>
        <p:spPr>
          <a:xfrm>
            <a:off x="12353143" y="918820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7" name="CuadroTexto 436"/>
          <p:cNvSpPr txBox="1"/>
          <p:nvPr/>
        </p:nvSpPr>
        <p:spPr>
          <a:xfrm>
            <a:off x="10148300" y="918852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8" name="CuadroTexto 437"/>
          <p:cNvSpPr txBox="1"/>
          <p:nvPr/>
        </p:nvSpPr>
        <p:spPr>
          <a:xfrm>
            <a:off x="9539577" y="722681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12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69"/>
          <p:cNvSpPr>
            <a:spLocks noChangeArrowheads="1"/>
          </p:cNvSpPr>
          <p:nvPr/>
        </p:nvSpPr>
        <p:spPr bwMode="auto">
          <a:xfrm>
            <a:off x="7733198" y="9940334"/>
            <a:ext cx="3240457" cy="3094722"/>
          </a:xfrm>
          <a:custGeom>
            <a:avLst/>
            <a:gdLst>
              <a:gd name="T0" fmla="*/ 3334 w 3335"/>
              <a:gd name="T1" fmla="*/ 2178 h 3182"/>
              <a:gd name="T2" fmla="*/ 2069 w 3335"/>
              <a:gd name="T3" fmla="*/ 1455 h 3182"/>
              <a:gd name="T4" fmla="*/ 2069 w 3335"/>
              <a:gd name="T5" fmla="*/ 0 h 3182"/>
              <a:gd name="T6" fmla="*/ 912 w 3335"/>
              <a:gd name="T7" fmla="*/ 0 h 3182"/>
              <a:gd name="T8" fmla="*/ 0 w 3335"/>
              <a:gd name="T9" fmla="*/ 1591 h 3182"/>
              <a:gd name="T10" fmla="*/ 921 w 3335"/>
              <a:gd name="T11" fmla="*/ 3181 h 3182"/>
              <a:gd name="T12" fmla="*/ 2756 w 3335"/>
              <a:gd name="T13" fmla="*/ 3181 h 3182"/>
              <a:gd name="T14" fmla="*/ 2756 w 3335"/>
              <a:gd name="T15" fmla="*/ 3181 h 3182"/>
              <a:gd name="T16" fmla="*/ 3334 w 3335"/>
              <a:gd name="T17" fmla="*/ 2178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5" h="3182">
                <a:moveTo>
                  <a:pt x="3334" y="2178"/>
                </a:moveTo>
                <a:lnTo>
                  <a:pt x="2069" y="1455"/>
                </a:lnTo>
                <a:lnTo>
                  <a:pt x="2069" y="0"/>
                </a:lnTo>
                <a:lnTo>
                  <a:pt x="912" y="0"/>
                </a:lnTo>
                <a:lnTo>
                  <a:pt x="0" y="1591"/>
                </a:lnTo>
                <a:lnTo>
                  <a:pt x="921" y="3181"/>
                </a:lnTo>
                <a:lnTo>
                  <a:pt x="2756" y="3181"/>
                </a:lnTo>
                <a:lnTo>
                  <a:pt x="2756" y="3181"/>
                </a:lnTo>
                <a:lnTo>
                  <a:pt x="3334" y="2178"/>
                </a:lnTo>
              </a:path>
            </a:pathLst>
          </a:custGeom>
          <a:solidFill>
            <a:srgbClr val="FFEA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0"/>
          <p:cNvSpPr>
            <a:spLocks noChangeArrowheads="1"/>
          </p:cNvSpPr>
          <p:nvPr/>
        </p:nvSpPr>
        <p:spPr bwMode="auto">
          <a:xfrm>
            <a:off x="7733198" y="9940334"/>
            <a:ext cx="3240457" cy="3094722"/>
          </a:xfrm>
          <a:custGeom>
            <a:avLst/>
            <a:gdLst>
              <a:gd name="T0" fmla="*/ 3334 w 3335"/>
              <a:gd name="T1" fmla="*/ 2178 h 3182"/>
              <a:gd name="T2" fmla="*/ 2069 w 3335"/>
              <a:gd name="T3" fmla="*/ 1455 h 3182"/>
              <a:gd name="T4" fmla="*/ 2069 w 3335"/>
              <a:gd name="T5" fmla="*/ 0 h 3182"/>
              <a:gd name="T6" fmla="*/ 912 w 3335"/>
              <a:gd name="T7" fmla="*/ 0 h 3182"/>
              <a:gd name="T8" fmla="*/ 0 w 3335"/>
              <a:gd name="T9" fmla="*/ 1591 h 3182"/>
              <a:gd name="T10" fmla="*/ 921 w 3335"/>
              <a:gd name="T11" fmla="*/ 3181 h 3182"/>
              <a:gd name="T12" fmla="*/ 2756 w 3335"/>
              <a:gd name="T13" fmla="*/ 3181 h 3182"/>
              <a:gd name="T14" fmla="*/ 2756 w 3335"/>
              <a:gd name="T15" fmla="*/ 3181 h 3182"/>
              <a:gd name="T16" fmla="*/ 3334 w 3335"/>
              <a:gd name="T17" fmla="*/ 2178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5" h="3182">
                <a:moveTo>
                  <a:pt x="3334" y="2178"/>
                </a:moveTo>
                <a:lnTo>
                  <a:pt x="2069" y="1455"/>
                </a:lnTo>
                <a:lnTo>
                  <a:pt x="2069" y="0"/>
                </a:lnTo>
                <a:lnTo>
                  <a:pt x="912" y="0"/>
                </a:lnTo>
                <a:lnTo>
                  <a:pt x="0" y="1591"/>
                </a:lnTo>
                <a:lnTo>
                  <a:pt x="921" y="3181"/>
                </a:lnTo>
                <a:lnTo>
                  <a:pt x="2756" y="3181"/>
                </a:lnTo>
                <a:lnTo>
                  <a:pt x="2756" y="3181"/>
                </a:lnTo>
                <a:lnTo>
                  <a:pt x="3334" y="2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1"/>
          <p:cNvSpPr>
            <a:spLocks noChangeArrowheads="1"/>
          </p:cNvSpPr>
          <p:nvPr/>
        </p:nvSpPr>
        <p:spPr bwMode="auto">
          <a:xfrm>
            <a:off x="7733198" y="6841325"/>
            <a:ext cx="3240457" cy="3099009"/>
          </a:xfrm>
          <a:custGeom>
            <a:avLst/>
            <a:gdLst>
              <a:gd name="T0" fmla="*/ 3334 w 3335"/>
              <a:gd name="T1" fmla="*/ 1002 h 3189"/>
              <a:gd name="T2" fmla="*/ 2756 w 3335"/>
              <a:gd name="T3" fmla="*/ 0 h 3189"/>
              <a:gd name="T4" fmla="*/ 912 w 3335"/>
              <a:gd name="T5" fmla="*/ 0 h 3189"/>
              <a:gd name="T6" fmla="*/ 0 w 3335"/>
              <a:gd name="T7" fmla="*/ 1589 h 3189"/>
              <a:gd name="T8" fmla="*/ 912 w 3335"/>
              <a:gd name="T9" fmla="*/ 3188 h 3189"/>
              <a:gd name="T10" fmla="*/ 2069 w 3335"/>
              <a:gd name="T11" fmla="*/ 3188 h 3189"/>
              <a:gd name="T12" fmla="*/ 2069 w 3335"/>
              <a:gd name="T13" fmla="*/ 1724 h 3189"/>
              <a:gd name="T14" fmla="*/ 3334 w 3335"/>
              <a:gd name="T15" fmla="*/ 100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5" h="3189">
                <a:moveTo>
                  <a:pt x="3334" y="1002"/>
                </a:moveTo>
                <a:lnTo>
                  <a:pt x="2756" y="0"/>
                </a:lnTo>
                <a:lnTo>
                  <a:pt x="912" y="0"/>
                </a:lnTo>
                <a:lnTo>
                  <a:pt x="0" y="1589"/>
                </a:lnTo>
                <a:lnTo>
                  <a:pt x="912" y="3188"/>
                </a:lnTo>
                <a:lnTo>
                  <a:pt x="2069" y="3188"/>
                </a:lnTo>
                <a:lnTo>
                  <a:pt x="2069" y="1724"/>
                </a:lnTo>
                <a:lnTo>
                  <a:pt x="3334" y="1002"/>
                </a:lnTo>
              </a:path>
            </a:pathLst>
          </a:custGeom>
          <a:solidFill>
            <a:srgbClr val="F8CA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2"/>
          <p:cNvSpPr>
            <a:spLocks noChangeArrowheads="1"/>
          </p:cNvSpPr>
          <p:nvPr/>
        </p:nvSpPr>
        <p:spPr bwMode="auto">
          <a:xfrm>
            <a:off x="7733198" y="6841325"/>
            <a:ext cx="3240457" cy="3099009"/>
          </a:xfrm>
          <a:custGeom>
            <a:avLst/>
            <a:gdLst>
              <a:gd name="T0" fmla="*/ 3334 w 3335"/>
              <a:gd name="T1" fmla="*/ 1002 h 3189"/>
              <a:gd name="T2" fmla="*/ 2756 w 3335"/>
              <a:gd name="T3" fmla="*/ 0 h 3189"/>
              <a:gd name="T4" fmla="*/ 912 w 3335"/>
              <a:gd name="T5" fmla="*/ 0 h 3189"/>
              <a:gd name="T6" fmla="*/ 0 w 3335"/>
              <a:gd name="T7" fmla="*/ 1589 h 3189"/>
              <a:gd name="T8" fmla="*/ 912 w 3335"/>
              <a:gd name="T9" fmla="*/ 3188 h 3189"/>
              <a:gd name="T10" fmla="*/ 2069 w 3335"/>
              <a:gd name="T11" fmla="*/ 3188 h 3189"/>
              <a:gd name="T12" fmla="*/ 2069 w 3335"/>
              <a:gd name="T13" fmla="*/ 1724 h 3189"/>
              <a:gd name="T14" fmla="*/ 3334 w 3335"/>
              <a:gd name="T15" fmla="*/ 100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5" h="3189">
                <a:moveTo>
                  <a:pt x="3334" y="1002"/>
                </a:moveTo>
                <a:lnTo>
                  <a:pt x="2756" y="0"/>
                </a:lnTo>
                <a:lnTo>
                  <a:pt x="912" y="0"/>
                </a:lnTo>
                <a:lnTo>
                  <a:pt x="0" y="1589"/>
                </a:lnTo>
                <a:lnTo>
                  <a:pt x="912" y="3188"/>
                </a:lnTo>
                <a:lnTo>
                  <a:pt x="2069" y="3188"/>
                </a:lnTo>
                <a:lnTo>
                  <a:pt x="2069" y="1724"/>
                </a:lnTo>
                <a:lnTo>
                  <a:pt x="3334" y="10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3"/>
          <p:cNvSpPr>
            <a:spLocks noChangeArrowheads="1"/>
          </p:cNvSpPr>
          <p:nvPr/>
        </p:nvSpPr>
        <p:spPr bwMode="auto">
          <a:xfrm>
            <a:off x="13421141" y="6841325"/>
            <a:ext cx="3240457" cy="3090437"/>
          </a:xfrm>
          <a:custGeom>
            <a:avLst/>
            <a:gdLst>
              <a:gd name="T0" fmla="*/ 1256 w 3335"/>
              <a:gd name="T1" fmla="*/ 3179 h 3180"/>
              <a:gd name="T2" fmla="*/ 2412 w 3335"/>
              <a:gd name="T3" fmla="*/ 3179 h 3180"/>
              <a:gd name="T4" fmla="*/ 2412 w 3335"/>
              <a:gd name="T5" fmla="*/ 3179 h 3180"/>
              <a:gd name="T6" fmla="*/ 3334 w 3335"/>
              <a:gd name="T7" fmla="*/ 1589 h 3180"/>
              <a:gd name="T8" fmla="*/ 2412 w 3335"/>
              <a:gd name="T9" fmla="*/ 0 h 3180"/>
              <a:gd name="T10" fmla="*/ 578 w 3335"/>
              <a:gd name="T11" fmla="*/ 0 h 3180"/>
              <a:gd name="T12" fmla="*/ 0 w 3335"/>
              <a:gd name="T13" fmla="*/ 1002 h 3180"/>
              <a:gd name="T14" fmla="*/ 1256 w 3335"/>
              <a:gd name="T15" fmla="*/ 1724 h 3180"/>
              <a:gd name="T16" fmla="*/ 1256 w 3335"/>
              <a:gd name="T17" fmla="*/ 3179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5" h="3180">
                <a:moveTo>
                  <a:pt x="1256" y="3179"/>
                </a:moveTo>
                <a:lnTo>
                  <a:pt x="2412" y="3179"/>
                </a:lnTo>
                <a:lnTo>
                  <a:pt x="2412" y="3179"/>
                </a:lnTo>
                <a:lnTo>
                  <a:pt x="3334" y="1589"/>
                </a:lnTo>
                <a:lnTo>
                  <a:pt x="2412" y="0"/>
                </a:lnTo>
                <a:lnTo>
                  <a:pt x="578" y="0"/>
                </a:lnTo>
                <a:lnTo>
                  <a:pt x="0" y="1002"/>
                </a:lnTo>
                <a:lnTo>
                  <a:pt x="1256" y="1724"/>
                </a:lnTo>
                <a:lnTo>
                  <a:pt x="1256" y="3179"/>
                </a:lnTo>
              </a:path>
            </a:pathLst>
          </a:custGeom>
          <a:solidFill>
            <a:srgbClr val="FF5E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4"/>
          <p:cNvSpPr>
            <a:spLocks noChangeArrowheads="1"/>
          </p:cNvSpPr>
          <p:nvPr/>
        </p:nvSpPr>
        <p:spPr bwMode="auto">
          <a:xfrm>
            <a:off x="13421141" y="6841325"/>
            <a:ext cx="3240457" cy="3090437"/>
          </a:xfrm>
          <a:custGeom>
            <a:avLst/>
            <a:gdLst>
              <a:gd name="T0" fmla="*/ 1256 w 3335"/>
              <a:gd name="T1" fmla="*/ 3179 h 3180"/>
              <a:gd name="T2" fmla="*/ 2412 w 3335"/>
              <a:gd name="T3" fmla="*/ 3179 h 3180"/>
              <a:gd name="T4" fmla="*/ 2412 w 3335"/>
              <a:gd name="T5" fmla="*/ 3179 h 3180"/>
              <a:gd name="T6" fmla="*/ 3334 w 3335"/>
              <a:gd name="T7" fmla="*/ 1589 h 3180"/>
              <a:gd name="T8" fmla="*/ 2412 w 3335"/>
              <a:gd name="T9" fmla="*/ 0 h 3180"/>
              <a:gd name="T10" fmla="*/ 578 w 3335"/>
              <a:gd name="T11" fmla="*/ 0 h 3180"/>
              <a:gd name="T12" fmla="*/ 0 w 3335"/>
              <a:gd name="T13" fmla="*/ 1002 h 3180"/>
              <a:gd name="T14" fmla="*/ 1256 w 3335"/>
              <a:gd name="T15" fmla="*/ 1724 h 3180"/>
              <a:gd name="T16" fmla="*/ 1256 w 3335"/>
              <a:gd name="T17" fmla="*/ 3179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5" h="3180">
                <a:moveTo>
                  <a:pt x="1256" y="3179"/>
                </a:moveTo>
                <a:lnTo>
                  <a:pt x="2412" y="3179"/>
                </a:lnTo>
                <a:lnTo>
                  <a:pt x="2412" y="3179"/>
                </a:lnTo>
                <a:lnTo>
                  <a:pt x="3334" y="1589"/>
                </a:lnTo>
                <a:lnTo>
                  <a:pt x="2412" y="0"/>
                </a:lnTo>
                <a:lnTo>
                  <a:pt x="578" y="0"/>
                </a:lnTo>
                <a:lnTo>
                  <a:pt x="0" y="1002"/>
                </a:lnTo>
                <a:lnTo>
                  <a:pt x="1256" y="1724"/>
                </a:lnTo>
                <a:lnTo>
                  <a:pt x="1256" y="317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6"/>
          <p:cNvSpPr>
            <a:spLocks noChangeArrowheads="1"/>
          </p:cNvSpPr>
          <p:nvPr/>
        </p:nvSpPr>
        <p:spPr bwMode="auto">
          <a:xfrm>
            <a:off x="10412145" y="5293965"/>
            <a:ext cx="3574790" cy="2520355"/>
          </a:xfrm>
          <a:custGeom>
            <a:avLst/>
            <a:gdLst>
              <a:gd name="T0" fmla="*/ 578 w 3677"/>
              <a:gd name="T1" fmla="*/ 2592 h 2593"/>
              <a:gd name="T2" fmla="*/ 1833 w 3677"/>
              <a:gd name="T3" fmla="*/ 1861 h 2593"/>
              <a:gd name="T4" fmla="*/ 3098 w 3677"/>
              <a:gd name="T5" fmla="*/ 2592 h 2593"/>
              <a:gd name="T6" fmla="*/ 3676 w 3677"/>
              <a:gd name="T7" fmla="*/ 1590 h 2593"/>
              <a:gd name="T8" fmla="*/ 2755 w 3677"/>
              <a:gd name="T9" fmla="*/ 0 h 2593"/>
              <a:gd name="T10" fmla="*/ 912 w 3677"/>
              <a:gd name="T11" fmla="*/ 0 h 2593"/>
              <a:gd name="T12" fmla="*/ 0 w 3677"/>
              <a:gd name="T13" fmla="*/ 1590 h 2593"/>
              <a:gd name="T14" fmla="*/ 578 w 3677"/>
              <a:gd name="T15" fmla="*/ 2592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7" h="2593">
                <a:moveTo>
                  <a:pt x="578" y="2592"/>
                </a:moveTo>
                <a:lnTo>
                  <a:pt x="1833" y="1861"/>
                </a:lnTo>
                <a:lnTo>
                  <a:pt x="3098" y="2592"/>
                </a:lnTo>
                <a:lnTo>
                  <a:pt x="3676" y="1590"/>
                </a:lnTo>
                <a:lnTo>
                  <a:pt x="2755" y="0"/>
                </a:lnTo>
                <a:lnTo>
                  <a:pt x="912" y="0"/>
                </a:lnTo>
                <a:lnTo>
                  <a:pt x="0" y="1590"/>
                </a:lnTo>
                <a:lnTo>
                  <a:pt x="578" y="25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7"/>
          <p:cNvSpPr>
            <a:spLocks noChangeArrowheads="1"/>
          </p:cNvSpPr>
          <p:nvPr/>
        </p:nvSpPr>
        <p:spPr bwMode="auto">
          <a:xfrm>
            <a:off x="13421141" y="9931762"/>
            <a:ext cx="3240457" cy="3094722"/>
          </a:xfrm>
          <a:custGeom>
            <a:avLst/>
            <a:gdLst>
              <a:gd name="T0" fmla="*/ 1256 w 3335"/>
              <a:gd name="T1" fmla="*/ 1455 h 3182"/>
              <a:gd name="T2" fmla="*/ 0 w 3335"/>
              <a:gd name="T3" fmla="*/ 2187 h 3182"/>
              <a:gd name="T4" fmla="*/ 578 w 3335"/>
              <a:gd name="T5" fmla="*/ 3181 h 3182"/>
              <a:gd name="T6" fmla="*/ 2412 w 3335"/>
              <a:gd name="T7" fmla="*/ 3181 h 3182"/>
              <a:gd name="T8" fmla="*/ 3334 w 3335"/>
              <a:gd name="T9" fmla="*/ 1591 h 3182"/>
              <a:gd name="T10" fmla="*/ 2412 w 3335"/>
              <a:gd name="T11" fmla="*/ 0 h 3182"/>
              <a:gd name="T12" fmla="*/ 1256 w 3335"/>
              <a:gd name="T13" fmla="*/ 0 h 3182"/>
              <a:gd name="T14" fmla="*/ 1256 w 3335"/>
              <a:gd name="T15" fmla="*/ 1455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5" h="3182">
                <a:moveTo>
                  <a:pt x="1256" y="1455"/>
                </a:moveTo>
                <a:lnTo>
                  <a:pt x="0" y="2187"/>
                </a:lnTo>
                <a:lnTo>
                  <a:pt x="578" y="3181"/>
                </a:lnTo>
                <a:lnTo>
                  <a:pt x="2412" y="3181"/>
                </a:lnTo>
                <a:lnTo>
                  <a:pt x="3334" y="1591"/>
                </a:lnTo>
                <a:lnTo>
                  <a:pt x="2412" y="0"/>
                </a:lnTo>
                <a:lnTo>
                  <a:pt x="1256" y="0"/>
                </a:lnTo>
                <a:lnTo>
                  <a:pt x="1256" y="1455"/>
                </a:lnTo>
              </a:path>
            </a:pathLst>
          </a:custGeom>
          <a:solidFill>
            <a:srgbClr val="000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8"/>
          <p:cNvSpPr>
            <a:spLocks noChangeArrowheads="1"/>
          </p:cNvSpPr>
          <p:nvPr/>
        </p:nvSpPr>
        <p:spPr bwMode="auto">
          <a:xfrm>
            <a:off x="13421141" y="9931762"/>
            <a:ext cx="3240457" cy="3094722"/>
          </a:xfrm>
          <a:custGeom>
            <a:avLst/>
            <a:gdLst>
              <a:gd name="T0" fmla="*/ 1256 w 3335"/>
              <a:gd name="T1" fmla="*/ 1455 h 3182"/>
              <a:gd name="T2" fmla="*/ 0 w 3335"/>
              <a:gd name="T3" fmla="*/ 2187 h 3182"/>
              <a:gd name="T4" fmla="*/ 578 w 3335"/>
              <a:gd name="T5" fmla="*/ 3181 h 3182"/>
              <a:gd name="T6" fmla="*/ 2412 w 3335"/>
              <a:gd name="T7" fmla="*/ 3181 h 3182"/>
              <a:gd name="T8" fmla="*/ 3334 w 3335"/>
              <a:gd name="T9" fmla="*/ 1591 h 3182"/>
              <a:gd name="T10" fmla="*/ 2412 w 3335"/>
              <a:gd name="T11" fmla="*/ 0 h 3182"/>
              <a:gd name="T12" fmla="*/ 1256 w 3335"/>
              <a:gd name="T13" fmla="*/ 0 h 3182"/>
              <a:gd name="T14" fmla="*/ 1256 w 3335"/>
              <a:gd name="T15" fmla="*/ 1455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5" h="3182">
                <a:moveTo>
                  <a:pt x="1256" y="1455"/>
                </a:moveTo>
                <a:lnTo>
                  <a:pt x="0" y="2187"/>
                </a:lnTo>
                <a:lnTo>
                  <a:pt x="578" y="3181"/>
                </a:lnTo>
                <a:lnTo>
                  <a:pt x="2412" y="3181"/>
                </a:lnTo>
                <a:lnTo>
                  <a:pt x="3334" y="1591"/>
                </a:lnTo>
                <a:lnTo>
                  <a:pt x="2412" y="0"/>
                </a:lnTo>
                <a:lnTo>
                  <a:pt x="1256" y="0"/>
                </a:lnTo>
                <a:lnTo>
                  <a:pt x="1256" y="145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9"/>
          <p:cNvSpPr>
            <a:spLocks noChangeArrowheads="1"/>
          </p:cNvSpPr>
          <p:nvPr/>
        </p:nvSpPr>
        <p:spPr bwMode="auto">
          <a:xfrm>
            <a:off x="14642743" y="9931762"/>
            <a:ext cx="1123015" cy="4285"/>
          </a:xfrm>
          <a:custGeom>
            <a:avLst/>
            <a:gdLst>
              <a:gd name="T0" fmla="*/ 0 w 1157"/>
              <a:gd name="T1" fmla="*/ 0 h 1"/>
              <a:gd name="T2" fmla="*/ 0 w 1157"/>
              <a:gd name="T3" fmla="*/ 0 h 1"/>
              <a:gd name="T4" fmla="*/ 1156 w 1157"/>
              <a:gd name="T5" fmla="*/ 0 h 1"/>
              <a:gd name="T6" fmla="*/ 1156 w 1157"/>
              <a:gd name="T7" fmla="*/ 0 h 1"/>
              <a:gd name="T8" fmla="*/ 0 w 115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1">
                <a:moveTo>
                  <a:pt x="0" y="0"/>
                </a:moveTo>
                <a:lnTo>
                  <a:pt x="0" y="0"/>
                </a:lnTo>
                <a:lnTo>
                  <a:pt x="1156" y="0"/>
                </a:lnTo>
                <a:lnTo>
                  <a:pt x="1156" y="0"/>
                </a:lnTo>
                <a:lnTo>
                  <a:pt x="0" y="0"/>
                </a:lnTo>
              </a:path>
            </a:pathLst>
          </a:custGeom>
          <a:solidFill>
            <a:srgbClr val="605F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80"/>
          <p:cNvSpPr>
            <a:spLocks noChangeArrowheads="1"/>
          </p:cNvSpPr>
          <p:nvPr/>
        </p:nvSpPr>
        <p:spPr bwMode="auto">
          <a:xfrm>
            <a:off x="14642743" y="9931762"/>
            <a:ext cx="1123015" cy="4285"/>
          </a:xfrm>
          <a:custGeom>
            <a:avLst/>
            <a:gdLst>
              <a:gd name="T0" fmla="*/ 0 w 1157"/>
              <a:gd name="T1" fmla="*/ 0 h 1"/>
              <a:gd name="T2" fmla="*/ 0 w 1157"/>
              <a:gd name="T3" fmla="*/ 0 h 1"/>
              <a:gd name="T4" fmla="*/ 1156 w 1157"/>
              <a:gd name="T5" fmla="*/ 0 h 1"/>
              <a:gd name="T6" fmla="*/ 1156 w 1157"/>
              <a:gd name="T7" fmla="*/ 0 h 1"/>
              <a:gd name="T8" fmla="*/ 0 w 115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1">
                <a:moveTo>
                  <a:pt x="0" y="0"/>
                </a:moveTo>
                <a:lnTo>
                  <a:pt x="0" y="0"/>
                </a:lnTo>
                <a:lnTo>
                  <a:pt x="1156" y="0"/>
                </a:lnTo>
                <a:lnTo>
                  <a:pt x="1156" y="0"/>
                </a:lnTo>
                <a:lnTo>
                  <a:pt x="0" y="0"/>
                </a:lnTo>
              </a:path>
            </a:pathLst>
          </a:custGeom>
          <a:solidFill>
            <a:srgbClr val="605F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81"/>
          <p:cNvSpPr>
            <a:spLocks noChangeArrowheads="1"/>
          </p:cNvSpPr>
          <p:nvPr/>
        </p:nvSpPr>
        <p:spPr bwMode="auto">
          <a:xfrm>
            <a:off x="9760625" y="9957479"/>
            <a:ext cx="1521644" cy="2074578"/>
          </a:xfrm>
          <a:custGeom>
            <a:avLst/>
            <a:gdLst>
              <a:gd name="T0" fmla="*/ 660 w 1564"/>
              <a:gd name="T1" fmla="*/ 0 h 2134"/>
              <a:gd name="T2" fmla="*/ 0 w 1564"/>
              <a:gd name="T3" fmla="*/ 0 h 2134"/>
              <a:gd name="T4" fmla="*/ 0 w 1564"/>
              <a:gd name="T5" fmla="*/ 1419 h 2134"/>
              <a:gd name="T6" fmla="*/ 1238 w 1564"/>
              <a:gd name="T7" fmla="*/ 2133 h 2134"/>
              <a:gd name="T8" fmla="*/ 1563 w 1564"/>
              <a:gd name="T9" fmla="*/ 1564 h 2134"/>
              <a:gd name="T10" fmla="*/ 660 w 1564"/>
              <a:gd name="T11" fmla="*/ 0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34">
                <a:moveTo>
                  <a:pt x="660" y="0"/>
                </a:moveTo>
                <a:lnTo>
                  <a:pt x="0" y="0"/>
                </a:lnTo>
                <a:lnTo>
                  <a:pt x="0" y="1419"/>
                </a:lnTo>
                <a:lnTo>
                  <a:pt x="1238" y="2133"/>
                </a:lnTo>
                <a:lnTo>
                  <a:pt x="1563" y="1564"/>
                </a:lnTo>
                <a:lnTo>
                  <a:pt x="660" y="0"/>
                </a:lnTo>
              </a:path>
            </a:pathLst>
          </a:custGeom>
          <a:solidFill>
            <a:srgbClr val="FFEE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2"/>
          <p:cNvSpPr>
            <a:spLocks noChangeArrowheads="1"/>
          </p:cNvSpPr>
          <p:nvPr/>
        </p:nvSpPr>
        <p:spPr bwMode="auto">
          <a:xfrm>
            <a:off x="9760625" y="9957479"/>
            <a:ext cx="1521644" cy="2074578"/>
          </a:xfrm>
          <a:custGeom>
            <a:avLst/>
            <a:gdLst>
              <a:gd name="T0" fmla="*/ 660 w 1564"/>
              <a:gd name="T1" fmla="*/ 0 h 2134"/>
              <a:gd name="T2" fmla="*/ 0 w 1564"/>
              <a:gd name="T3" fmla="*/ 0 h 2134"/>
              <a:gd name="T4" fmla="*/ 0 w 1564"/>
              <a:gd name="T5" fmla="*/ 1419 h 2134"/>
              <a:gd name="T6" fmla="*/ 1238 w 1564"/>
              <a:gd name="T7" fmla="*/ 2133 h 2134"/>
              <a:gd name="T8" fmla="*/ 1563 w 1564"/>
              <a:gd name="T9" fmla="*/ 1564 h 2134"/>
              <a:gd name="T10" fmla="*/ 660 w 1564"/>
              <a:gd name="T11" fmla="*/ 0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34">
                <a:moveTo>
                  <a:pt x="660" y="0"/>
                </a:moveTo>
                <a:lnTo>
                  <a:pt x="0" y="0"/>
                </a:lnTo>
                <a:lnTo>
                  <a:pt x="0" y="1419"/>
                </a:lnTo>
                <a:lnTo>
                  <a:pt x="1238" y="2133"/>
                </a:lnTo>
                <a:lnTo>
                  <a:pt x="1563" y="1564"/>
                </a:lnTo>
                <a:lnTo>
                  <a:pt x="660" y="0"/>
                </a:lnTo>
              </a:path>
            </a:pathLst>
          </a:custGeom>
          <a:solidFill>
            <a:srgbClr val="FFEE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3"/>
          <p:cNvSpPr>
            <a:spLocks noChangeArrowheads="1"/>
          </p:cNvSpPr>
          <p:nvPr/>
        </p:nvSpPr>
        <p:spPr bwMode="auto">
          <a:xfrm>
            <a:off x="9743480" y="9931762"/>
            <a:ext cx="1581653" cy="2151732"/>
          </a:xfrm>
          <a:custGeom>
            <a:avLst/>
            <a:gdLst>
              <a:gd name="T0" fmla="*/ 1265 w 1627"/>
              <a:gd name="T1" fmla="*/ 2187 h 2215"/>
              <a:gd name="T2" fmla="*/ 1265 w 1627"/>
              <a:gd name="T3" fmla="*/ 2187 h 2215"/>
              <a:gd name="T4" fmla="*/ 1274 w 1627"/>
              <a:gd name="T5" fmla="*/ 2169 h 2215"/>
              <a:gd name="T6" fmla="*/ 1265 w 1627"/>
              <a:gd name="T7" fmla="*/ 2187 h 2215"/>
              <a:gd name="T8" fmla="*/ 1274 w 1627"/>
              <a:gd name="T9" fmla="*/ 2169 h 2215"/>
              <a:gd name="T10" fmla="*/ 1274 w 1627"/>
              <a:gd name="T11" fmla="*/ 2169 h 2215"/>
              <a:gd name="T12" fmla="*/ 1256 w 1627"/>
              <a:gd name="T13" fmla="*/ 2160 h 2215"/>
              <a:gd name="T14" fmla="*/ 18 w 1627"/>
              <a:gd name="T15" fmla="*/ 1446 h 2215"/>
              <a:gd name="T16" fmla="*/ 18 w 1627"/>
              <a:gd name="T17" fmla="*/ 27 h 2215"/>
              <a:gd name="T18" fmla="*/ 678 w 1627"/>
              <a:gd name="T19" fmla="*/ 27 h 2215"/>
              <a:gd name="T20" fmla="*/ 1581 w 1627"/>
              <a:gd name="T21" fmla="*/ 1591 h 2215"/>
              <a:gd name="T22" fmla="*/ 1256 w 1627"/>
              <a:gd name="T23" fmla="*/ 2160 h 2215"/>
              <a:gd name="T24" fmla="*/ 705 w 1627"/>
              <a:gd name="T25" fmla="*/ 0 h 2215"/>
              <a:gd name="T26" fmla="*/ 696 w 1627"/>
              <a:gd name="T27" fmla="*/ 18 h 2215"/>
              <a:gd name="T28" fmla="*/ 0 w 1627"/>
              <a:gd name="T29" fmla="*/ 27 h 2215"/>
              <a:gd name="T30" fmla="*/ 0 w 1627"/>
              <a:gd name="T31" fmla="*/ 1464 h 2215"/>
              <a:gd name="T32" fmla="*/ 1265 w 1627"/>
              <a:gd name="T33" fmla="*/ 2187 h 2215"/>
              <a:gd name="T34" fmla="*/ 1256 w 1627"/>
              <a:gd name="T35" fmla="*/ 2205 h 2215"/>
              <a:gd name="T36" fmla="*/ 1274 w 1627"/>
              <a:gd name="T37" fmla="*/ 2214 h 2215"/>
              <a:gd name="T38" fmla="*/ 1283 w 1627"/>
              <a:gd name="T39" fmla="*/ 2196 h 2215"/>
              <a:gd name="T40" fmla="*/ 1626 w 1627"/>
              <a:gd name="T41" fmla="*/ 1591 h 2215"/>
              <a:gd name="T42" fmla="*/ 705 w 1627"/>
              <a:gd name="T43" fmla="*/ 0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27" h="2215">
                <a:moveTo>
                  <a:pt x="1265" y="2187"/>
                </a:moveTo>
                <a:lnTo>
                  <a:pt x="1265" y="2187"/>
                </a:lnTo>
                <a:lnTo>
                  <a:pt x="1274" y="2169"/>
                </a:lnTo>
                <a:lnTo>
                  <a:pt x="1265" y="2187"/>
                </a:lnTo>
                <a:close/>
                <a:moveTo>
                  <a:pt x="1274" y="2169"/>
                </a:moveTo>
                <a:lnTo>
                  <a:pt x="1274" y="2169"/>
                </a:lnTo>
                <a:close/>
                <a:moveTo>
                  <a:pt x="1256" y="2160"/>
                </a:moveTo>
                <a:lnTo>
                  <a:pt x="18" y="1446"/>
                </a:lnTo>
                <a:lnTo>
                  <a:pt x="18" y="27"/>
                </a:lnTo>
                <a:lnTo>
                  <a:pt x="678" y="27"/>
                </a:lnTo>
                <a:lnTo>
                  <a:pt x="1581" y="1591"/>
                </a:lnTo>
                <a:lnTo>
                  <a:pt x="1256" y="2160"/>
                </a:lnTo>
                <a:close/>
                <a:moveTo>
                  <a:pt x="705" y="0"/>
                </a:moveTo>
                <a:lnTo>
                  <a:pt x="696" y="18"/>
                </a:lnTo>
                <a:lnTo>
                  <a:pt x="0" y="27"/>
                </a:lnTo>
                <a:lnTo>
                  <a:pt x="0" y="1464"/>
                </a:lnTo>
                <a:lnTo>
                  <a:pt x="1265" y="2187"/>
                </a:lnTo>
                <a:lnTo>
                  <a:pt x="1256" y="2205"/>
                </a:lnTo>
                <a:lnTo>
                  <a:pt x="1274" y="2214"/>
                </a:lnTo>
                <a:lnTo>
                  <a:pt x="1283" y="2196"/>
                </a:lnTo>
                <a:lnTo>
                  <a:pt x="1626" y="1591"/>
                </a:lnTo>
                <a:lnTo>
                  <a:pt x="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4"/>
          <p:cNvSpPr>
            <a:spLocks noChangeArrowheads="1"/>
          </p:cNvSpPr>
          <p:nvPr/>
        </p:nvSpPr>
        <p:spPr bwMode="auto">
          <a:xfrm>
            <a:off x="10973654" y="12040630"/>
            <a:ext cx="8573" cy="17145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9 w 10"/>
              <a:gd name="T5" fmla="*/ 0 h 19"/>
              <a:gd name="T6" fmla="*/ 0 w 10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lnTo>
                  <a:pt x="9" y="0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5"/>
          <p:cNvSpPr>
            <a:spLocks noChangeArrowheads="1"/>
          </p:cNvSpPr>
          <p:nvPr/>
        </p:nvSpPr>
        <p:spPr bwMode="auto">
          <a:xfrm>
            <a:off x="10982227" y="12040630"/>
            <a:ext cx="4285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6"/>
          <p:cNvSpPr>
            <a:spLocks noChangeArrowheads="1"/>
          </p:cNvSpPr>
          <p:nvPr/>
        </p:nvSpPr>
        <p:spPr bwMode="auto">
          <a:xfrm>
            <a:off x="9760625" y="9957479"/>
            <a:ext cx="1521644" cy="2074578"/>
          </a:xfrm>
          <a:custGeom>
            <a:avLst/>
            <a:gdLst>
              <a:gd name="T0" fmla="*/ 1238 w 1564"/>
              <a:gd name="T1" fmla="*/ 2133 h 2134"/>
              <a:gd name="T2" fmla="*/ 0 w 1564"/>
              <a:gd name="T3" fmla="*/ 1419 h 2134"/>
              <a:gd name="T4" fmla="*/ 0 w 1564"/>
              <a:gd name="T5" fmla="*/ 0 h 2134"/>
              <a:gd name="T6" fmla="*/ 660 w 1564"/>
              <a:gd name="T7" fmla="*/ 0 h 2134"/>
              <a:gd name="T8" fmla="*/ 1563 w 1564"/>
              <a:gd name="T9" fmla="*/ 1564 h 2134"/>
              <a:gd name="T10" fmla="*/ 1238 w 1564"/>
              <a:gd name="T11" fmla="*/ 2133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34">
                <a:moveTo>
                  <a:pt x="1238" y="2133"/>
                </a:moveTo>
                <a:lnTo>
                  <a:pt x="0" y="1419"/>
                </a:lnTo>
                <a:lnTo>
                  <a:pt x="0" y="0"/>
                </a:lnTo>
                <a:lnTo>
                  <a:pt x="660" y="0"/>
                </a:lnTo>
                <a:lnTo>
                  <a:pt x="1563" y="1564"/>
                </a:lnTo>
                <a:lnTo>
                  <a:pt x="1238" y="21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7"/>
          <p:cNvSpPr>
            <a:spLocks noChangeArrowheads="1"/>
          </p:cNvSpPr>
          <p:nvPr/>
        </p:nvSpPr>
        <p:spPr bwMode="auto">
          <a:xfrm>
            <a:off x="9743480" y="9931762"/>
            <a:ext cx="1581653" cy="2151732"/>
          </a:xfrm>
          <a:custGeom>
            <a:avLst/>
            <a:gdLst>
              <a:gd name="T0" fmla="*/ 705 w 1627"/>
              <a:gd name="T1" fmla="*/ 0 h 2215"/>
              <a:gd name="T2" fmla="*/ 696 w 1627"/>
              <a:gd name="T3" fmla="*/ 18 h 2215"/>
              <a:gd name="T4" fmla="*/ 0 w 1627"/>
              <a:gd name="T5" fmla="*/ 27 h 2215"/>
              <a:gd name="T6" fmla="*/ 0 w 1627"/>
              <a:gd name="T7" fmla="*/ 1464 h 2215"/>
              <a:gd name="T8" fmla="*/ 1265 w 1627"/>
              <a:gd name="T9" fmla="*/ 2187 h 2215"/>
              <a:gd name="T10" fmla="*/ 1256 w 1627"/>
              <a:gd name="T11" fmla="*/ 2205 h 2215"/>
              <a:gd name="T12" fmla="*/ 1274 w 1627"/>
              <a:gd name="T13" fmla="*/ 2214 h 2215"/>
              <a:gd name="T14" fmla="*/ 1283 w 1627"/>
              <a:gd name="T15" fmla="*/ 2196 h 2215"/>
              <a:gd name="T16" fmla="*/ 1626 w 1627"/>
              <a:gd name="T17" fmla="*/ 1591 h 2215"/>
              <a:gd name="T18" fmla="*/ 705 w 1627"/>
              <a:gd name="T19" fmla="*/ 0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7" h="2215">
                <a:moveTo>
                  <a:pt x="705" y="0"/>
                </a:moveTo>
                <a:lnTo>
                  <a:pt x="696" y="18"/>
                </a:lnTo>
                <a:lnTo>
                  <a:pt x="0" y="27"/>
                </a:lnTo>
                <a:lnTo>
                  <a:pt x="0" y="1464"/>
                </a:lnTo>
                <a:lnTo>
                  <a:pt x="1265" y="2187"/>
                </a:lnTo>
                <a:lnTo>
                  <a:pt x="1256" y="2205"/>
                </a:lnTo>
                <a:lnTo>
                  <a:pt x="1274" y="2214"/>
                </a:lnTo>
                <a:lnTo>
                  <a:pt x="1283" y="2196"/>
                </a:lnTo>
                <a:lnTo>
                  <a:pt x="1626" y="1591"/>
                </a:lnTo>
                <a:lnTo>
                  <a:pt x="70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8"/>
          <p:cNvSpPr>
            <a:spLocks noChangeArrowheads="1"/>
          </p:cNvSpPr>
          <p:nvPr/>
        </p:nvSpPr>
        <p:spPr bwMode="auto">
          <a:xfrm>
            <a:off x="9726334" y="9957479"/>
            <a:ext cx="1247320" cy="2117441"/>
          </a:xfrm>
          <a:custGeom>
            <a:avLst/>
            <a:gdLst>
              <a:gd name="T0" fmla="*/ 18 w 1284"/>
              <a:gd name="T1" fmla="*/ 0 h 2179"/>
              <a:gd name="T2" fmla="*/ 0 w 1284"/>
              <a:gd name="T3" fmla="*/ 0 h 2179"/>
              <a:gd name="T4" fmla="*/ 0 w 1284"/>
              <a:gd name="T5" fmla="*/ 1446 h 2179"/>
              <a:gd name="T6" fmla="*/ 1274 w 1284"/>
              <a:gd name="T7" fmla="*/ 2178 h 2179"/>
              <a:gd name="T8" fmla="*/ 1283 w 1284"/>
              <a:gd name="T9" fmla="*/ 2160 h 2179"/>
              <a:gd name="T10" fmla="*/ 18 w 1284"/>
              <a:gd name="T11" fmla="*/ 1437 h 2179"/>
              <a:gd name="T12" fmla="*/ 18 w 1284"/>
              <a:gd name="T13" fmla="*/ 0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4" h="2179">
                <a:moveTo>
                  <a:pt x="18" y="0"/>
                </a:moveTo>
                <a:lnTo>
                  <a:pt x="0" y="0"/>
                </a:lnTo>
                <a:lnTo>
                  <a:pt x="0" y="1446"/>
                </a:lnTo>
                <a:lnTo>
                  <a:pt x="1274" y="2178"/>
                </a:lnTo>
                <a:lnTo>
                  <a:pt x="1283" y="2160"/>
                </a:lnTo>
                <a:lnTo>
                  <a:pt x="18" y="1437"/>
                </a:lnTo>
                <a:lnTo>
                  <a:pt x="18" y="0"/>
                </a:lnTo>
              </a:path>
            </a:pathLst>
          </a:custGeom>
          <a:solidFill>
            <a:srgbClr val="FFFB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90"/>
          <p:cNvSpPr>
            <a:spLocks noChangeArrowheads="1"/>
          </p:cNvSpPr>
          <p:nvPr/>
        </p:nvSpPr>
        <p:spPr bwMode="auto">
          <a:xfrm>
            <a:off x="9760625" y="7831466"/>
            <a:ext cx="1521644" cy="2091723"/>
          </a:xfrm>
          <a:custGeom>
            <a:avLst/>
            <a:gdLst>
              <a:gd name="T0" fmla="*/ 1238 w 1564"/>
              <a:gd name="T1" fmla="*/ 0 h 2151"/>
              <a:gd name="T2" fmla="*/ 0 w 1564"/>
              <a:gd name="T3" fmla="*/ 714 h 2151"/>
              <a:gd name="T4" fmla="*/ 0 w 1564"/>
              <a:gd name="T5" fmla="*/ 2150 h 2151"/>
              <a:gd name="T6" fmla="*/ 660 w 1564"/>
              <a:gd name="T7" fmla="*/ 2141 h 2151"/>
              <a:gd name="T8" fmla="*/ 1563 w 1564"/>
              <a:gd name="T9" fmla="*/ 569 h 2151"/>
              <a:gd name="T10" fmla="*/ 1238 w 1564"/>
              <a:gd name="T11" fmla="*/ 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51">
                <a:moveTo>
                  <a:pt x="1238" y="0"/>
                </a:moveTo>
                <a:lnTo>
                  <a:pt x="0" y="714"/>
                </a:lnTo>
                <a:lnTo>
                  <a:pt x="0" y="2150"/>
                </a:lnTo>
                <a:lnTo>
                  <a:pt x="660" y="2141"/>
                </a:lnTo>
                <a:lnTo>
                  <a:pt x="1563" y="569"/>
                </a:lnTo>
                <a:lnTo>
                  <a:pt x="1238" y="0"/>
                </a:lnTo>
              </a:path>
            </a:pathLst>
          </a:custGeom>
          <a:solidFill>
            <a:srgbClr val="F9D5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91"/>
          <p:cNvSpPr>
            <a:spLocks noChangeArrowheads="1"/>
          </p:cNvSpPr>
          <p:nvPr/>
        </p:nvSpPr>
        <p:spPr bwMode="auto">
          <a:xfrm>
            <a:off x="9760625" y="7831466"/>
            <a:ext cx="1521644" cy="2091723"/>
          </a:xfrm>
          <a:custGeom>
            <a:avLst/>
            <a:gdLst>
              <a:gd name="T0" fmla="*/ 1238 w 1564"/>
              <a:gd name="T1" fmla="*/ 0 h 2151"/>
              <a:gd name="T2" fmla="*/ 0 w 1564"/>
              <a:gd name="T3" fmla="*/ 714 h 2151"/>
              <a:gd name="T4" fmla="*/ 0 w 1564"/>
              <a:gd name="T5" fmla="*/ 2150 h 2151"/>
              <a:gd name="T6" fmla="*/ 660 w 1564"/>
              <a:gd name="T7" fmla="*/ 2141 h 2151"/>
              <a:gd name="T8" fmla="*/ 1563 w 1564"/>
              <a:gd name="T9" fmla="*/ 569 h 2151"/>
              <a:gd name="T10" fmla="*/ 1238 w 1564"/>
              <a:gd name="T11" fmla="*/ 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51">
                <a:moveTo>
                  <a:pt x="1238" y="0"/>
                </a:moveTo>
                <a:lnTo>
                  <a:pt x="0" y="714"/>
                </a:lnTo>
                <a:lnTo>
                  <a:pt x="0" y="2150"/>
                </a:lnTo>
                <a:lnTo>
                  <a:pt x="660" y="2141"/>
                </a:lnTo>
                <a:lnTo>
                  <a:pt x="1563" y="569"/>
                </a:lnTo>
                <a:lnTo>
                  <a:pt x="1238" y="0"/>
                </a:lnTo>
              </a:path>
            </a:pathLst>
          </a:custGeom>
          <a:solidFill>
            <a:srgbClr val="F9D5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92"/>
          <p:cNvSpPr>
            <a:spLocks noChangeArrowheads="1"/>
          </p:cNvSpPr>
          <p:nvPr/>
        </p:nvSpPr>
        <p:spPr bwMode="auto">
          <a:xfrm>
            <a:off x="9726334" y="7822893"/>
            <a:ext cx="1590225" cy="2117441"/>
          </a:xfrm>
          <a:custGeom>
            <a:avLst/>
            <a:gdLst>
              <a:gd name="T0" fmla="*/ 0 w 1636"/>
              <a:gd name="T1" fmla="*/ 2177 h 2178"/>
              <a:gd name="T2" fmla="*/ 0 w 1636"/>
              <a:gd name="T3" fmla="*/ 2177 h 2178"/>
              <a:gd name="T4" fmla="*/ 36 w 1636"/>
              <a:gd name="T5" fmla="*/ 2159 h 2178"/>
              <a:gd name="T6" fmla="*/ 36 w 1636"/>
              <a:gd name="T7" fmla="*/ 723 h 2178"/>
              <a:gd name="T8" fmla="*/ 1274 w 1636"/>
              <a:gd name="T9" fmla="*/ 9 h 2178"/>
              <a:gd name="T10" fmla="*/ 1599 w 1636"/>
              <a:gd name="T11" fmla="*/ 578 h 2178"/>
              <a:gd name="T12" fmla="*/ 696 w 1636"/>
              <a:gd name="T13" fmla="*/ 2150 h 2178"/>
              <a:gd name="T14" fmla="*/ 36 w 1636"/>
              <a:gd name="T15" fmla="*/ 2159 h 2178"/>
              <a:gd name="T16" fmla="*/ 1265 w 1636"/>
              <a:gd name="T17" fmla="*/ 0 h 2178"/>
              <a:gd name="T18" fmla="*/ 18 w 1636"/>
              <a:gd name="T19" fmla="*/ 713 h 2178"/>
              <a:gd name="T20" fmla="*/ 18 w 1636"/>
              <a:gd name="T21" fmla="*/ 2159 h 2178"/>
              <a:gd name="T22" fmla="*/ 714 w 1636"/>
              <a:gd name="T23" fmla="*/ 2150 h 2178"/>
              <a:gd name="T24" fmla="*/ 723 w 1636"/>
              <a:gd name="T25" fmla="*/ 2168 h 2178"/>
              <a:gd name="T26" fmla="*/ 1635 w 1636"/>
              <a:gd name="T27" fmla="*/ 596 h 2178"/>
              <a:gd name="T28" fmla="*/ 1608 w 1636"/>
              <a:gd name="T29" fmla="*/ 596 h 2178"/>
              <a:gd name="T30" fmla="*/ 1265 w 1636"/>
              <a:gd name="T31" fmla="*/ 0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6" h="2178">
                <a:moveTo>
                  <a:pt x="0" y="2177"/>
                </a:moveTo>
                <a:lnTo>
                  <a:pt x="0" y="2177"/>
                </a:lnTo>
                <a:close/>
                <a:moveTo>
                  <a:pt x="36" y="2159"/>
                </a:moveTo>
                <a:lnTo>
                  <a:pt x="36" y="723"/>
                </a:lnTo>
                <a:lnTo>
                  <a:pt x="1274" y="9"/>
                </a:lnTo>
                <a:lnTo>
                  <a:pt x="1599" y="578"/>
                </a:lnTo>
                <a:lnTo>
                  <a:pt x="696" y="2150"/>
                </a:lnTo>
                <a:lnTo>
                  <a:pt x="36" y="2159"/>
                </a:lnTo>
                <a:close/>
                <a:moveTo>
                  <a:pt x="1265" y="0"/>
                </a:moveTo>
                <a:lnTo>
                  <a:pt x="18" y="713"/>
                </a:lnTo>
                <a:lnTo>
                  <a:pt x="18" y="2159"/>
                </a:lnTo>
                <a:lnTo>
                  <a:pt x="714" y="2150"/>
                </a:lnTo>
                <a:lnTo>
                  <a:pt x="723" y="2168"/>
                </a:lnTo>
                <a:lnTo>
                  <a:pt x="1635" y="596"/>
                </a:lnTo>
                <a:lnTo>
                  <a:pt x="1608" y="596"/>
                </a:lnTo>
                <a:lnTo>
                  <a:pt x="1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93"/>
          <p:cNvSpPr>
            <a:spLocks noChangeArrowheads="1"/>
          </p:cNvSpPr>
          <p:nvPr/>
        </p:nvSpPr>
        <p:spPr bwMode="auto">
          <a:xfrm>
            <a:off x="9726334" y="9940334"/>
            <a:ext cx="4288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94"/>
          <p:cNvSpPr>
            <a:spLocks noChangeArrowheads="1"/>
          </p:cNvSpPr>
          <p:nvPr/>
        </p:nvSpPr>
        <p:spPr bwMode="auto">
          <a:xfrm>
            <a:off x="9760625" y="7831466"/>
            <a:ext cx="1521644" cy="2091723"/>
          </a:xfrm>
          <a:custGeom>
            <a:avLst/>
            <a:gdLst>
              <a:gd name="T0" fmla="*/ 0 w 1564"/>
              <a:gd name="T1" fmla="*/ 2150 h 2151"/>
              <a:gd name="T2" fmla="*/ 0 w 1564"/>
              <a:gd name="T3" fmla="*/ 714 h 2151"/>
              <a:gd name="T4" fmla="*/ 1238 w 1564"/>
              <a:gd name="T5" fmla="*/ 0 h 2151"/>
              <a:gd name="T6" fmla="*/ 1563 w 1564"/>
              <a:gd name="T7" fmla="*/ 569 h 2151"/>
              <a:gd name="T8" fmla="*/ 660 w 1564"/>
              <a:gd name="T9" fmla="*/ 2141 h 2151"/>
              <a:gd name="T10" fmla="*/ 0 w 1564"/>
              <a:gd name="T11" fmla="*/ 215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51">
                <a:moveTo>
                  <a:pt x="0" y="2150"/>
                </a:moveTo>
                <a:lnTo>
                  <a:pt x="0" y="714"/>
                </a:lnTo>
                <a:lnTo>
                  <a:pt x="1238" y="0"/>
                </a:lnTo>
                <a:lnTo>
                  <a:pt x="1563" y="569"/>
                </a:lnTo>
                <a:lnTo>
                  <a:pt x="660" y="2141"/>
                </a:lnTo>
                <a:lnTo>
                  <a:pt x="0" y="21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5"/>
          <p:cNvSpPr>
            <a:spLocks noChangeArrowheads="1"/>
          </p:cNvSpPr>
          <p:nvPr/>
        </p:nvSpPr>
        <p:spPr bwMode="auto">
          <a:xfrm>
            <a:off x="9743480" y="7822893"/>
            <a:ext cx="1573080" cy="2108869"/>
          </a:xfrm>
          <a:custGeom>
            <a:avLst/>
            <a:gdLst>
              <a:gd name="T0" fmla="*/ 1247 w 1618"/>
              <a:gd name="T1" fmla="*/ 0 h 2169"/>
              <a:gd name="T2" fmla="*/ 0 w 1618"/>
              <a:gd name="T3" fmla="*/ 713 h 2169"/>
              <a:gd name="T4" fmla="*/ 0 w 1618"/>
              <a:gd name="T5" fmla="*/ 2159 h 2169"/>
              <a:gd name="T6" fmla="*/ 696 w 1618"/>
              <a:gd name="T7" fmla="*/ 2150 h 2169"/>
              <a:gd name="T8" fmla="*/ 705 w 1618"/>
              <a:gd name="T9" fmla="*/ 2168 h 2169"/>
              <a:gd name="T10" fmla="*/ 1617 w 1618"/>
              <a:gd name="T11" fmla="*/ 596 h 2169"/>
              <a:gd name="T12" fmla="*/ 1590 w 1618"/>
              <a:gd name="T13" fmla="*/ 596 h 2169"/>
              <a:gd name="T14" fmla="*/ 1247 w 1618"/>
              <a:gd name="T15" fmla="*/ 0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8" h="2169">
                <a:moveTo>
                  <a:pt x="1247" y="0"/>
                </a:moveTo>
                <a:lnTo>
                  <a:pt x="0" y="713"/>
                </a:lnTo>
                <a:lnTo>
                  <a:pt x="0" y="2159"/>
                </a:lnTo>
                <a:lnTo>
                  <a:pt x="696" y="2150"/>
                </a:lnTo>
                <a:lnTo>
                  <a:pt x="705" y="2168"/>
                </a:lnTo>
                <a:lnTo>
                  <a:pt x="1617" y="596"/>
                </a:lnTo>
                <a:lnTo>
                  <a:pt x="1590" y="596"/>
                </a:lnTo>
                <a:lnTo>
                  <a:pt x="124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96"/>
          <p:cNvSpPr>
            <a:spLocks noChangeArrowheads="1"/>
          </p:cNvSpPr>
          <p:nvPr/>
        </p:nvSpPr>
        <p:spPr bwMode="auto">
          <a:xfrm>
            <a:off x="9726334" y="9940334"/>
            <a:ext cx="4288" cy="17145"/>
          </a:xfrm>
          <a:custGeom>
            <a:avLst/>
            <a:gdLst>
              <a:gd name="T0" fmla="*/ 0 w 1"/>
              <a:gd name="T1" fmla="*/ 0 h 19"/>
              <a:gd name="T2" fmla="*/ 0 w 1"/>
              <a:gd name="T3" fmla="*/ 0 h 19"/>
              <a:gd name="T4" fmla="*/ 0 w 1"/>
              <a:gd name="T5" fmla="*/ 18 h 19"/>
              <a:gd name="T6" fmla="*/ 0 w 1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9">
                <a:moveTo>
                  <a:pt x="0" y="0"/>
                </a:moveTo>
                <a:lnTo>
                  <a:pt x="0" y="0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FFFB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97"/>
          <p:cNvSpPr>
            <a:spLocks noChangeArrowheads="1"/>
          </p:cNvSpPr>
          <p:nvPr/>
        </p:nvSpPr>
        <p:spPr bwMode="auto">
          <a:xfrm>
            <a:off x="9726334" y="9940334"/>
            <a:ext cx="4288" cy="17145"/>
          </a:xfrm>
          <a:custGeom>
            <a:avLst/>
            <a:gdLst>
              <a:gd name="T0" fmla="*/ 0 w 1"/>
              <a:gd name="T1" fmla="*/ 0 h 19"/>
              <a:gd name="T2" fmla="*/ 0 w 1"/>
              <a:gd name="T3" fmla="*/ 0 h 19"/>
              <a:gd name="T4" fmla="*/ 0 w 1"/>
              <a:gd name="T5" fmla="*/ 18 h 19"/>
              <a:gd name="T6" fmla="*/ 0 w 1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9">
                <a:moveTo>
                  <a:pt x="0" y="0"/>
                </a:moveTo>
                <a:lnTo>
                  <a:pt x="0" y="0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FFFB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98"/>
          <p:cNvSpPr>
            <a:spLocks noChangeArrowheads="1"/>
          </p:cNvSpPr>
          <p:nvPr/>
        </p:nvSpPr>
        <p:spPr bwMode="auto">
          <a:xfrm>
            <a:off x="9726334" y="7805748"/>
            <a:ext cx="1247320" cy="2134586"/>
          </a:xfrm>
          <a:custGeom>
            <a:avLst/>
            <a:gdLst>
              <a:gd name="T0" fmla="*/ 1256 w 1284"/>
              <a:gd name="T1" fmla="*/ 0 h 2196"/>
              <a:gd name="T2" fmla="*/ 0 w 1284"/>
              <a:gd name="T3" fmla="*/ 722 h 2196"/>
              <a:gd name="T4" fmla="*/ 0 w 1284"/>
              <a:gd name="T5" fmla="*/ 2195 h 2196"/>
              <a:gd name="T6" fmla="*/ 0 w 1284"/>
              <a:gd name="T7" fmla="*/ 2195 h 2196"/>
              <a:gd name="T8" fmla="*/ 0 w 1284"/>
              <a:gd name="T9" fmla="*/ 2177 h 2196"/>
              <a:gd name="T10" fmla="*/ 18 w 1284"/>
              <a:gd name="T11" fmla="*/ 2177 h 2196"/>
              <a:gd name="T12" fmla="*/ 18 w 1284"/>
              <a:gd name="T13" fmla="*/ 731 h 2196"/>
              <a:gd name="T14" fmla="*/ 1265 w 1284"/>
              <a:gd name="T15" fmla="*/ 18 h 2196"/>
              <a:gd name="T16" fmla="*/ 1265 w 1284"/>
              <a:gd name="T17" fmla="*/ 18 h 2196"/>
              <a:gd name="T18" fmla="*/ 1283 w 1284"/>
              <a:gd name="T19" fmla="*/ 9 h 2196"/>
              <a:gd name="T20" fmla="*/ 1265 w 1284"/>
              <a:gd name="T21" fmla="*/ 18 h 2196"/>
              <a:gd name="T22" fmla="*/ 1256 w 1284"/>
              <a:gd name="T23" fmla="*/ 0 h 2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4" h="2196">
                <a:moveTo>
                  <a:pt x="1256" y="0"/>
                </a:moveTo>
                <a:lnTo>
                  <a:pt x="0" y="722"/>
                </a:lnTo>
                <a:lnTo>
                  <a:pt x="0" y="2195"/>
                </a:lnTo>
                <a:lnTo>
                  <a:pt x="0" y="2195"/>
                </a:lnTo>
                <a:lnTo>
                  <a:pt x="0" y="2177"/>
                </a:lnTo>
                <a:lnTo>
                  <a:pt x="18" y="2177"/>
                </a:lnTo>
                <a:lnTo>
                  <a:pt x="18" y="731"/>
                </a:lnTo>
                <a:lnTo>
                  <a:pt x="1265" y="18"/>
                </a:lnTo>
                <a:lnTo>
                  <a:pt x="1265" y="18"/>
                </a:lnTo>
                <a:lnTo>
                  <a:pt x="1283" y="9"/>
                </a:lnTo>
                <a:lnTo>
                  <a:pt x="1265" y="18"/>
                </a:lnTo>
                <a:lnTo>
                  <a:pt x="1256" y="0"/>
                </a:lnTo>
              </a:path>
            </a:pathLst>
          </a:custGeom>
          <a:solidFill>
            <a:srgbClr val="FEF4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99"/>
          <p:cNvSpPr>
            <a:spLocks noChangeArrowheads="1"/>
          </p:cNvSpPr>
          <p:nvPr/>
        </p:nvSpPr>
        <p:spPr bwMode="auto">
          <a:xfrm>
            <a:off x="9726334" y="7805748"/>
            <a:ext cx="1247320" cy="2134586"/>
          </a:xfrm>
          <a:custGeom>
            <a:avLst/>
            <a:gdLst>
              <a:gd name="T0" fmla="*/ 1256 w 1284"/>
              <a:gd name="T1" fmla="*/ 0 h 2196"/>
              <a:gd name="T2" fmla="*/ 0 w 1284"/>
              <a:gd name="T3" fmla="*/ 722 h 2196"/>
              <a:gd name="T4" fmla="*/ 0 w 1284"/>
              <a:gd name="T5" fmla="*/ 2195 h 2196"/>
              <a:gd name="T6" fmla="*/ 0 w 1284"/>
              <a:gd name="T7" fmla="*/ 2195 h 2196"/>
              <a:gd name="T8" fmla="*/ 0 w 1284"/>
              <a:gd name="T9" fmla="*/ 2177 h 2196"/>
              <a:gd name="T10" fmla="*/ 18 w 1284"/>
              <a:gd name="T11" fmla="*/ 2177 h 2196"/>
              <a:gd name="T12" fmla="*/ 18 w 1284"/>
              <a:gd name="T13" fmla="*/ 731 h 2196"/>
              <a:gd name="T14" fmla="*/ 1265 w 1284"/>
              <a:gd name="T15" fmla="*/ 18 h 2196"/>
              <a:gd name="T16" fmla="*/ 1265 w 1284"/>
              <a:gd name="T17" fmla="*/ 18 h 2196"/>
              <a:gd name="T18" fmla="*/ 1283 w 1284"/>
              <a:gd name="T19" fmla="*/ 9 h 2196"/>
              <a:gd name="T20" fmla="*/ 1265 w 1284"/>
              <a:gd name="T21" fmla="*/ 18 h 2196"/>
              <a:gd name="T22" fmla="*/ 1256 w 1284"/>
              <a:gd name="T23" fmla="*/ 0 h 2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4" h="2196">
                <a:moveTo>
                  <a:pt x="1256" y="0"/>
                </a:moveTo>
                <a:lnTo>
                  <a:pt x="0" y="722"/>
                </a:lnTo>
                <a:lnTo>
                  <a:pt x="0" y="2195"/>
                </a:lnTo>
                <a:lnTo>
                  <a:pt x="0" y="2195"/>
                </a:lnTo>
                <a:lnTo>
                  <a:pt x="0" y="2177"/>
                </a:lnTo>
                <a:lnTo>
                  <a:pt x="18" y="2177"/>
                </a:lnTo>
                <a:lnTo>
                  <a:pt x="18" y="731"/>
                </a:lnTo>
                <a:lnTo>
                  <a:pt x="1265" y="18"/>
                </a:lnTo>
                <a:lnTo>
                  <a:pt x="1265" y="18"/>
                </a:lnTo>
                <a:lnTo>
                  <a:pt x="1283" y="9"/>
                </a:lnTo>
                <a:lnTo>
                  <a:pt x="1265" y="18"/>
                </a:lnTo>
                <a:lnTo>
                  <a:pt x="1256" y="0"/>
                </a:lnTo>
              </a:path>
            </a:pathLst>
          </a:custGeom>
          <a:solidFill>
            <a:srgbClr val="FEF4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200"/>
          <p:cNvSpPr>
            <a:spLocks noChangeArrowheads="1"/>
          </p:cNvSpPr>
          <p:nvPr/>
        </p:nvSpPr>
        <p:spPr bwMode="auto">
          <a:xfrm>
            <a:off x="9726334" y="9914616"/>
            <a:ext cx="702956" cy="42863"/>
          </a:xfrm>
          <a:custGeom>
            <a:avLst/>
            <a:gdLst>
              <a:gd name="T0" fmla="*/ 714 w 724"/>
              <a:gd name="T1" fmla="*/ 0 h 46"/>
              <a:gd name="T2" fmla="*/ 18 w 724"/>
              <a:gd name="T3" fmla="*/ 9 h 46"/>
              <a:gd name="T4" fmla="*/ 18 w 724"/>
              <a:gd name="T5" fmla="*/ 27 h 46"/>
              <a:gd name="T6" fmla="*/ 0 w 724"/>
              <a:gd name="T7" fmla="*/ 27 h 46"/>
              <a:gd name="T8" fmla="*/ 0 w 724"/>
              <a:gd name="T9" fmla="*/ 27 h 46"/>
              <a:gd name="T10" fmla="*/ 18 w 724"/>
              <a:gd name="T11" fmla="*/ 27 h 46"/>
              <a:gd name="T12" fmla="*/ 18 w 724"/>
              <a:gd name="T13" fmla="*/ 45 h 46"/>
              <a:gd name="T14" fmla="*/ 714 w 724"/>
              <a:gd name="T15" fmla="*/ 36 h 46"/>
              <a:gd name="T16" fmla="*/ 723 w 724"/>
              <a:gd name="T17" fmla="*/ 18 h 46"/>
              <a:gd name="T18" fmla="*/ 714 w 724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4" h="46">
                <a:moveTo>
                  <a:pt x="714" y="0"/>
                </a:moveTo>
                <a:lnTo>
                  <a:pt x="18" y="9"/>
                </a:lnTo>
                <a:lnTo>
                  <a:pt x="18" y="27"/>
                </a:lnTo>
                <a:lnTo>
                  <a:pt x="0" y="27"/>
                </a:lnTo>
                <a:lnTo>
                  <a:pt x="0" y="27"/>
                </a:lnTo>
                <a:lnTo>
                  <a:pt x="18" y="27"/>
                </a:lnTo>
                <a:lnTo>
                  <a:pt x="18" y="45"/>
                </a:lnTo>
                <a:lnTo>
                  <a:pt x="714" y="36"/>
                </a:lnTo>
                <a:lnTo>
                  <a:pt x="723" y="18"/>
                </a:lnTo>
                <a:lnTo>
                  <a:pt x="71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201"/>
          <p:cNvSpPr>
            <a:spLocks noChangeArrowheads="1"/>
          </p:cNvSpPr>
          <p:nvPr/>
        </p:nvSpPr>
        <p:spPr bwMode="auto">
          <a:xfrm>
            <a:off x="9726334" y="9914616"/>
            <a:ext cx="702956" cy="42863"/>
          </a:xfrm>
          <a:custGeom>
            <a:avLst/>
            <a:gdLst>
              <a:gd name="T0" fmla="*/ 714 w 724"/>
              <a:gd name="T1" fmla="*/ 0 h 46"/>
              <a:gd name="T2" fmla="*/ 18 w 724"/>
              <a:gd name="T3" fmla="*/ 9 h 46"/>
              <a:gd name="T4" fmla="*/ 18 w 724"/>
              <a:gd name="T5" fmla="*/ 27 h 46"/>
              <a:gd name="T6" fmla="*/ 0 w 724"/>
              <a:gd name="T7" fmla="*/ 27 h 46"/>
              <a:gd name="T8" fmla="*/ 0 w 724"/>
              <a:gd name="T9" fmla="*/ 27 h 46"/>
              <a:gd name="T10" fmla="*/ 18 w 724"/>
              <a:gd name="T11" fmla="*/ 27 h 46"/>
              <a:gd name="T12" fmla="*/ 18 w 724"/>
              <a:gd name="T13" fmla="*/ 45 h 46"/>
              <a:gd name="T14" fmla="*/ 714 w 724"/>
              <a:gd name="T15" fmla="*/ 36 h 46"/>
              <a:gd name="T16" fmla="*/ 723 w 724"/>
              <a:gd name="T17" fmla="*/ 18 h 46"/>
              <a:gd name="T18" fmla="*/ 714 w 724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4" h="46">
                <a:moveTo>
                  <a:pt x="714" y="0"/>
                </a:moveTo>
                <a:lnTo>
                  <a:pt x="18" y="9"/>
                </a:lnTo>
                <a:lnTo>
                  <a:pt x="18" y="27"/>
                </a:lnTo>
                <a:lnTo>
                  <a:pt x="0" y="27"/>
                </a:lnTo>
                <a:lnTo>
                  <a:pt x="0" y="27"/>
                </a:lnTo>
                <a:lnTo>
                  <a:pt x="18" y="27"/>
                </a:lnTo>
                <a:lnTo>
                  <a:pt x="18" y="45"/>
                </a:lnTo>
                <a:lnTo>
                  <a:pt x="714" y="36"/>
                </a:lnTo>
                <a:lnTo>
                  <a:pt x="723" y="18"/>
                </a:lnTo>
                <a:lnTo>
                  <a:pt x="71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202"/>
          <p:cNvSpPr>
            <a:spLocks noChangeArrowheads="1"/>
          </p:cNvSpPr>
          <p:nvPr/>
        </p:nvSpPr>
        <p:spPr bwMode="auto">
          <a:xfrm>
            <a:off x="9726334" y="9940334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E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203"/>
          <p:cNvSpPr>
            <a:spLocks noChangeArrowheads="1"/>
          </p:cNvSpPr>
          <p:nvPr/>
        </p:nvSpPr>
        <p:spPr bwMode="auto">
          <a:xfrm>
            <a:off x="9726334" y="9940334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E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204"/>
          <p:cNvSpPr>
            <a:spLocks noChangeArrowheads="1"/>
          </p:cNvSpPr>
          <p:nvPr/>
        </p:nvSpPr>
        <p:spPr bwMode="auto">
          <a:xfrm>
            <a:off x="9726334" y="9923189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D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205"/>
          <p:cNvSpPr>
            <a:spLocks noChangeArrowheads="1"/>
          </p:cNvSpPr>
          <p:nvPr/>
        </p:nvSpPr>
        <p:spPr bwMode="auto">
          <a:xfrm>
            <a:off x="9726334" y="9923189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D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206"/>
          <p:cNvSpPr>
            <a:spLocks noChangeArrowheads="1"/>
          </p:cNvSpPr>
          <p:nvPr/>
        </p:nvSpPr>
        <p:spPr bwMode="auto">
          <a:xfrm>
            <a:off x="13108241" y="7831466"/>
            <a:ext cx="1521642" cy="2083151"/>
          </a:xfrm>
          <a:custGeom>
            <a:avLst/>
            <a:gdLst>
              <a:gd name="T0" fmla="*/ 325 w 1564"/>
              <a:gd name="T1" fmla="*/ 0 h 2142"/>
              <a:gd name="T2" fmla="*/ 0 w 1564"/>
              <a:gd name="T3" fmla="*/ 569 h 2142"/>
              <a:gd name="T4" fmla="*/ 912 w 1564"/>
              <a:gd name="T5" fmla="*/ 2141 h 2142"/>
              <a:gd name="T6" fmla="*/ 1563 w 1564"/>
              <a:gd name="T7" fmla="*/ 2141 h 2142"/>
              <a:gd name="T8" fmla="*/ 1563 w 1564"/>
              <a:gd name="T9" fmla="*/ 714 h 2142"/>
              <a:gd name="T10" fmla="*/ 325 w 1564"/>
              <a:gd name="T11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2">
                <a:moveTo>
                  <a:pt x="325" y="0"/>
                </a:moveTo>
                <a:lnTo>
                  <a:pt x="0" y="569"/>
                </a:lnTo>
                <a:lnTo>
                  <a:pt x="912" y="2141"/>
                </a:lnTo>
                <a:lnTo>
                  <a:pt x="1563" y="2141"/>
                </a:lnTo>
                <a:lnTo>
                  <a:pt x="1563" y="714"/>
                </a:lnTo>
                <a:lnTo>
                  <a:pt x="325" y="0"/>
                </a:lnTo>
              </a:path>
            </a:pathLst>
          </a:custGeom>
          <a:solidFill>
            <a:srgbClr val="FF7E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7"/>
          <p:cNvSpPr>
            <a:spLocks noChangeArrowheads="1"/>
          </p:cNvSpPr>
          <p:nvPr/>
        </p:nvSpPr>
        <p:spPr bwMode="auto">
          <a:xfrm>
            <a:off x="13108241" y="7831466"/>
            <a:ext cx="1521642" cy="2083151"/>
          </a:xfrm>
          <a:custGeom>
            <a:avLst/>
            <a:gdLst>
              <a:gd name="T0" fmla="*/ 325 w 1564"/>
              <a:gd name="T1" fmla="*/ 0 h 2142"/>
              <a:gd name="T2" fmla="*/ 0 w 1564"/>
              <a:gd name="T3" fmla="*/ 569 h 2142"/>
              <a:gd name="T4" fmla="*/ 912 w 1564"/>
              <a:gd name="T5" fmla="*/ 2141 h 2142"/>
              <a:gd name="T6" fmla="*/ 1563 w 1564"/>
              <a:gd name="T7" fmla="*/ 2141 h 2142"/>
              <a:gd name="T8" fmla="*/ 1563 w 1564"/>
              <a:gd name="T9" fmla="*/ 714 h 2142"/>
              <a:gd name="T10" fmla="*/ 325 w 1564"/>
              <a:gd name="T11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2">
                <a:moveTo>
                  <a:pt x="325" y="0"/>
                </a:moveTo>
                <a:lnTo>
                  <a:pt x="0" y="569"/>
                </a:lnTo>
                <a:lnTo>
                  <a:pt x="912" y="2141"/>
                </a:lnTo>
                <a:lnTo>
                  <a:pt x="1563" y="2141"/>
                </a:lnTo>
                <a:lnTo>
                  <a:pt x="1563" y="714"/>
                </a:lnTo>
                <a:lnTo>
                  <a:pt x="325" y="0"/>
                </a:lnTo>
              </a:path>
            </a:pathLst>
          </a:custGeom>
          <a:solidFill>
            <a:srgbClr val="FF7E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208"/>
          <p:cNvSpPr>
            <a:spLocks noChangeArrowheads="1"/>
          </p:cNvSpPr>
          <p:nvPr/>
        </p:nvSpPr>
        <p:spPr bwMode="auto">
          <a:xfrm>
            <a:off x="13078235" y="7822893"/>
            <a:ext cx="1564508" cy="2108869"/>
          </a:xfrm>
          <a:custGeom>
            <a:avLst/>
            <a:gdLst>
              <a:gd name="T0" fmla="*/ 939 w 1609"/>
              <a:gd name="T1" fmla="*/ 2150 h 2169"/>
              <a:gd name="T2" fmla="*/ 27 w 1609"/>
              <a:gd name="T3" fmla="*/ 578 h 2169"/>
              <a:gd name="T4" fmla="*/ 352 w 1609"/>
              <a:gd name="T5" fmla="*/ 9 h 2169"/>
              <a:gd name="T6" fmla="*/ 1590 w 1609"/>
              <a:gd name="T7" fmla="*/ 723 h 2169"/>
              <a:gd name="T8" fmla="*/ 1590 w 1609"/>
              <a:gd name="T9" fmla="*/ 2150 h 2169"/>
              <a:gd name="T10" fmla="*/ 939 w 1609"/>
              <a:gd name="T11" fmla="*/ 2150 h 2169"/>
              <a:gd name="T12" fmla="*/ 361 w 1609"/>
              <a:gd name="T13" fmla="*/ 0 h 2169"/>
              <a:gd name="T14" fmla="*/ 18 w 1609"/>
              <a:gd name="T15" fmla="*/ 596 h 2169"/>
              <a:gd name="T16" fmla="*/ 0 w 1609"/>
              <a:gd name="T17" fmla="*/ 596 h 2169"/>
              <a:gd name="T18" fmla="*/ 903 w 1609"/>
              <a:gd name="T19" fmla="*/ 2168 h 2169"/>
              <a:gd name="T20" fmla="*/ 930 w 1609"/>
              <a:gd name="T21" fmla="*/ 2132 h 2169"/>
              <a:gd name="T22" fmla="*/ 939 w 1609"/>
              <a:gd name="T23" fmla="*/ 2150 h 2169"/>
              <a:gd name="T24" fmla="*/ 1608 w 1609"/>
              <a:gd name="T25" fmla="*/ 2150 h 2169"/>
              <a:gd name="T26" fmla="*/ 1608 w 1609"/>
              <a:gd name="T27" fmla="*/ 713 h 2169"/>
              <a:gd name="T28" fmla="*/ 361 w 1609"/>
              <a:gd name="T29" fmla="*/ 0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9" h="2169">
                <a:moveTo>
                  <a:pt x="939" y="2150"/>
                </a:moveTo>
                <a:lnTo>
                  <a:pt x="27" y="578"/>
                </a:lnTo>
                <a:lnTo>
                  <a:pt x="352" y="9"/>
                </a:lnTo>
                <a:lnTo>
                  <a:pt x="1590" y="723"/>
                </a:lnTo>
                <a:lnTo>
                  <a:pt x="1590" y="2150"/>
                </a:lnTo>
                <a:lnTo>
                  <a:pt x="939" y="2150"/>
                </a:lnTo>
                <a:close/>
                <a:moveTo>
                  <a:pt x="361" y="0"/>
                </a:moveTo>
                <a:lnTo>
                  <a:pt x="18" y="596"/>
                </a:lnTo>
                <a:lnTo>
                  <a:pt x="0" y="596"/>
                </a:lnTo>
                <a:lnTo>
                  <a:pt x="903" y="2168"/>
                </a:lnTo>
                <a:lnTo>
                  <a:pt x="930" y="2132"/>
                </a:lnTo>
                <a:lnTo>
                  <a:pt x="939" y="2150"/>
                </a:lnTo>
                <a:lnTo>
                  <a:pt x="1608" y="2150"/>
                </a:lnTo>
                <a:lnTo>
                  <a:pt x="1608" y="713"/>
                </a:lnTo>
                <a:lnTo>
                  <a:pt x="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09"/>
          <p:cNvSpPr>
            <a:spLocks noChangeArrowheads="1"/>
          </p:cNvSpPr>
          <p:nvPr/>
        </p:nvSpPr>
        <p:spPr bwMode="auto">
          <a:xfrm>
            <a:off x="13108241" y="7831466"/>
            <a:ext cx="1521642" cy="2083151"/>
          </a:xfrm>
          <a:custGeom>
            <a:avLst/>
            <a:gdLst>
              <a:gd name="T0" fmla="*/ 912 w 1564"/>
              <a:gd name="T1" fmla="*/ 2141 h 2142"/>
              <a:gd name="T2" fmla="*/ 0 w 1564"/>
              <a:gd name="T3" fmla="*/ 569 h 2142"/>
              <a:gd name="T4" fmla="*/ 325 w 1564"/>
              <a:gd name="T5" fmla="*/ 0 h 2142"/>
              <a:gd name="T6" fmla="*/ 1563 w 1564"/>
              <a:gd name="T7" fmla="*/ 714 h 2142"/>
              <a:gd name="T8" fmla="*/ 1563 w 1564"/>
              <a:gd name="T9" fmla="*/ 2141 h 2142"/>
              <a:gd name="T10" fmla="*/ 912 w 1564"/>
              <a:gd name="T11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2">
                <a:moveTo>
                  <a:pt x="912" y="2141"/>
                </a:moveTo>
                <a:lnTo>
                  <a:pt x="0" y="569"/>
                </a:lnTo>
                <a:lnTo>
                  <a:pt x="325" y="0"/>
                </a:lnTo>
                <a:lnTo>
                  <a:pt x="1563" y="714"/>
                </a:lnTo>
                <a:lnTo>
                  <a:pt x="1563" y="2141"/>
                </a:lnTo>
                <a:lnTo>
                  <a:pt x="912" y="21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210"/>
          <p:cNvSpPr>
            <a:spLocks noChangeArrowheads="1"/>
          </p:cNvSpPr>
          <p:nvPr/>
        </p:nvSpPr>
        <p:spPr bwMode="auto">
          <a:xfrm>
            <a:off x="13078235" y="7822893"/>
            <a:ext cx="1564508" cy="2108869"/>
          </a:xfrm>
          <a:custGeom>
            <a:avLst/>
            <a:gdLst>
              <a:gd name="T0" fmla="*/ 361 w 1609"/>
              <a:gd name="T1" fmla="*/ 0 h 2169"/>
              <a:gd name="T2" fmla="*/ 18 w 1609"/>
              <a:gd name="T3" fmla="*/ 596 h 2169"/>
              <a:gd name="T4" fmla="*/ 0 w 1609"/>
              <a:gd name="T5" fmla="*/ 596 h 2169"/>
              <a:gd name="T6" fmla="*/ 903 w 1609"/>
              <a:gd name="T7" fmla="*/ 2168 h 2169"/>
              <a:gd name="T8" fmla="*/ 930 w 1609"/>
              <a:gd name="T9" fmla="*/ 2132 h 2169"/>
              <a:gd name="T10" fmla="*/ 939 w 1609"/>
              <a:gd name="T11" fmla="*/ 2150 h 2169"/>
              <a:gd name="T12" fmla="*/ 1608 w 1609"/>
              <a:gd name="T13" fmla="*/ 2150 h 2169"/>
              <a:gd name="T14" fmla="*/ 1608 w 1609"/>
              <a:gd name="T15" fmla="*/ 713 h 2169"/>
              <a:gd name="T16" fmla="*/ 361 w 1609"/>
              <a:gd name="T17" fmla="*/ 0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9" h="2169">
                <a:moveTo>
                  <a:pt x="361" y="0"/>
                </a:moveTo>
                <a:lnTo>
                  <a:pt x="18" y="596"/>
                </a:lnTo>
                <a:lnTo>
                  <a:pt x="0" y="596"/>
                </a:lnTo>
                <a:lnTo>
                  <a:pt x="903" y="2168"/>
                </a:lnTo>
                <a:lnTo>
                  <a:pt x="930" y="2132"/>
                </a:lnTo>
                <a:lnTo>
                  <a:pt x="939" y="2150"/>
                </a:lnTo>
                <a:lnTo>
                  <a:pt x="1608" y="2150"/>
                </a:lnTo>
                <a:lnTo>
                  <a:pt x="1608" y="713"/>
                </a:lnTo>
                <a:lnTo>
                  <a:pt x="36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11"/>
          <p:cNvSpPr>
            <a:spLocks noChangeArrowheads="1"/>
          </p:cNvSpPr>
          <p:nvPr/>
        </p:nvSpPr>
        <p:spPr bwMode="auto">
          <a:xfrm>
            <a:off x="13429714" y="7805748"/>
            <a:ext cx="1230175" cy="2126014"/>
          </a:xfrm>
          <a:custGeom>
            <a:avLst/>
            <a:gdLst>
              <a:gd name="T0" fmla="*/ 9 w 1266"/>
              <a:gd name="T1" fmla="*/ 0 h 2187"/>
              <a:gd name="T2" fmla="*/ 0 w 1266"/>
              <a:gd name="T3" fmla="*/ 18 h 2187"/>
              <a:gd name="T4" fmla="*/ 1247 w 1266"/>
              <a:gd name="T5" fmla="*/ 731 h 2187"/>
              <a:gd name="T6" fmla="*/ 1247 w 1266"/>
              <a:gd name="T7" fmla="*/ 2168 h 2187"/>
              <a:gd name="T8" fmla="*/ 1265 w 1266"/>
              <a:gd name="T9" fmla="*/ 2168 h 2187"/>
              <a:gd name="T10" fmla="*/ 1265 w 1266"/>
              <a:gd name="T11" fmla="*/ 2186 h 2187"/>
              <a:gd name="T12" fmla="*/ 1265 w 1266"/>
              <a:gd name="T13" fmla="*/ 2186 h 2187"/>
              <a:gd name="T14" fmla="*/ 1265 w 1266"/>
              <a:gd name="T15" fmla="*/ 722 h 2187"/>
              <a:gd name="T16" fmla="*/ 9 w 1266"/>
              <a:gd name="T17" fmla="*/ 0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6" h="2187">
                <a:moveTo>
                  <a:pt x="9" y="0"/>
                </a:moveTo>
                <a:lnTo>
                  <a:pt x="0" y="18"/>
                </a:lnTo>
                <a:lnTo>
                  <a:pt x="1247" y="731"/>
                </a:lnTo>
                <a:lnTo>
                  <a:pt x="1247" y="2168"/>
                </a:lnTo>
                <a:lnTo>
                  <a:pt x="1265" y="2168"/>
                </a:lnTo>
                <a:lnTo>
                  <a:pt x="1265" y="2186"/>
                </a:lnTo>
                <a:lnTo>
                  <a:pt x="1265" y="2186"/>
                </a:lnTo>
                <a:lnTo>
                  <a:pt x="1265" y="722"/>
                </a:lnTo>
                <a:lnTo>
                  <a:pt x="9" y="0"/>
                </a:lnTo>
              </a:path>
            </a:pathLst>
          </a:custGeom>
          <a:solidFill>
            <a:srgbClr val="FFDF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13"/>
          <p:cNvSpPr>
            <a:spLocks noChangeArrowheads="1"/>
          </p:cNvSpPr>
          <p:nvPr/>
        </p:nvSpPr>
        <p:spPr bwMode="auto">
          <a:xfrm>
            <a:off x="14659888" y="9931762"/>
            <a:ext cx="4285" cy="17145"/>
          </a:xfrm>
          <a:custGeom>
            <a:avLst/>
            <a:gdLst>
              <a:gd name="T0" fmla="*/ 0 w 1"/>
              <a:gd name="T1" fmla="*/ 0 h 19"/>
              <a:gd name="T2" fmla="*/ 0 w 1"/>
              <a:gd name="T3" fmla="*/ 0 h 19"/>
              <a:gd name="T4" fmla="*/ 0 w 1"/>
              <a:gd name="T5" fmla="*/ 18 h 19"/>
              <a:gd name="T6" fmla="*/ 0 w 1"/>
              <a:gd name="T7" fmla="*/ 18 h 19"/>
              <a:gd name="T8" fmla="*/ 0 w 1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9">
                <a:moveTo>
                  <a:pt x="0" y="0"/>
                </a:moveTo>
                <a:lnTo>
                  <a:pt x="0" y="0"/>
                </a:lnTo>
                <a:lnTo>
                  <a:pt x="0" y="18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CCCC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14"/>
          <p:cNvSpPr>
            <a:spLocks noChangeArrowheads="1"/>
          </p:cNvSpPr>
          <p:nvPr/>
        </p:nvSpPr>
        <p:spPr bwMode="auto">
          <a:xfrm>
            <a:off x="14659888" y="9931762"/>
            <a:ext cx="4285" cy="17145"/>
          </a:xfrm>
          <a:custGeom>
            <a:avLst/>
            <a:gdLst>
              <a:gd name="T0" fmla="*/ 0 w 1"/>
              <a:gd name="T1" fmla="*/ 0 h 19"/>
              <a:gd name="T2" fmla="*/ 0 w 1"/>
              <a:gd name="T3" fmla="*/ 0 h 19"/>
              <a:gd name="T4" fmla="*/ 0 w 1"/>
              <a:gd name="T5" fmla="*/ 18 h 19"/>
              <a:gd name="T6" fmla="*/ 0 w 1"/>
              <a:gd name="T7" fmla="*/ 18 h 19"/>
              <a:gd name="T8" fmla="*/ 0 w 1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9">
                <a:moveTo>
                  <a:pt x="0" y="0"/>
                </a:moveTo>
                <a:lnTo>
                  <a:pt x="0" y="0"/>
                </a:lnTo>
                <a:lnTo>
                  <a:pt x="0" y="18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CCCC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15"/>
          <p:cNvSpPr>
            <a:spLocks noChangeArrowheads="1"/>
          </p:cNvSpPr>
          <p:nvPr/>
        </p:nvSpPr>
        <p:spPr bwMode="auto">
          <a:xfrm>
            <a:off x="14659888" y="9931762"/>
            <a:ext cx="4285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216"/>
          <p:cNvSpPr>
            <a:spLocks noChangeArrowheads="1"/>
          </p:cNvSpPr>
          <p:nvPr/>
        </p:nvSpPr>
        <p:spPr bwMode="auto">
          <a:xfrm>
            <a:off x="14659888" y="9931762"/>
            <a:ext cx="4285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17"/>
          <p:cNvSpPr>
            <a:spLocks noChangeArrowheads="1"/>
          </p:cNvSpPr>
          <p:nvPr/>
        </p:nvSpPr>
        <p:spPr bwMode="auto">
          <a:xfrm>
            <a:off x="10982227" y="7085645"/>
            <a:ext cx="2434625" cy="1278489"/>
          </a:xfrm>
          <a:custGeom>
            <a:avLst/>
            <a:gdLst>
              <a:gd name="T0" fmla="*/ 1237 w 2476"/>
              <a:gd name="T1" fmla="*/ 0 h 1284"/>
              <a:gd name="T2" fmla="*/ 0 w 2476"/>
              <a:gd name="T3" fmla="*/ 714 h 1284"/>
              <a:gd name="T4" fmla="*/ 334 w 2476"/>
              <a:gd name="T5" fmla="*/ 1283 h 1284"/>
              <a:gd name="T6" fmla="*/ 2150 w 2476"/>
              <a:gd name="T7" fmla="*/ 1283 h 1284"/>
              <a:gd name="T8" fmla="*/ 2475 w 2476"/>
              <a:gd name="T9" fmla="*/ 714 h 1284"/>
              <a:gd name="T10" fmla="*/ 1237 w 2476"/>
              <a:gd name="T11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6" h="1284">
                <a:moveTo>
                  <a:pt x="1237" y="0"/>
                </a:moveTo>
                <a:lnTo>
                  <a:pt x="0" y="714"/>
                </a:lnTo>
                <a:lnTo>
                  <a:pt x="334" y="1283"/>
                </a:lnTo>
                <a:lnTo>
                  <a:pt x="2150" y="1283"/>
                </a:lnTo>
                <a:lnTo>
                  <a:pt x="2475" y="714"/>
                </a:lnTo>
                <a:lnTo>
                  <a:pt x="123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19"/>
          <p:cNvSpPr>
            <a:spLocks noChangeArrowheads="1"/>
          </p:cNvSpPr>
          <p:nvPr/>
        </p:nvSpPr>
        <p:spPr bwMode="auto">
          <a:xfrm>
            <a:off x="10990800" y="7814320"/>
            <a:ext cx="325760" cy="552934"/>
          </a:xfrm>
          <a:custGeom>
            <a:avLst/>
            <a:gdLst>
              <a:gd name="T0" fmla="*/ 0 w 335"/>
              <a:gd name="T1" fmla="*/ 0 h 570"/>
              <a:gd name="T2" fmla="*/ 0 w 335"/>
              <a:gd name="T3" fmla="*/ 0 h 570"/>
              <a:gd name="T4" fmla="*/ 334 w 335"/>
              <a:gd name="T5" fmla="*/ 569 h 570"/>
              <a:gd name="T6" fmla="*/ 0 w 335"/>
              <a:gd name="T7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" h="570">
                <a:moveTo>
                  <a:pt x="0" y="0"/>
                </a:moveTo>
                <a:lnTo>
                  <a:pt x="0" y="0"/>
                </a:lnTo>
                <a:lnTo>
                  <a:pt x="334" y="569"/>
                </a:lnTo>
                <a:lnTo>
                  <a:pt x="0" y="0"/>
                </a:lnTo>
              </a:path>
            </a:pathLst>
          </a:custGeom>
          <a:solidFill>
            <a:srgbClr val="FFB2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20"/>
          <p:cNvSpPr>
            <a:spLocks noChangeArrowheads="1"/>
          </p:cNvSpPr>
          <p:nvPr/>
        </p:nvSpPr>
        <p:spPr bwMode="auto">
          <a:xfrm>
            <a:off x="10990800" y="7814320"/>
            <a:ext cx="325760" cy="552934"/>
          </a:xfrm>
          <a:custGeom>
            <a:avLst/>
            <a:gdLst>
              <a:gd name="T0" fmla="*/ 0 w 335"/>
              <a:gd name="T1" fmla="*/ 0 h 570"/>
              <a:gd name="T2" fmla="*/ 0 w 335"/>
              <a:gd name="T3" fmla="*/ 0 h 570"/>
              <a:gd name="T4" fmla="*/ 334 w 335"/>
              <a:gd name="T5" fmla="*/ 569 h 570"/>
              <a:gd name="T6" fmla="*/ 0 w 335"/>
              <a:gd name="T7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" h="570">
                <a:moveTo>
                  <a:pt x="0" y="0"/>
                </a:moveTo>
                <a:lnTo>
                  <a:pt x="0" y="0"/>
                </a:lnTo>
                <a:lnTo>
                  <a:pt x="334" y="569"/>
                </a:lnTo>
                <a:lnTo>
                  <a:pt x="0" y="0"/>
                </a:lnTo>
              </a:path>
            </a:pathLst>
          </a:custGeom>
          <a:solidFill>
            <a:srgbClr val="FFB2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22"/>
          <p:cNvSpPr>
            <a:spLocks noChangeArrowheads="1"/>
          </p:cNvSpPr>
          <p:nvPr/>
        </p:nvSpPr>
        <p:spPr bwMode="auto">
          <a:xfrm>
            <a:off x="13429714" y="7797175"/>
            <a:ext cx="4288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24"/>
          <p:cNvSpPr>
            <a:spLocks noChangeArrowheads="1"/>
          </p:cNvSpPr>
          <p:nvPr/>
        </p:nvSpPr>
        <p:spPr bwMode="auto">
          <a:xfrm>
            <a:off x="10947936" y="7797175"/>
            <a:ext cx="17145" cy="8573"/>
          </a:xfrm>
          <a:custGeom>
            <a:avLst/>
            <a:gdLst>
              <a:gd name="T0" fmla="*/ 18 w 19"/>
              <a:gd name="T1" fmla="*/ 0 h 10"/>
              <a:gd name="T2" fmla="*/ 0 w 19"/>
              <a:gd name="T3" fmla="*/ 9 h 10"/>
              <a:gd name="T4" fmla="*/ 0 w 19"/>
              <a:gd name="T5" fmla="*/ 9 h 10"/>
              <a:gd name="T6" fmla="*/ 18 w 19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0">
                <a:moveTo>
                  <a:pt x="18" y="0"/>
                </a:moveTo>
                <a:lnTo>
                  <a:pt x="0" y="9"/>
                </a:lnTo>
                <a:lnTo>
                  <a:pt x="0" y="9"/>
                </a:lnTo>
                <a:lnTo>
                  <a:pt x="18" y="0"/>
                </a:lnTo>
              </a:path>
            </a:pathLst>
          </a:custGeom>
          <a:solidFill>
            <a:srgbClr val="FEF4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25"/>
          <p:cNvSpPr>
            <a:spLocks noChangeArrowheads="1"/>
          </p:cNvSpPr>
          <p:nvPr/>
        </p:nvSpPr>
        <p:spPr bwMode="auto">
          <a:xfrm>
            <a:off x="10947936" y="7797175"/>
            <a:ext cx="17145" cy="8573"/>
          </a:xfrm>
          <a:custGeom>
            <a:avLst/>
            <a:gdLst>
              <a:gd name="T0" fmla="*/ 18 w 19"/>
              <a:gd name="T1" fmla="*/ 0 h 10"/>
              <a:gd name="T2" fmla="*/ 0 w 19"/>
              <a:gd name="T3" fmla="*/ 9 h 10"/>
              <a:gd name="T4" fmla="*/ 0 w 19"/>
              <a:gd name="T5" fmla="*/ 9 h 10"/>
              <a:gd name="T6" fmla="*/ 18 w 19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0">
                <a:moveTo>
                  <a:pt x="18" y="0"/>
                </a:moveTo>
                <a:lnTo>
                  <a:pt x="0" y="9"/>
                </a:lnTo>
                <a:lnTo>
                  <a:pt x="0" y="9"/>
                </a:lnTo>
                <a:lnTo>
                  <a:pt x="18" y="0"/>
                </a:lnTo>
              </a:path>
            </a:pathLst>
          </a:custGeom>
          <a:solidFill>
            <a:srgbClr val="FEF4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26"/>
          <p:cNvSpPr>
            <a:spLocks noChangeArrowheads="1"/>
          </p:cNvSpPr>
          <p:nvPr/>
        </p:nvSpPr>
        <p:spPr bwMode="auto">
          <a:xfrm>
            <a:off x="13429714" y="7797175"/>
            <a:ext cx="8573" cy="8573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9 w 10"/>
              <a:gd name="T5" fmla="*/ 9 h 10"/>
              <a:gd name="T6" fmla="*/ 9 w 10"/>
              <a:gd name="T7" fmla="*/ 9 h 10"/>
              <a:gd name="T8" fmla="*/ 0 w 1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lnTo>
                  <a:pt x="9" y="9"/>
                </a:lnTo>
                <a:lnTo>
                  <a:pt x="9" y="9"/>
                </a:lnTo>
                <a:lnTo>
                  <a:pt x="0" y="0"/>
                </a:lnTo>
              </a:path>
            </a:pathLst>
          </a:custGeom>
          <a:solidFill>
            <a:srgbClr val="FFDF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27"/>
          <p:cNvSpPr>
            <a:spLocks noChangeArrowheads="1"/>
          </p:cNvSpPr>
          <p:nvPr/>
        </p:nvSpPr>
        <p:spPr bwMode="auto">
          <a:xfrm>
            <a:off x="13429714" y="7797175"/>
            <a:ext cx="8573" cy="8573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9 w 10"/>
              <a:gd name="T5" fmla="*/ 9 h 10"/>
              <a:gd name="T6" fmla="*/ 9 w 10"/>
              <a:gd name="T7" fmla="*/ 9 h 10"/>
              <a:gd name="T8" fmla="*/ 0 w 1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lnTo>
                  <a:pt x="9" y="9"/>
                </a:lnTo>
                <a:lnTo>
                  <a:pt x="9" y="9"/>
                </a:lnTo>
                <a:lnTo>
                  <a:pt x="0" y="0"/>
                </a:lnTo>
              </a:path>
            </a:pathLst>
          </a:custGeom>
          <a:solidFill>
            <a:srgbClr val="FFDF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28"/>
          <p:cNvSpPr>
            <a:spLocks noChangeArrowheads="1"/>
          </p:cNvSpPr>
          <p:nvPr/>
        </p:nvSpPr>
        <p:spPr bwMode="auto">
          <a:xfrm>
            <a:off x="10965082" y="7085646"/>
            <a:ext cx="2468919" cy="720101"/>
          </a:xfrm>
          <a:custGeom>
            <a:avLst/>
            <a:gdLst>
              <a:gd name="T0" fmla="*/ 1264 w 2539"/>
              <a:gd name="T1" fmla="*/ 0 h 741"/>
              <a:gd name="T2" fmla="*/ 0 w 2539"/>
              <a:gd name="T3" fmla="*/ 731 h 741"/>
              <a:gd name="T4" fmla="*/ 0 w 2539"/>
              <a:gd name="T5" fmla="*/ 731 h 741"/>
              <a:gd name="T6" fmla="*/ 9 w 2539"/>
              <a:gd name="T7" fmla="*/ 721 h 741"/>
              <a:gd name="T8" fmla="*/ 18 w 2539"/>
              <a:gd name="T9" fmla="*/ 740 h 741"/>
              <a:gd name="T10" fmla="*/ 1264 w 2539"/>
              <a:gd name="T11" fmla="*/ 18 h 741"/>
              <a:gd name="T12" fmla="*/ 2511 w 2539"/>
              <a:gd name="T13" fmla="*/ 740 h 741"/>
              <a:gd name="T14" fmla="*/ 2520 w 2539"/>
              <a:gd name="T15" fmla="*/ 721 h 741"/>
              <a:gd name="T16" fmla="*/ 2538 w 2539"/>
              <a:gd name="T17" fmla="*/ 731 h 741"/>
              <a:gd name="T18" fmla="*/ 2538 w 2539"/>
              <a:gd name="T19" fmla="*/ 731 h 741"/>
              <a:gd name="T20" fmla="*/ 1264 w 2539"/>
              <a:gd name="T21" fmla="*/ 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39" h="741">
                <a:moveTo>
                  <a:pt x="1264" y="0"/>
                </a:moveTo>
                <a:lnTo>
                  <a:pt x="0" y="731"/>
                </a:lnTo>
                <a:lnTo>
                  <a:pt x="0" y="731"/>
                </a:lnTo>
                <a:lnTo>
                  <a:pt x="9" y="721"/>
                </a:lnTo>
                <a:lnTo>
                  <a:pt x="18" y="740"/>
                </a:lnTo>
                <a:lnTo>
                  <a:pt x="1264" y="18"/>
                </a:lnTo>
                <a:lnTo>
                  <a:pt x="2511" y="740"/>
                </a:lnTo>
                <a:lnTo>
                  <a:pt x="2520" y="721"/>
                </a:lnTo>
                <a:lnTo>
                  <a:pt x="2538" y="731"/>
                </a:lnTo>
                <a:lnTo>
                  <a:pt x="2538" y="731"/>
                </a:lnTo>
                <a:lnTo>
                  <a:pt x="1264" y="0"/>
                </a:lnTo>
              </a:path>
            </a:pathLst>
          </a:custGeom>
          <a:solidFill>
            <a:srgbClr val="FFE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29"/>
          <p:cNvSpPr>
            <a:spLocks noChangeArrowheads="1"/>
          </p:cNvSpPr>
          <p:nvPr/>
        </p:nvSpPr>
        <p:spPr bwMode="auto">
          <a:xfrm>
            <a:off x="10965082" y="7085646"/>
            <a:ext cx="2468919" cy="720101"/>
          </a:xfrm>
          <a:custGeom>
            <a:avLst/>
            <a:gdLst>
              <a:gd name="T0" fmla="*/ 1264 w 2539"/>
              <a:gd name="T1" fmla="*/ 0 h 741"/>
              <a:gd name="T2" fmla="*/ 0 w 2539"/>
              <a:gd name="T3" fmla="*/ 731 h 741"/>
              <a:gd name="T4" fmla="*/ 0 w 2539"/>
              <a:gd name="T5" fmla="*/ 731 h 741"/>
              <a:gd name="T6" fmla="*/ 9 w 2539"/>
              <a:gd name="T7" fmla="*/ 721 h 741"/>
              <a:gd name="T8" fmla="*/ 18 w 2539"/>
              <a:gd name="T9" fmla="*/ 740 h 741"/>
              <a:gd name="T10" fmla="*/ 1264 w 2539"/>
              <a:gd name="T11" fmla="*/ 18 h 741"/>
              <a:gd name="T12" fmla="*/ 2511 w 2539"/>
              <a:gd name="T13" fmla="*/ 740 h 741"/>
              <a:gd name="T14" fmla="*/ 2520 w 2539"/>
              <a:gd name="T15" fmla="*/ 721 h 741"/>
              <a:gd name="T16" fmla="*/ 2538 w 2539"/>
              <a:gd name="T17" fmla="*/ 731 h 741"/>
              <a:gd name="T18" fmla="*/ 2538 w 2539"/>
              <a:gd name="T19" fmla="*/ 731 h 741"/>
              <a:gd name="T20" fmla="*/ 1264 w 2539"/>
              <a:gd name="T21" fmla="*/ 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39" h="741">
                <a:moveTo>
                  <a:pt x="1264" y="0"/>
                </a:moveTo>
                <a:lnTo>
                  <a:pt x="0" y="731"/>
                </a:lnTo>
                <a:lnTo>
                  <a:pt x="0" y="731"/>
                </a:lnTo>
                <a:lnTo>
                  <a:pt x="9" y="721"/>
                </a:lnTo>
                <a:lnTo>
                  <a:pt x="18" y="740"/>
                </a:lnTo>
                <a:lnTo>
                  <a:pt x="1264" y="18"/>
                </a:lnTo>
                <a:lnTo>
                  <a:pt x="2511" y="740"/>
                </a:lnTo>
                <a:lnTo>
                  <a:pt x="2520" y="721"/>
                </a:lnTo>
                <a:lnTo>
                  <a:pt x="2538" y="731"/>
                </a:lnTo>
                <a:lnTo>
                  <a:pt x="2538" y="731"/>
                </a:lnTo>
                <a:lnTo>
                  <a:pt x="1264" y="0"/>
                </a:lnTo>
              </a:path>
            </a:pathLst>
          </a:custGeom>
          <a:solidFill>
            <a:srgbClr val="FFE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30"/>
          <p:cNvSpPr>
            <a:spLocks noChangeArrowheads="1"/>
          </p:cNvSpPr>
          <p:nvPr/>
        </p:nvSpPr>
        <p:spPr bwMode="auto">
          <a:xfrm>
            <a:off x="10956509" y="7805748"/>
            <a:ext cx="368623" cy="595797"/>
          </a:xfrm>
          <a:custGeom>
            <a:avLst/>
            <a:gdLst>
              <a:gd name="T0" fmla="*/ 27 w 380"/>
              <a:gd name="T1" fmla="*/ 0 h 615"/>
              <a:gd name="T2" fmla="*/ 18 w 380"/>
              <a:gd name="T3" fmla="*/ 9 h 615"/>
              <a:gd name="T4" fmla="*/ 0 w 380"/>
              <a:gd name="T5" fmla="*/ 18 h 615"/>
              <a:gd name="T6" fmla="*/ 343 w 380"/>
              <a:gd name="T7" fmla="*/ 614 h 615"/>
              <a:gd name="T8" fmla="*/ 370 w 380"/>
              <a:gd name="T9" fmla="*/ 614 h 615"/>
              <a:gd name="T10" fmla="*/ 379 w 380"/>
              <a:gd name="T11" fmla="*/ 596 h 615"/>
              <a:gd name="T12" fmla="*/ 370 w 380"/>
              <a:gd name="T13" fmla="*/ 587 h 615"/>
              <a:gd name="T14" fmla="*/ 370 w 380"/>
              <a:gd name="T15" fmla="*/ 578 h 615"/>
              <a:gd name="T16" fmla="*/ 370 w 380"/>
              <a:gd name="T17" fmla="*/ 578 h 615"/>
              <a:gd name="T18" fmla="*/ 36 w 380"/>
              <a:gd name="T19" fmla="*/ 9 h 615"/>
              <a:gd name="T20" fmla="*/ 36 w 380"/>
              <a:gd name="T21" fmla="*/ 9 h 615"/>
              <a:gd name="T22" fmla="*/ 27 w 380"/>
              <a:gd name="T23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0" h="615">
                <a:moveTo>
                  <a:pt x="27" y="0"/>
                </a:moveTo>
                <a:lnTo>
                  <a:pt x="18" y="9"/>
                </a:lnTo>
                <a:lnTo>
                  <a:pt x="0" y="18"/>
                </a:lnTo>
                <a:lnTo>
                  <a:pt x="343" y="614"/>
                </a:lnTo>
                <a:lnTo>
                  <a:pt x="370" y="614"/>
                </a:lnTo>
                <a:lnTo>
                  <a:pt x="379" y="596"/>
                </a:lnTo>
                <a:lnTo>
                  <a:pt x="370" y="587"/>
                </a:lnTo>
                <a:lnTo>
                  <a:pt x="370" y="578"/>
                </a:lnTo>
                <a:lnTo>
                  <a:pt x="370" y="578"/>
                </a:lnTo>
                <a:lnTo>
                  <a:pt x="36" y="9"/>
                </a:lnTo>
                <a:lnTo>
                  <a:pt x="36" y="9"/>
                </a:lnTo>
                <a:lnTo>
                  <a:pt x="2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31"/>
          <p:cNvSpPr>
            <a:spLocks noChangeArrowheads="1"/>
          </p:cNvSpPr>
          <p:nvPr/>
        </p:nvSpPr>
        <p:spPr bwMode="auto">
          <a:xfrm>
            <a:off x="10956509" y="7805748"/>
            <a:ext cx="368623" cy="595797"/>
          </a:xfrm>
          <a:custGeom>
            <a:avLst/>
            <a:gdLst>
              <a:gd name="T0" fmla="*/ 27 w 380"/>
              <a:gd name="T1" fmla="*/ 0 h 615"/>
              <a:gd name="T2" fmla="*/ 18 w 380"/>
              <a:gd name="T3" fmla="*/ 9 h 615"/>
              <a:gd name="T4" fmla="*/ 0 w 380"/>
              <a:gd name="T5" fmla="*/ 18 h 615"/>
              <a:gd name="T6" fmla="*/ 343 w 380"/>
              <a:gd name="T7" fmla="*/ 614 h 615"/>
              <a:gd name="T8" fmla="*/ 370 w 380"/>
              <a:gd name="T9" fmla="*/ 614 h 615"/>
              <a:gd name="T10" fmla="*/ 379 w 380"/>
              <a:gd name="T11" fmla="*/ 596 h 615"/>
              <a:gd name="T12" fmla="*/ 370 w 380"/>
              <a:gd name="T13" fmla="*/ 587 h 615"/>
              <a:gd name="T14" fmla="*/ 370 w 380"/>
              <a:gd name="T15" fmla="*/ 578 h 615"/>
              <a:gd name="T16" fmla="*/ 370 w 380"/>
              <a:gd name="T17" fmla="*/ 578 h 615"/>
              <a:gd name="T18" fmla="*/ 36 w 380"/>
              <a:gd name="T19" fmla="*/ 9 h 615"/>
              <a:gd name="T20" fmla="*/ 36 w 380"/>
              <a:gd name="T21" fmla="*/ 9 h 615"/>
              <a:gd name="T22" fmla="*/ 27 w 380"/>
              <a:gd name="T23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0" h="615">
                <a:moveTo>
                  <a:pt x="27" y="0"/>
                </a:moveTo>
                <a:lnTo>
                  <a:pt x="18" y="9"/>
                </a:lnTo>
                <a:lnTo>
                  <a:pt x="0" y="18"/>
                </a:lnTo>
                <a:lnTo>
                  <a:pt x="343" y="614"/>
                </a:lnTo>
                <a:lnTo>
                  <a:pt x="370" y="614"/>
                </a:lnTo>
                <a:lnTo>
                  <a:pt x="379" y="596"/>
                </a:lnTo>
                <a:lnTo>
                  <a:pt x="370" y="587"/>
                </a:lnTo>
                <a:lnTo>
                  <a:pt x="370" y="578"/>
                </a:lnTo>
                <a:lnTo>
                  <a:pt x="370" y="578"/>
                </a:lnTo>
                <a:lnTo>
                  <a:pt x="36" y="9"/>
                </a:lnTo>
                <a:lnTo>
                  <a:pt x="36" y="9"/>
                </a:lnTo>
                <a:lnTo>
                  <a:pt x="2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32"/>
          <p:cNvSpPr>
            <a:spLocks noChangeArrowheads="1"/>
          </p:cNvSpPr>
          <p:nvPr/>
        </p:nvSpPr>
        <p:spPr bwMode="auto">
          <a:xfrm>
            <a:off x="10947936" y="7797175"/>
            <a:ext cx="25718" cy="25718"/>
          </a:xfrm>
          <a:custGeom>
            <a:avLst/>
            <a:gdLst>
              <a:gd name="T0" fmla="*/ 27 w 28"/>
              <a:gd name="T1" fmla="*/ 18 h 28"/>
              <a:gd name="T2" fmla="*/ 9 w 28"/>
              <a:gd name="T3" fmla="*/ 27 h 28"/>
              <a:gd name="T4" fmla="*/ 27 w 28"/>
              <a:gd name="T5" fmla="*/ 18 h 28"/>
              <a:gd name="T6" fmla="*/ 18 w 28"/>
              <a:gd name="T7" fmla="*/ 0 h 28"/>
              <a:gd name="T8" fmla="*/ 0 w 28"/>
              <a:gd name="T9" fmla="*/ 9 h 28"/>
              <a:gd name="T10" fmla="*/ 9 w 28"/>
              <a:gd name="T11" fmla="*/ 27 h 28"/>
              <a:gd name="T12" fmla="*/ 27 w 28"/>
              <a:gd name="T13" fmla="*/ 18 h 28"/>
              <a:gd name="T14" fmla="*/ 18 w 28"/>
              <a:gd name="T1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8">
                <a:moveTo>
                  <a:pt x="27" y="18"/>
                </a:moveTo>
                <a:lnTo>
                  <a:pt x="9" y="27"/>
                </a:lnTo>
                <a:lnTo>
                  <a:pt x="27" y="18"/>
                </a:lnTo>
                <a:close/>
                <a:moveTo>
                  <a:pt x="18" y="0"/>
                </a:moveTo>
                <a:lnTo>
                  <a:pt x="0" y="9"/>
                </a:lnTo>
                <a:lnTo>
                  <a:pt x="9" y="27"/>
                </a:lnTo>
                <a:lnTo>
                  <a:pt x="27" y="18"/>
                </a:lnTo>
                <a:lnTo>
                  <a:pt x="18" y="0"/>
                </a:lnTo>
                <a:close/>
              </a:path>
            </a:pathLst>
          </a:custGeom>
          <a:solidFill>
            <a:srgbClr val="FFFD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33"/>
          <p:cNvSpPr>
            <a:spLocks noChangeArrowheads="1"/>
          </p:cNvSpPr>
          <p:nvPr/>
        </p:nvSpPr>
        <p:spPr bwMode="auto">
          <a:xfrm>
            <a:off x="10956509" y="7814320"/>
            <a:ext cx="17145" cy="8573"/>
          </a:xfrm>
          <a:custGeom>
            <a:avLst/>
            <a:gdLst>
              <a:gd name="T0" fmla="*/ 18 w 19"/>
              <a:gd name="T1" fmla="*/ 0 h 10"/>
              <a:gd name="T2" fmla="*/ 0 w 19"/>
              <a:gd name="T3" fmla="*/ 9 h 10"/>
              <a:gd name="T4" fmla="*/ 18 w 19"/>
              <a:gd name="T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0">
                <a:moveTo>
                  <a:pt x="18" y="0"/>
                </a:moveTo>
                <a:lnTo>
                  <a:pt x="0" y="9"/>
                </a:lnTo>
                <a:lnTo>
                  <a:pt x="18" y="0"/>
                </a:lnTo>
              </a:path>
            </a:pathLst>
          </a:custGeom>
          <a:solidFill>
            <a:srgbClr val="FFFD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34"/>
          <p:cNvSpPr>
            <a:spLocks noChangeArrowheads="1"/>
          </p:cNvSpPr>
          <p:nvPr/>
        </p:nvSpPr>
        <p:spPr bwMode="auto">
          <a:xfrm>
            <a:off x="10947936" y="7797175"/>
            <a:ext cx="25718" cy="25718"/>
          </a:xfrm>
          <a:custGeom>
            <a:avLst/>
            <a:gdLst>
              <a:gd name="T0" fmla="*/ 18 w 28"/>
              <a:gd name="T1" fmla="*/ 0 h 28"/>
              <a:gd name="T2" fmla="*/ 0 w 28"/>
              <a:gd name="T3" fmla="*/ 9 h 28"/>
              <a:gd name="T4" fmla="*/ 9 w 28"/>
              <a:gd name="T5" fmla="*/ 27 h 28"/>
              <a:gd name="T6" fmla="*/ 27 w 28"/>
              <a:gd name="T7" fmla="*/ 18 h 28"/>
              <a:gd name="T8" fmla="*/ 18 w 28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18" y="0"/>
                </a:moveTo>
                <a:lnTo>
                  <a:pt x="0" y="9"/>
                </a:lnTo>
                <a:lnTo>
                  <a:pt x="9" y="27"/>
                </a:lnTo>
                <a:lnTo>
                  <a:pt x="27" y="18"/>
                </a:lnTo>
                <a:lnTo>
                  <a:pt x="18" y="0"/>
                </a:lnTo>
              </a:path>
            </a:pathLst>
          </a:custGeom>
          <a:solidFill>
            <a:srgbClr val="FFFD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35"/>
          <p:cNvSpPr>
            <a:spLocks noChangeArrowheads="1"/>
          </p:cNvSpPr>
          <p:nvPr/>
        </p:nvSpPr>
        <p:spPr bwMode="auto">
          <a:xfrm>
            <a:off x="10965082" y="7788602"/>
            <a:ext cx="17145" cy="30003"/>
          </a:xfrm>
          <a:custGeom>
            <a:avLst/>
            <a:gdLst>
              <a:gd name="T0" fmla="*/ 9 w 19"/>
              <a:gd name="T1" fmla="*/ 0 h 29"/>
              <a:gd name="T2" fmla="*/ 0 w 19"/>
              <a:gd name="T3" fmla="*/ 10 h 29"/>
              <a:gd name="T4" fmla="*/ 9 w 19"/>
              <a:gd name="T5" fmla="*/ 28 h 29"/>
              <a:gd name="T6" fmla="*/ 18 w 19"/>
              <a:gd name="T7" fmla="*/ 19 h 29"/>
              <a:gd name="T8" fmla="*/ 9 w 19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9">
                <a:moveTo>
                  <a:pt x="9" y="0"/>
                </a:moveTo>
                <a:lnTo>
                  <a:pt x="0" y="10"/>
                </a:lnTo>
                <a:lnTo>
                  <a:pt x="9" y="28"/>
                </a:lnTo>
                <a:lnTo>
                  <a:pt x="18" y="19"/>
                </a:lnTo>
                <a:lnTo>
                  <a:pt x="9" y="0"/>
                </a:lnTo>
              </a:path>
            </a:pathLst>
          </a:custGeom>
          <a:solidFill>
            <a:srgbClr val="FFF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36"/>
          <p:cNvSpPr>
            <a:spLocks noChangeArrowheads="1"/>
          </p:cNvSpPr>
          <p:nvPr/>
        </p:nvSpPr>
        <p:spPr bwMode="auto">
          <a:xfrm>
            <a:off x="10965082" y="7788602"/>
            <a:ext cx="17145" cy="30003"/>
          </a:xfrm>
          <a:custGeom>
            <a:avLst/>
            <a:gdLst>
              <a:gd name="T0" fmla="*/ 9 w 19"/>
              <a:gd name="T1" fmla="*/ 0 h 29"/>
              <a:gd name="T2" fmla="*/ 0 w 19"/>
              <a:gd name="T3" fmla="*/ 10 h 29"/>
              <a:gd name="T4" fmla="*/ 9 w 19"/>
              <a:gd name="T5" fmla="*/ 28 h 29"/>
              <a:gd name="T6" fmla="*/ 18 w 19"/>
              <a:gd name="T7" fmla="*/ 19 h 29"/>
              <a:gd name="T8" fmla="*/ 9 w 19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9">
                <a:moveTo>
                  <a:pt x="9" y="0"/>
                </a:moveTo>
                <a:lnTo>
                  <a:pt x="0" y="10"/>
                </a:lnTo>
                <a:lnTo>
                  <a:pt x="9" y="28"/>
                </a:lnTo>
                <a:lnTo>
                  <a:pt x="18" y="19"/>
                </a:lnTo>
                <a:lnTo>
                  <a:pt x="9" y="0"/>
                </a:lnTo>
              </a:path>
            </a:pathLst>
          </a:custGeom>
          <a:solidFill>
            <a:srgbClr val="FFF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37"/>
          <p:cNvSpPr>
            <a:spLocks noChangeArrowheads="1"/>
          </p:cNvSpPr>
          <p:nvPr/>
        </p:nvSpPr>
        <p:spPr bwMode="auto">
          <a:xfrm>
            <a:off x="13069663" y="7797175"/>
            <a:ext cx="360051" cy="608657"/>
          </a:xfrm>
          <a:custGeom>
            <a:avLst/>
            <a:gdLst>
              <a:gd name="T0" fmla="*/ 370 w 371"/>
              <a:gd name="T1" fmla="*/ 0 h 624"/>
              <a:gd name="T2" fmla="*/ 361 w 371"/>
              <a:gd name="T3" fmla="*/ 18 h 624"/>
              <a:gd name="T4" fmla="*/ 343 w 371"/>
              <a:gd name="T5" fmla="*/ 9 h 624"/>
              <a:gd name="T6" fmla="*/ 0 w 371"/>
              <a:gd name="T7" fmla="*/ 605 h 624"/>
              <a:gd name="T8" fmla="*/ 9 w 371"/>
              <a:gd name="T9" fmla="*/ 623 h 624"/>
              <a:gd name="T10" fmla="*/ 27 w 371"/>
              <a:gd name="T11" fmla="*/ 623 h 624"/>
              <a:gd name="T12" fmla="*/ 370 w 371"/>
              <a:gd name="T13" fmla="*/ 27 h 624"/>
              <a:gd name="T14" fmla="*/ 361 w 371"/>
              <a:gd name="T15" fmla="*/ 18 h 624"/>
              <a:gd name="T16" fmla="*/ 370 w 371"/>
              <a:gd name="T1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624">
                <a:moveTo>
                  <a:pt x="370" y="0"/>
                </a:moveTo>
                <a:lnTo>
                  <a:pt x="361" y="18"/>
                </a:lnTo>
                <a:lnTo>
                  <a:pt x="343" y="9"/>
                </a:lnTo>
                <a:lnTo>
                  <a:pt x="0" y="605"/>
                </a:lnTo>
                <a:lnTo>
                  <a:pt x="9" y="623"/>
                </a:lnTo>
                <a:lnTo>
                  <a:pt x="27" y="623"/>
                </a:lnTo>
                <a:lnTo>
                  <a:pt x="370" y="27"/>
                </a:lnTo>
                <a:lnTo>
                  <a:pt x="361" y="18"/>
                </a:lnTo>
                <a:lnTo>
                  <a:pt x="37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38"/>
          <p:cNvSpPr>
            <a:spLocks noChangeArrowheads="1"/>
          </p:cNvSpPr>
          <p:nvPr/>
        </p:nvSpPr>
        <p:spPr bwMode="auto">
          <a:xfrm>
            <a:off x="13069663" y="7797175"/>
            <a:ext cx="360051" cy="608657"/>
          </a:xfrm>
          <a:custGeom>
            <a:avLst/>
            <a:gdLst>
              <a:gd name="T0" fmla="*/ 370 w 371"/>
              <a:gd name="T1" fmla="*/ 0 h 624"/>
              <a:gd name="T2" fmla="*/ 361 w 371"/>
              <a:gd name="T3" fmla="*/ 18 h 624"/>
              <a:gd name="T4" fmla="*/ 343 w 371"/>
              <a:gd name="T5" fmla="*/ 9 h 624"/>
              <a:gd name="T6" fmla="*/ 0 w 371"/>
              <a:gd name="T7" fmla="*/ 605 h 624"/>
              <a:gd name="T8" fmla="*/ 9 w 371"/>
              <a:gd name="T9" fmla="*/ 623 h 624"/>
              <a:gd name="T10" fmla="*/ 27 w 371"/>
              <a:gd name="T11" fmla="*/ 623 h 624"/>
              <a:gd name="T12" fmla="*/ 370 w 371"/>
              <a:gd name="T13" fmla="*/ 27 h 624"/>
              <a:gd name="T14" fmla="*/ 361 w 371"/>
              <a:gd name="T15" fmla="*/ 18 h 624"/>
              <a:gd name="T16" fmla="*/ 370 w 371"/>
              <a:gd name="T1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624">
                <a:moveTo>
                  <a:pt x="370" y="0"/>
                </a:moveTo>
                <a:lnTo>
                  <a:pt x="361" y="18"/>
                </a:lnTo>
                <a:lnTo>
                  <a:pt x="343" y="9"/>
                </a:lnTo>
                <a:lnTo>
                  <a:pt x="0" y="605"/>
                </a:lnTo>
                <a:lnTo>
                  <a:pt x="9" y="623"/>
                </a:lnTo>
                <a:lnTo>
                  <a:pt x="27" y="623"/>
                </a:lnTo>
                <a:lnTo>
                  <a:pt x="370" y="27"/>
                </a:lnTo>
                <a:lnTo>
                  <a:pt x="361" y="18"/>
                </a:lnTo>
                <a:lnTo>
                  <a:pt x="37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39"/>
          <p:cNvSpPr>
            <a:spLocks noChangeArrowheads="1"/>
          </p:cNvSpPr>
          <p:nvPr/>
        </p:nvSpPr>
        <p:spPr bwMode="auto">
          <a:xfrm>
            <a:off x="13421141" y="7797175"/>
            <a:ext cx="17145" cy="25718"/>
          </a:xfrm>
          <a:custGeom>
            <a:avLst/>
            <a:gdLst>
              <a:gd name="T0" fmla="*/ 9 w 19"/>
              <a:gd name="T1" fmla="*/ 0 h 28"/>
              <a:gd name="T2" fmla="*/ 0 w 19"/>
              <a:gd name="T3" fmla="*/ 18 h 28"/>
              <a:gd name="T4" fmla="*/ 9 w 19"/>
              <a:gd name="T5" fmla="*/ 27 h 28"/>
              <a:gd name="T6" fmla="*/ 18 w 19"/>
              <a:gd name="T7" fmla="*/ 9 h 28"/>
              <a:gd name="T8" fmla="*/ 9 w 19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9" y="0"/>
                </a:moveTo>
                <a:lnTo>
                  <a:pt x="0" y="18"/>
                </a:lnTo>
                <a:lnTo>
                  <a:pt x="9" y="27"/>
                </a:lnTo>
                <a:lnTo>
                  <a:pt x="18" y="9"/>
                </a:lnTo>
                <a:lnTo>
                  <a:pt x="9" y="0"/>
                </a:lnTo>
              </a:path>
            </a:pathLst>
          </a:custGeom>
          <a:solidFill>
            <a:srgbClr val="FF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40"/>
          <p:cNvSpPr>
            <a:spLocks noChangeArrowheads="1"/>
          </p:cNvSpPr>
          <p:nvPr/>
        </p:nvSpPr>
        <p:spPr bwMode="auto">
          <a:xfrm>
            <a:off x="13421141" y="7797175"/>
            <a:ext cx="17145" cy="25718"/>
          </a:xfrm>
          <a:custGeom>
            <a:avLst/>
            <a:gdLst>
              <a:gd name="T0" fmla="*/ 9 w 19"/>
              <a:gd name="T1" fmla="*/ 0 h 28"/>
              <a:gd name="T2" fmla="*/ 0 w 19"/>
              <a:gd name="T3" fmla="*/ 18 h 28"/>
              <a:gd name="T4" fmla="*/ 9 w 19"/>
              <a:gd name="T5" fmla="*/ 27 h 28"/>
              <a:gd name="T6" fmla="*/ 18 w 19"/>
              <a:gd name="T7" fmla="*/ 9 h 28"/>
              <a:gd name="T8" fmla="*/ 9 w 19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9" y="0"/>
                </a:moveTo>
                <a:lnTo>
                  <a:pt x="0" y="18"/>
                </a:lnTo>
                <a:lnTo>
                  <a:pt x="9" y="27"/>
                </a:lnTo>
                <a:lnTo>
                  <a:pt x="18" y="9"/>
                </a:lnTo>
                <a:lnTo>
                  <a:pt x="9" y="0"/>
                </a:lnTo>
              </a:path>
            </a:pathLst>
          </a:custGeom>
          <a:solidFill>
            <a:srgbClr val="FF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41"/>
          <p:cNvSpPr>
            <a:spLocks noChangeArrowheads="1"/>
          </p:cNvSpPr>
          <p:nvPr/>
        </p:nvSpPr>
        <p:spPr bwMode="auto">
          <a:xfrm>
            <a:off x="13403996" y="7788602"/>
            <a:ext cx="25718" cy="30003"/>
          </a:xfrm>
          <a:custGeom>
            <a:avLst/>
            <a:gdLst>
              <a:gd name="T0" fmla="*/ 9 w 28"/>
              <a:gd name="T1" fmla="*/ 0 h 29"/>
              <a:gd name="T2" fmla="*/ 0 w 28"/>
              <a:gd name="T3" fmla="*/ 19 h 29"/>
              <a:gd name="T4" fmla="*/ 18 w 28"/>
              <a:gd name="T5" fmla="*/ 28 h 29"/>
              <a:gd name="T6" fmla="*/ 27 w 28"/>
              <a:gd name="T7" fmla="*/ 10 h 29"/>
              <a:gd name="T8" fmla="*/ 9 w 28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9">
                <a:moveTo>
                  <a:pt x="9" y="0"/>
                </a:moveTo>
                <a:lnTo>
                  <a:pt x="0" y="19"/>
                </a:lnTo>
                <a:lnTo>
                  <a:pt x="18" y="28"/>
                </a:lnTo>
                <a:lnTo>
                  <a:pt x="27" y="10"/>
                </a:lnTo>
                <a:lnTo>
                  <a:pt x="9" y="0"/>
                </a:lnTo>
              </a:path>
            </a:pathLst>
          </a:custGeom>
          <a:solidFill>
            <a:srgbClr val="FFF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42"/>
          <p:cNvSpPr>
            <a:spLocks noChangeArrowheads="1"/>
          </p:cNvSpPr>
          <p:nvPr/>
        </p:nvSpPr>
        <p:spPr bwMode="auto">
          <a:xfrm>
            <a:off x="13403996" y="7788602"/>
            <a:ext cx="25718" cy="30003"/>
          </a:xfrm>
          <a:custGeom>
            <a:avLst/>
            <a:gdLst>
              <a:gd name="T0" fmla="*/ 9 w 28"/>
              <a:gd name="T1" fmla="*/ 0 h 29"/>
              <a:gd name="T2" fmla="*/ 0 w 28"/>
              <a:gd name="T3" fmla="*/ 19 h 29"/>
              <a:gd name="T4" fmla="*/ 18 w 28"/>
              <a:gd name="T5" fmla="*/ 28 h 29"/>
              <a:gd name="T6" fmla="*/ 27 w 28"/>
              <a:gd name="T7" fmla="*/ 10 h 29"/>
              <a:gd name="T8" fmla="*/ 9 w 28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9">
                <a:moveTo>
                  <a:pt x="9" y="0"/>
                </a:moveTo>
                <a:lnTo>
                  <a:pt x="0" y="19"/>
                </a:lnTo>
                <a:lnTo>
                  <a:pt x="18" y="28"/>
                </a:lnTo>
                <a:lnTo>
                  <a:pt x="27" y="10"/>
                </a:lnTo>
                <a:lnTo>
                  <a:pt x="9" y="0"/>
                </a:lnTo>
              </a:path>
            </a:pathLst>
          </a:custGeom>
          <a:solidFill>
            <a:srgbClr val="FFF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43"/>
          <p:cNvSpPr>
            <a:spLocks noChangeArrowheads="1"/>
          </p:cNvSpPr>
          <p:nvPr/>
        </p:nvSpPr>
        <p:spPr bwMode="auto">
          <a:xfrm>
            <a:off x="13108241" y="9948907"/>
            <a:ext cx="1521642" cy="2083151"/>
          </a:xfrm>
          <a:custGeom>
            <a:avLst/>
            <a:gdLst>
              <a:gd name="T0" fmla="*/ 1563 w 1564"/>
              <a:gd name="T1" fmla="*/ 0 h 2143"/>
              <a:gd name="T2" fmla="*/ 912 w 1564"/>
              <a:gd name="T3" fmla="*/ 0 h 2143"/>
              <a:gd name="T4" fmla="*/ 0 w 1564"/>
              <a:gd name="T5" fmla="*/ 1573 h 2143"/>
              <a:gd name="T6" fmla="*/ 334 w 1564"/>
              <a:gd name="T7" fmla="*/ 2142 h 2143"/>
              <a:gd name="T8" fmla="*/ 1563 w 1564"/>
              <a:gd name="T9" fmla="*/ 1428 h 2143"/>
              <a:gd name="T10" fmla="*/ 1563 w 1564"/>
              <a:gd name="T11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3">
                <a:moveTo>
                  <a:pt x="1563" y="0"/>
                </a:moveTo>
                <a:lnTo>
                  <a:pt x="912" y="0"/>
                </a:lnTo>
                <a:lnTo>
                  <a:pt x="0" y="1573"/>
                </a:lnTo>
                <a:lnTo>
                  <a:pt x="334" y="2142"/>
                </a:lnTo>
                <a:lnTo>
                  <a:pt x="1563" y="1428"/>
                </a:lnTo>
                <a:lnTo>
                  <a:pt x="1563" y="0"/>
                </a:lnTo>
              </a:path>
            </a:pathLst>
          </a:custGeom>
          <a:solidFill>
            <a:srgbClr val="3334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44"/>
          <p:cNvSpPr>
            <a:spLocks noChangeArrowheads="1"/>
          </p:cNvSpPr>
          <p:nvPr/>
        </p:nvSpPr>
        <p:spPr bwMode="auto">
          <a:xfrm>
            <a:off x="13108241" y="9948907"/>
            <a:ext cx="1521642" cy="2083151"/>
          </a:xfrm>
          <a:custGeom>
            <a:avLst/>
            <a:gdLst>
              <a:gd name="T0" fmla="*/ 1563 w 1564"/>
              <a:gd name="T1" fmla="*/ 0 h 2143"/>
              <a:gd name="T2" fmla="*/ 912 w 1564"/>
              <a:gd name="T3" fmla="*/ 0 h 2143"/>
              <a:gd name="T4" fmla="*/ 0 w 1564"/>
              <a:gd name="T5" fmla="*/ 1573 h 2143"/>
              <a:gd name="T6" fmla="*/ 334 w 1564"/>
              <a:gd name="T7" fmla="*/ 2142 h 2143"/>
              <a:gd name="T8" fmla="*/ 1563 w 1564"/>
              <a:gd name="T9" fmla="*/ 1428 h 2143"/>
              <a:gd name="T10" fmla="*/ 1563 w 1564"/>
              <a:gd name="T11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3">
                <a:moveTo>
                  <a:pt x="1563" y="0"/>
                </a:moveTo>
                <a:lnTo>
                  <a:pt x="912" y="0"/>
                </a:lnTo>
                <a:lnTo>
                  <a:pt x="0" y="1573"/>
                </a:lnTo>
                <a:lnTo>
                  <a:pt x="334" y="2142"/>
                </a:lnTo>
                <a:lnTo>
                  <a:pt x="1563" y="1428"/>
                </a:lnTo>
                <a:lnTo>
                  <a:pt x="1563" y="0"/>
                </a:lnTo>
              </a:path>
            </a:pathLst>
          </a:custGeom>
          <a:solidFill>
            <a:srgbClr val="3334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45"/>
          <p:cNvSpPr>
            <a:spLocks noChangeArrowheads="1"/>
          </p:cNvSpPr>
          <p:nvPr/>
        </p:nvSpPr>
        <p:spPr bwMode="auto">
          <a:xfrm>
            <a:off x="13069663" y="9931762"/>
            <a:ext cx="1573080" cy="2151732"/>
          </a:xfrm>
          <a:custGeom>
            <a:avLst/>
            <a:gdLst>
              <a:gd name="T0" fmla="*/ 948 w 1618"/>
              <a:gd name="T1" fmla="*/ 18 h 2215"/>
              <a:gd name="T2" fmla="*/ 1599 w 1618"/>
              <a:gd name="T3" fmla="*/ 18 h 2215"/>
              <a:gd name="T4" fmla="*/ 1599 w 1618"/>
              <a:gd name="T5" fmla="*/ 1446 h 2215"/>
              <a:gd name="T6" fmla="*/ 370 w 1618"/>
              <a:gd name="T7" fmla="*/ 2160 h 2215"/>
              <a:gd name="T8" fmla="*/ 36 w 1618"/>
              <a:gd name="T9" fmla="*/ 1591 h 2215"/>
              <a:gd name="T10" fmla="*/ 948 w 1618"/>
              <a:gd name="T11" fmla="*/ 18 h 2215"/>
              <a:gd name="T12" fmla="*/ 912 w 1618"/>
              <a:gd name="T13" fmla="*/ 0 h 2215"/>
              <a:gd name="T14" fmla="*/ 0 w 1618"/>
              <a:gd name="T15" fmla="*/ 1591 h 2215"/>
              <a:gd name="T16" fmla="*/ 352 w 1618"/>
              <a:gd name="T17" fmla="*/ 2214 h 2215"/>
              <a:gd name="T18" fmla="*/ 370 w 1618"/>
              <a:gd name="T19" fmla="*/ 2205 h 2215"/>
              <a:gd name="T20" fmla="*/ 361 w 1618"/>
              <a:gd name="T21" fmla="*/ 2187 h 2215"/>
              <a:gd name="T22" fmla="*/ 1617 w 1618"/>
              <a:gd name="T23" fmla="*/ 1455 h 2215"/>
              <a:gd name="T24" fmla="*/ 1617 w 1618"/>
              <a:gd name="T25" fmla="*/ 18 h 2215"/>
              <a:gd name="T26" fmla="*/ 939 w 1618"/>
              <a:gd name="T27" fmla="*/ 18 h 2215"/>
              <a:gd name="T28" fmla="*/ 930 w 1618"/>
              <a:gd name="T29" fmla="*/ 18 h 2215"/>
              <a:gd name="T30" fmla="*/ 912 w 1618"/>
              <a:gd name="T31" fmla="*/ 0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8" h="2215">
                <a:moveTo>
                  <a:pt x="948" y="18"/>
                </a:moveTo>
                <a:lnTo>
                  <a:pt x="1599" y="18"/>
                </a:lnTo>
                <a:lnTo>
                  <a:pt x="1599" y="1446"/>
                </a:lnTo>
                <a:lnTo>
                  <a:pt x="370" y="2160"/>
                </a:lnTo>
                <a:lnTo>
                  <a:pt x="36" y="1591"/>
                </a:lnTo>
                <a:lnTo>
                  <a:pt x="948" y="18"/>
                </a:lnTo>
                <a:close/>
                <a:moveTo>
                  <a:pt x="912" y="0"/>
                </a:moveTo>
                <a:lnTo>
                  <a:pt x="0" y="1591"/>
                </a:lnTo>
                <a:lnTo>
                  <a:pt x="352" y="2214"/>
                </a:lnTo>
                <a:lnTo>
                  <a:pt x="370" y="2205"/>
                </a:lnTo>
                <a:lnTo>
                  <a:pt x="361" y="2187"/>
                </a:lnTo>
                <a:lnTo>
                  <a:pt x="1617" y="1455"/>
                </a:lnTo>
                <a:lnTo>
                  <a:pt x="1617" y="18"/>
                </a:lnTo>
                <a:lnTo>
                  <a:pt x="939" y="18"/>
                </a:lnTo>
                <a:lnTo>
                  <a:pt x="930" y="18"/>
                </a:lnTo>
                <a:lnTo>
                  <a:pt x="9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46"/>
          <p:cNvSpPr>
            <a:spLocks noChangeArrowheads="1"/>
          </p:cNvSpPr>
          <p:nvPr/>
        </p:nvSpPr>
        <p:spPr bwMode="auto">
          <a:xfrm>
            <a:off x="13108241" y="9948907"/>
            <a:ext cx="1521642" cy="2083151"/>
          </a:xfrm>
          <a:custGeom>
            <a:avLst/>
            <a:gdLst>
              <a:gd name="T0" fmla="*/ 912 w 1564"/>
              <a:gd name="T1" fmla="*/ 0 h 2143"/>
              <a:gd name="T2" fmla="*/ 1563 w 1564"/>
              <a:gd name="T3" fmla="*/ 0 h 2143"/>
              <a:gd name="T4" fmla="*/ 1563 w 1564"/>
              <a:gd name="T5" fmla="*/ 1428 h 2143"/>
              <a:gd name="T6" fmla="*/ 334 w 1564"/>
              <a:gd name="T7" fmla="*/ 2142 h 2143"/>
              <a:gd name="T8" fmla="*/ 0 w 1564"/>
              <a:gd name="T9" fmla="*/ 1573 h 2143"/>
              <a:gd name="T10" fmla="*/ 912 w 1564"/>
              <a:gd name="T11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3">
                <a:moveTo>
                  <a:pt x="912" y="0"/>
                </a:moveTo>
                <a:lnTo>
                  <a:pt x="1563" y="0"/>
                </a:lnTo>
                <a:lnTo>
                  <a:pt x="1563" y="1428"/>
                </a:lnTo>
                <a:lnTo>
                  <a:pt x="334" y="2142"/>
                </a:lnTo>
                <a:lnTo>
                  <a:pt x="0" y="1573"/>
                </a:lnTo>
                <a:lnTo>
                  <a:pt x="91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247"/>
          <p:cNvSpPr>
            <a:spLocks noChangeArrowheads="1"/>
          </p:cNvSpPr>
          <p:nvPr/>
        </p:nvSpPr>
        <p:spPr bwMode="auto">
          <a:xfrm>
            <a:off x="13069663" y="9931762"/>
            <a:ext cx="1573080" cy="2151732"/>
          </a:xfrm>
          <a:custGeom>
            <a:avLst/>
            <a:gdLst>
              <a:gd name="T0" fmla="*/ 912 w 1618"/>
              <a:gd name="T1" fmla="*/ 0 h 2215"/>
              <a:gd name="T2" fmla="*/ 0 w 1618"/>
              <a:gd name="T3" fmla="*/ 1591 h 2215"/>
              <a:gd name="T4" fmla="*/ 352 w 1618"/>
              <a:gd name="T5" fmla="*/ 2214 h 2215"/>
              <a:gd name="T6" fmla="*/ 370 w 1618"/>
              <a:gd name="T7" fmla="*/ 2205 h 2215"/>
              <a:gd name="T8" fmla="*/ 361 w 1618"/>
              <a:gd name="T9" fmla="*/ 2187 h 2215"/>
              <a:gd name="T10" fmla="*/ 1617 w 1618"/>
              <a:gd name="T11" fmla="*/ 1455 h 2215"/>
              <a:gd name="T12" fmla="*/ 1617 w 1618"/>
              <a:gd name="T13" fmla="*/ 18 h 2215"/>
              <a:gd name="T14" fmla="*/ 939 w 1618"/>
              <a:gd name="T15" fmla="*/ 18 h 2215"/>
              <a:gd name="T16" fmla="*/ 930 w 1618"/>
              <a:gd name="T17" fmla="*/ 18 h 2215"/>
              <a:gd name="T18" fmla="*/ 912 w 1618"/>
              <a:gd name="T19" fmla="*/ 0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8" h="2215">
                <a:moveTo>
                  <a:pt x="912" y="0"/>
                </a:moveTo>
                <a:lnTo>
                  <a:pt x="0" y="1591"/>
                </a:lnTo>
                <a:lnTo>
                  <a:pt x="352" y="2214"/>
                </a:lnTo>
                <a:lnTo>
                  <a:pt x="370" y="2205"/>
                </a:lnTo>
                <a:lnTo>
                  <a:pt x="361" y="2187"/>
                </a:lnTo>
                <a:lnTo>
                  <a:pt x="1617" y="1455"/>
                </a:lnTo>
                <a:lnTo>
                  <a:pt x="1617" y="18"/>
                </a:lnTo>
                <a:lnTo>
                  <a:pt x="939" y="18"/>
                </a:lnTo>
                <a:lnTo>
                  <a:pt x="930" y="18"/>
                </a:lnTo>
                <a:lnTo>
                  <a:pt x="91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48"/>
          <p:cNvSpPr>
            <a:spLocks noChangeArrowheads="1"/>
          </p:cNvSpPr>
          <p:nvPr/>
        </p:nvSpPr>
        <p:spPr bwMode="auto">
          <a:xfrm>
            <a:off x="13421141" y="9948907"/>
            <a:ext cx="1238747" cy="2126014"/>
          </a:xfrm>
          <a:custGeom>
            <a:avLst/>
            <a:gdLst>
              <a:gd name="T0" fmla="*/ 1274 w 1275"/>
              <a:gd name="T1" fmla="*/ 0 h 2188"/>
              <a:gd name="T2" fmla="*/ 1256 w 1275"/>
              <a:gd name="T3" fmla="*/ 0 h 2188"/>
              <a:gd name="T4" fmla="*/ 1256 w 1275"/>
              <a:gd name="T5" fmla="*/ 1437 h 2188"/>
              <a:gd name="T6" fmla="*/ 0 w 1275"/>
              <a:gd name="T7" fmla="*/ 2169 h 2188"/>
              <a:gd name="T8" fmla="*/ 9 w 1275"/>
              <a:gd name="T9" fmla="*/ 2187 h 2188"/>
              <a:gd name="T10" fmla="*/ 1274 w 1275"/>
              <a:gd name="T11" fmla="*/ 1446 h 2188"/>
              <a:gd name="T12" fmla="*/ 1274 w 1275"/>
              <a:gd name="T13" fmla="*/ 1437 h 2188"/>
              <a:gd name="T14" fmla="*/ 1274 w 1275"/>
              <a:gd name="T15" fmla="*/ 0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5" h="2188">
                <a:moveTo>
                  <a:pt x="1274" y="0"/>
                </a:moveTo>
                <a:lnTo>
                  <a:pt x="1256" y="0"/>
                </a:lnTo>
                <a:lnTo>
                  <a:pt x="1256" y="1437"/>
                </a:lnTo>
                <a:lnTo>
                  <a:pt x="0" y="2169"/>
                </a:lnTo>
                <a:lnTo>
                  <a:pt x="9" y="2187"/>
                </a:lnTo>
                <a:lnTo>
                  <a:pt x="1274" y="1446"/>
                </a:lnTo>
                <a:lnTo>
                  <a:pt x="1274" y="1437"/>
                </a:lnTo>
                <a:lnTo>
                  <a:pt x="1274" y="0"/>
                </a:lnTo>
              </a:path>
            </a:pathLst>
          </a:custGeom>
          <a:solidFill>
            <a:srgbClr val="CCCC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250"/>
          <p:cNvSpPr>
            <a:spLocks noChangeArrowheads="1"/>
          </p:cNvSpPr>
          <p:nvPr/>
        </p:nvSpPr>
        <p:spPr bwMode="auto">
          <a:xfrm>
            <a:off x="13956932" y="9897471"/>
            <a:ext cx="702956" cy="51436"/>
          </a:xfrm>
          <a:custGeom>
            <a:avLst/>
            <a:gdLst>
              <a:gd name="T0" fmla="*/ 27 w 724"/>
              <a:gd name="T1" fmla="*/ 36 h 55"/>
              <a:gd name="T2" fmla="*/ 27 w 724"/>
              <a:gd name="T3" fmla="*/ 36 h 55"/>
              <a:gd name="T4" fmla="*/ 36 w 724"/>
              <a:gd name="T5" fmla="*/ 27 h 55"/>
              <a:gd name="T6" fmla="*/ 27 w 724"/>
              <a:gd name="T7" fmla="*/ 36 h 55"/>
              <a:gd name="T8" fmla="*/ 36 w 724"/>
              <a:gd name="T9" fmla="*/ 27 h 55"/>
              <a:gd name="T10" fmla="*/ 36 w 724"/>
              <a:gd name="T11" fmla="*/ 27 h 55"/>
              <a:gd name="T12" fmla="*/ 27 w 724"/>
              <a:gd name="T13" fmla="*/ 0 h 55"/>
              <a:gd name="T14" fmla="*/ 0 w 724"/>
              <a:gd name="T15" fmla="*/ 36 h 55"/>
              <a:gd name="T16" fmla="*/ 18 w 724"/>
              <a:gd name="T17" fmla="*/ 54 h 55"/>
              <a:gd name="T18" fmla="*/ 27 w 724"/>
              <a:gd name="T19" fmla="*/ 54 h 55"/>
              <a:gd name="T20" fmla="*/ 705 w 724"/>
              <a:gd name="T21" fmla="*/ 54 h 55"/>
              <a:gd name="T22" fmla="*/ 705 w 724"/>
              <a:gd name="T23" fmla="*/ 36 h 55"/>
              <a:gd name="T24" fmla="*/ 723 w 724"/>
              <a:gd name="T25" fmla="*/ 36 h 55"/>
              <a:gd name="T26" fmla="*/ 705 w 724"/>
              <a:gd name="T27" fmla="*/ 36 h 55"/>
              <a:gd name="T28" fmla="*/ 705 w 724"/>
              <a:gd name="T29" fmla="*/ 36 h 55"/>
              <a:gd name="T30" fmla="*/ 705 w 724"/>
              <a:gd name="T31" fmla="*/ 18 h 55"/>
              <a:gd name="T32" fmla="*/ 36 w 724"/>
              <a:gd name="T33" fmla="*/ 18 h 55"/>
              <a:gd name="T34" fmla="*/ 27 w 724"/>
              <a:gd name="T3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4" h="55">
                <a:moveTo>
                  <a:pt x="27" y="36"/>
                </a:moveTo>
                <a:lnTo>
                  <a:pt x="27" y="36"/>
                </a:lnTo>
                <a:lnTo>
                  <a:pt x="36" y="27"/>
                </a:lnTo>
                <a:lnTo>
                  <a:pt x="27" y="36"/>
                </a:lnTo>
                <a:close/>
                <a:moveTo>
                  <a:pt x="36" y="27"/>
                </a:moveTo>
                <a:lnTo>
                  <a:pt x="36" y="27"/>
                </a:lnTo>
                <a:close/>
                <a:moveTo>
                  <a:pt x="27" y="0"/>
                </a:moveTo>
                <a:lnTo>
                  <a:pt x="0" y="36"/>
                </a:lnTo>
                <a:lnTo>
                  <a:pt x="18" y="54"/>
                </a:lnTo>
                <a:lnTo>
                  <a:pt x="27" y="54"/>
                </a:lnTo>
                <a:lnTo>
                  <a:pt x="705" y="54"/>
                </a:lnTo>
                <a:lnTo>
                  <a:pt x="705" y="36"/>
                </a:lnTo>
                <a:lnTo>
                  <a:pt x="723" y="36"/>
                </a:lnTo>
                <a:lnTo>
                  <a:pt x="705" y="36"/>
                </a:lnTo>
                <a:lnTo>
                  <a:pt x="705" y="36"/>
                </a:lnTo>
                <a:lnTo>
                  <a:pt x="705" y="18"/>
                </a:lnTo>
                <a:lnTo>
                  <a:pt x="36" y="18"/>
                </a:lnTo>
                <a:lnTo>
                  <a:pt x="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251"/>
          <p:cNvSpPr>
            <a:spLocks noChangeArrowheads="1"/>
          </p:cNvSpPr>
          <p:nvPr/>
        </p:nvSpPr>
        <p:spPr bwMode="auto">
          <a:xfrm>
            <a:off x="13982650" y="9923189"/>
            <a:ext cx="8573" cy="8573"/>
          </a:xfrm>
          <a:custGeom>
            <a:avLst/>
            <a:gdLst>
              <a:gd name="T0" fmla="*/ 0 w 10"/>
              <a:gd name="T1" fmla="*/ 9 h 10"/>
              <a:gd name="T2" fmla="*/ 0 w 10"/>
              <a:gd name="T3" fmla="*/ 9 h 10"/>
              <a:gd name="T4" fmla="*/ 9 w 10"/>
              <a:gd name="T5" fmla="*/ 0 h 10"/>
              <a:gd name="T6" fmla="*/ 0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0" y="9"/>
                </a:lnTo>
                <a:lnTo>
                  <a:pt x="9" y="0"/>
                </a:lnTo>
                <a:lnTo>
                  <a:pt x="0" y="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252"/>
          <p:cNvSpPr>
            <a:spLocks noChangeArrowheads="1"/>
          </p:cNvSpPr>
          <p:nvPr/>
        </p:nvSpPr>
        <p:spPr bwMode="auto">
          <a:xfrm>
            <a:off x="13991223" y="9923189"/>
            <a:ext cx="4285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53"/>
          <p:cNvSpPr>
            <a:spLocks noChangeArrowheads="1"/>
          </p:cNvSpPr>
          <p:nvPr/>
        </p:nvSpPr>
        <p:spPr bwMode="auto">
          <a:xfrm>
            <a:off x="13956932" y="9897471"/>
            <a:ext cx="702956" cy="51436"/>
          </a:xfrm>
          <a:custGeom>
            <a:avLst/>
            <a:gdLst>
              <a:gd name="T0" fmla="*/ 27 w 724"/>
              <a:gd name="T1" fmla="*/ 0 h 55"/>
              <a:gd name="T2" fmla="*/ 0 w 724"/>
              <a:gd name="T3" fmla="*/ 36 h 55"/>
              <a:gd name="T4" fmla="*/ 18 w 724"/>
              <a:gd name="T5" fmla="*/ 54 h 55"/>
              <a:gd name="T6" fmla="*/ 27 w 724"/>
              <a:gd name="T7" fmla="*/ 54 h 55"/>
              <a:gd name="T8" fmla="*/ 705 w 724"/>
              <a:gd name="T9" fmla="*/ 54 h 55"/>
              <a:gd name="T10" fmla="*/ 705 w 724"/>
              <a:gd name="T11" fmla="*/ 36 h 55"/>
              <a:gd name="T12" fmla="*/ 723 w 724"/>
              <a:gd name="T13" fmla="*/ 36 h 55"/>
              <a:gd name="T14" fmla="*/ 705 w 724"/>
              <a:gd name="T15" fmla="*/ 36 h 55"/>
              <a:gd name="T16" fmla="*/ 705 w 724"/>
              <a:gd name="T17" fmla="*/ 36 h 55"/>
              <a:gd name="T18" fmla="*/ 705 w 724"/>
              <a:gd name="T19" fmla="*/ 18 h 55"/>
              <a:gd name="T20" fmla="*/ 36 w 724"/>
              <a:gd name="T21" fmla="*/ 18 h 55"/>
              <a:gd name="T22" fmla="*/ 27 w 724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4" h="55">
                <a:moveTo>
                  <a:pt x="27" y="0"/>
                </a:moveTo>
                <a:lnTo>
                  <a:pt x="0" y="36"/>
                </a:lnTo>
                <a:lnTo>
                  <a:pt x="18" y="54"/>
                </a:lnTo>
                <a:lnTo>
                  <a:pt x="27" y="54"/>
                </a:lnTo>
                <a:lnTo>
                  <a:pt x="705" y="54"/>
                </a:lnTo>
                <a:lnTo>
                  <a:pt x="705" y="36"/>
                </a:lnTo>
                <a:lnTo>
                  <a:pt x="723" y="36"/>
                </a:lnTo>
                <a:lnTo>
                  <a:pt x="705" y="36"/>
                </a:lnTo>
                <a:lnTo>
                  <a:pt x="705" y="36"/>
                </a:lnTo>
                <a:lnTo>
                  <a:pt x="705" y="18"/>
                </a:lnTo>
                <a:lnTo>
                  <a:pt x="36" y="18"/>
                </a:lnTo>
                <a:lnTo>
                  <a:pt x="2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54"/>
          <p:cNvSpPr>
            <a:spLocks noChangeArrowheads="1"/>
          </p:cNvSpPr>
          <p:nvPr/>
        </p:nvSpPr>
        <p:spPr bwMode="auto">
          <a:xfrm>
            <a:off x="14642743" y="9914616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55"/>
          <p:cNvSpPr>
            <a:spLocks noChangeArrowheads="1"/>
          </p:cNvSpPr>
          <p:nvPr/>
        </p:nvSpPr>
        <p:spPr bwMode="auto">
          <a:xfrm>
            <a:off x="14642743" y="9914616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56"/>
          <p:cNvSpPr>
            <a:spLocks noChangeArrowheads="1"/>
          </p:cNvSpPr>
          <p:nvPr/>
        </p:nvSpPr>
        <p:spPr bwMode="auto">
          <a:xfrm>
            <a:off x="14642743" y="9931762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57"/>
          <p:cNvSpPr>
            <a:spLocks noChangeArrowheads="1"/>
          </p:cNvSpPr>
          <p:nvPr/>
        </p:nvSpPr>
        <p:spPr bwMode="auto">
          <a:xfrm>
            <a:off x="14642743" y="9931762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58"/>
          <p:cNvSpPr>
            <a:spLocks noChangeArrowheads="1"/>
          </p:cNvSpPr>
          <p:nvPr/>
        </p:nvSpPr>
        <p:spPr bwMode="auto">
          <a:xfrm>
            <a:off x="14642743" y="9931762"/>
            <a:ext cx="17145" cy="4285"/>
          </a:xfrm>
          <a:custGeom>
            <a:avLst/>
            <a:gdLst>
              <a:gd name="T0" fmla="*/ 18 w 19"/>
              <a:gd name="T1" fmla="*/ 0 h 1"/>
              <a:gd name="T2" fmla="*/ 0 w 19"/>
              <a:gd name="T3" fmla="*/ 0 h 1"/>
              <a:gd name="T4" fmla="*/ 0 w 19"/>
              <a:gd name="T5" fmla="*/ 0 h 1"/>
              <a:gd name="T6" fmla="*/ 18 w 1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">
                <a:moveTo>
                  <a:pt x="18" y="0"/>
                </a:moveTo>
                <a:lnTo>
                  <a:pt x="0" y="0"/>
                </a:lnTo>
                <a:lnTo>
                  <a:pt x="0" y="0"/>
                </a:lnTo>
                <a:lnTo>
                  <a:pt x="18" y="0"/>
                </a:lnTo>
              </a:path>
            </a:pathLst>
          </a:cu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59"/>
          <p:cNvSpPr>
            <a:spLocks noChangeArrowheads="1"/>
          </p:cNvSpPr>
          <p:nvPr/>
        </p:nvSpPr>
        <p:spPr bwMode="auto">
          <a:xfrm>
            <a:off x="14642743" y="9931762"/>
            <a:ext cx="17145" cy="4285"/>
          </a:xfrm>
          <a:custGeom>
            <a:avLst/>
            <a:gdLst>
              <a:gd name="T0" fmla="*/ 18 w 19"/>
              <a:gd name="T1" fmla="*/ 0 h 1"/>
              <a:gd name="T2" fmla="*/ 0 w 19"/>
              <a:gd name="T3" fmla="*/ 0 h 1"/>
              <a:gd name="T4" fmla="*/ 0 w 19"/>
              <a:gd name="T5" fmla="*/ 0 h 1"/>
              <a:gd name="T6" fmla="*/ 18 w 1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">
                <a:moveTo>
                  <a:pt x="18" y="0"/>
                </a:moveTo>
                <a:lnTo>
                  <a:pt x="0" y="0"/>
                </a:lnTo>
                <a:lnTo>
                  <a:pt x="0" y="0"/>
                </a:lnTo>
                <a:lnTo>
                  <a:pt x="18" y="0"/>
                </a:lnTo>
              </a:path>
            </a:pathLst>
          </a:cu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60"/>
          <p:cNvSpPr>
            <a:spLocks noChangeArrowheads="1"/>
          </p:cNvSpPr>
          <p:nvPr/>
        </p:nvSpPr>
        <p:spPr bwMode="auto">
          <a:xfrm>
            <a:off x="13982650" y="9931762"/>
            <a:ext cx="660093" cy="4285"/>
          </a:xfrm>
          <a:custGeom>
            <a:avLst/>
            <a:gdLst>
              <a:gd name="T0" fmla="*/ 678 w 679"/>
              <a:gd name="T1" fmla="*/ 0 h 1"/>
              <a:gd name="T2" fmla="*/ 678 w 679"/>
              <a:gd name="T3" fmla="*/ 0 h 1"/>
              <a:gd name="T4" fmla="*/ 0 w 679"/>
              <a:gd name="T5" fmla="*/ 0 h 1"/>
              <a:gd name="T6" fmla="*/ 0 w 679"/>
              <a:gd name="T7" fmla="*/ 0 h 1"/>
              <a:gd name="T8" fmla="*/ 678 w 679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" h="1">
                <a:moveTo>
                  <a:pt x="678" y="0"/>
                </a:moveTo>
                <a:lnTo>
                  <a:pt x="678" y="0"/>
                </a:lnTo>
                <a:lnTo>
                  <a:pt x="0" y="0"/>
                </a:lnTo>
                <a:lnTo>
                  <a:pt x="0" y="0"/>
                </a:lnTo>
                <a:lnTo>
                  <a:pt x="678" y="0"/>
                </a:lnTo>
              </a:path>
            </a:pathLst>
          </a:custGeom>
          <a:solidFill>
            <a:srgbClr val="000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66"/>
          <p:cNvSpPr>
            <a:spLocks noChangeArrowheads="1"/>
          </p:cNvSpPr>
          <p:nvPr/>
        </p:nvSpPr>
        <p:spPr bwMode="auto">
          <a:xfrm>
            <a:off x="8864786" y="11414828"/>
            <a:ext cx="827258" cy="835831"/>
          </a:xfrm>
          <a:custGeom>
            <a:avLst/>
            <a:gdLst>
              <a:gd name="T0" fmla="*/ 723 w 851"/>
              <a:gd name="T1" fmla="*/ 127 h 860"/>
              <a:gd name="T2" fmla="*/ 723 w 851"/>
              <a:gd name="T3" fmla="*/ 127 h 860"/>
              <a:gd name="T4" fmla="*/ 425 w 851"/>
              <a:gd name="T5" fmla="*/ 0 h 860"/>
              <a:gd name="T6" fmla="*/ 118 w 851"/>
              <a:gd name="T7" fmla="*/ 127 h 860"/>
              <a:gd name="T8" fmla="*/ 0 w 851"/>
              <a:gd name="T9" fmla="*/ 425 h 860"/>
              <a:gd name="T10" fmla="*/ 118 w 851"/>
              <a:gd name="T11" fmla="*/ 732 h 860"/>
              <a:gd name="T12" fmla="*/ 416 w 851"/>
              <a:gd name="T13" fmla="*/ 849 h 860"/>
              <a:gd name="T14" fmla="*/ 425 w 851"/>
              <a:gd name="T15" fmla="*/ 859 h 860"/>
              <a:gd name="T16" fmla="*/ 425 w 851"/>
              <a:gd name="T17" fmla="*/ 859 h 860"/>
              <a:gd name="T18" fmla="*/ 425 w 851"/>
              <a:gd name="T19" fmla="*/ 859 h 860"/>
              <a:gd name="T20" fmla="*/ 723 w 851"/>
              <a:gd name="T21" fmla="*/ 732 h 860"/>
              <a:gd name="T22" fmla="*/ 850 w 851"/>
              <a:gd name="T23" fmla="*/ 425 h 860"/>
              <a:gd name="T24" fmla="*/ 723 w 851"/>
              <a:gd name="T25" fmla="*/ 127 h 860"/>
              <a:gd name="T26" fmla="*/ 172 w 851"/>
              <a:gd name="T27" fmla="*/ 696 h 860"/>
              <a:gd name="T28" fmla="*/ 172 w 851"/>
              <a:gd name="T29" fmla="*/ 696 h 860"/>
              <a:gd name="T30" fmla="*/ 172 w 851"/>
              <a:gd name="T31" fmla="*/ 687 h 860"/>
              <a:gd name="T32" fmla="*/ 172 w 851"/>
              <a:gd name="T33" fmla="*/ 687 h 860"/>
              <a:gd name="T34" fmla="*/ 416 w 851"/>
              <a:gd name="T35" fmla="*/ 615 h 860"/>
              <a:gd name="T36" fmla="*/ 669 w 851"/>
              <a:gd name="T37" fmla="*/ 696 h 860"/>
              <a:gd name="T38" fmla="*/ 669 w 851"/>
              <a:gd name="T39" fmla="*/ 696 h 860"/>
              <a:gd name="T40" fmla="*/ 669 w 851"/>
              <a:gd name="T41" fmla="*/ 696 h 860"/>
              <a:gd name="T42" fmla="*/ 425 w 851"/>
              <a:gd name="T43" fmla="*/ 795 h 860"/>
              <a:gd name="T44" fmla="*/ 416 w 851"/>
              <a:gd name="T45" fmla="*/ 795 h 860"/>
              <a:gd name="T46" fmla="*/ 172 w 851"/>
              <a:gd name="T47" fmla="*/ 696 h 860"/>
              <a:gd name="T48" fmla="*/ 714 w 851"/>
              <a:gd name="T49" fmla="*/ 660 h 860"/>
              <a:gd name="T50" fmla="*/ 714 w 851"/>
              <a:gd name="T51" fmla="*/ 660 h 860"/>
              <a:gd name="T52" fmla="*/ 705 w 851"/>
              <a:gd name="T53" fmla="*/ 651 h 860"/>
              <a:gd name="T54" fmla="*/ 579 w 851"/>
              <a:gd name="T55" fmla="*/ 578 h 860"/>
              <a:gd name="T56" fmla="*/ 416 w 851"/>
              <a:gd name="T57" fmla="*/ 551 h 860"/>
              <a:gd name="T58" fmla="*/ 136 w 851"/>
              <a:gd name="T59" fmla="*/ 651 h 860"/>
              <a:gd name="T60" fmla="*/ 127 w 851"/>
              <a:gd name="T61" fmla="*/ 651 h 860"/>
              <a:gd name="T62" fmla="*/ 54 w 851"/>
              <a:gd name="T63" fmla="*/ 425 h 860"/>
              <a:gd name="T64" fmla="*/ 163 w 851"/>
              <a:gd name="T65" fmla="*/ 163 h 860"/>
              <a:gd name="T66" fmla="*/ 425 w 851"/>
              <a:gd name="T67" fmla="*/ 54 h 860"/>
              <a:gd name="T68" fmla="*/ 687 w 851"/>
              <a:gd name="T69" fmla="*/ 163 h 860"/>
              <a:gd name="T70" fmla="*/ 796 w 851"/>
              <a:gd name="T71" fmla="*/ 425 h 860"/>
              <a:gd name="T72" fmla="*/ 714 w 851"/>
              <a:gd name="T73" fmla="*/ 66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1" h="860">
                <a:moveTo>
                  <a:pt x="723" y="127"/>
                </a:moveTo>
                <a:lnTo>
                  <a:pt x="723" y="127"/>
                </a:lnTo>
                <a:cubicBezTo>
                  <a:pt x="642" y="45"/>
                  <a:pt x="534" y="0"/>
                  <a:pt x="425" y="0"/>
                </a:cubicBezTo>
                <a:cubicBezTo>
                  <a:pt x="307" y="0"/>
                  <a:pt x="199" y="45"/>
                  <a:pt x="118" y="127"/>
                </a:cubicBezTo>
                <a:cubicBezTo>
                  <a:pt x="37" y="208"/>
                  <a:pt x="0" y="317"/>
                  <a:pt x="0" y="425"/>
                </a:cubicBezTo>
                <a:cubicBezTo>
                  <a:pt x="0" y="542"/>
                  <a:pt x="37" y="651"/>
                  <a:pt x="118" y="732"/>
                </a:cubicBezTo>
                <a:cubicBezTo>
                  <a:pt x="199" y="804"/>
                  <a:pt x="307" y="849"/>
                  <a:pt x="416" y="849"/>
                </a:cubicBezTo>
                <a:lnTo>
                  <a:pt x="425" y="859"/>
                </a:lnTo>
                <a:lnTo>
                  <a:pt x="425" y="859"/>
                </a:lnTo>
                <a:lnTo>
                  <a:pt x="425" y="859"/>
                </a:lnTo>
                <a:cubicBezTo>
                  <a:pt x="534" y="859"/>
                  <a:pt x="642" y="813"/>
                  <a:pt x="723" y="732"/>
                </a:cubicBezTo>
                <a:cubicBezTo>
                  <a:pt x="805" y="651"/>
                  <a:pt x="850" y="542"/>
                  <a:pt x="850" y="425"/>
                </a:cubicBezTo>
                <a:cubicBezTo>
                  <a:pt x="850" y="317"/>
                  <a:pt x="805" y="208"/>
                  <a:pt x="723" y="127"/>
                </a:cubicBezTo>
                <a:close/>
                <a:moveTo>
                  <a:pt x="172" y="696"/>
                </a:moveTo>
                <a:lnTo>
                  <a:pt x="172" y="696"/>
                </a:lnTo>
                <a:cubicBezTo>
                  <a:pt x="172" y="687"/>
                  <a:pt x="172" y="687"/>
                  <a:pt x="172" y="687"/>
                </a:cubicBezTo>
                <a:lnTo>
                  <a:pt x="172" y="687"/>
                </a:lnTo>
                <a:cubicBezTo>
                  <a:pt x="235" y="642"/>
                  <a:pt x="326" y="615"/>
                  <a:pt x="416" y="615"/>
                </a:cubicBezTo>
                <a:cubicBezTo>
                  <a:pt x="515" y="615"/>
                  <a:pt x="606" y="642"/>
                  <a:pt x="669" y="696"/>
                </a:cubicBezTo>
                <a:lnTo>
                  <a:pt x="669" y="696"/>
                </a:lnTo>
                <a:lnTo>
                  <a:pt x="669" y="696"/>
                </a:lnTo>
                <a:cubicBezTo>
                  <a:pt x="597" y="759"/>
                  <a:pt x="515" y="795"/>
                  <a:pt x="425" y="795"/>
                </a:cubicBezTo>
                <a:cubicBezTo>
                  <a:pt x="416" y="795"/>
                  <a:pt x="416" y="795"/>
                  <a:pt x="416" y="795"/>
                </a:cubicBezTo>
                <a:cubicBezTo>
                  <a:pt x="326" y="795"/>
                  <a:pt x="235" y="759"/>
                  <a:pt x="172" y="696"/>
                </a:cubicBezTo>
                <a:close/>
                <a:moveTo>
                  <a:pt x="714" y="660"/>
                </a:moveTo>
                <a:lnTo>
                  <a:pt x="714" y="660"/>
                </a:lnTo>
                <a:cubicBezTo>
                  <a:pt x="705" y="660"/>
                  <a:pt x="705" y="651"/>
                  <a:pt x="705" y="651"/>
                </a:cubicBezTo>
                <a:cubicBezTo>
                  <a:pt x="669" y="624"/>
                  <a:pt x="633" y="596"/>
                  <a:pt x="579" y="578"/>
                </a:cubicBezTo>
                <a:cubicBezTo>
                  <a:pt x="534" y="560"/>
                  <a:pt x="479" y="551"/>
                  <a:pt x="416" y="551"/>
                </a:cubicBezTo>
                <a:cubicBezTo>
                  <a:pt x="307" y="551"/>
                  <a:pt x="208" y="587"/>
                  <a:pt x="136" y="651"/>
                </a:cubicBezTo>
                <a:cubicBezTo>
                  <a:pt x="136" y="651"/>
                  <a:pt x="136" y="651"/>
                  <a:pt x="127" y="651"/>
                </a:cubicBezTo>
                <a:cubicBezTo>
                  <a:pt x="82" y="587"/>
                  <a:pt x="54" y="515"/>
                  <a:pt x="54" y="425"/>
                </a:cubicBezTo>
                <a:cubicBezTo>
                  <a:pt x="54" y="325"/>
                  <a:pt x="91" y="235"/>
                  <a:pt x="163" y="163"/>
                </a:cubicBezTo>
                <a:cubicBezTo>
                  <a:pt x="235" y="100"/>
                  <a:pt x="326" y="54"/>
                  <a:pt x="425" y="54"/>
                </a:cubicBezTo>
                <a:cubicBezTo>
                  <a:pt x="524" y="54"/>
                  <a:pt x="615" y="100"/>
                  <a:pt x="687" y="163"/>
                </a:cubicBezTo>
                <a:cubicBezTo>
                  <a:pt x="750" y="235"/>
                  <a:pt x="796" y="325"/>
                  <a:pt x="796" y="425"/>
                </a:cubicBezTo>
                <a:cubicBezTo>
                  <a:pt x="796" y="515"/>
                  <a:pt x="768" y="596"/>
                  <a:pt x="714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67"/>
          <p:cNvSpPr>
            <a:spLocks noChangeArrowheads="1"/>
          </p:cNvSpPr>
          <p:nvPr/>
        </p:nvSpPr>
        <p:spPr bwMode="auto">
          <a:xfrm>
            <a:off x="9057669" y="11504839"/>
            <a:ext cx="432920" cy="432919"/>
          </a:xfrm>
          <a:custGeom>
            <a:avLst/>
            <a:gdLst>
              <a:gd name="T0" fmla="*/ 217 w 444"/>
              <a:gd name="T1" fmla="*/ 0 h 444"/>
              <a:gd name="T2" fmla="*/ 217 w 444"/>
              <a:gd name="T3" fmla="*/ 0 h 444"/>
              <a:gd name="T4" fmla="*/ 0 w 444"/>
              <a:gd name="T5" fmla="*/ 217 h 444"/>
              <a:gd name="T6" fmla="*/ 217 w 444"/>
              <a:gd name="T7" fmla="*/ 443 h 444"/>
              <a:gd name="T8" fmla="*/ 443 w 444"/>
              <a:gd name="T9" fmla="*/ 217 h 444"/>
              <a:gd name="T10" fmla="*/ 217 w 444"/>
              <a:gd name="T11" fmla="*/ 0 h 444"/>
              <a:gd name="T12" fmla="*/ 217 w 444"/>
              <a:gd name="T13" fmla="*/ 389 h 444"/>
              <a:gd name="T14" fmla="*/ 217 w 444"/>
              <a:gd name="T15" fmla="*/ 389 h 444"/>
              <a:gd name="T16" fmla="*/ 54 w 444"/>
              <a:gd name="T17" fmla="*/ 217 h 444"/>
              <a:gd name="T18" fmla="*/ 217 w 444"/>
              <a:gd name="T19" fmla="*/ 55 h 444"/>
              <a:gd name="T20" fmla="*/ 380 w 444"/>
              <a:gd name="T21" fmla="*/ 217 h 444"/>
              <a:gd name="T22" fmla="*/ 217 w 444"/>
              <a:gd name="T23" fmla="*/ 38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" h="444">
                <a:moveTo>
                  <a:pt x="217" y="0"/>
                </a:moveTo>
                <a:lnTo>
                  <a:pt x="217" y="0"/>
                </a:lnTo>
                <a:cubicBezTo>
                  <a:pt x="100" y="0"/>
                  <a:pt x="0" y="100"/>
                  <a:pt x="0" y="217"/>
                </a:cubicBezTo>
                <a:cubicBezTo>
                  <a:pt x="0" y="344"/>
                  <a:pt x="100" y="443"/>
                  <a:pt x="217" y="443"/>
                </a:cubicBezTo>
                <a:cubicBezTo>
                  <a:pt x="344" y="443"/>
                  <a:pt x="443" y="344"/>
                  <a:pt x="443" y="217"/>
                </a:cubicBezTo>
                <a:cubicBezTo>
                  <a:pt x="443" y="100"/>
                  <a:pt x="344" y="0"/>
                  <a:pt x="217" y="0"/>
                </a:cubicBezTo>
                <a:close/>
                <a:moveTo>
                  <a:pt x="217" y="389"/>
                </a:moveTo>
                <a:lnTo>
                  <a:pt x="217" y="389"/>
                </a:lnTo>
                <a:cubicBezTo>
                  <a:pt x="127" y="389"/>
                  <a:pt x="54" y="308"/>
                  <a:pt x="54" y="217"/>
                </a:cubicBezTo>
                <a:cubicBezTo>
                  <a:pt x="54" y="127"/>
                  <a:pt x="127" y="55"/>
                  <a:pt x="217" y="55"/>
                </a:cubicBezTo>
                <a:cubicBezTo>
                  <a:pt x="307" y="55"/>
                  <a:pt x="380" y="127"/>
                  <a:pt x="380" y="217"/>
                </a:cubicBezTo>
                <a:cubicBezTo>
                  <a:pt x="380" y="308"/>
                  <a:pt x="307" y="389"/>
                  <a:pt x="217" y="3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68"/>
          <p:cNvSpPr>
            <a:spLocks noChangeArrowheads="1"/>
          </p:cNvSpPr>
          <p:nvPr/>
        </p:nvSpPr>
        <p:spPr bwMode="auto">
          <a:xfrm>
            <a:off x="15238540" y="8315818"/>
            <a:ext cx="360051" cy="351478"/>
          </a:xfrm>
          <a:custGeom>
            <a:avLst/>
            <a:gdLst>
              <a:gd name="T0" fmla="*/ 263 w 372"/>
              <a:gd name="T1" fmla="*/ 361 h 362"/>
              <a:gd name="T2" fmla="*/ 263 w 372"/>
              <a:gd name="T3" fmla="*/ 361 h 362"/>
              <a:gd name="T4" fmla="*/ 244 w 372"/>
              <a:gd name="T5" fmla="*/ 352 h 362"/>
              <a:gd name="T6" fmla="*/ 36 w 372"/>
              <a:gd name="T7" fmla="*/ 153 h 362"/>
              <a:gd name="T8" fmla="*/ 36 w 372"/>
              <a:gd name="T9" fmla="*/ 27 h 362"/>
              <a:gd name="T10" fmla="*/ 100 w 372"/>
              <a:gd name="T11" fmla="*/ 0 h 362"/>
              <a:gd name="T12" fmla="*/ 163 w 372"/>
              <a:gd name="T13" fmla="*/ 27 h 362"/>
              <a:gd name="T14" fmla="*/ 362 w 372"/>
              <a:gd name="T15" fmla="*/ 235 h 362"/>
              <a:gd name="T16" fmla="*/ 371 w 372"/>
              <a:gd name="T17" fmla="*/ 253 h 362"/>
              <a:gd name="T18" fmla="*/ 362 w 372"/>
              <a:gd name="T19" fmla="*/ 271 h 362"/>
              <a:gd name="T20" fmla="*/ 280 w 372"/>
              <a:gd name="T21" fmla="*/ 352 h 362"/>
              <a:gd name="T22" fmla="*/ 263 w 372"/>
              <a:gd name="T23" fmla="*/ 361 h 362"/>
              <a:gd name="T24" fmla="*/ 100 w 372"/>
              <a:gd name="T25" fmla="*/ 63 h 362"/>
              <a:gd name="T26" fmla="*/ 100 w 372"/>
              <a:gd name="T27" fmla="*/ 63 h 362"/>
              <a:gd name="T28" fmla="*/ 100 w 372"/>
              <a:gd name="T29" fmla="*/ 63 h 362"/>
              <a:gd name="T30" fmla="*/ 73 w 372"/>
              <a:gd name="T31" fmla="*/ 72 h 362"/>
              <a:gd name="T32" fmla="*/ 73 w 372"/>
              <a:gd name="T33" fmla="*/ 108 h 362"/>
              <a:gd name="T34" fmla="*/ 263 w 372"/>
              <a:gd name="T35" fmla="*/ 298 h 362"/>
              <a:gd name="T36" fmla="*/ 308 w 372"/>
              <a:gd name="T37" fmla="*/ 253 h 362"/>
              <a:gd name="T38" fmla="*/ 118 w 372"/>
              <a:gd name="T39" fmla="*/ 72 h 362"/>
              <a:gd name="T40" fmla="*/ 100 w 372"/>
              <a:gd name="T41" fmla="*/ 63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2" h="362">
                <a:moveTo>
                  <a:pt x="263" y="361"/>
                </a:moveTo>
                <a:lnTo>
                  <a:pt x="263" y="361"/>
                </a:lnTo>
                <a:cubicBezTo>
                  <a:pt x="253" y="361"/>
                  <a:pt x="244" y="361"/>
                  <a:pt x="244" y="352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0" y="117"/>
                  <a:pt x="0" y="63"/>
                  <a:pt x="36" y="27"/>
                </a:cubicBezTo>
                <a:cubicBezTo>
                  <a:pt x="55" y="18"/>
                  <a:pt x="73" y="9"/>
                  <a:pt x="100" y="0"/>
                </a:cubicBezTo>
                <a:cubicBezTo>
                  <a:pt x="118" y="0"/>
                  <a:pt x="145" y="9"/>
                  <a:pt x="163" y="27"/>
                </a:cubicBezTo>
                <a:cubicBezTo>
                  <a:pt x="362" y="235"/>
                  <a:pt x="362" y="235"/>
                  <a:pt x="362" y="235"/>
                </a:cubicBezTo>
                <a:cubicBezTo>
                  <a:pt x="371" y="244"/>
                  <a:pt x="371" y="244"/>
                  <a:pt x="371" y="253"/>
                </a:cubicBezTo>
                <a:cubicBezTo>
                  <a:pt x="371" y="262"/>
                  <a:pt x="371" y="271"/>
                  <a:pt x="362" y="271"/>
                </a:cubicBezTo>
                <a:cubicBezTo>
                  <a:pt x="280" y="352"/>
                  <a:pt x="280" y="352"/>
                  <a:pt x="280" y="352"/>
                </a:cubicBezTo>
                <a:cubicBezTo>
                  <a:pt x="272" y="361"/>
                  <a:pt x="272" y="361"/>
                  <a:pt x="263" y="361"/>
                </a:cubicBezTo>
                <a:close/>
                <a:moveTo>
                  <a:pt x="100" y="63"/>
                </a:moveTo>
                <a:lnTo>
                  <a:pt x="100" y="63"/>
                </a:lnTo>
                <a:lnTo>
                  <a:pt x="100" y="63"/>
                </a:lnTo>
                <a:cubicBezTo>
                  <a:pt x="91" y="63"/>
                  <a:pt x="82" y="63"/>
                  <a:pt x="73" y="72"/>
                </a:cubicBezTo>
                <a:cubicBezTo>
                  <a:pt x="64" y="81"/>
                  <a:pt x="64" y="99"/>
                  <a:pt x="73" y="108"/>
                </a:cubicBezTo>
                <a:cubicBezTo>
                  <a:pt x="263" y="298"/>
                  <a:pt x="263" y="298"/>
                  <a:pt x="263" y="298"/>
                </a:cubicBezTo>
                <a:cubicBezTo>
                  <a:pt x="308" y="253"/>
                  <a:pt x="308" y="253"/>
                  <a:pt x="308" y="253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09" y="63"/>
                  <a:pt x="109" y="63"/>
                  <a:pt x="100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69"/>
          <p:cNvSpPr>
            <a:spLocks noChangeArrowheads="1"/>
          </p:cNvSpPr>
          <p:nvPr/>
        </p:nvSpPr>
        <p:spPr bwMode="auto">
          <a:xfrm>
            <a:off x="14801335" y="7865756"/>
            <a:ext cx="535791" cy="535788"/>
          </a:xfrm>
          <a:custGeom>
            <a:avLst/>
            <a:gdLst>
              <a:gd name="T0" fmla="*/ 271 w 552"/>
              <a:gd name="T1" fmla="*/ 551 h 552"/>
              <a:gd name="T2" fmla="*/ 271 w 552"/>
              <a:gd name="T3" fmla="*/ 551 h 552"/>
              <a:gd name="T4" fmla="*/ 0 w 552"/>
              <a:gd name="T5" fmla="*/ 280 h 552"/>
              <a:gd name="T6" fmla="*/ 271 w 552"/>
              <a:gd name="T7" fmla="*/ 0 h 552"/>
              <a:gd name="T8" fmla="*/ 551 w 552"/>
              <a:gd name="T9" fmla="*/ 280 h 552"/>
              <a:gd name="T10" fmla="*/ 271 w 552"/>
              <a:gd name="T11" fmla="*/ 551 h 552"/>
              <a:gd name="T12" fmla="*/ 271 w 552"/>
              <a:gd name="T13" fmla="*/ 63 h 552"/>
              <a:gd name="T14" fmla="*/ 271 w 552"/>
              <a:gd name="T15" fmla="*/ 63 h 552"/>
              <a:gd name="T16" fmla="*/ 54 w 552"/>
              <a:gd name="T17" fmla="*/ 280 h 552"/>
              <a:gd name="T18" fmla="*/ 271 w 552"/>
              <a:gd name="T19" fmla="*/ 497 h 552"/>
              <a:gd name="T20" fmla="*/ 497 w 552"/>
              <a:gd name="T21" fmla="*/ 280 h 552"/>
              <a:gd name="T22" fmla="*/ 271 w 552"/>
              <a:gd name="T23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2" h="552">
                <a:moveTo>
                  <a:pt x="271" y="551"/>
                </a:moveTo>
                <a:lnTo>
                  <a:pt x="271" y="551"/>
                </a:lnTo>
                <a:cubicBezTo>
                  <a:pt x="126" y="551"/>
                  <a:pt x="0" y="434"/>
                  <a:pt x="0" y="280"/>
                </a:cubicBezTo>
                <a:cubicBezTo>
                  <a:pt x="0" y="126"/>
                  <a:pt x="126" y="0"/>
                  <a:pt x="271" y="0"/>
                </a:cubicBezTo>
                <a:cubicBezTo>
                  <a:pt x="424" y="0"/>
                  <a:pt x="551" y="126"/>
                  <a:pt x="551" y="280"/>
                </a:cubicBezTo>
                <a:cubicBezTo>
                  <a:pt x="551" y="434"/>
                  <a:pt x="424" y="551"/>
                  <a:pt x="271" y="551"/>
                </a:cubicBezTo>
                <a:close/>
                <a:moveTo>
                  <a:pt x="271" y="63"/>
                </a:moveTo>
                <a:lnTo>
                  <a:pt x="271" y="63"/>
                </a:lnTo>
                <a:cubicBezTo>
                  <a:pt x="153" y="63"/>
                  <a:pt x="54" y="162"/>
                  <a:pt x="54" y="280"/>
                </a:cubicBezTo>
                <a:cubicBezTo>
                  <a:pt x="54" y="398"/>
                  <a:pt x="153" y="497"/>
                  <a:pt x="271" y="497"/>
                </a:cubicBezTo>
                <a:cubicBezTo>
                  <a:pt x="397" y="497"/>
                  <a:pt x="497" y="398"/>
                  <a:pt x="497" y="280"/>
                </a:cubicBezTo>
                <a:cubicBezTo>
                  <a:pt x="497" y="162"/>
                  <a:pt x="397" y="63"/>
                  <a:pt x="271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70"/>
          <p:cNvSpPr>
            <a:spLocks noChangeArrowheads="1"/>
          </p:cNvSpPr>
          <p:nvPr/>
        </p:nvSpPr>
        <p:spPr bwMode="auto">
          <a:xfrm>
            <a:off x="8839068" y="7672871"/>
            <a:ext cx="685811" cy="951563"/>
          </a:xfrm>
          <a:custGeom>
            <a:avLst/>
            <a:gdLst>
              <a:gd name="T0" fmla="*/ 669 w 706"/>
              <a:gd name="T1" fmla="*/ 108 h 977"/>
              <a:gd name="T2" fmla="*/ 669 w 706"/>
              <a:gd name="T3" fmla="*/ 108 h 977"/>
              <a:gd name="T4" fmla="*/ 524 w 706"/>
              <a:gd name="T5" fmla="*/ 108 h 977"/>
              <a:gd name="T6" fmla="*/ 461 w 706"/>
              <a:gd name="T7" fmla="*/ 36 h 977"/>
              <a:gd name="T8" fmla="*/ 353 w 706"/>
              <a:gd name="T9" fmla="*/ 0 h 977"/>
              <a:gd name="T10" fmla="*/ 244 w 706"/>
              <a:gd name="T11" fmla="*/ 36 h 977"/>
              <a:gd name="T12" fmla="*/ 181 w 706"/>
              <a:gd name="T13" fmla="*/ 108 h 977"/>
              <a:gd name="T14" fmla="*/ 36 w 706"/>
              <a:gd name="T15" fmla="*/ 108 h 977"/>
              <a:gd name="T16" fmla="*/ 0 w 706"/>
              <a:gd name="T17" fmla="*/ 154 h 977"/>
              <a:gd name="T18" fmla="*/ 0 w 706"/>
              <a:gd name="T19" fmla="*/ 949 h 977"/>
              <a:gd name="T20" fmla="*/ 27 w 706"/>
              <a:gd name="T21" fmla="*/ 976 h 977"/>
              <a:gd name="T22" fmla="*/ 678 w 706"/>
              <a:gd name="T23" fmla="*/ 976 h 977"/>
              <a:gd name="T24" fmla="*/ 705 w 706"/>
              <a:gd name="T25" fmla="*/ 949 h 977"/>
              <a:gd name="T26" fmla="*/ 705 w 706"/>
              <a:gd name="T27" fmla="*/ 154 h 977"/>
              <a:gd name="T28" fmla="*/ 669 w 706"/>
              <a:gd name="T29" fmla="*/ 108 h 977"/>
              <a:gd name="T30" fmla="*/ 226 w 706"/>
              <a:gd name="T31" fmla="*/ 136 h 977"/>
              <a:gd name="T32" fmla="*/ 226 w 706"/>
              <a:gd name="T33" fmla="*/ 136 h 977"/>
              <a:gd name="T34" fmla="*/ 271 w 706"/>
              <a:gd name="T35" fmla="*/ 82 h 977"/>
              <a:gd name="T36" fmla="*/ 353 w 706"/>
              <a:gd name="T37" fmla="*/ 63 h 977"/>
              <a:gd name="T38" fmla="*/ 425 w 706"/>
              <a:gd name="T39" fmla="*/ 82 h 977"/>
              <a:gd name="T40" fmla="*/ 479 w 706"/>
              <a:gd name="T41" fmla="*/ 136 h 977"/>
              <a:gd name="T42" fmla="*/ 479 w 706"/>
              <a:gd name="T43" fmla="*/ 190 h 977"/>
              <a:gd name="T44" fmla="*/ 226 w 706"/>
              <a:gd name="T45" fmla="*/ 190 h 977"/>
              <a:gd name="T46" fmla="*/ 226 w 706"/>
              <a:gd name="T47" fmla="*/ 136 h 977"/>
              <a:gd name="T48" fmla="*/ 145 w 706"/>
              <a:gd name="T49" fmla="*/ 163 h 977"/>
              <a:gd name="T50" fmla="*/ 145 w 706"/>
              <a:gd name="T51" fmla="*/ 163 h 977"/>
              <a:gd name="T52" fmla="*/ 172 w 706"/>
              <a:gd name="T53" fmla="*/ 163 h 977"/>
              <a:gd name="T54" fmla="*/ 172 w 706"/>
              <a:gd name="T55" fmla="*/ 217 h 977"/>
              <a:gd name="T56" fmla="*/ 208 w 706"/>
              <a:gd name="T57" fmla="*/ 244 h 977"/>
              <a:gd name="T58" fmla="*/ 497 w 706"/>
              <a:gd name="T59" fmla="*/ 244 h 977"/>
              <a:gd name="T60" fmla="*/ 533 w 706"/>
              <a:gd name="T61" fmla="*/ 217 h 977"/>
              <a:gd name="T62" fmla="*/ 533 w 706"/>
              <a:gd name="T63" fmla="*/ 163 h 977"/>
              <a:gd name="T64" fmla="*/ 561 w 706"/>
              <a:gd name="T65" fmla="*/ 163 h 977"/>
              <a:gd name="T66" fmla="*/ 561 w 706"/>
              <a:gd name="T67" fmla="*/ 822 h 977"/>
              <a:gd name="T68" fmla="*/ 145 w 706"/>
              <a:gd name="T69" fmla="*/ 822 h 977"/>
              <a:gd name="T70" fmla="*/ 145 w 706"/>
              <a:gd name="T71" fmla="*/ 163 h 977"/>
              <a:gd name="T72" fmla="*/ 651 w 706"/>
              <a:gd name="T73" fmla="*/ 922 h 977"/>
              <a:gd name="T74" fmla="*/ 651 w 706"/>
              <a:gd name="T75" fmla="*/ 922 h 977"/>
              <a:gd name="T76" fmla="*/ 55 w 706"/>
              <a:gd name="T77" fmla="*/ 922 h 977"/>
              <a:gd name="T78" fmla="*/ 55 w 706"/>
              <a:gd name="T79" fmla="*/ 163 h 977"/>
              <a:gd name="T80" fmla="*/ 91 w 706"/>
              <a:gd name="T81" fmla="*/ 163 h 977"/>
              <a:gd name="T82" fmla="*/ 91 w 706"/>
              <a:gd name="T83" fmla="*/ 850 h 977"/>
              <a:gd name="T84" fmla="*/ 118 w 706"/>
              <a:gd name="T85" fmla="*/ 877 h 977"/>
              <a:gd name="T86" fmla="*/ 587 w 706"/>
              <a:gd name="T87" fmla="*/ 877 h 977"/>
              <a:gd name="T88" fmla="*/ 615 w 706"/>
              <a:gd name="T89" fmla="*/ 850 h 977"/>
              <a:gd name="T90" fmla="*/ 615 w 706"/>
              <a:gd name="T91" fmla="*/ 163 h 977"/>
              <a:gd name="T92" fmla="*/ 651 w 706"/>
              <a:gd name="T93" fmla="*/ 163 h 977"/>
              <a:gd name="T94" fmla="*/ 651 w 706"/>
              <a:gd name="T95" fmla="*/ 922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06" h="977">
                <a:moveTo>
                  <a:pt x="669" y="108"/>
                </a:moveTo>
                <a:lnTo>
                  <a:pt x="669" y="108"/>
                </a:lnTo>
                <a:cubicBezTo>
                  <a:pt x="524" y="108"/>
                  <a:pt x="524" y="108"/>
                  <a:pt x="524" y="108"/>
                </a:cubicBezTo>
                <a:cubicBezTo>
                  <a:pt x="506" y="82"/>
                  <a:pt x="488" y="54"/>
                  <a:pt x="461" y="36"/>
                </a:cubicBezTo>
                <a:cubicBezTo>
                  <a:pt x="425" y="18"/>
                  <a:pt x="389" y="0"/>
                  <a:pt x="353" y="0"/>
                </a:cubicBezTo>
                <a:cubicBezTo>
                  <a:pt x="317" y="0"/>
                  <a:pt x="280" y="18"/>
                  <a:pt x="244" y="36"/>
                </a:cubicBezTo>
                <a:cubicBezTo>
                  <a:pt x="217" y="54"/>
                  <a:pt x="199" y="82"/>
                  <a:pt x="181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18" y="108"/>
                  <a:pt x="0" y="127"/>
                  <a:pt x="0" y="154"/>
                </a:cubicBezTo>
                <a:cubicBezTo>
                  <a:pt x="0" y="949"/>
                  <a:pt x="0" y="949"/>
                  <a:pt x="0" y="949"/>
                </a:cubicBezTo>
                <a:cubicBezTo>
                  <a:pt x="0" y="967"/>
                  <a:pt x="9" y="976"/>
                  <a:pt x="27" y="976"/>
                </a:cubicBezTo>
                <a:cubicBezTo>
                  <a:pt x="678" y="976"/>
                  <a:pt x="678" y="976"/>
                  <a:pt x="678" y="976"/>
                </a:cubicBezTo>
                <a:cubicBezTo>
                  <a:pt x="696" y="976"/>
                  <a:pt x="705" y="967"/>
                  <a:pt x="705" y="949"/>
                </a:cubicBezTo>
                <a:cubicBezTo>
                  <a:pt x="705" y="154"/>
                  <a:pt x="705" y="154"/>
                  <a:pt x="705" y="154"/>
                </a:cubicBezTo>
                <a:cubicBezTo>
                  <a:pt x="705" y="127"/>
                  <a:pt x="687" y="108"/>
                  <a:pt x="669" y="108"/>
                </a:cubicBezTo>
                <a:close/>
                <a:moveTo>
                  <a:pt x="226" y="136"/>
                </a:moveTo>
                <a:lnTo>
                  <a:pt x="226" y="136"/>
                </a:lnTo>
                <a:cubicBezTo>
                  <a:pt x="235" y="117"/>
                  <a:pt x="253" y="100"/>
                  <a:pt x="271" y="82"/>
                </a:cubicBezTo>
                <a:cubicBezTo>
                  <a:pt x="298" y="72"/>
                  <a:pt x="326" y="63"/>
                  <a:pt x="353" y="63"/>
                </a:cubicBezTo>
                <a:cubicBezTo>
                  <a:pt x="380" y="63"/>
                  <a:pt x="407" y="72"/>
                  <a:pt x="425" y="82"/>
                </a:cubicBezTo>
                <a:cubicBezTo>
                  <a:pt x="452" y="100"/>
                  <a:pt x="461" y="117"/>
                  <a:pt x="479" y="136"/>
                </a:cubicBezTo>
                <a:cubicBezTo>
                  <a:pt x="479" y="190"/>
                  <a:pt x="479" y="190"/>
                  <a:pt x="479" y="190"/>
                </a:cubicBezTo>
                <a:cubicBezTo>
                  <a:pt x="226" y="190"/>
                  <a:pt x="226" y="190"/>
                  <a:pt x="226" y="190"/>
                </a:cubicBezTo>
                <a:lnTo>
                  <a:pt x="226" y="136"/>
                </a:lnTo>
                <a:close/>
                <a:moveTo>
                  <a:pt x="145" y="163"/>
                </a:moveTo>
                <a:lnTo>
                  <a:pt x="145" y="163"/>
                </a:lnTo>
                <a:cubicBezTo>
                  <a:pt x="172" y="163"/>
                  <a:pt x="172" y="163"/>
                  <a:pt x="172" y="163"/>
                </a:cubicBezTo>
                <a:cubicBezTo>
                  <a:pt x="172" y="217"/>
                  <a:pt x="172" y="217"/>
                  <a:pt x="172" y="217"/>
                </a:cubicBezTo>
                <a:cubicBezTo>
                  <a:pt x="172" y="235"/>
                  <a:pt x="190" y="244"/>
                  <a:pt x="208" y="244"/>
                </a:cubicBezTo>
                <a:cubicBezTo>
                  <a:pt x="497" y="244"/>
                  <a:pt x="497" y="244"/>
                  <a:pt x="497" y="244"/>
                </a:cubicBezTo>
                <a:cubicBezTo>
                  <a:pt x="515" y="244"/>
                  <a:pt x="533" y="235"/>
                  <a:pt x="533" y="217"/>
                </a:cubicBezTo>
                <a:cubicBezTo>
                  <a:pt x="533" y="163"/>
                  <a:pt x="533" y="163"/>
                  <a:pt x="533" y="163"/>
                </a:cubicBezTo>
                <a:cubicBezTo>
                  <a:pt x="561" y="163"/>
                  <a:pt x="561" y="163"/>
                  <a:pt x="561" y="163"/>
                </a:cubicBezTo>
                <a:cubicBezTo>
                  <a:pt x="561" y="822"/>
                  <a:pt x="561" y="822"/>
                  <a:pt x="561" y="822"/>
                </a:cubicBezTo>
                <a:cubicBezTo>
                  <a:pt x="145" y="822"/>
                  <a:pt x="145" y="822"/>
                  <a:pt x="145" y="822"/>
                </a:cubicBezTo>
                <a:lnTo>
                  <a:pt x="145" y="163"/>
                </a:lnTo>
                <a:close/>
                <a:moveTo>
                  <a:pt x="651" y="922"/>
                </a:moveTo>
                <a:lnTo>
                  <a:pt x="651" y="922"/>
                </a:lnTo>
                <a:cubicBezTo>
                  <a:pt x="55" y="922"/>
                  <a:pt x="55" y="922"/>
                  <a:pt x="55" y="922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91" y="850"/>
                  <a:pt x="91" y="850"/>
                  <a:pt x="91" y="850"/>
                </a:cubicBezTo>
                <a:cubicBezTo>
                  <a:pt x="91" y="867"/>
                  <a:pt x="100" y="877"/>
                  <a:pt x="118" y="877"/>
                </a:cubicBezTo>
                <a:cubicBezTo>
                  <a:pt x="587" y="877"/>
                  <a:pt x="587" y="877"/>
                  <a:pt x="587" y="877"/>
                </a:cubicBezTo>
                <a:cubicBezTo>
                  <a:pt x="606" y="877"/>
                  <a:pt x="615" y="867"/>
                  <a:pt x="615" y="850"/>
                </a:cubicBezTo>
                <a:cubicBezTo>
                  <a:pt x="615" y="163"/>
                  <a:pt x="615" y="163"/>
                  <a:pt x="615" y="163"/>
                </a:cubicBezTo>
                <a:cubicBezTo>
                  <a:pt x="651" y="163"/>
                  <a:pt x="651" y="163"/>
                  <a:pt x="651" y="163"/>
                </a:cubicBezTo>
                <a:lnTo>
                  <a:pt x="651" y="9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71"/>
          <p:cNvSpPr>
            <a:spLocks noChangeArrowheads="1"/>
          </p:cNvSpPr>
          <p:nvPr/>
        </p:nvSpPr>
        <p:spPr bwMode="auto">
          <a:xfrm>
            <a:off x="9057669" y="7981485"/>
            <a:ext cx="248606" cy="55723"/>
          </a:xfrm>
          <a:custGeom>
            <a:avLst/>
            <a:gdLst>
              <a:gd name="T0" fmla="*/ 27 w 254"/>
              <a:gd name="T1" fmla="*/ 55 h 56"/>
              <a:gd name="T2" fmla="*/ 27 w 254"/>
              <a:gd name="T3" fmla="*/ 55 h 56"/>
              <a:gd name="T4" fmla="*/ 226 w 254"/>
              <a:gd name="T5" fmla="*/ 55 h 56"/>
              <a:gd name="T6" fmla="*/ 253 w 254"/>
              <a:gd name="T7" fmla="*/ 28 h 56"/>
              <a:gd name="T8" fmla="*/ 226 w 254"/>
              <a:gd name="T9" fmla="*/ 0 h 56"/>
              <a:gd name="T10" fmla="*/ 27 w 254"/>
              <a:gd name="T11" fmla="*/ 0 h 56"/>
              <a:gd name="T12" fmla="*/ 0 w 254"/>
              <a:gd name="T13" fmla="*/ 28 h 56"/>
              <a:gd name="T14" fmla="*/ 27 w 254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56">
                <a:moveTo>
                  <a:pt x="27" y="55"/>
                </a:moveTo>
                <a:lnTo>
                  <a:pt x="27" y="55"/>
                </a:lnTo>
                <a:cubicBezTo>
                  <a:pt x="226" y="55"/>
                  <a:pt x="226" y="55"/>
                  <a:pt x="226" y="55"/>
                </a:cubicBezTo>
                <a:cubicBezTo>
                  <a:pt x="244" y="55"/>
                  <a:pt x="253" y="45"/>
                  <a:pt x="253" y="28"/>
                </a:cubicBezTo>
                <a:cubicBezTo>
                  <a:pt x="253" y="9"/>
                  <a:pt x="244" y="0"/>
                  <a:pt x="22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45"/>
                  <a:pt x="9" y="55"/>
                  <a:pt x="27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72"/>
          <p:cNvSpPr>
            <a:spLocks noChangeArrowheads="1"/>
          </p:cNvSpPr>
          <p:nvPr/>
        </p:nvSpPr>
        <p:spPr bwMode="auto">
          <a:xfrm>
            <a:off x="9057669" y="8131508"/>
            <a:ext cx="248606" cy="51436"/>
          </a:xfrm>
          <a:custGeom>
            <a:avLst/>
            <a:gdLst>
              <a:gd name="T0" fmla="*/ 27 w 254"/>
              <a:gd name="T1" fmla="*/ 54 h 55"/>
              <a:gd name="T2" fmla="*/ 27 w 254"/>
              <a:gd name="T3" fmla="*/ 54 h 55"/>
              <a:gd name="T4" fmla="*/ 226 w 254"/>
              <a:gd name="T5" fmla="*/ 54 h 55"/>
              <a:gd name="T6" fmla="*/ 253 w 254"/>
              <a:gd name="T7" fmla="*/ 27 h 55"/>
              <a:gd name="T8" fmla="*/ 226 w 254"/>
              <a:gd name="T9" fmla="*/ 0 h 55"/>
              <a:gd name="T10" fmla="*/ 27 w 254"/>
              <a:gd name="T11" fmla="*/ 0 h 55"/>
              <a:gd name="T12" fmla="*/ 0 w 254"/>
              <a:gd name="T13" fmla="*/ 27 h 55"/>
              <a:gd name="T14" fmla="*/ 27 w 25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55">
                <a:moveTo>
                  <a:pt x="27" y="54"/>
                </a:moveTo>
                <a:lnTo>
                  <a:pt x="27" y="54"/>
                </a:lnTo>
                <a:cubicBezTo>
                  <a:pt x="226" y="54"/>
                  <a:pt x="226" y="54"/>
                  <a:pt x="226" y="54"/>
                </a:cubicBezTo>
                <a:cubicBezTo>
                  <a:pt x="244" y="54"/>
                  <a:pt x="253" y="45"/>
                  <a:pt x="253" y="27"/>
                </a:cubicBezTo>
                <a:cubicBezTo>
                  <a:pt x="253" y="9"/>
                  <a:pt x="244" y="0"/>
                  <a:pt x="22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73"/>
          <p:cNvSpPr>
            <a:spLocks noChangeArrowheads="1"/>
          </p:cNvSpPr>
          <p:nvPr/>
        </p:nvSpPr>
        <p:spPr bwMode="auto">
          <a:xfrm>
            <a:off x="9057669" y="8281528"/>
            <a:ext cx="248606" cy="51436"/>
          </a:xfrm>
          <a:custGeom>
            <a:avLst/>
            <a:gdLst>
              <a:gd name="T0" fmla="*/ 27 w 254"/>
              <a:gd name="T1" fmla="*/ 54 h 55"/>
              <a:gd name="T2" fmla="*/ 27 w 254"/>
              <a:gd name="T3" fmla="*/ 54 h 55"/>
              <a:gd name="T4" fmla="*/ 226 w 254"/>
              <a:gd name="T5" fmla="*/ 54 h 55"/>
              <a:gd name="T6" fmla="*/ 253 w 254"/>
              <a:gd name="T7" fmla="*/ 27 h 55"/>
              <a:gd name="T8" fmla="*/ 226 w 254"/>
              <a:gd name="T9" fmla="*/ 0 h 55"/>
              <a:gd name="T10" fmla="*/ 27 w 254"/>
              <a:gd name="T11" fmla="*/ 0 h 55"/>
              <a:gd name="T12" fmla="*/ 0 w 254"/>
              <a:gd name="T13" fmla="*/ 27 h 55"/>
              <a:gd name="T14" fmla="*/ 27 w 25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55">
                <a:moveTo>
                  <a:pt x="27" y="54"/>
                </a:moveTo>
                <a:lnTo>
                  <a:pt x="27" y="54"/>
                </a:lnTo>
                <a:cubicBezTo>
                  <a:pt x="226" y="54"/>
                  <a:pt x="226" y="54"/>
                  <a:pt x="226" y="54"/>
                </a:cubicBezTo>
                <a:cubicBezTo>
                  <a:pt x="244" y="54"/>
                  <a:pt x="253" y="45"/>
                  <a:pt x="253" y="27"/>
                </a:cubicBezTo>
                <a:cubicBezTo>
                  <a:pt x="253" y="9"/>
                  <a:pt x="244" y="0"/>
                  <a:pt x="22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74"/>
          <p:cNvSpPr>
            <a:spLocks noChangeArrowheads="1"/>
          </p:cNvSpPr>
          <p:nvPr/>
        </p:nvSpPr>
        <p:spPr bwMode="auto">
          <a:xfrm>
            <a:off x="14878489" y="11397682"/>
            <a:ext cx="651520" cy="844403"/>
          </a:xfrm>
          <a:custGeom>
            <a:avLst/>
            <a:gdLst>
              <a:gd name="T0" fmla="*/ 623 w 670"/>
              <a:gd name="T1" fmla="*/ 407 h 868"/>
              <a:gd name="T2" fmla="*/ 623 w 670"/>
              <a:gd name="T3" fmla="*/ 407 h 868"/>
              <a:gd name="T4" fmla="*/ 605 w 670"/>
              <a:gd name="T5" fmla="*/ 407 h 868"/>
              <a:gd name="T6" fmla="*/ 605 w 670"/>
              <a:gd name="T7" fmla="*/ 280 h 868"/>
              <a:gd name="T8" fmla="*/ 334 w 670"/>
              <a:gd name="T9" fmla="*/ 0 h 868"/>
              <a:gd name="T10" fmla="*/ 54 w 670"/>
              <a:gd name="T11" fmla="*/ 280 h 868"/>
              <a:gd name="T12" fmla="*/ 63 w 670"/>
              <a:gd name="T13" fmla="*/ 407 h 868"/>
              <a:gd name="T14" fmla="*/ 45 w 670"/>
              <a:gd name="T15" fmla="*/ 407 h 868"/>
              <a:gd name="T16" fmla="*/ 0 w 670"/>
              <a:gd name="T17" fmla="*/ 452 h 868"/>
              <a:gd name="T18" fmla="*/ 0 w 670"/>
              <a:gd name="T19" fmla="*/ 831 h 868"/>
              <a:gd name="T20" fmla="*/ 45 w 670"/>
              <a:gd name="T21" fmla="*/ 867 h 868"/>
              <a:gd name="T22" fmla="*/ 623 w 670"/>
              <a:gd name="T23" fmla="*/ 867 h 868"/>
              <a:gd name="T24" fmla="*/ 669 w 670"/>
              <a:gd name="T25" fmla="*/ 831 h 868"/>
              <a:gd name="T26" fmla="*/ 669 w 670"/>
              <a:gd name="T27" fmla="*/ 452 h 868"/>
              <a:gd name="T28" fmla="*/ 623 w 670"/>
              <a:gd name="T29" fmla="*/ 407 h 868"/>
              <a:gd name="T30" fmla="*/ 117 w 670"/>
              <a:gd name="T31" fmla="*/ 280 h 868"/>
              <a:gd name="T32" fmla="*/ 117 w 670"/>
              <a:gd name="T33" fmla="*/ 280 h 868"/>
              <a:gd name="T34" fmla="*/ 334 w 670"/>
              <a:gd name="T35" fmla="*/ 54 h 868"/>
              <a:gd name="T36" fmla="*/ 551 w 670"/>
              <a:gd name="T37" fmla="*/ 280 h 868"/>
              <a:gd name="T38" fmla="*/ 551 w 670"/>
              <a:gd name="T39" fmla="*/ 407 h 868"/>
              <a:gd name="T40" fmla="*/ 117 w 670"/>
              <a:gd name="T41" fmla="*/ 407 h 868"/>
              <a:gd name="T42" fmla="*/ 117 w 670"/>
              <a:gd name="T43" fmla="*/ 280 h 868"/>
              <a:gd name="T44" fmla="*/ 614 w 670"/>
              <a:gd name="T45" fmla="*/ 813 h 868"/>
              <a:gd name="T46" fmla="*/ 614 w 670"/>
              <a:gd name="T47" fmla="*/ 813 h 868"/>
              <a:gd name="T48" fmla="*/ 63 w 670"/>
              <a:gd name="T49" fmla="*/ 813 h 868"/>
              <a:gd name="T50" fmla="*/ 63 w 670"/>
              <a:gd name="T51" fmla="*/ 461 h 868"/>
              <a:gd name="T52" fmla="*/ 614 w 670"/>
              <a:gd name="T53" fmla="*/ 461 h 868"/>
              <a:gd name="T54" fmla="*/ 614 w 670"/>
              <a:gd name="T55" fmla="*/ 813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0" h="868">
                <a:moveTo>
                  <a:pt x="623" y="407"/>
                </a:moveTo>
                <a:lnTo>
                  <a:pt x="623" y="407"/>
                </a:lnTo>
                <a:cubicBezTo>
                  <a:pt x="605" y="407"/>
                  <a:pt x="605" y="407"/>
                  <a:pt x="605" y="407"/>
                </a:cubicBezTo>
                <a:cubicBezTo>
                  <a:pt x="605" y="280"/>
                  <a:pt x="605" y="280"/>
                  <a:pt x="605" y="280"/>
                </a:cubicBezTo>
                <a:cubicBezTo>
                  <a:pt x="605" y="127"/>
                  <a:pt x="488" y="0"/>
                  <a:pt x="334" y="0"/>
                </a:cubicBezTo>
                <a:cubicBezTo>
                  <a:pt x="181" y="0"/>
                  <a:pt x="54" y="127"/>
                  <a:pt x="54" y="280"/>
                </a:cubicBezTo>
                <a:cubicBezTo>
                  <a:pt x="63" y="407"/>
                  <a:pt x="63" y="407"/>
                  <a:pt x="63" y="407"/>
                </a:cubicBezTo>
                <a:cubicBezTo>
                  <a:pt x="45" y="407"/>
                  <a:pt x="45" y="407"/>
                  <a:pt x="45" y="407"/>
                </a:cubicBezTo>
                <a:cubicBezTo>
                  <a:pt x="18" y="407"/>
                  <a:pt x="0" y="425"/>
                  <a:pt x="0" y="452"/>
                </a:cubicBezTo>
                <a:cubicBezTo>
                  <a:pt x="0" y="831"/>
                  <a:pt x="0" y="831"/>
                  <a:pt x="0" y="831"/>
                </a:cubicBezTo>
                <a:cubicBezTo>
                  <a:pt x="0" y="849"/>
                  <a:pt x="18" y="867"/>
                  <a:pt x="45" y="867"/>
                </a:cubicBezTo>
                <a:cubicBezTo>
                  <a:pt x="623" y="867"/>
                  <a:pt x="623" y="867"/>
                  <a:pt x="623" y="867"/>
                </a:cubicBezTo>
                <a:cubicBezTo>
                  <a:pt x="650" y="867"/>
                  <a:pt x="669" y="849"/>
                  <a:pt x="669" y="831"/>
                </a:cubicBezTo>
                <a:cubicBezTo>
                  <a:pt x="669" y="452"/>
                  <a:pt x="669" y="452"/>
                  <a:pt x="669" y="452"/>
                </a:cubicBezTo>
                <a:cubicBezTo>
                  <a:pt x="669" y="425"/>
                  <a:pt x="650" y="407"/>
                  <a:pt x="623" y="407"/>
                </a:cubicBezTo>
                <a:close/>
                <a:moveTo>
                  <a:pt x="117" y="280"/>
                </a:moveTo>
                <a:lnTo>
                  <a:pt x="117" y="280"/>
                </a:lnTo>
                <a:cubicBezTo>
                  <a:pt x="117" y="154"/>
                  <a:pt x="217" y="54"/>
                  <a:pt x="334" y="54"/>
                </a:cubicBezTo>
                <a:cubicBezTo>
                  <a:pt x="452" y="54"/>
                  <a:pt x="551" y="154"/>
                  <a:pt x="551" y="280"/>
                </a:cubicBezTo>
                <a:cubicBezTo>
                  <a:pt x="551" y="407"/>
                  <a:pt x="551" y="407"/>
                  <a:pt x="551" y="407"/>
                </a:cubicBezTo>
                <a:cubicBezTo>
                  <a:pt x="117" y="407"/>
                  <a:pt x="117" y="407"/>
                  <a:pt x="117" y="407"/>
                </a:cubicBezTo>
                <a:lnTo>
                  <a:pt x="117" y="280"/>
                </a:lnTo>
                <a:close/>
                <a:moveTo>
                  <a:pt x="614" y="813"/>
                </a:moveTo>
                <a:lnTo>
                  <a:pt x="614" y="813"/>
                </a:lnTo>
                <a:cubicBezTo>
                  <a:pt x="63" y="813"/>
                  <a:pt x="63" y="813"/>
                  <a:pt x="63" y="813"/>
                </a:cubicBezTo>
                <a:cubicBezTo>
                  <a:pt x="63" y="461"/>
                  <a:pt x="63" y="461"/>
                  <a:pt x="63" y="461"/>
                </a:cubicBezTo>
                <a:cubicBezTo>
                  <a:pt x="614" y="461"/>
                  <a:pt x="614" y="461"/>
                  <a:pt x="614" y="461"/>
                </a:cubicBezTo>
                <a:lnTo>
                  <a:pt x="614" y="8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75"/>
          <p:cNvSpPr>
            <a:spLocks noChangeArrowheads="1"/>
          </p:cNvSpPr>
          <p:nvPr/>
        </p:nvSpPr>
        <p:spPr bwMode="auto">
          <a:xfrm>
            <a:off x="15337127" y="11942043"/>
            <a:ext cx="51436" cy="158595"/>
          </a:xfrm>
          <a:custGeom>
            <a:avLst/>
            <a:gdLst>
              <a:gd name="T0" fmla="*/ 27 w 55"/>
              <a:gd name="T1" fmla="*/ 163 h 164"/>
              <a:gd name="T2" fmla="*/ 27 w 55"/>
              <a:gd name="T3" fmla="*/ 163 h 164"/>
              <a:gd name="T4" fmla="*/ 54 w 55"/>
              <a:gd name="T5" fmla="*/ 127 h 164"/>
              <a:gd name="T6" fmla="*/ 54 w 55"/>
              <a:gd name="T7" fmla="*/ 28 h 164"/>
              <a:gd name="T8" fmla="*/ 27 w 55"/>
              <a:gd name="T9" fmla="*/ 0 h 164"/>
              <a:gd name="T10" fmla="*/ 0 w 55"/>
              <a:gd name="T11" fmla="*/ 28 h 164"/>
              <a:gd name="T12" fmla="*/ 0 w 55"/>
              <a:gd name="T13" fmla="*/ 127 h 164"/>
              <a:gd name="T14" fmla="*/ 27 w 55"/>
              <a:gd name="T1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4">
                <a:moveTo>
                  <a:pt x="27" y="163"/>
                </a:moveTo>
                <a:lnTo>
                  <a:pt x="27" y="163"/>
                </a:lnTo>
                <a:cubicBezTo>
                  <a:pt x="45" y="163"/>
                  <a:pt x="54" y="145"/>
                  <a:pt x="54" y="127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9"/>
                  <a:pt x="45" y="0"/>
                  <a:pt x="27" y="0"/>
                </a:cubicBezTo>
                <a:cubicBezTo>
                  <a:pt x="18" y="0"/>
                  <a:pt x="0" y="9"/>
                  <a:pt x="0" y="2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45"/>
                  <a:pt x="18" y="163"/>
                  <a:pt x="27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76"/>
          <p:cNvSpPr>
            <a:spLocks noChangeArrowheads="1"/>
          </p:cNvSpPr>
          <p:nvPr/>
        </p:nvSpPr>
        <p:spPr bwMode="auto">
          <a:xfrm>
            <a:off x="11830918" y="5726882"/>
            <a:ext cx="784395" cy="852979"/>
          </a:xfrm>
          <a:custGeom>
            <a:avLst/>
            <a:gdLst>
              <a:gd name="T0" fmla="*/ 623 w 805"/>
              <a:gd name="T1" fmla="*/ 877 h 878"/>
              <a:gd name="T2" fmla="*/ 505 w 805"/>
              <a:gd name="T3" fmla="*/ 859 h 878"/>
              <a:gd name="T4" fmla="*/ 460 w 805"/>
              <a:gd name="T5" fmla="*/ 859 h 878"/>
              <a:gd name="T6" fmla="*/ 199 w 805"/>
              <a:gd name="T7" fmla="*/ 795 h 878"/>
              <a:gd name="T8" fmla="*/ 46 w 805"/>
              <a:gd name="T9" fmla="*/ 768 h 878"/>
              <a:gd name="T10" fmla="*/ 55 w 805"/>
              <a:gd name="T11" fmla="*/ 398 h 878"/>
              <a:gd name="T12" fmla="*/ 217 w 805"/>
              <a:gd name="T13" fmla="*/ 389 h 878"/>
              <a:gd name="T14" fmla="*/ 335 w 805"/>
              <a:gd name="T15" fmla="*/ 235 h 878"/>
              <a:gd name="T16" fmla="*/ 317 w 805"/>
              <a:gd name="T17" fmla="*/ 91 h 878"/>
              <a:gd name="T18" fmla="*/ 451 w 805"/>
              <a:gd name="T19" fmla="*/ 28 h 878"/>
              <a:gd name="T20" fmla="*/ 533 w 805"/>
              <a:gd name="T21" fmla="*/ 244 h 878"/>
              <a:gd name="T22" fmla="*/ 533 w 805"/>
              <a:gd name="T23" fmla="*/ 317 h 878"/>
              <a:gd name="T24" fmla="*/ 732 w 805"/>
              <a:gd name="T25" fmla="*/ 344 h 878"/>
              <a:gd name="T26" fmla="*/ 777 w 805"/>
              <a:gd name="T27" fmla="*/ 497 h 878"/>
              <a:gd name="T28" fmla="*/ 768 w 805"/>
              <a:gd name="T29" fmla="*/ 633 h 878"/>
              <a:gd name="T30" fmla="*/ 732 w 805"/>
              <a:gd name="T31" fmla="*/ 759 h 878"/>
              <a:gd name="T32" fmla="*/ 704 w 805"/>
              <a:gd name="T33" fmla="*/ 850 h 878"/>
              <a:gd name="T34" fmla="*/ 479 w 805"/>
              <a:gd name="T35" fmla="*/ 804 h 878"/>
              <a:gd name="T36" fmla="*/ 515 w 805"/>
              <a:gd name="T37" fmla="*/ 804 h 878"/>
              <a:gd name="T38" fmla="*/ 659 w 805"/>
              <a:gd name="T39" fmla="*/ 813 h 878"/>
              <a:gd name="T40" fmla="*/ 668 w 805"/>
              <a:gd name="T41" fmla="*/ 759 h 878"/>
              <a:gd name="T42" fmla="*/ 686 w 805"/>
              <a:gd name="T43" fmla="*/ 714 h 878"/>
              <a:gd name="T44" fmla="*/ 704 w 805"/>
              <a:gd name="T45" fmla="*/ 642 h 878"/>
              <a:gd name="T46" fmla="*/ 722 w 805"/>
              <a:gd name="T47" fmla="*/ 597 h 878"/>
              <a:gd name="T48" fmla="*/ 749 w 805"/>
              <a:gd name="T49" fmla="*/ 560 h 878"/>
              <a:gd name="T50" fmla="*/ 704 w 805"/>
              <a:gd name="T51" fmla="*/ 497 h 878"/>
              <a:gd name="T52" fmla="*/ 740 w 805"/>
              <a:gd name="T53" fmla="*/ 443 h 878"/>
              <a:gd name="T54" fmla="*/ 641 w 805"/>
              <a:gd name="T55" fmla="*/ 398 h 878"/>
              <a:gd name="T56" fmla="*/ 479 w 805"/>
              <a:gd name="T57" fmla="*/ 235 h 878"/>
              <a:gd name="T58" fmla="*/ 388 w 805"/>
              <a:gd name="T59" fmla="*/ 64 h 878"/>
              <a:gd name="T60" fmla="*/ 370 w 805"/>
              <a:gd name="T61" fmla="*/ 91 h 878"/>
              <a:gd name="T62" fmla="*/ 317 w 805"/>
              <a:gd name="T63" fmla="*/ 362 h 878"/>
              <a:gd name="T64" fmla="*/ 226 w 805"/>
              <a:gd name="T65" fmla="*/ 443 h 878"/>
              <a:gd name="T66" fmla="*/ 100 w 805"/>
              <a:gd name="T67" fmla="*/ 434 h 878"/>
              <a:gd name="T68" fmla="*/ 91 w 805"/>
              <a:gd name="T69" fmla="*/ 732 h 878"/>
              <a:gd name="T70" fmla="*/ 181 w 805"/>
              <a:gd name="T71" fmla="*/ 741 h 878"/>
              <a:gd name="T72" fmla="*/ 263 w 805"/>
              <a:gd name="T73" fmla="*/ 723 h 878"/>
              <a:gd name="T74" fmla="*/ 397 w 805"/>
              <a:gd name="T75" fmla="*/ 787 h 878"/>
              <a:gd name="T76" fmla="*/ 479 w 805"/>
              <a:gd name="T77" fmla="*/ 804 h 878"/>
              <a:gd name="T78" fmla="*/ 370 w 805"/>
              <a:gd name="T79" fmla="*/ 8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5" h="878">
                <a:moveTo>
                  <a:pt x="623" y="877"/>
                </a:moveTo>
                <a:lnTo>
                  <a:pt x="623" y="877"/>
                </a:lnTo>
                <a:cubicBezTo>
                  <a:pt x="614" y="877"/>
                  <a:pt x="605" y="877"/>
                  <a:pt x="596" y="877"/>
                </a:cubicBezTo>
                <a:cubicBezTo>
                  <a:pt x="560" y="877"/>
                  <a:pt x="524" y="868"/>
                  <a:pt x="505" y="859"/>
                </a:cubicBezTo>
                <a:cubicBezTo>
                  <a:pt x="496" y="859"/>
                  <a:pt x="487" y="859"/>
                  <a:pt x="469" y="859"/>
                </a:cubicBezTo>
                <a:cubicBezTo>
                  <a:pt x="469" y="859"/>
                  <a:pt x="469" y="859"/>
                  <a:pt x="460" y="859"/>
                </a:cubicBezTo>
                <a:cubicBezTo>
                  <a:pt x="415" y="859"/>
                  <a:pt x="335" y="832"/>
                  <a:pt x="272" y="777"/>
                </a:cubicBezTo>
                <a:cubicBezTo>
                  <a:pt x="253" y="787"/>
                  <a:pt x="208" y="795"/>
                  <a:pt x="199" y="795"/>
                </a:cubicBezTo>
                <a:cubicBezTo>
                  <a:pt x="190" y="795"/>
                  <a:pt x="172" y="804"/>
                  <a:pt x="172" y="804"/>
                </a:cubicBezTo>
                <a:cubicBezTo>
                  <a:pt x="127" y="813"/>
                  <a:pt x="73" y="804"/>
                  <a:pt x="46" y="768"/>
                </a:cubicBezTo>
                <a:cubicBezTo>
                  <a:pt x="19" y="732"/>
                  <a:pt x="0" y="669"/>
                  <a:pt x="0" y="597"/>
                </a:cubicBezTo>
                <a:cubicBezTo>
                  <a:pt x="0" y="488"/>
                  <a:pt x="28" y="425"/>
                  <a:pt x="55" y="398"/>
                </a:cubicBezTo>
                <a:cubicBezTo>
                  <a:pt x="73" y="380"/>
                  <a:pt x="91" y="380"/>
                  <a:pt x="109" y="380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26" y="371"/>
                  <a:pt x="253" y="353"/>
                  <a:pt x="272" y="326"/>
                </a:cubicBezTo>
                <a:cubicBezTo>
                  <a:pt x="335" y="253"/>
                  <a:pt x="335" y="235"/>
                  <a:pt x="335" y="235"/>
                </a:cubicBezTo>
                <a:cubicBezTo>
                  <a:pt x="335" y="145"/>
                  <a:pt x="326" y="127"/>
                  <a:pt x="317" y="118"/>
                </a:cubicBezTo>
                <a:cubicBezTo>
                  <a:pt x="317" y="109"/>
                  <a:pt x="317" y="100"/>
                  <a:pt x="317" y="91"/>
                </a:cubicBezTo>
                <a:cubicBezTo>
                  <a:pt x="308" y="64"/>
                  <a:pt x="326" y="28"/>
                  <a:pt x="361" y="18"/>
                </a:cubicBezTo>
                <a:cubicBezTo>
                  <a:pt x="388" y="0"/>
                  <a:pt x="424" y="9"/>
                  <a:pt x="451" y="28"/>
                </a:cubicBezTo>
                <a:cubicBezTo>
                  <a:pt x="479" y="45"/>
                  <a:pt x="505" y="73"/>
                  <a:pt x="533" y="118"/>
                </a:cubicBezTo>
                <a:cubicBezTo>
                  <a:pt x="542" y="154"/>
                  <a:pt x="542" y="199"/>
                  <a:pt x="533" y="244"/>
                </a:cubicBezTo>
                <a:cubicBezTo>
                  <a:pt x="533" y="262"/>
                  <a:pt x="524" y="281"/>
                  <a:pt x="524" y="290"/>
                </a:cubicBezTo>
                <a:cubicBezTo>
                  <a:pt x="524" y="307"/>
                  <a:pt x="533" y="307"/>
                  <a:pt x="533" y="317"/>
                </a:cubicBezTo>
                <a:cubicBezTo>
                  <a:pt x="569" y="335"/>
                  <a:pt x="596" y="335"/>
                  <a:pt x="641" y="344"/>
                </a:cubicBezTo>
                <a:cubicBezTo>
                  <a:pt x="668" y="344"/>
                  <a:pt x="695" y="344"/>
                  <a:pt x="732" y="344"/>
                </a:cubicBezTo>
                <a:cubicBezTo>
                  <a:pt x="777" y="353"/>
                  <a:pt x="804" y="389"/>
                  <a:pt x="795" y="452"/>
                </a:cubicBezTo>
                <a:cubicBezTo>
                  <a:pt x="795" y="470"/>
                  <a:pt x="786" y="488"/>
                  <a:pt x="777" y="497"/>
                </a:cubicBezTo>
                <a:cubicBezTo>
                  <a:pt x="795" y="515"/>
                  <a:pt x="804" y="534"/>
                  <a:pt x="804" y="560"/>
                </a:cubicBezTo>
                <a:cubicBezTo>
                  <a:pt x="804" y="597"/>
                  <a:pt x="786" y="624"/>
                  <a:pt x="768" y="633"/>
                </a:cubicBezTo>
                <a:cubicBezTo>
                  <a:pt x="777" y="651"/>
                  <a:pt x="786" y="678"/>
                  <a:pt x="777" y="705"/>
                </a:cubicBezTo>
                <a:cubicBezTo>
                  <a:pt x="768" y="732"/>
                  <a:pt x="758" y="750"/>
                  <a:pt x="732" y="759"/>
                </a:cubicBezTo>
                <a:lnTo>
                  <a:pt x="732" y="768"/>
                </a:lnTo>
                <a:cubicBezTo>
                  <a:pt x="740" y="795"/>
                  <a:pt x="722" y="832"/>
                  <a:pt x="704" y="850"/>
                </a:cubicBezTo>
                <a:cubicBezTo>
                  <a:pt x="686" y="868"/>
                  <a:pt x="659" y="877"/>
                  <a:pt x="623" y="877"/>
                </a:cubicBezTo>
                <a:close/>
                <a:moveTo>
                  <a:pt x="479" y="804"/>
                </a:moveTo>
                <a:lnTo>
                  <a:pt x="479" y="804"/>
                </a:lnTo>
                <a:cubicBezTo>
                  <a:pt x="496" y="804"/>
                  <a:pt x="505" y="804"/>
                  <a:pt x="515" y="804"/>
                </a:cubicBezTo>
                <a:cubicBezTo>
                  <a:pt x="542" y="813"/>
                  <a:pt x="569" y="813"/>
                  <a:pt x="605" y="823"/>
                </a:cubicBezTo>
                <a:cubicBezTo>
                  <a:pt x="650" y="823"/>
                  <a:pt x="659" y="813"/>
                  <a:pt x="659" y="813"/>
                </a:cubicBezTo>
                <a:cubicBezTo>
                  <a:pt x="677" y="804"/>
                  <a:pt x="677" y="787"/>
                  <a:pt x="677" y="777"/>
                </a:cubicBezTo>
                <a:cubicBezTo>
                  <a:pt x="677" y="768"/>
                  <a:pt x="668" y="759"/>
                  <a:pt x="668" y="759"/>
                </a:cubicBezTo>
                <a:cubicBezTo>
                  <a:pt x="659" y="750"/>
                  <a:pt x="659" y="741"/>
                  <a:pt x="659" y="732"/>
                </a:cubicBezTo>
                <a:cubicBezTo>
                  <a:pt x="668" y="723"/>
                  <a:pt x="677" y="714"/>
                  <a:pt x="686" y="714"/>
                </a:cubicBezTo>
                <a:cubicBezTo>
                  <a:pt x="704" y="705"/>
                  <a:pt x="722" y="696"/>
                  <a:pt x="722" y="687"/>
                </a:cubicBezTo>
                <a:cubicBezTo>
                  <a:pt x="732" y="678"/>
                  <a:pt x="713" y="651"/>
                  <a:pt x="704" y="642"/>
                </a:cubicBezTo>
                <a:cubicBezTo>
                  <a:pt x="695" y="642"/>
                  <a:pt x="695" y="624"/>
                  <a:pt x="695" y="615"/>
                </a:cubicBezTo>
                <a:cubicBezTo>
                  <a:pt x="704" y="606"/>
                  <a:pt x="704" y="597"/>
                  <a:pt x="722" y="597"/>
                </a:cubicBezTo>
                <a:cubicBezTo>
                  <a:pt x="722" y="597"/>
                  <a:pt x="732" y="597"/>
                  <a:pt x="732" y="588"/>
                </a:cubicBezTo>
                <a:cubicBezTo>
                  <a:pt x="740" y="579"/>
                  <a:pt x="749" y="570"/>
                  <a:pt x="749" y="560"/>
                </a:cubicBezTo>
                <a:cubicBezTo>
                  <a:pt x="749" y="560"/>
                  <a:pt x="749" y="543"/>
                  <a:pt x="713" y="524"/>
                </a:cubicBezTo>
                <a:cubicBezTo>
                  <a:pt x="704" y="524"/>
                  <a:pt x="704" y="506"/>
                  <a:pt x="704" y="497"/>
                </a:cubicBezTo>
                <a:cubicBezTo>
                  <a:pt x="704" y="488"/>
                  <a:pt x="704" y="479"/>
                  <a:pt x="713" y="479"/>
                </a:cubicBezTo>
                <a:cubicBezTo>
                  <a:pt x="722" y="470"/>
                  <a:pt x="740" y="452"/>
                  <a:pt x="740" y="443"/>
                </a:cubicBezTo>
                <a:cubicBezTo>
                  <a:pt x="749" y="407"/>
                  <a:pt x="732" y="407"/>
                  <a:pt x="722" y="398"/>
                </a:cubicBezTo>
                <a:cubicBezTo>
                  <a:pt x="695" y="398"/>
                  <a:pt x="668" y="398"/>
                  <a:pt x="641" y="398"/>
                </a:cubicBezTo>
                <a:cubicBezTo>
                  <a:pt x="596" y="398"/>
                  <a:pt x="542" y="398"/>
                  <a:pt x="496" y="362"/>
                </a:cubicBezTo>
                <a:cubicBezTo>
                  <a:pt x="460" y="335"/>
                  <a:pt x="469" y="290"/>
                  <a:pt x="479" y="235"/>
                </a:cubicBezTo>
                <a:cubicBezTo>
                  <a:pt x="479" y="199"/>
                  <a:pt x="487" y="163"/>
                  <a:pt x="479" y="145"/>
                </a:cubicBezTo>
                <a:cubicBezTo>
                  <a:pt x="451" y="91"/>
                  <a:pt x="415" y="64"/>
                  <a:pt x="388" y="64"/>
                </a:cubicBezTo>
                <a:cubicBezTo>
                  <a:pt x="379" y="64"/>
                  <a:pt x="370" y="73"/>
                  <a:pt x="370" y="82"/>
                </a:cubicBezTo>
                <a:lnTo>
                  <a:pt x="370" y="91"/>
                </a:lnTo>
                <a:cubicBezTo>
                  <a:pt x="379" y="118"/>
                  <a:pt x="388" y="136"/>
                  <a:pt x="388" y="235"/>
                </a:cubicBezTo>
                <a:cubicBezTo>
                  <a:pt x="388" y="253"/>
                  <a:pt x="379" y="281"/>
                  <a:pt x="317" y="362"/>
                </a:cubicBezTo>
                <a:cubicBezTo>
                  <a:pt x="281" y="398"/>
                  <a:pt x="253" y="434"/>
                  <a:pt x="244" y="434"/>
                </a:cubicBezTo>
                <a:cubicBezTo>
                  <a:pt x="244" y="443"/>
                  <a:pt x="235" y="443"/>
                  <a:pt x="226" y="443"/>
                </a:cubicBezTo>
                <a:cubicBezTo>
                  <a:pt x="109" y="434"/>
                  <a:pt x="109" y="434"/>
                  <a:pt x="109" y="434"/>
                </a:cubicBezTo>
                <a:cubicBezTo>
                  <a:pt x="100" y="434"/>
                  <a:pt x="100" y="434"/>
                  <a:pt x="100" y="434"/>
                </a:cubicBezTo>
                <a:cubicBezTo>
                  <a:pt x="82" y="452"/>
                  <a:pt x="55" y="497"/>
                  <a:pt x="55" y="597"/>
                </a:cubicBezTo>
                <a:cubicBezTo>
                  <a:pt x="55" y="651"/>
                  <a:pt x="64" y="705"/>
                  <a:pt x="91" y="732"/>
                </a:cubicBezTo>
                <a:cubicBezTo>
                  <a:pt x="109" y="750"/>
                  <a:pt x="127" y="759"/>
                  <a:pt x="154" y="750"/>
                </a:cubicBezTo>
                <a:cubicBezTo>
                  <a:pt x="163" y="750"/>
                  <a:pt x="172" y="741"/>
                  <a:pt x="181" y="741"/>
                </a:cubicBezTo>
                <a:cubicBezTo>
                  <a:pt x="190" y="741"/>
                  <a:pt x="217" y="732"/>
                  <a:pt x="235" y="732"/>
                </a:cubicBezTo>
                <a:cubicBezTo>
                  <a:pt x="244" y="732"/>
                  <a:pt x="253" y="723"/>
                  <a:pt x="263" y="723"/>
                </a:cubicBezTo>
                <a:cubicBezTo>
                  <a:pt x="272" y="723"/>
                  <a:pt x="290" y="723"/>
                  <a:pt x="299" y="732"/>
                </a:cubicBezTo>
                <a:cubicBezTo>
                  <a:pt x="335" y="759"/>
                  <a:pt x="370" y="777"/>
                  <a:pt x="397" y="787"/>
                </a:cubicBezTo>
                <a:cubicBezTo>
                  <a:pt x="424" y="795"/>
                  <a:pt x="451" y="804"/>
                  <a:pt x="469" y="804"/>
                </a:cubicBezTo>
                <a:lnTo>
                  <a:pt x="479" y="804"/>
                </a:lnTo>
                <a:close/>
                <a:moveTo>
                  <a:pt x="370" y="82"/>
                </a:moveTo>
                <a:lnTo>
                  <a:pt x="370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77"/>
          <p:cNvSpPr>
            <a:spLocks noChangeArrowheads="1"/>
          </p:cNvSpPr>
          <p:nvPr/>
        </p:nvSpPr>
        <p:spPr bwMode="auto">
          <a:xfrm>
            <a:off x="11612314" y="9228805"/>
            <a:ext cx="561509" cy="561506"/>
          </a:xfrm>
          <a:custGeom>
            <a:avLst/>
            <a:gdLst>
              <a:gd name="T0" fmla="*/ 289 w 579"/>
              <a:gd name="T1" fmla="*/ 578 h 579"/>
              <a:gd name="T2" fmla="*/ 289 w 579"/>
              <a:gd name="T3" fmla="*/ 578 h 579"/>
              <a:gd name="T4" fmla="*/ 0 w 579"/>
              <a:gd name="T5" fmla="*/ 289 h 579"/>
              <a:gd name="T6" fmla="*/ 289 w 579"/>
              <a:gd name="T7" fmla="*/ 0 h 579"/>
              <a:gd name="T8" fmla="*/ 578 w 579"/>
              <a:gd name="T9" fmla="*/ 289 h 579"/>
              <a:gd name="T10" fmla="*/ 289 w 579"/>
              <a:gd name="T11" fmla="*/ 578 h 579"/>
              <a:gd name="T12" fmla="*/ 289 w 579"/>
              <a:gd name="T13" fmla="*/ 99 h 579"/>
              <a:gd name="T14" fmla="*/ 289 w 579"/>
              <a:gd name="T15" fmla="*/ 99 h 579"/>
              <a:gd name="T16" fmla="*/ 99 w 579"/>
              <a:gd name="T17" fmla="*/ 289 h 579"/>
              <a:gd name="T18" fmla="*/ 289 w 579"/>
              <a:gd name="T19" fmla="*/ 469 h 579"/>
              <a:gd name="T20" fmla="*/ 478 w 579"/>
              <a:gd name="T21" fmla="*/ 289 h 579"/>
              <a:gd name="T22" fmla="*/ 289 w 579"/>
              <a:gd name="T23" fmla="*/ 9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9" h="579">
                <a:moveTo>
                  <a:pt x="289" y="578"/>
                </a:moveTo>
                <a:lnTo>
                  <a:pt x="289" y="578"/>
                </a:lnTo>
                <a:cubicBezTo>
                  <a:pt x="126" y="578"/>
                  <a:pt x="0" y="442"/>
                  <a:pt x="0" y="289"/>
                </a:cubicBezTo>
                <a:cubicBezTo>
                  <a:pt x="0" y="126"/>
                  <a:pt x="126" y="0"/>
                  <a:pt x="289" y="0"/>
                </a:cubicBezTo>
                <a:cubicBezTo>
                  <a:pt x="451" y="0"/>
                  <a:pt x="578" y="126"/>
                  <a:pt x="578" y="289"/>
                </a:cubicBezTo>
                <a:cubicBezTo>
                  <a:pt x="578" y="442"/>
                  <a:pt x="451" y="578"/>
                  <a:pt x="289" y="578"/>
                </a:cubicBezTo>
                <a:close/>
                <a:moveTo>
                  <a:pt x="289" y="99"/>
                </a:moveTo>
                <a:lnTo>
                  <a:pt x="289" y="99"/>
                </a:lnTo>
                <a:cubicBezTo>
                  <a:pt x="180" y="99"/>
                  <a:pt x="99" y="180"/>
                  <a:pt x="99" y="289"/>
                </a:cubicBezTo>
                <a:cubicBezTo>
                  <a:pt x="99" y="388"/>
                  <a:pt x="180" y="469"/>
                  <a:pt x="289" y="469"/>
                </a:cubicBezTo>
                <a:cubicBezTo>
                  <a:pt x="388" y="469"/>
                  <a:pt x="478" y="388"/>
                  <a:pt x="478" y="289"/>
                </a:cubicBezTo>
                <a:cubicBezTo>
                  <a:pt x="478" y="180"/>
                  <a:pt x="388" y="99"/>
                  <a:pt x="289" y="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78"/>
          <p:cNvSpPr>
            <a:spLocks noChangeArrowheads="1"/>
          </p:cNvSpPr>
          <p:nvPr/>
        </p:nvSpPr>
        <p:spPr bwMode="auto">
          <a:xfrm>
            <a:off x="11419432" y="9846035"/>
            <a:ext cx="947275" cy="535788"/>
          </a:xfrm>
          <a:custGeom>
            <a:avLst/>
            <a:gdLst>
              <a:gd name="T0" fmla="*/ 929 w 976"/>
              <a:gd name="T1" fmla="*/ 551 h 552"/>
              <a:gd name="T2" fmla="*/ 929 w 976"/>
              <a:gd name="T3" fmla="*/ 551 h 552"/>
              <a:gd name="T4" fmla="*/ 45 w 976"/>
              <a:gd name="T5" fmla="*/ 551 h 552"/>
              <a:gd name="T6" fmla="*/ 0 w 976"/>
              <a:gd name="T7" fmla="*/ 497 h 552"/>
              <a:gd name="T8" fmla="*/ 0 w 976"/>
              <a:gd name="T9" fmla="*/ 289 h 552"/>
              <a:gd name="T10" fmla="*/ 90 w 976"/>
              <a:gd name="T11" fmla="*/ 117 h 552"/>
              <a:gd name="T12" fmla="*/ 488 w 976"/>
              <a:gd name="T13" fmla="*/ 0 h 552"/>
              <a:gd name="T14" fmla="*/ 884 w 976"/>
              <a:gd name="T15" fmla="*/ 117 h 552"/>
              <a:gd name="T16" fmla="*/ 975 w 976"/>
              <a:gd name="T17" fmla="*/ 289 h 552"/>
              <a:gd name="T18" fmla="*/ 975 w 976"/>
              <a:gd name="T19" fmla="*/ 497 h 552"/>
              <a:gd name="T20" fmla="*/ 929 w 976"/>
              <a:gd name="T21" fmla="*/ 551 h 552"/>
              <a:gd name="T22" fmla="*/ 99 w 976"/>
              <a:gd name="T23" fmla="*/ 443 h 552"/>
              <a:gd name="T24" fmla="*/ 99 w 976"/>
              <a:gd name="T25" fmla="*/ 443 h 552"/>
              <a:gd name="T26" fmla="*/ 875 w 976"/>
              <a:gd name="T27" fmla="*/ 443 h 552"/>
              <a:gd name="T28" fmla="*/ 875 w 976"/>
              <a:gd name="T29" fmla="*/ 289 h 552"/>
              <a:gd name="T30" fmla="*/ 830 w 976"/>
              <a:gd name="T31" fmla="*/ 199 h 552"/>
              <a:gd name="T32" fmla="*/ 488 w 976"/>
              <a:gd name="T33" fmla="*/ 99 h 552"/>
              <a:gd name="T34" fmla="*/ 144 w 976"/>
              <a:gd name="T35" fmla="*/ 199 h 552"/>
              <a:gd name="T36" fmla="*/ 99 w 976"/>
              <a:gd name="T37" fmla="*/ 289 h 552"/>
              <a:gd name="T38" fmla="*/ 99 w 976"/>
              <a:gd name="T39" fmla="*/ 44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6" h="552">
                <a:moveTo>
                  <a:pt x="929" y="551"/>
                </a:moveTo>
                <a:lnTo>
                  <a:pt x="929" y="551"/>
                </a:lnTo>
                <a:cubicBezTo>
                  <a:pt x="45" y="551"/>
                  <a:pt x="45" y="551"/>
                  <a:pt x="45" y="551"/>
                </a:cubicBezTo>
                <a:cubicBezTo>
                  <a:pt x="18" y="551"/>
                  <a:pt x="0" y="524"/>
                  <a:pt x="0" y="497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226"/>
                  <a:pt x="27" y="153"/>
                  <a:pt x="90" y="117"/>
                </a:cubicBezTo>
                <a:cubicBezTo>
                  <a:pt x="199" y="36"/>
                  <a:pt x="343" y="0"/>
                  <a:pt x="488" y="0"/>
                </a:cubicBezTo>
                <a:cubicBezTo>
                  <a:pt x="632" y="0"/>
                  <a:pt x="777" y="36"/>
                  <a:pt x="884" y="117"/>
                </a:cubicBezTo>
                <a:cubicBezTo>
                  <a:pt x="939" y="163"/>
                  <a:pt x="975" y="226"/>
                  <a:pt x="975" y="289"/>
                </a:cubicBezTo>
                <a:cubicBezTo>
                  <a:pt x="975" y="352"/>
                  <a:pt x="975" y="434"/>
                  <a:pt x="975" y="497"/>
                </a:cubicBezTo>
                <a:cubicBezTo>
                  <a:pt x="975" y="524"/>
                  <a:pt x="957" y="551"/>
                  <a:pt x="929" y="551"/>
                </a:cubicBezTo>
                <a:close/>
                <a:moveTo>
                  <a:pt x="99" y="443"/>
                </a:moveTo>
                <a:lnTo>
                  <a:pt x="99" y="443"/>
                </a:lnTo>
                <a:cubicBezTo>
                  <a:pt x="875" y="443"/>
                  <a:pt x="875" y="443"/>
                  <a:pt x="875" y="443"/>
                </a:cubicBezTo>
                <a:cubicBezTo>
                  <a:pt x="875" y="388"/>
                  <a:pt x="875" y="334"/>
                  <a:pt x="875" y="289"/>
                </a:cubicBezTo>
                <a:cubicBezTo>
                  <a:pt x="875" y="253"/>
                  <a:pt x="857" y="226"/>
                  <a:pt x="830" y="199"/>
                </a:cubicBezTo>
                <a:cubicBezTo>
                  <a:pt x="732" y="135"/>
                  <a:pt x="614" y="99"/>
                  <a:pt x="488" y="99"/>
                </a:cubicBezTo>
                <a:cubicBezTo>
                  <a:pt x="361" y="99"/>
                  <a:pt x="244" y="135"/>
                  <a:pt x="144" y="199"/>
                </a:cubicBezTo>
                <a:cubicBezTo>
                  <a:pt x="117" y="226"/>
                  <a:pt x="99" y="253"/>
                  <a:pt x="99" y="289"/>
                </a:cubicBezTo>
                <a:lnTo>
                  <a:pt x="99" y="4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79"/>
          <p:cNvSpPr>
            <a:spLocks noChangeArrowheads="1"/>
          </p:cNvSpPr>
          <p:nvPr/>
        </p:nvSpPr>
        <p:spPr bwMode="auto">
          <a:xfrm>
            <a:off x="12263835" y="9327389"/>
            <a:ext cx="467210" cy="475783"/>
          </a:xfrm>
          <a:custGeom>
            <a:avLst/>
            <a:gdLst>
              <a:gd name="T0" fmla="*/ 244 w 480"/>
              <a:gd name="T1" fmla="*/ 488 h 489"/>
              <a:gd name="T2" fmla="*/ 244 w 480"/>
              <a:gd name="T3" fmla="*/ 488 h 489"/>
              <a:gd name="T4" fmla="*/ 0 w 480"/>
              <a:gd name="T5" fmla="*/ 244 h 489"/>
              <a:gd name="T6" fmla="*/ 244 w 480"/>
              <a:gd name="T7" fmla="*/ 0 h 489"/>
              <a:gd name="T8" fmla="*/ 479 w 480"/>
              <a:gd name="T9" fmla="*/ 244 h 489"/>
              <a:gd name="T10" fmla="*/ 244 w 480"/>
              <a:gd name="T11" fmla="*/ 488 h 489"/>
              <a:gd name="T12" fmla="*/ 244 w 480"/>
              <a:gd name="T13" fmla="*/ 99 h 489"/>
              <a:gd name="T14" fmla="*/ 244 w 480"/>
              <a:gd name="T15" fmla="*/ 99 h 489"/>
              <a:gd name="T16" fmla="*/ 100 w 480"/>
              <a:gd name="T17" fmla="*/ 244 h 489"/>
              <a:gd name="T18" fmla="*/ 244 w 480"/>
              <a:gd name="T19" fmla="*/ 379 h 489"/>
              <a:gd name="T20" fmla="*/ 380 w 480"/>
              <a:gd name="T21" fmla="*/ 244 h 489"/>
              <a:gd name="T22" fmla="*/ 244 w 480"/>
              <a:gd name="T23" fmla="*/ 9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0" h="489">
                <a:moveTo>
                  <a:pt x="244" y="488"/>
                </a:moveTo>
                <a:lnTo>
                  <a:pt x="244" y="488"/>
                </a:lnTo>
                <a:cubicBezTo>
                  <a:pt x="109" y="488"/>
                  <a:pt x="0" y="379"/>
                  <a:pt x="0" y="244"/>
                </a:cubicBezTo>
                <a:cubicBezTo>
                  <a:pt x="0" y="108"/>
                  <a:pt x="109" y="0"/>
                  <a:pt x="244" y="0"/>
                </a:cubicBezTo>
                <a:cubicBezTo>
                  <a:pt x="371" y="0"/>
                  <a:pt x="479" y="108"/>
                  <a:pt x="479" y="244"/>
                </a:cubicBezTo>
                <a:cubicBezTo>
                  <a:pt x="479" y="379"/>
                  <a:pt x="371" y="488"/>
                  <a:pt x="244" y="488"/>
                </a:cubicBezTo>
                <a:close/>
                <a:moveTo>
                  <a:pt x="244" y="99"/>
                </a:moveTo>
                <a:lnTo>
                  <a:pt x="244" y="99"/>
                </a:lnTo>
                <a:cubicBezTo>
                  <a:pt x="163" y="99"/>
                  <a:pt x="100" y="162"/>
                  <a:pt x="100" y="244"/>
                </a:cubicBezTo>
                <a:cubicBezTo>
                  <a:pt x="100" y="316"/>
                  <a:pt x="163" y="379"/>
                  <a:pt x="244" y="379"/>
                </a:cubicBezTo>
                <a:cubicBezTo>
                  <a:pt x="316" y="379"/>
                  <a:pt x="380" y="316"/>
                  <a:pt x="380" y="244"/>
                </a:cubicBezTo>
                <a:cubicBezTo>
                  <a:pt x="380" y="162"/>
                  <a:pt x="316" y="99"/>
                  <a:pt x="244" y="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80"/>
          <p:cNvSpPr>
            <a:spLocks noChangeArrowheads="1"/>
          </p:cNvSpPr>
          <p:nvPr/>
        </p:nvSpPr>
        <p:spPr bwMode="auto">
          <a:xfrm>
            <a:off x="12323843" y="9863180"/>
            <a:ext cx="608657" cy="492925"/>
          </a:xfrm>
          <a:custGeom>
            <a:avLst/>
            <a:gdLst>
              <a:gd name="T0" fmla="*/ 579 w 625"/>
              <a:gd name="T1" fmla="*/ 506 h 507"/>
              <a:gd name="T2" fmla="*/ 579 w 625"/>
              <a:gd name="T3" fmla="*/ 506 h 507"/>
              <a:gd name="T4" fmla="*/ 190 w 625"/>
              <a:gd name="T5" fmla="*/ 506 h 507"/>
              <a:gd name="T6" fmla="*/ 136 w 625"/>
              <a:gd name="T7" fmla="*/ 452 h 507"/>
              <a:gd name="T8" fmla="*/ 190 w 625"/>
              <a:gd name="T9" fmla="*/ 407 h 507"/>
              <a:gd name="T10" fmla="*/ 525 w 625"/>
              <a:gd name="T11" fmla="*/ 407 h 507"/>
              <a:gd name="T12" fmla="*/ 525 w 625"/>
              <a:gd name="T13" fmla="*/ 271 h 507"/>
              <a:gd name="T14" fmla="*/ 488 w 625"/>
              <a:gd name="T15" fmla="*/ 199 h 507"/>
              <a:gd name="T16" fmla="*/ 181 w 625"/>
              <a:gd name="T17" fmla="*/ 108 h 507"/>
              <a:gd name="T18" fmla="*/ 73 w 625"/>
              <a:gd name="T19" fmla="*/ 117 h 507"/>
              <a:gd name="T20" fmla="*/ 10 w 625"/>
              <a:gd name="T21" fmla="*/ 81 h 507"/>
              <a:gd name="T22" fmla="*/ 46 w 625"/>
              <a:gd name="T23" fmla="*/ 18 h 507"/>
              <a:gd name="T24" fmla="*/ 181 w 625"/>
              <a:gd name="T25" fmla="*/ 0 h 507"/>
              <a:gd name="T26" fmla="*/ 543 w 625"/>
              <a:gd name="T27" fmla="*/ 117 h 507"/>
              <a:gd name="T28" fmla="*/ 624 w 625"/>
              <a:gd name="T29" fmla="*/ 271 h 507"/>
              <a:gd name="T30" fmla="*/ 624 w 625"/>
              <a:gd name="T31" fmla="*/ 452 h 507"/>
              <a:gd name="T32" fmla="*/ 579 w 625"/>
              <a:gd name="T33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5" h="507">
                <a:moveTo>
                  <a:pt x="579" y="506"/>
                </a:moveTo>
                <a:lnTo>
                  <a:pt x="579" y="506"/>
                </a:lnTo>
                <a:cubicBezTo>
                  <a:pt x="190" y="506"/>
                  <a:pt x="190" y="506"/>
                  <a:pt x="190" y="506"/>
                </a:cubicBezTo>
                <a:cubicBezTo>
                  <a:pt x="163" y="506"/>
                  <a:pt x="136" y="479"/>
                  <a:pt x="136" y="452"/>
                </a:cubicBezTo>
                <a:cubicBezTo>
                  <a:pt x="136" y="425"/>
                  <a:pt x="163" y="407"/>
                  <a:pt x="190" y="407"/>
                </a:cubicBezTo>
                <a:cubicBezTo>
                  <a:pt x="525" y="407"/>
                  <a:pt x="525" y="407"/>
                  <a:pt x="525" y="407"/>
                </a:cubicBezTo>
                <a:cubicBezTo>
                  <a:pt x="525" y="352"/>
                  <a:pt x="525" y="307"/>
                  <a:pt x="525" y="271"/>
                </a:cubicBezTo>
                <a:cubicBezTo>
                  <a:pt x="525" y="244"/>
                  <a:pt x="516" y="217"/>
                  <a:pt x="488" y="199"/>
                </a:cubicBezTo>
                <a:cubicBezTo>
                  <a:pt x="407" y="135"/>
                  <a:pt x="299" y="108"/>
                  <a:pt x="181" y="108"/>
                </a:cubicBezTo>
                <a:cubicBezTo>
                  <a:pt x="145" y="108"/>
                  <a:pt x="109" y="108"/>
                  <a:pt x="73" y="117"/>
                </a:cubicBezTo>
                <a:cubicBezTo>
                  <a:pt x="37" y="126"/>
                  <a:pt x="19" y="108"/>
                  <a:pt x="10" y="81"/>
                </a:cubicBezTo>
                <a:cubicBezTo>
                  <a:pt x="0" y="54"/>
                  <a:pt x="19" y="27"/>
                  <a:pt x="46" y="18"/>
                </a:cubicBezTo>
                <a:cubicBezTo>
                  <a:pt x="91" y="9"/>
                  <a:pt x="136" y="0"/>
                  <a:pt x="181" y="0"/>
                </a:cubicBezTo>
                <a:cubicBezTo>
                  <a:pt x="317" y="0"/>
                  <a:pt x="443" y="45"/>
                  <a:pt x="543" y="117"/>
                </a:cubicBezTo>
                <a:cubicBezTo>
                  <a:pt x="597" y="154"/>
                  <a:pt x="624" y="208"/>
                  <a:pt x="624" y="271"/>
                </a:cubicBezTo>
                <a:cubicBezTo>
                  <a:pt x="624" y="325"/>
                  <a:pt x="624" y="398"/>
                  <a:pt x="624" y="452"/>
                </a:cubicBezTo>
                <a:cubicBezTo>
                  <a:pt x="624" y="479"/>
                  <a:pt x="606" y="506"/>
                  <a:pt x="579" y="50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CuadroTexto 524"/>
          <p:cNvSpPr txBox="1"/>
          <p:nvPr/>
        </p:nvSpPr>
        <p:spPr>
          <a:xfrm>
            <a:off x="7268250" y="774106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527" name="Agrupar 526"/>
          <p:cNvGrpSpPr/>
          <p:nvPr/>
        </p:nvGrpSpPr>
        <p:grpSpPr>
          <a:xfrm>
            <a:off x="17458660" y="7890387"/>
            <a:ext cx="2376280" cy="1057266"/>
            <a:chOff x="10508084" y="4200543"/>
            <a:chExt cx="2376280" cy="1057266"/>
          </a:xfrm>
        </p:grpSpPr>
        <p:sp>
          <p:nvSpPr>
            <p:cNvPr id="528" name="CuadroTexto 527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29" name="Rectángulo 528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30" name="Agrupar 529"/>
          <p:cNvGrpSpPr/>
          <p:nvPr/>
        </p:nvGrpSpPr>
        <p:grpSpPr>
          <a:xfrm>
            <a:off x="17458660" y="10964074"/>
            <a:ext cx="2376280" cy="1057266"/>
            <a:chOff x="10508084" y="4200543"/>
            <a:chExt cx="2376280" cy="1057266"/>
          </a:xfrm>
        </p:grpSpPr>
        <p:sp>
          <p:nvSpPr>
            <p:cNvPr id="531" name="CuadroTexto 530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2" name="Rectángulo 531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33" name="Agrupar 532"/>
          <p:cNvGrpSpPr/>
          <p:nvPr/>
        </p:nvGrpSpPr>
        <p:grpSpPr>
          <a:xfrm>
            <a:off x="4217499" y="7857910"/>
            <a:ext cx="2376280" cy="1057266"/>
            <a:chOff x="10508084" y="4200543"/>
            <a:chExt cx="2376280" cy="1057266"/>
          </a:xfrm>
        </p:grpSpPr>
        <p:sp>
          <p:nvSpPr>
            <p:cNvPr id="534" name="CuadroTexto 533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5" name="Rectángulo 534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36" name="Agrupar 535"/>
          <p:cNvGrpSpPr/>
          <p:nvPr/>
        </p:nvGrpSpPr>
        <p:grpSpPr>
          <a:xfrm>
            <a:off x="4252362" y="10964074"/>
            <a:ext cx="2376280" cy="1057266"/>
            <a:chOff x="10508084" y="4200543"/>
            <a:chExt cx="2376280" cy="1057266"/>
          </a:xfrm>
        </p:grpSpPr>
        <p:sp>
          <p:nvSpPr>
            <p:cNvPr id="537" name="CuadroTexto 536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8" name="Rectángulo 537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39" name="Agrupar 538"/>
          <p:cNvGrpSpPr/>
          <p:nvPr/>
        </p:nvGrpSpPr>
        <p:grpSpPr>
          <a:xfrm>
            <a:off x="11007115" y="3947371"/>
            <a:ext cx="2376280" cy="1057266"/>
            <a:chOff x="10460584" y="4200543"/>
            <a:chExt cx="2376280" cy="1057266"/>
          </a:xfrm>
        </p:grpSpPr>
        <p:sp>
          <p:nvSpPr>
            <p:cNvPr id="540" name="CuadroTexto 539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41" name="Rectángulo 540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542" name="CuadroTexto 541"/>
          <p:cNvSpPr txBox="1"/>
          <p:nvPr/>
        </p:nvSpPr>
        <p:spPr>
          <a:xfrm>
            <a:off x="13731910" y="10443092"/>
            <a:ext cx="587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43" name="CuadroTexto 542"/>
          <p:cNvSpPr txBox="1"/>
          <p:nvPr/>
        </p:nvSpPr>
        <p:spPr>
          <a:xfrm>
            <a:off x="13717746" y="8362518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11899008" y="7330355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0080234" y="8361832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10103984" y="10531136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2152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Freeform 169"/>
          <p:cNvSpPr>
            <a:spLocks noChangeArrowheads="1"/>
          </p:cNvSpPr>
          <p:nvPr/>
        </p:nvSpPr>
        <p:spPr bwMode="auto">
          <a:xfrm>
            <a:off x="18631778" y="5961188"/>
            <a:ext cx="4322459" cy="5903133"/>
          </a:xfrm>
          <a:custGeom>
            <a:avLst/>
            <a:gdLst>
              <a:gd name="T0" fmla="*/ 3365 w 3905"/>
              <a:gd name="T1" fmla="*/ 0 h 5336"/>
              <a:gd name="T2" fmla="*/ 3365 w 3905"/>
              <a:gd name="T3" fmla="*/ 0 h 5336"/>
              <a:gd name="T4" fmla="*/ 0 w 3905"/>
              <a:gd name="T5" fmla="*/ 0 h 5336"/>
              <a:gd name="T6" fmla="*/ 0 w 3905"/>
              <a:gd name="T7" fmla="*/ 613 h 5336"/>
              <a:gd name="T8" fmla="*/ 489 w 3905"/>
              <a:gd name="T9" fmla="*/ 1101 h 5336"/>
              <a:gd name="T10" fmla="*/ 0 w 3905"/>
              <a:gd name="T11" fmla="*/ 1590 h 5336"/>
              <a:gd name="T12" fmla="*/ 0 w 3905"/>
              <a:gd name="T13" fmla="*/ 5335 h 5336"/>
              <a:gd name="T14" fmla="*/ 3365 w 3905"/>
              <a:gd name="T15" fmla="*/ 5335 h 5336"/>
              <a:gd name="T16" fmla="*/ 3904 w 3905"/>
              <a:gd name="T17" fmla="*/ 4788 h 5336"/>
              <a:gd name="T18" fmla="*/ 3904 w 3905"/>
              <a:gd name="T19" fmla="*/ 547 h 5336"/>
              <a:gd name="T20" fmla="*/ 3365 w 3905"/>
              <a:gd name="T21" fmla="*/ 0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05" h="5336">
                <a:moveTo>
                  <a:pt x="3365" y="0"/>
                </a:moveTo>
                <a:lnTo>
                  <a:pt x="3365" y="0"/>
                </a:lnTo>
                <a:cubicBezTo>
                  <a:pt x="0" y="0"/>
                  <a:pt x="0" y="0"/>
                  <a:pt x="0" y="0"/>
                </a:cubicBezTo>
                <a:cubicBezTo>
                  <a:pt x="0" y="613"/>
                  <a:pt x="0" y="613"/>
                  <a:pt x="0" y="613"/>
                </a:cubicBezTo>
                <a:cubicBezTo>
                  <a:pt x="274" y="613"/>
                  <a:pt x="489" y="836"/>
                  <a:pt x="489" y="1101"/>
                </a:cubicBezTo>
                <a:cubicBezTo>
                  <a:pt x="489" y="1374"/>
                  <a:pt x="274" y="1590"/>
                  <a:pt x="0" y="1590"/>
                </a:cubicBezTo>
                <a:cubicBezTo>
                  <a:pt x="0" y="5335"/>
                  <a:pt x="0" y="5335"/>
                  <a:pt x="0" y="5335"/>
                </a:cubicBezTo>
                <a:cubicBezTo>
                  <a:pt x="3365" y="5335"/>
                  <a:pt x="3365" y="5335"/>
                  <a:pt x="3365" y="5335"/>
                </a:cubicBezTo>
                <a:cubicBezTo>
                  <a:pt x="3663" y="5335"/>
                  <a:pt x="3904" y="5095"/>
                  <a:pt x="3904" y="4788"/>
                </a:cubicBezTo>
                <a:cubicBezTo>
                  <a:pt x="3904" y="547"/>
                  <a:pt x="3904" y="547"/>
                  <a:pt x="3904" y="547"/>
                </a:cubicBezTo>
                <a:cubicBezTo>
                  <a:pt x="3904" y="240"/>
                  <a:pt x="3663" y="0"/>
                  <a:pt x="3365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170"/>
          <p:cNvSpPr>
            <a:spLocks noChangeArrowheads="1"/>
          </p:cNvSpPr>
          <p:nvPr/>
        </p:nvSpPr>
        <p:spPr bwMode="auto">
          <a:xfrm>
            <a:off x="1414060" y="5961188"/>
            <a:ext cx="4859108" cy="5903133"/>
          </a:xfrm>
          <a:custGeom>
            <a:avLst/>
            <a:gdLst>
              <a:gd name="T0" fmla="*/ 3903 w 4393"/>
              <a:gd name="T1" fmla="*/ 3852 h 5336"/>
              <a:gd name="T2" fmla="*/ 3903 w 4393"/>
              <a:gd name="T3" fmla="*/ 3852 h 5336"/>
              <a:gd name="T4" fmla="*/ 3903 w 4393"/>
              <a:gd name="T5" fmla="*/ 0 h 5336"/>
              <a:gd name="T6" fmla="*/ 539 w 4393"/>
              <a:gd name="T7" fmla="*/ 0 h 5336"/>
              <a:gd name="T8" fmla="*/ 0 w 4393"/>
              <a:gd name="T9" fmla="*/ 547 h 5336"/>
              <a:gd name="T10" fmla="*/ 0 w 4393"/>
              <a:gd name="T11" fmla="*/ 4788 h 5336"/>
              <a:gd name="T12" fmla="*/ 539 w 4393"/>
              <a:gd name="T13" fmla="*/ 5335 h 5336"/>
              <a:gd name="T14" fmla="*/ 3903 w 4393"/>
              <a:gd name="T15" fmla="*/ 5335 h 5336"/>
              <a:gd name="T16" fmla="*/ 3903 w 4393"/>
              <a:gd name="T17" fmla="*/ 4829 h 5336"/>
              <a:gd name="T18" fmla="*/ 4392 w 4393"/>
              <a:gd name="T19" fmla="*/ 4341 h 5336"/>
              <a:gd name="T20" fmla="*/ 3903 w 4393"/>
              <a:gd name="T21" fmla="*/ 3852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5336">
                <a:moveTo>
                  <a:pt x="3903" y="3852"/>
                </a:moveTo>
                <a:lnTo>
                  <a:pt x="3903" y="3852"/>
                </a:lnTo>
                <a:cubicBezTo>
                  <a:pt x="3903" y="0"/>
                  <a:pt x="3903" y="0"/>
                  <a:pt x="39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240" y="0"/>
                  <a:pt x="0" y="240"/>
                  <a:pt x="0" y="547"/>
                </a:cubicBezTo>
                <a:cubicBezTo>
                  <a:pt x="0" y="4788"/>
                  <a:pt x="0" y="4788"/>
                  <a:pt x="0" y="4788"/>
                </a:cubicBezTo>
                <a:cubicBezTo>
                  <a:pt x="0" y="5095"/>
                  <a:pt x="240" y="5335"/>
                  <a:pt x="539" y="5335"/>
                </a:cubicBezTo>
                <a:cubicBezTo>
                  <a:pt x="3903" y="5335"/>
                  <a:pt x="3903" y="5335"/>
                  <a:pt x="3903" y="5335"/>
                </a:cubicBezTo>
                <a:cubicBezTo>
                  <a:pt x="3903" y="4829"/>
                  <a:pt x="3903" y="4829"/>
                  <a:pt x="3903" y="4829"/>
                </a:cubicBezTo>
                <a:cubicBezTo>
                  <a:pt x="4177" y="4829"/>
                  <a:pt x="4392" y="4614"/>
                  <a:pt x="4392" y="4341"/>
                </a:cubicBezTo>
                <a:cubicBezTo>
                  <a:pt x="4392" y="4067"/>
                  <a:pt x="4177" y="3852"/>
                  <a:pt x="3903" y="385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171"/>
          <p:cNvSpPr>
            <a:spLocks noChangeArrowheads="1"/>
          </p:cNvSpPr>
          <p:nvPr/>
        </p:nvSpPr>
        <p:spPr bwMode="auto">
          <a:xfrm>
            <a:off x="5718390" y="5961188"/>
            <a:ext cx="4868865" cy="5903133"/>
          </a:xfrm>
          <a:custGeom>
            <a:avLst/>
            <a:gdLst>
              <a:gd name="T0" fmla="*/ 3903 w 4401"/>
              <a:gd name="T1" fmla="*/ 613 h 5336"/>
              <a:gd name="T2" fmla="*/ 3903 w 4401"/>
              <a:gd name="T3" fmla="*/ 613 h 5336"/>
              <a:gd name="T4" fmla="*/ 3903 w 4401"/>
              <a:gd name="T5" fmla="*/ 0 h 5336"/>
              <a:gd name="T6" fmla="*/ 0 w 4401"/>
              <a:gd name="T7" fmla="*/ 0 h 5336"/>
              <a:gd name="T8" fmla="*/ 0 w 4401"/>
              <a:gd name="T9" fmla="*/ 3852 h 5336"/>
              <a:gd name="T10" fmla="*/ 489 w 4401"/>
              <a:gd name="T11" fmla="*/ 4341 h 5336"/>
              <a:gd name="T12" fmla="*/ 0 w 4401"/>
              <a:gd name="T13" fmla="*/ 4829 h 5336"/>
              <a:gd name="T14" fmla="*/ 0 w 4401"/>
              <a:gd name="T15" fmla="*/ 5335 h 5336"/>
              <a:gd name="T16" fmla="*/ 3903 w 4401"/>
              <a:gd name="T17" fmla="*/ 5335 h 5336"/>
              <a:gd name="T18" fmla="*/ 3903 w 4401"/>
              <a:gd name="T19" fmla="*/ 1590 h 5336"/>
              <a:gd name="T20" fmla="*/ 4400 w 4401"/>
              <a:gd name="T21" fmla="*/ 1101 h 5336"/>
              <a:gd name="T22" fmla="*/ 3903 w 4401"/>
              <a:gd name="T23" fmla="*/ 613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01" h="5336">
                <a:moveTo>
                  <a:pt x="3903" y="613"/>
                </a:moveTo>
                <a:lnTo>
                  <a:pt x="3903" y="613"/>
                </a:lnTo>
                <a:cubicBezTo>
                  <a:pt x="3903" y="0"/>
                  <a:pt x="3903" y="0"/>
                  <a:pt x="39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52"/>
                  <a:pt x="0" y="3852"/>
                  <a:pt x="0" y="3852"/>
                </a:cubicBezTo>
                <a:cubicBezTo>
                  <a:pt x="274" y="3852"/>
                  <a:pt x="489" y="4067"/>
                  <a:pt x="489" y="4341"/>
                </a:cubicBezTo>
                <a:cubicBezTo>
                  <a:pt x="489" y="4614"/>
                  <a:pt x="274" y="4829"/>
                  <a:pt x="0" y="4829"/>
                </a:cubicBezTo>
                <a:cubicBezTo>
                  <a:pt x="0" y="5335"/>
                  <a:pt x="0" y="5335"/>
                  <a:pt x="0" y="5335"/>
                </a:cubicBezTo>
                <a:cubicBezTo>
                  <a:pt x="3903" y="5335"/>
                  <a:pt x="3903" y="5335"/>
                  <a:pt x="3903" y="5335"/>
                </a:cubicBezTo>
                <a:cubicBezTo>
                  <a:pt x="3903" y="1590"/>
                  <a:pt x="3903" y="1590"/>
                  <a:pt x="3903" y="1590"/>
                </a:cubicBezTo>
                <a:cubicBezTo>
                  <a:pt x="4176" y="1590"/>
                  <a:pt x="4400" y="1374"/>
                  <a:pt x="4400" y="1101"/>
                </a:cubicBezTo>
                <a:cubicBezTo>
                  <a:pt x="4400" y="836"/>
                  <a:pt x="4176" y="613"/>
                  <a:pt x="3903" y="613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172"/>
          <p:cNvSpPr>
            <a:spLocks noChangeArrowheads="1"/>
          </p:cNvSpPr>
          <p:nvPr/>
        </p:nvSpPr>
        <p:spPr bwMode="auto">
          <a:xfrm>
            <a:off x="10027597" y="5961188"/>
            <a:ext cx="4868865" cy="5903133"/>
          </a:xfrm>
          <a:custGeom>
            <a:avLst/>
            <a:gdLst>
              <a:gd name="T0" fmla="*/ 3910 w 4400"/>
              <a:gd name="T1" fmla="*/ 3852 h 5336"/>
              <a:gd name="T2" fmla="*/ 3910 w 4400"/>
              <a:gd name="T3" fmla="*/ 3852 h 5336"/>
              <a:gd name="T4" fmla="*/ 3910 w 4400"/>
              <a:gd name="T5" fmla="*/ 3852 h 5336"/>
              <a:gd name="T6" fmla="*/ 3910 w 4400"/>
              <a:gd name="T7" fmla="*/ 0 h 5336"/>
              <a:gd name="T8" fmla="*/ 0 w 4400"/>
              <a:gd name="T9" fmla="*/ 0 h 5336"/>
              <a:gd name="T10" fmla="*/ 0 w 4400"/>
              <a:gd name="T11" fmla="*/ 613 h 5336"/>
              <a:gd name="T12" fmla="*/ 497 w 4400"/>
              <a:gd name="T13" fmla="*/ 1101 h 5336"/>
              <a:gd name="T14" fmla="*/ 0 w 4400"/>
              <a:gd name="T15" fmla="*/ 1590 h 5336"/>
              <a:gd name="T16" fmla="*/ 0 w 4400"/>
              <a:gd name="T17" fmla="*/ 5335 h 5336"/>
              <a:gd name="T18" fmla="*/ 3910 w 4400"/>
              <a:gd name="T19" fmla="*/ 5335 h 5336"/>
              <a:gd name="T20" fmla="*/ 3910 w 4400"/>
              <a:gd name="T21" fmla="*/ 4829 h 5336"/>
              <a:gd name="T22" fmla="*/ 3910 w 4400"/>
              <a:gd name="T23" fmla="*/ 4829 h 5336"/>
              <a:gd name="T24" fmla="*/ 4399 w 4400"/>
              <a:gd name="T25" fmla="*/ 4341 h 5336"/>
              <a:gd name="T26" fmla="*/ 3910 w 4400"/>
              <a:gd name="T27" fmla="*/ 3852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00" h="5336">
                <a:moveTo>
                  <a:pt x="3910" y="3852"/>
                </a:moveTo>
                <a:lnTo>
                  <a:pt x="3910" y="3852"/>
                </a:lnTo>
                <a:lnTo>
                  <a:pt x="3910" y="3852"/>
                </a:lnTo>
                <a:cubicBezTo>
                  <a:pt x="3910" y="0"/>
                  <a:pt x="3910" y="0"/>
                  <a:pt x="39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13"/>
                  <a:pt x="0" y="613"/>
                  <a:pt x="0" y="613"/>
                </a:cubicBezTo>
                <a:cubicBezTo>
                  <a:pt x="273" y="613"/>
                  <a:pt x="497" y="836"/>
                  <a:pt x="497" y="1101"/>
                </a:cubicBezTo>
                <a:cubicBezTo>
                  <a:pt x="497" y="1374"/>
                  <a:pt x="273" y="1590"/>
                  <a:pt x="0" y="1590"/>
                </a:cubicBezTo>
                <a:cubicBezTo>
                  <a:pt x="0" y="5335"/>
                  <a:pt x="0" y="5335"/>
                  <a:pt x="0" y="5335"/>
                </a:cubicBezTo>
                <a:cubicBezTo>
                  <a:pt x="3910" y="5335"/>
                  <a:pt x="3910" y="5335"/>
                  <a:pt x="3910" y="5335"/>
                </a:cubicBezTo>
                <a:cubicBezTo>
                  <a:pt x="3910" y="4829"/>
                  <a:pt x="3910" y="4829"/>
                  <a:pt x="3910" y="4829"/>
                </a:cubicBezTo>
                <a:lnTo>
                  <a:pt x="3910" y="4829"/>
                </a:lnTo>
                <a:cubicBezTo>
                  <a:pt x="4176" y="4829"/>
                  <a:pt x="4399" y="4614"/>
                  <a:pt x="4399" y="4341"/>
                </a:cubicBezTo>
                <a:cubicBezTo>
                  <a:pt x="4399" y="4067"/>
                  <a:pt x="4176" y="3852"/>
                  <a:pt x="3910" y="385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173"/>
          <p:cNvSpPr>
            <a:spLocks noChangeArrowheads="1"/>
          </p:cNvSpPr>
          <p:nvPr/>
        </p:nvSpPr>
        <p:spPr bwMode="auto">
          <a:xfrm>
            <a:off x="14332128" y="5961188"/>
            <a:ext cx="4859108" cy="5903133"/>
          </a:xfrm>
          <a:custGeom>
            <a:avLst/>
            <a:gdLst>
              <a:gd name="T0" fmla="*/ 3903 w 4393"/>
              <a:gd name="T1" fmla="*/ 613 h 5336"/>
              <a:gd name="T2" fmla="*/ 3903 w 4393"/>
              <a:gd name="T3" fmla="*/ 613 h 5336"/>
              <a:gd name="T4" fmla="*/ 3903 w 4393"/>
              <a:gd name="T5" fmla="*/ 0 h 5336"/>
              <a:gd name="T6" fmla="*/ 0 w 4393"/>
              <a:gd name="T7" fmla="*/ 0 h 5336"/>
              <a:gd name="T8" fmla="*/ 0 w 4393"/>
              <a:gd name="T9" fmla="*/ 3852 h 5336"/>
              <a:gd name="T10" fmla="*/ 0 w 4393"/>
              <a:gd name="T11" fmla="*/ 3852 h 5336"/>
              <a:gd name="T12" fmla="*/ 489 w 4393"/>
              <a:gd name="T13" fmla="*/ 4341 h 5336"/>
              <a:gd name="T14" fmla="*/ 0 w 4393"/>
              <a:gd name="T15" fmla="*/ 4829 h 5336"/>
              <a:gd name="T16" fmla="*/ 0 w 4393"/>
              <a:gd name="T17" fmla="*/ 4829 h 5336"/>
              <a:gd name="T18" fmla="*/ 0 w 4393"/>
              <a:gd name="T19" fmla="*/ 5335 h 5336"/>
              <a:gd name="T20" fmla="*/ 3903 w 4393"/>
              <a:gd name="T21" fmla="*/ 5335 h 5336"/>
              <a:gd name="T22" fmla="*/ 3903 w 4393"/>
              <a:gd name="T23" fmla="*/ 1590 h 5336"/>
              <a:gd name="T24" fmla="*/ 4392 w 4393"/>
              <a:gd name="T25" fmla="*/ 1101 h 5336"/>
              <a:gd name="T26" fmla="*/ 3903 w 4393"/>
              <a:gd name="T27" fmla="*/ 613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93" h="5336">
                <a:moveTo>
                  <a:pt x="3903" y="613"/>
                </a:moveTo>
                <a:lnTo>
                  <a:pt x="3903" y="613"/>
                </a:lnTo>
                <a:cubicBezTo>
                  <a:pt x="3903" y="0"/>
                  <a:pt x="3903" y="0"/>
                  <a:pt x="39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52"/>
                  <a:pt x="0" y="3852"/>
                  <a:pt x="0" y="3852"/>
                </a:cubicBezTo>
                <a:lnTo>
                  <a:pt x="0" y="3852"/>
                </a:lnTo>
                <a:cubicBezTo>
                  <a:pt x="266" y="3852"/>
                  <a:pt x="489" y="4067"/>
                  <a:pt x="489" y="4341"/>
                </a:cubicBezTo>
                <a:cubicBezTo>
                  <a:pt x="489" y="4614"/>
                  <a:pt x="266" y="4829"/>
                  <a:pt x="0" y="4829"/>
                </a:cubicBezTo>
                <a:lnTo>
                  <a:pt x="0" y="4829"/>
                </a:lnTo>
                <a:cubicBezTo>
                  <a:pt x="0" y="5335"/>
                  <a:pt x="0" y="5335"/>
                  <a:pt x="0" y="5335"/>
                </a:cubicBezTo>
                <a:cubicBezTo>
                  <a:pt x="3903" y="5335"/>
                  <a:pt x="3903" y="5335"/>
                  <a:pt x="3903" y="5335"/>
                </a:cubicBezTo>
                <a:cubicBezTo>
                  <a:pt x="3903" y="1590"/>
                  <a:pt x="3903" y="1590"/>
                  <a:pt x="3903" y="1590"/>
                </a:cubicBezTo>
                <a:cubicBezTo>
                  <a:pt x="4177" y="1590"/>
                  <a:pt x="4392" y="1374"/>
                  <a:pt x="4392" y="1101"/>
                </a:cubicBezTo>
                <a:cubicBezTo>
                  <a:pt x="4392" y="836"/>
                  <a:pt x="4177" y="613"/>
                  <a:pt x="3903" y="613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365"/>
          <p:cNvSpPr>
            <a:spLocks noChangeArrowheads="1"/>
          </p:cNvSpPr>
          <p:nvPr/>
        </p:nvSpPr>
        <p:spPr bwMode="auto">
          <a:xfrm>
            <a:off x="3197526" y="7845922"/>
            <a:ext cx="863515" cy="873272"/>
          </a:xfrm>
          <a:custGeom>
            <a:avLst/>
            <a:gdLst>
              <a:gd name="T0" fmla="*/ 662 w 779"/>
              <a:gd name="T1" fmla="*/ 116 h 788"/>
              <a:gd name="T2" fmla="*/ 662 w 779"/>
              <a:gd name="T3" fmla="*/ 116 h 788"/>
              <a:gd name="T4" fmla="*/ 389 w 779"/>
              <a:gd name="T5" fmla="*/ 0 h 788"/>
              <a:gd name="T6" fmla="*/ 107 w 779"/>
              <a:gd name="T7" fmla="*/ 116 h 788"/>
              <a:gd name="T8" fmla="*/ 0 w 779"/>
              <a:gd name="T9" fmla="*/ 390 h 788"/>
              <a:gd name="T10" fmla="*/ 107 w 779"/>
              <a:gd name="T11" fmla="*/ 671 h 788"/>
              <a:gd name="T12" fmla="*/ 381 w 779"/>
              <a:gd name="T13" fmla="*/ 787 h 788"/>
              <a:gd name="T14" fmla="*/ 389 w 779"/>
              <a:gd name="T15" fmla="*/ 787 h 788"/>
              <a:gd name="T16" fmla="*/ 389 w 779"/>
              <a:gd name="T17" fmla="*/ 787 h 788"/>
              <a:gd name="T18" fmla="*/ 389 w 779"/>
              <a:gd name="T19" fmla="*/ 787 h 788"/>
              <a:gd name="T20" fmla="*/ 662 w 779"/>
              <a:gd name="T21" fmla="*/ 671 h 788"/>
              <a:gd name="T22" fmla="*/ 778 w 779"/>
              <a:gd name="T23" fmla="*/ 390 h 788"/>
              <a:gd name="T24" fmla="*/ 662 w 779"/>
              <a:gd name="T25" fmla="*/ 116 h 788"/>
              <a:gd name="T26" fmla="*/ 157 w 779"/>
              <a:gd name="T27" fmla="*/ 638 h 788"/>
              <a:gd name="T28" fmla="*/ 157 w 779"/>
              <a:gd name="T29" fmla="*/ 638 h 788"/>
              <a:gd name="T30" fmla="*/ 157 w 779"/>
              <a:gd name="T31" fmla="*/ 630 h 788"/>
              <a:gd name="T32" fmla="*/ 157 w 779"/>
              <a:gd name="T33" fmla="*/ 630 h 788"/>
              <a:gd name="T34" fmla="*/ 381 w 779"/>
              <a:gd name="T35" fmla="*/ 564 h 788"/>
              <a:gd name="T36" fmla="*/ 613 w 779"/>
              <a:gd name="T37" fmla="*/ 638 h 788"/>
              <a:gd name="T38" fmla="*/ 613 w 779"/>
              <a:gd name="T39" fmla="*/ 638 h 788"/>
              <a:gd name="T40" fmla="*/ 613 w 779"/>
              <a:gd name="T41" fmla="*/ 638 h 788"/>
              <a:gd name="T42" fmla="*/ 389 w 779"/>
              <a:gd name="T43" fmla="*/ 729 h 788"/>
              <a:gd name="T44" fmla="*/ 381 w 779"/>
              <a:gd name="T45" fmla="*/ 729 h 788"/>
              <a:gd name="T46" fmla="*/ 157 w 779"/>
              <a:gd name="T47" fmla="*/ 638 h 788"/>
              <a:gd name="T48" fmla="*/ 654 w 779"/>
              <a:gd name="T49" fmla="*/ 605 h 788"/>
              <a:gd name="T50" fmla="*/ 654 w 779"/>
              <a:gd name="T51" fmla="*/ 605 h 788"/>
              <a:gd name="T52" fmla="*/ 646 w 779"/>
              <a:gd name="T53" fmla="*/ 597 h 788"/>
              <a:gd name="T54" fmla="*/ 530 w 779"/>
              <a:gd name="T55" fmla="*/ 531 h 788"/>
              <a:gd name="T56" fmla="*/ 381 w 779"/>
              <a:gd name="T57" fmla="*/ 506 h 788"/>
              <a:gd name="T58" fmla="*/ 124 w 779"/>
              <a:gd name="T59" fmla="*/ 597 h 788"/>
              <a:gd name="T60" fmla="*/ 124 w 779"/>
              <a:gd name="T61" fmla="*/ 597 h 788"/>
              <a:gd name="T62" fmla="*/ 49 w 779"/>
              <a:gd name="T63" fmla="*/ 390 h 788"/>
              <a:gd name="T64" fmla="*/ 149 w 779"/>
              <a:gd name="T65" fmla="*/ 149 h 788"/>
              <a:gd name="T66" fmla="*/ 389 w 779"/>
              <a:gd name="T67" fmla="*/ 50 h 788"/>
              <a:gd name="T68" fmla="*/ 629 w 779"/>
              <a:gd name="T69" fmla="*/ 149 h 788"/>
              <a:gd name="T70" fmla="*/ 729 w 779"/>
              <a:gd name="T71" fmla="*/ 390 h 788"/>
              <a:gd name="T72" fmla="*/ 654 w 779"/>
              <a:gd name="T73" fmla="*/ 605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9" h="788">
                <a:moveTo>
                  <a:pt x="662" y="116"/>
                </a:moveTo>
                <a:lnTo>
                  <a:pt x="662" y="116"/>
                </a:lnTo>
                <a:cubicBezTo>
                  <a:pt x="588" y="42"/>
                  <a:pt x="489" y="0"/>
                  <a:pt x="389" y="0"/>
                </a:cubicBezTo>
                <a:cubicBezTo>
                  <a:pt x="281" y="0"/>
                  <a:pt x="182" y="42"/>
                  <a:pt x="107" y="116"/>
                </a:cubicBezTo>
                <a:cubicBezTo>
                  <a:pt x="41" y="191"/>
                  <a:pt x="0" y="290"/>
                  <a:pt x="0" y="390"/>
                </a:cubicBezTo>
                <a:cubicBezTo>
                  <a:pt x="0" y="498"/>
                  <a:pt x="41" y="597"/>
                  <a:pt x="107" y="671"/>
                </a:cubicBezTo>
                <a:cubicBezTo>
                  <a:pt x="182" y="738"/>
                  <a:pt x="281" y="779"/>
                  <a:pt x="381" y="787"/>
                </a:cubicBezTo>
                <a:lnTo>
                  <a:pt x="389" y="787"/>
                </a:lnTo>
                <a:lnTo>
                  <a:pt x="389" y="787"/>
                </a:lnTo>
                <a:lnTo>
                  <a:pt x="389" y="787"/>
                </a:lnTo>
                <a:cubicBezTo>
                  <a:pt x="489" y="787"/>
                  <a:pt x="588" y="746"/>
                  <a:pt x="662" y="671"/>
                </a:cubicBezTo>
                <a:cubicBezTo>
                  <a:pt x="737" y="597"/>
                  <a:pt x="778" y="498"/>
                  <a:pt x="778" y="390"/>
                </a:cubicBezTo>
                <a:cubicBezTo>
                  <a:pt x="778" y="290"/>
                  <a:pt x="737" y="191"/>
                  <a:pt x="662" y="116"/>
                </a:cubicBezTo>
                <a:close/>
                <a:moveTo>
                  <a:pt x="157" y="638"/>
                </a:moveTo>
                <a:lnTo>
                  <a:pt x="157" y="638"/>
                </a:lnTo>
                <a:cubicBezTo>
                  <a:pt x="157" y="638"/>
                  <a:pt x="157" y="638"/>
                  <a:pt x="157" y="630"/>
                </a:cubicBezTo>
                <a:lnTo>
                  <a:pt x="157" y="630"/>
                </a:lnTo>
                <a:cubicBezTo>
                  <a:pt x="215" y="588"/>
                  <a:pt x="298" y="564"/>
                  <a:pt x="381" y="564"/>
                </a:cubicBezTo>
                <a:cubicBezTo>
                  <a:pt x="472" y="564"/>
                  <a:pt x="563" y="588"/>
                  <a:pt x="613" y="638"/>
                </a:cubicBezTo>
                <a:lnTo>
                  <a:pt x="613" y="638"/>
                </a:lnTo>
                <a:lnTo>
                  <a:pt x="613" y="638"/>
                </a:lnTo>
                <a:cubicBezTo>
                  <a:pt x="555" y="696"/>
                  <a:pt x="472" y="729"/>
                  <a:pt x="389" y="729"/>
                </a:cubicBezTo>
                <a:lnTo>
                  <a:pt x="381" y="729"/>
                </a:lnTo>
                <a:cubicBezTo>
                  <a:pt x="298" y="729"/>
                  <a:pt x="223" y="696"/>
                  <a:pt x="157" y="638"/>
                </a:cubicBezTo>
                <a:close/>
                <a:moveTo>
                  <a:pt x="654" y="605"/>
                </a:moveTo>
                <a:lnTo>
                  <a:pt x="654" y="605"/>
                </a:lnTo>
                <a:lnTo>
                  <a:pt x="646" y="597"/>
                </a:lnTo>
                <a:cubicBezTo>
                  <a:pt x="613" y="572"/>
                  <a:pt x="579" y="547"/>
                  <a:pt x="530" y="531"/>
                </a:cubicBezTo>
                <a:cubicBezTo>
                  <a:pt x="489" y="514"/>
                  <a:pt x="439" y="506"/>
                  <a:pt x="381" y="506"/>
                </a:cubicBezTo>
                <a:cubicBezTo>
                  <a:pt x="281" y="506"/>
                  <a:pt x="190" y="539"/>
                  <a:pt x="124" y="597"/>
                </a:cubicBezTo>
                <a:lnTo>
                  <a:pt x="124" y="597"/>
                </a:lnTo>
                <a:cubicBezTo>
                  <a:pt x="74" y="539"/>
                  <a:pt x="49" y="473"/>
                  <a:pt x="49" y="390"/>
                </a:cubicBezTo>
                <a:cubicBezTo>
                  <a:pt x="49" y="299"/>
                  <a:pt x="82" y="216"/>
                  <a:pt x="149" y="149"/>
                </a:cubicBezTo>
                <a:cubicBezTo>
                  <a:pt x="215" y="91"/>
                  <a:pt x="298" y="50"/>
                  <a:pt x="389" y="50"/>
                </a:cubicBezTo>
                <a:cubicBezTo>
                  <a:pt x="480" y="50"/>
                  <a:pt x="563" y="91"/>
                  <a:pt x="629" y="149"/>
                </a:cubicBezTo>
                <a:cubicBezTo>
                  <a:pt x="696" y="216"/>
                  <a:pt x="729" y="299"/>
                  <a:pt x="729" y="390"/>
                </a:cubicBezTo>
                <a:cubicBezTo>
                  <a:pt x="729" y="473"/>
                  <a:pt x="704" y="547"/>
                  <a:pt x="654" y="6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366"/>
          <p:cNvSpPr>
            <a:spLocks noChangeArrowheads="1"/>
          </p:cNvSpPr>
          <p:nvPr/>
        </p:nvSpPr>
        <p:spPr bwMode="auto">
          <a:xfrm>
            <a:off x="3397548" y="7938614"/>
            <a:ext cx="448833" cy="448833"/>
          </a:xfrm>
          <a:custGeom>
            <a:avLst/>
            <a:gdLst>
              <a:gd name="T0" fmla="*/ 199 w 407"/>
              <a:gd name="T1" fmla="*/ 0 h 407"/>
              <a:gd name="T2" fmla="*/ 199 w 407"/>
              <a:gd name="T3" fmla="*/ 0 h 407"/>
              <a:gd name="T4" fmla="*/ 0 w 407"/>
              <a:gd name="T5" fmla="*/ 199 h 407"/>
              <a:gd name="T6" fmla="*/ 199 w 407"/>
              <a:gd name="T7" fmla="*/ 406 h 407"/>
              <a:gd name="T8" fmla="*/ 406 w 407"/>
              <a:gd name="T9" fmla="*/ 199 h 407"/>
              <a:gd name="T10" fmla="*/ 199 w 407"/>
              <a:gd name="T11" fmla="*/ 0 h 407"/>
              <a:gd name="T12" fmla="*/ 199 w 407"/>
              <a:gd name="T13" fmla="*/ 356 h 407"/>
              <a:gd name="T14" fmla="*/ 199 w 407"/>
              <a:gd name="T15" fmla="*/ 356 h 407"/>
              <a:gd name="T16" fmla="*/ 50 w 407"/>
              <a:gd name="T17" fmla="*/ 199 h 407"/>
              <a:gd name="T18" fmla="*/ 199 w 407"/>
              <a:gd name="T19" fmla="*/ 50 h 407"/>
              <a:gd name="T20" fmla="*/ 356 w 407"/>
              <a:gd name="T21" fmla="*/ 199 h 407"/>
              <a:gd name="T22" fmla="*/ 199 w 407"/>
              <a:gd name="T23" fmla="*/ 35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7" h="407">
                <a:moveTo>
                  <a:pt x="199" y="0"/>
                </a:moveTo>
                <a:lnTo>
                  <a:pt x="199" y="0"/>
                </a:lnTo>
                <a:cubicBezTo>
                  <a:pt x="91" y="0"/>
                  <a:pt x="0" y="91"/>
                  <a:pt x="0" y="199"/>
                </a:cubicBezTo>
                <a:cubicBezTo>
                  <a:pt x="0" y="315"/>
                  <a:pt x="91" y="406"/>
                  <a:pt x="199" y="406"/>
                </a:cubicBezTo>
                <a:cubicBezTo>
                  <a:pt x="315" y="406"/>
                  <a:pt x="406" y="315"/>
                  <a:pt x="406" y="199"/>
                </a:cubicBezTo>
                <a:cubicBezTo>
                  <a:pt x="406" y="91"/>
                  <a:pt x="315" y="0"/>
                  <a:pt x="199" y="0"/>
                </a:cubicBezTo>
                <a:close/>
                <a:moveTo>
                  <a:pt x="199" y="356"/>
                </a:moveTo>
                <a:lnTo>
                  <a:pt x="199" y="356"/>
                </a:lnTo>
                <a:cubicBezTo>
                  <a:pt x="116" y="356"/>
                  <a:pt x="50" y="282"/>
                  <a:pt x="50" y="199"/>
                </a:cubicBezTo>
                <a:cubicBezTo>
                  <a:pt x="50" y="116"/>
                  <a:pt x="116" y="50"/>
                  <a:pt x="199" y="50"/>
                </a:cubicBezTo>
                <a:cubicBezTo>
                  <a:pt x="282" y="50"/>
                  <a:pt x="356" y="116"/>
                  <a:pt x="356" y="199"/>
                </a:cubicBezTo>
                <a:cubicBezTo>
                  <a:pt x="356" y="282"/>
                  <a:pt x="282" y="356"/>
                  <a:pt x="199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367"/>
          <p:cNvSpPr>
            <a:spLocks noChangeArrowheads="1"/>
          </p:cNvSpPr>
          <p:nvPr/>
        </p:nvSpPr>
        <p:spPr bwMode="auto">
          <a:xfrm>
            <a:off x="16599100" y="8333784"/>
            <a:ext cx="365898" cy="370775"/>
          </a:xfrm>
          <a:custGeom>
            <a:avLst/>
            <a:gdLst>
              <a:gd name="T0" fmla="*/ 232 w 332"/>
              <a:gd name="T1" fmla="*/ 332 h 333"/>
              <a:gd name="T2" fmla="*/ 232 w 332"/>
              <a:gd name="T3" fmla="*/ 332 h 333"/>
              <a:gd name="T4" fmla="*/ 215 w 332"/>
              <a:gd name="T5" fmla="*/ 324 h 333"/>
              <a:gd name="T6" fmla="*/ 24 w 332"/>
              <a:gd name="T7" fmla="*/ 133 h 333"/>
              <a:gd name="T8" fmla="*/ 24 w 332"/>
              <a:gd name="T9" fmla="*/ 25 h 333"/>
              <a:gd name="T10" fmla="*/ 83 w 332"/>
              <a:gd name="T11" fmla="*/ 0 h 333"/>
              <a:gd name="T12" fmla="*/ 141 w 332"/>
              <a:gd name="T13" fmla="*/ 25 h 333"/>
              <a:gd name="T14" fmla="*/ 331 w 332"/>
              <a:gd name="T15" fmla="*/ 216 h 333"/>
              <a:gd name="T16" fmla="*/ 331 w 332"/>
              <a:gd name="T17" fmla="*/ 232 h 333"/>
              <a:gd name="T18" fmla="*/ 331 w 332"/>
              <a:gd name="T19" fmla="*/ 249 h 333"/>
              <a:gd name="T20" fmla="*/ 248 w 332"/>
              <a:gd name="T21" fmla="*/ 324 h 333"/>
              <a:gd name="T22" fmla="*/ 232 w 332"/>
              <a:gd name="T23" fmla="*/ 332 h 333"/>
              <a:gd name="T24" fmla="*/ 83 w 332"/>
              <a:gd name="T25" fmla="*/ 50 h 333"/>
              <a:gd name="T26" fmla="*/ 83 w 332"/>
              <a:gd name="T27" fmla="*/ 50 h 333"/>
              <a:gd name="T28" fmla="*/ 83 w 332"/>
              <a:gd name="T29" fmla="*/ 50 h 333"/>
              <a:gd name="T30" fmla="*/ 66 w 332"/>
              <a:gd name="T31" fmla="*/ 59 h 333"/>
              <a:gd name="T32" fmla="*/ 66 w 332"/>
              <a:gd name="T33" fmla="*/ 100 h 333"/>
              <a:gd name="T34" fmla="*/ 232 w 332"/>
              <a:gd name="T35" fmla="*/ 266 h 333"/>
              <a:gd name="T36" fmla="*/ 273 w 332"/>
              <a:gd name="T37" fmla="*/ 232 h 333"/>
              <a:gd name="T38" fmla="*/ 99 w 332"/>
              <a:gd name="T39" fmla="*/ 59 h 333"/>
              <a:gd name="T40" fmla="*/ 83 w 332"/>
              <a:gd name="T41" fmla="*/ 5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2" h="333">
                <a:moveTo>
                  <a:pt x="232" y="332"/>
                </a:moveTo>
                <a:lnTo>
                  <a:pt x="232" y="332"/>
                </a:lnTo>
                <a:cubicBezTo>
                  <a:pt x="223" y="332"/>
                  <a:pt x="223" y="324"/>
                  <a:pt x="215" y="324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0" y="108"/>
                  <a:pt x="0" y="59"/>
                  <a:pt x="24" y="25"/>
                </a:cubicBezTo>
                <a:cubicBezTo>
                  <a:pt x="41" y="9"/>
                  <a:pt x="66" y="0"/>
                  <a:pt x="83" y="0"/>
                </a:cubicBezTo>
                <a:cubicBezTo>
                  <a:pt x="107" y="0"/>
                  <a:pt x="124" y="9"/>
                  <a:pt x="141" y="25"/>
                </a:cubicBezTo>
                <a:cubicBezTo>
                  <a:pt x="331" y="216"/>
                  <a:pt x="331" y="216"/>
                  <a:pt x="331" y="216"/>
                </a:cubicBezTo>
                <a:cubicBezTo>
                  <a:pt x="331" y="216"/>
                  <a:pt x="331" y="224"/>
                  <a:pt x="331" y="232"/>
                </a:cubicBezTo>
                <a:cubicBezTo>
                  <a:pt x="331" y="241"/>
                  <a:pt x="331" y="241"/>
                  <a:pt x="331" y="249"/>
                </a:cubicBezTo>
                <a:cubicBezTo>
                  <a:pt x="248" y="324"/>
                  <a:pt x="248" y="324"/>
                  <a:pt x="248" y="324"/>
                </a:cubicBezTo>
                <a:cubicBezTo>
                  <a:pt x="248" y="324"/>
                  <a:pt x="240" y="332"/>
                  <a:pt x="232" y="332"/>
                </a:cubicBezTo>
                <a:close/>
                <a:moveTo>
                  <a:pt x="83" y="50"/>
                </a:moveTo>
                <a:lnTo>
                  <a:pt x="83" y="50"/>
                </a:lnTo>
                <a:lnTo>
                  <a:pt x="83" y="50"/>
                </a:lnTo>
                <a:cubicBezTo>
                  <a:pt x="74" y="50"/>
                  <a:pt x="66" y="59"/>
                  <a:pt x="66" y="59"/>
                </a:cubicBezTo>
                <a:cubicBezTo>
                  <a:pt x="58" y="75"/>
                  <a:pt x="58" y="92"/>
                  <a:pt x="66" y="100"/>
                </a:cubicBezTo>
                <a:cubicBezTo>
                  <a:pt x="232" y="266"/>
                  <a:pt x="232" y="266"/>
                  <a:pt x="232" y="266"/>
                </a:cubicBezTo>
                <a:cubicBezTo>
                  <a:pt x="273" y="232"/>
                  <a:pt x="273" y="232"/>
                  <a:pt x="273" y="232"/>
                </a:cubicBezTo>
                <a:cubicBezTo>
                  <a:pt x="99" y="59"/>
                  <a:pt x="99" y="59"/>
                  <a:pt x="99" y="59"/>
                </a:cubicBezTo>
                <a:cubicBezTo>
                  <a:pt x="99" y="59"/>
                  <a:pt x="91" y="50"/>
                  <a:pt x="83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368"/>
          <p:cNvSpPr>
            <a:spLocks noChangeArrowheads="1"/>
          </p:cNvSpPr>
          <p:nvPr/>
        </p:nvSpPr>
        <p:spPr bwMode="auto">
          <a:xfrm>
            <a:off x="16130752" y="7865436"/>
            <a:ext cx="561043" cy="561040"/>
          </a:xfrm>
          <a:custGeom>
            <a:avLst/>
            <a:gdLst>
              <a:gd name="T0" fmla="*/ 257 w 507"/>
              <a:gd name="T1" fmla="*/ 505 h 506"/>
              <a:gd name="T2" fmla="*/ 257 w 507"/>
              <a:gd name="T3" fmla="*/ 505 h 506"/>
              <a:gd name="T4" fmla="*/ 0 w 507"/>
              <a:gd name="T5" fmla="*/ 249 h 506"/>
              <a:gd name="T6" fmla="*/ 257 w 507"/>
              <a:gd name="T7" fmla="*/ 0 h 506"/>
              <a:gd name="T8" fmla="*/ 506 w 507"/>
              <a:gd name="T9" fmla="*/ 249 h 506"/>
              <a:gd name="T10" fmla="*/ 257 w 507"/>
              <a:gd name="T11" fmla="*/ 505 h 506"/>
              <a:gd name="T12" fmla="*/ 257 w 507"/>
              <a:gd name="T13" fmla="*/ 50 h 506"/>
              <a:gd name="T14" fmla="*/ 257 w 507"/>
              <a:gd name="T15" fmla="*/ 50 h 506"/>
              <a:gd name="T16" fmla="*/ 50 w 507"/>
              <a:gd name="T17" fmla="*/ 249 h 506"/>
              <a:gd name="T18" fmla="*/ 257 w 507"/>
              <a:gd name="T19" fmla="*/ 456 h 506"/>
              <a:gd name="T20" fmla="*/ 456 w 507"/>
              <a:gd name="T21" fmla="*/ 249 h 506"/>
              <a:gd name="T22" fmla="*/ 257 w 507"/>
              <a:gd name="T23" fmla="*/ 5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7" h="506">
                <a:moveTo>
                  <a:pt x="257" y="505"/>
                </a:moveTo>
                <a:lnTo>
                  <a:pt x="257" y="505"/>
                </a:lnTo>
                <a:cubicBezTo>
                  <a:pt x="116" y="505"/>
                  <a:pt x="0" y="389"/>
                  <a:pt x="0" y="249"/>
                </a:cubicBezTo>
                <a:cubicBezTo>
                  <a:pt x="0" y="116"/>
                  <a:pt x="116" y="0"/>
                  <a:pt x="257" y="0"/>
                </a:cubicBezTo>
                <a:cubicBezTo>
                  <a:pt x="389" y="0"/>
                  <a:pt x="506" y="116"/>
                  <a:pt x="506" y="249"/>
                </a:cubicBezTo>
                <a:cubicBezTo>
                  <a:pt x="506" y="389"/>
                  <a:pt x="389" y="505"/>
                  <a:pt x="257" y="505"/>
                </a:cubicBezTo>
                <a:close/>
                <a:moveTo>
                  <a:pt x="257" y="50"/>
                </a:moveTo>
                <a:lnTo>
                  <a:pt x="257" y="50"/>
                </a:lnTo>
                <a:cubicBezTo>
                  <a:pt x="141" y="50"/>
                  <a:pt x="50" y="141"/>
                  <a:pt x="50" y="249"/>
                </a:cubicBezTo>
                <a:cubicBezTo>
                  <a:pt x="50" y="364"/>
                  <a:pt x="141" y="456"/>
                  <a:pt x="257" y="456"/>
                </a:cubicBezTo>
                <a:cubicBezTo>
                  <a:pt x="365" y="456"/>
                  <a:pt x="456" y="364"/>
                  <a:pt x="456" y="249"/>
                </a:cubicBezTo>
                <a:cubicBezTo>
                  <a:pt x="456" y="141"/>
                  <a:pt x="365" y="50"/>
                  <a:pt x="257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369"/>
          <p:cNvSpPr>
            <a:spLocks noChangeArrowheads="1"/>
          </p:cNvSpPr>
          <p:nvPr/>
        </p:nvSpPr>
        <p:spPr bwMode="auto">
          <a:xfrm>
            <a:off x="7778551" y="7792255"/>
            <a:ext cx="726916" cy="980605"/>
          </a:xfrm>
          <a:custGeom>
            <a:avLst/>
            <a:gdLst>
              <a:gd name="T0" fmla="*/ 613 w 656"/>
              <a:gd name="T1" fmla="*/ 91 h 887"/>
              <a:gd name="T2" fmla="*/ 613 w 656"/>
              <a:gd name="T3" fmla="*/ 91 h 887"/>
              <a:gd name="T4" fmla="*/ 480 w 656"/>
              <a:gd name="T5" fmla="*/ 91 h 887"/>
              <a:gd name="T6" fmla="*/ 423 w 656"/>
              <a:gd name="T7" fmla="*/ 24 h 887"/>
              <a:gd name="T8" fmla="*/ 323 w 656"/>
              <a:gd name="T9" fmla="*/ 0 h 887"/>
              <a:gd name="T10" fmla="*/ 224 w 656"/>
              <a:gd name="T11" fmla="*/ 24 h 887"/>
              <a:gd name="T12" fmla="*/ 174 w 656"/>
              <a:gd name="T13" fmla="*/ 91 h 887"/>
              <a:gd name="T14" fmla="*/ 33 w 656"/>
              <a:gd name="T15" fmla="*/ 91 h 887"/>
              <a:gd name="T16" fmla="*/ 0 w 656"/>
              <a:gd name="T17" fmla="*/ 140 h 887"/>
              <a:gd name="T18" fmla="*/ 0 w 656"/>
              <a:gd name="T19" fmla="*/ 861 h 887"/>
              <a:gd name="T20" fmla="*/ 25 w 656"/>
              <a:gd name="T21" fmla="*/ 886 h 887"/>
              <a:gd name="T22" fmla="*/ 621 w 656"/>
              <a:gd name="T23" fmla="*/ 886 h 887"/>
              <a:gd name="T24" fmla="*/ 655 w 656"/>
              <a:gd name="T25" fmla="*/ 861 h 887"/>
              <a:gd name="T26" fmla="*/ 655 w 656"/>
              <a:gd name="T27" fmla="*/ 140 h 887"/>
              <a:gd name="T28" fmla="*/ 613 w 656"/>
              <a:gd name="T29" fmla="*/ 91 h 887"/>
              <a:gd name="T30" fmla="*/ 215 w 656"/>
              <a:gd name="T31" fmla="*/ 116 h 887"/>
              <a:gd name="T32" fmla="*/ 215 w 656"/>
              <a:gd name="T33" fmla="*/ 116 h 887"/>
              <a:gd name="T34" fmla="*/ 257 w 656"/>
              <a:gd name="T35" fmla="*/ 66 h 887"/>
              <a:gd name="T36" fmla="*/ 323 w 656"/>
              <a:gd name="T37" fmla="*/ 49 h 887"/>
              <a:gd name="T38" fmla="*/ 398 w 656"/>
              <a:gd name="T39" fmla="*/ 66 h 887"/>
              <a:gd name="T40" fmla="*/ 439 w 656"/>
              <a:gd name="T41" fmla="*/ 116 h 887"/>
              <a:gd name="T42" fmla="*/ 439 w 656"/>
              <a:gd name="T43" fmla="*/ 165 h 887"/>
              <a:gd name="T44" fmla="*/ 215 w 656"/>
              <a:gd name="T45" fmla="*/ 165 h 887"/>
              <a:gd name="T46" fmla="*/ 215 w 656"/>
              <a:gd name="T47" fmla="*/ 116 h 887"/>
              <a:gd name="T48" fmla="*/ 132 w 656"/>
              <a:gd name="T49" fmla="*/ 140 h 887"/>
              <a:gd name="T50" fmla="*/ 132 w 656"/>
              <a:gd name="T51" fmla="*/ 140 h 887"/>
              <a:gd name="T52" fmla="*/ 157 w 656"/>
              <a:gd name="T53" fmla="*/ 140 h 887"/>
              <a:gd name="T54" fmla="*/ 157 w 656"/>
              <a:gd name="T55" fmla="*/ 190 h 887"/>
              <a:gd name="T56" fmla="*/ 191 w 656"/>
              <a:gd name="T57" fmla="*/ 215 h 887"/>
              <a:gd name="T58" fmla="*/ 456 w 656"/>
              <a:gd name="T59" fmla="*/ 215 h 887"/>
              <a:gd name="T60" fmla="*/ 489 w 656"/>
              <a:gd name="T61" fmla="*/ 190 h 887"/>
              <a:gd name="T62" fmla="*/ 489 w 656"/>
              <a:gd name="T63" fmla="*/ 140 h 887"/>
              <a:gd name="T64" fmla="*/ 522 w 656"/>
              <a:gd name="T65" fmla="*/ 140 h 887"/>
              <a:gd name="T66" fmla="*/ 522 w 656"/>
              <a:gd name="T67" fmla="*/ 745 h 887"/>
              <a:gd name="T68" fmla="*/ 132 w 656"/>
              <a:gd name="T69" fmla="*/ 745 h 887"/>
              <a:gd name="T70" fmla="*/ 132 w 656"/>
              <a:gd name="T71" fmla="*/ 140 h 887"/>
              <a:gd name="T72" fmla="*/ 597 w 656"/>
              <a:gd name="T73" fmla="*/ 836 h 887"/>
              <a:gd name="T74" fmla="*/ 597 w 656"/>
              <a:gd name="T75" fmla="*/ 836 h 887"/>
              <a:gd name="T76" fmla="*/ 49 w 656"/>
              <a:gd name="T77" fmla="*/ 836 h 887"/>
              <a:gd name="T78" fmla="*/ 49 w 656"/>
              <a:gd name="T79" fmla="*/ 140 h 887"/>
              <a:gd name="T80" fmla="*/ 83 w 656"/>
              <a:gd name="T81" fmla="*/ 140 h 887"/>
              <a:gd name="T82" fmla="*/ 83 w 656"/>
              <a:gd name="T83" fmla="*/ 770 h 887"/>
              <a:gd name="T84" fmla="*/ 108 w 656"/>
              <a:gd name="T85" fmla="*/ 795 h 887"/>
              <a:gd name="T86" fmla="*/ 547 w 656"/>
              <a:gd name="T87" fmla="*/ 795 h 887"/>
              <a:gd name="T88" fmla="*/ 572 w 656"/>
              <a:gd name="T89" fmla="*/ 770 h 887"/>
              <a:gd name="T90" fmla="*/ 572 w 656"/>
              <a:gd name="T91" fmla="*/ 140 h 887"/>
              <a:gd name="T92" fmla="*/ 597 w 656"/>
              <a:gd name="T93" fmla="*/ 140 h 887"/>
              <a:gd name="T94" fmla="*/ 597 w 656"/>
              <a:gd name="T95" fmla="*/ 836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56" h="887">
                <a:moveTo>
                  <a:pt x="613" y="91"/>
                </a:moveTo>
                <a:lnTo>
                  <a:pt x="613" y="91"/>
                </a:lnTo>
                <a:cubicBezTo>
                  <a:pt x="480" y="91"/>
                  <a:pt x="480" y="91"/>
                  <a:pt x="480" y="91"/>
                </a:cubicBezTo>
                <a:cubicBezTo>
                  <a:pt x="464" y="66"/>
                  <a:pt x="447" y="41"/>
                  <a:pt x="423" y="24"/>
                </a:cubicBezTo>
                <a:cubicBezTo>
                  <a:pt x="398" y="8"/>
                  <a:pt x="365" y="0"/>
                  <a:pt x="323" y="0"/>
                </a:cubicBezTo>
                <a:cubicBezTo>
                  <a:pt x="290" y="0"/>
                  <a:pt x="257" y="8"/>
                  <a:pt x="224" y="24"/>
                </a:cubicBezTo>
                <a:cubicBezTo>
                  <a:pt x="199" y="41"/>
                  <a:pt x="182" y="66"/>
                  <a:pt x="174" y="91"/>
                </a:cubicBezTo>
                <a:cubicBezTo>
                  <a:pt x="33" y="91"/>
                  <a:pt x="33" y="91"/>
                  <a:pt x="33" y="91"/>
                </a:cubicBezTo>
                <a:cubicBezTo>
                  <a:pt x="16" y="91"/>
                  <a:pt x="0" y="107"/>
                  <a:pt x="0" y="140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878"/>
                  <a:pt x="8" y="886"/>
                  <a:pt x="25" y="886"/>
                </a:cubicBezTo>
                <a:cubicBezTo>
                  <a:pt x="621" y="886"/>
                  <a:pt x="621" y="886"/>
                  <a:pt x="621" y="886"/>
                </a:cubicBezTo>
                <a:cubicBezTo>
                  <a:pt x="638" y="886"/>
                  <a:pt x="655" y="878"/>
                  <a:pt x="655" y="861"/>
                </a:cubicBezTo>
                <a:cubicBezTo>
                  <a:pt x="655" y="140"/>
                  <a:pt x="655" y="140"/>
                  <a:pt x="655" y="140"/>
                </a:cubicBezTo>
                <a:cubicBezTo>
                  <a:pt x="655" y="107"/>
                  <a:pt x="638" y="91"/>
                  <a:pt x="613" y="91"/>
                </a:cubicBezTo>
                <a:close/>
                <a:moveTo>
                  <a:pt x="215" y="116"/>
                </a:moveTo>
                <a:lnTo>
                  <a:pt x="215" y="116"/>
                </a:lnTo>
                <a:cubicBezTo>
                  <a:pt x="224" y="99"/>
                  <a:pt x="240" y="83"/>
                  <a:pt x="257" y="66"/>
                </a:cubicBezTo>
                <a:cubicBezTo>
                  <a:pt x="273" y="58"/>
                  <a:pt x="298" y="49"/>
                  <a:pt x="323" y="49"/>
                </a:cubicBezTo>
                <a:cubicBezTo>
                  <a:pt x="348" y="49"/>
                  <a:pt x="373" y="58"/>
                  <a:pt x="398" y="66"/>
                </a:cubicBezTo>
                <a:cubicBezTo>
                  <a:pt x="414" y="83"/>
                  <a:pt x="431" y="99"/>
                  <a:pt x="439" y="116"/>
                </a:cubicBezTo>
                <a:cubicBezTo>
                  <a:pt x="439" y="165"/>
                  <a:pt x="439" y="165"/>
                  <a:pt x="439" y="165"/>
                </a:cubicBezTo>
                <a:cubicBezTo>
                  <a:pt x="215" y="165"/>
                  <a:pt x="215" y="165"/>
                  <a:pt x="215" y="165"/>
                </a:cubicBezTo>
                <a:lnTo>
                  <a:pt x="215" y="116"/>
                </a:lnTo>
                <a:close/>
                <a:moveTo>
                  <a:pt x="132" y="140"/>
                </a:moveTo>
                <a:lnTo>
                  <a:pt x="132" y="140"/>
                </a:lnTo>
                <a:cubicBezTo>
                  <a:pt x="157" y="140"/>
                  <a:pt x="157" y="140"/>
                  <a:pt x="157" y="140"/>
                </a:cubicBezTo>
                <a:cubicBezTo>
                  <a:pt x="157" y="190"/>
                  <a:pt x="157" y="190"/>
                  <a:pt x="157" y="190"/>
                </a:cubicBezTo>
                <a:cubicBezTo>
                  <a:pt x="157" y="207"/>
                  <a:pt x="174" y="215"/>
                  <a:pt x="191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80" y="215"/>
                  <a:pt x="489" y="207"/>
                  <a:pt x="489" y="190"/>
                </a:cubicBezTo>
                <a:cubicBezTo>
                  <a:pt x="489" y="140"/>
                  <a:pt x="489" y="140"/>
                  <a:pt x="489" y="140"/>
                </a:cubicBezTo>
                <a:cubicBezTo>
                  <a:pt x="522" y="140"/>
                  <a:pt x="522" y="140"/>
                  <a:pt x="522" y="140"/>
                </a:cubicBezTo>
                <a:cubicBezTo>
                  <a:pt x="522" y="745"/>
                  <a:pt x="522" y="745"/>
                  <a:pt x="522" y="745"/>
                </a:cubicBezTo>
                <a:cubicBezTo>
                  <a:pt x="132" y="745"/>
                  <a:pt x="132" y="745"/>
                  <a:pt x="132" y="745"/>
                </a:cubicBezTo>
                <a:lnTo>
                  <a:pt x="132" y="140"/>
                </a:lnTo>
                <a:close/>
                <a:moveTo>
                  <a:pt x="597" y="836"/>
                </a:moveTo>
                <a:lnTo>
                  <a:pt x="597" y="836"/>
                </a:lnTo>
                <a:cubicBezTo>
                  <a:pt x="49" y="836"/>
                  <a:pt x="49" y="836"/>
                  <a:pt x="49" y="836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83" y="140"/>
                  <a:pt x="83" y="140"/>
                  <a:pt x="83" y="140"/>
                </a:cubicBezTo>
                <a:cubicBezTo>
                  <a:pt x="83" y="770"/>
                  <a:pt x="83" y="770"/>
                  <a:pt x="83" y="770"/>
                </a:cubicBezTo>
                <a:cubicBezTo>
                  <a:pt x="83" y="787"/>
                  <a:pt x="91" y="795"/>
                  <a:pt x="108" y="795"/>
                </a:cubicBezTo>
                <a:cubicBezTo>
                  <a:pt x="547" y="795"/>
                  <a:pt x="547" y="795"/>
                  <a:pt x="547" y="795"/>
                </a:cubicBezTo>
                <a:cubicBezTo>
                  <a:pt x="555" y="795"/>
                  <a:pt x="572" y="787"/>
                  <a:pt x="572" y="770"/>
                </a:cubicBezTo>
                <a:cubicBezTo>
                  <a:pt x="572" y="140"/>
                  <a:pt x="572" y="140"/>
                  <a:pt x="572" y="140"/>
                </a:cubicBezTo>
                <a:cubicBezTo>
                  <a:pt x="597" y="140"/>
                  <a:pt x="597" y="140"/>
                  <a:pt x="597" y="140"/>
                </a:cubicBezTo>
                <a:lnTo>
                  <a:pt x="597" y="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370"/>
          <p:cNvSpPr>
            <a:spLocks noChangeArrowheads="1"/>
          </p:cNvSpPr>
          <p:nvPr/>
        </p:nvSpPr>
        <p:spPr bwMode="auto">
          <a:xfrm>
            <a:off x="8007848" y="8104487"/>
            <a:ext cx="268323" cy="58543"/>
          </a:xfrm>
          <a:custGeom>
            <a:avLst/>
            <a:gdLst>
              <a:gd name="T0" fmla="*/ 25 w 241"/>
              <a:gd name="T1" fmla="*/ 50 h 51"/>
              <a:gd name="T2" fmla="*/ 25 w 241"/>
              <a:gd name="T3" fmla="*/ 50 h 51"/>
              <a:gd name="T4" fmla="*/ 216 w 241"/>
              <a:gd name="T5" fmla="*/ 50 h 51"/>
              <a:gd name="T6" fmla="*/ 240 w 241"/>
              <a:gd name="T7" fmla="*/ 25 h 51"/>
              <a:gd name="T8" fmla="*/ 216 w 241"/>
              <a:gd name="T9" fmla="*/ 0 h 51"/>
              <a:gd name="T10" fmla="*/ 25 w 241"/>
              <a:gd name="T11" fmla="*/ 0 h 51"/>
              <a:gd name="T12" fmla="*/ 0 w 241"/>
              <a:gd name="T13" fmla="*/ 25 h 51"/>
              <a:gd name="T14" fmla="*/ 25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5" y="50"/>
                </a:moveTo>
                <a:lnTo>
                  <a:pt x="25" y="50"/>
                </a:lnTo>
                <a:cubicBezTo>
                  <a:pt x="216" y="50"/>
                  <a:pt x="216" y="50"/>
                  <a:pt x="216" y="50"/>
                </a:cubicBezTo>
                <a:cubicBezTo>
                  <a:pt x="224" y="50"/>
                  <a:pt x="240" y="42"/>
                  <a:pt x="240" y="25"/>
                </a:cubicBezTo>
                <a:cubicBezTo>
                  <a:pt x="240" y="9"/>
                  <a:pt x="224" y="0"/>
                  <a:pt x="21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9"/>
                  <a:pt x="0" y="25"/>
                </a:cubicBezTo>
                <a:cubicBezTo>
                  <a:pt x="0" y="42"/>
                  <a:pt x="8" y="50"/>
                  <a:pt x="25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Freeform 371"/>
          <p:cNvSpPr>
            <a:spLocks noChangeArrowheads="1"/>
          </p:cNvSpPr>
          <p:nvPr/>
        </p:nvSpPr>
        <p:spPr bwMode="auto">
          <a:xfrm>
            <a:off x="8007848" y="8260603"/>
            <a:ext cx="268323" cy="58543"/>
          </a:xfrm>
          <a:custGeom>
            <a:avLst/>
            <a:gdLst>
              <a:gd name="T0" fmla="*/ 25 w 241"/>
              <a:gd name="T1" fmla="*/ 50 h 51"/>
              <a:gd name="T2" fmla="*/ 25 w 241"/>
              <a:gd name="T3" fmla="*/ 50 h 51"/>
              <a:gd name="T4" fmla="*/ 216 w 241"/>
              <a:gd name="T5" fmla="*/ 50 h 51"/>
              <a:gd name="T6" fmla="*/ 240 w 241"/>
              <a:gd name="T7" fmla="*/ 25 h 51"/>
              <a:gd name="T8" fmla="*/ 216 w 241"/>
              <a:gd name="T9" fmla="*/ 0 h 51"/>
              <a:gd name="T10" fmla="*/ 25 w 241"/>
              <a:gd name="T11" fmla="*/ 0 h 51"/>
              <a:gd name="T12" fmla="*/ 0 w 241"/>
              <a:gd name="T13" fmla="*/ 25 h 51"/>
              <a:gd name="T14" fmla="*/ 25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5" y="50"/>
                </a:moveTo>
                <a:lnTo>
                  <a:pt x="25" y="50"/>
                </a:lnTo>
                <a:cubicBezTo>
                  <a:pt x="216" y="50"/>
                  <a:pt x="216" y="50"/>
                  <a:pt x="216" y="50"/>
                </a:cubicBezTo>
                <a:cubicBezTo>
                  <a:pt x="224" y="50"/>
                  <a:pt x="240" y="42"/>
                  <a:pt x="240" y="25"/>
                </a:cubicBezTo>
                <a:cubicBezTo>
                  <a:pt x="240" y="8"/>
                  <a:pt x="224" y="0"/>
                  <a:pt x="21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2"/>
                  <a:pt x="8" y="50"/>
                  <a:pt x="25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Freeform 372"/>
          <p:cNvSpPr>
            <a:spLocks noChangeArrowheads="1"/>
          </p:cNvSpPr>
          <p:nvPr/>
        </p:nvSpPr>
        <p:spPr bwMode="auto">
          <a:xfrm>
            <a:off x="8007848" y="8416719"/>
            <a:ext cx="268323" cy="58543"/>
          </a:xfrm>
          <a:custGeom>
            <a:avLst/>
            <a:gdLst>
              <a:gd name="T0" fmla="*/ 25 w 241"/>
              <a:gd name="T1" fmla="*/ 50 h 51"/>
              <a:gd name="T2" fmla="*/ 25 w 241"/>
              <a:gd name="T3" fmla="*/ 50 h 51"/>
              <a:gd name="T4" fmla="*/ 216 w 241"/>
              <a:gd name="T5" fmla="*/ 50 h 51"/>
              <a:gd name="T6" fmla="*/ 240 w 241"/>
              <a:gd name="T7" fmla="*/ 25 h 51"/>
              <a:gd name="T8" fmla="*/ 216 w 241"/>
              <a:gd name="T9" fmla="*/ 0 h 51"/>
              <a:gd name="T10" fmla="*/ 25 w 241"/>
              <a:gd name="T11" fmla="*/ 0 h 51"/>
              <a:gd name="T12" fmla="*/ 0 w 241"/>
              <a:gd name="T13" fmla="*/ 25 h 51"/>
              <a:gd name="T14" fmla="*/ 25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5" y="50"/>
                </a:moveTo>
                <a:lnTo>
                  <a:pt x="25" y="50"/>
                </a:lnTo>
                <a:cubicBezTo>
                  <a:pt x="216" y="50"/>
                  <a:pt x="216" y="50"/>
                  <a:pt x="216" y="50"/>
                </a:cubicBezTo>
                <a:cubicBezTo>
                  <a:pt x="224" y="50"/>
                  <a:pt x="240" y="41"/>
                  <a:pt x="240" y="25"/>
                </a:cubicBezTo>
                <a:cubicBezTo>
                  <a:pt x="240" y="8"/>
                  <a:pt x="224" y="0"/>
                  <a:pt x="21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1"/>
                  <a:pt x="8" y="50"/>
                  <a:pt x="25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Freeform 373"/>
          <p:cNvSpPr>
            <a:spLocks noChangeArrowheads="1"/>
          </p:cNvSpPr>
          <p:nvPr/>
        </p:nvSpPr>
        <p:spPr bwMode="auto">
          <a:xfrm>
            <a:off x="20492240" y="7836165"/>
            <a:ext cx="668373" cy="883029"/>
          </a:xfrm>
          <a:custGeom>
            <a:avLst/>
            <a:gdLst>
              <a:gd name="T0" fmla="*/ 571 w 605"/>
              <a:gd name="T1" fmla="*/ 373 h 796"/>
              <a:gd name="T2" fmla="*/ 571 w 605"/>
              <a:gd name="T3" fmla="*/ 373 h 796"/>
              <a:gd name="T4" fmla="*/ 555 w 605"/>
              <a:gd name="T5" fmla="*/ 373 h 796"/>
              <a:gd name="T6" fmla="*/ 555 w 605"/>
              <a:gd name="T7" fmla="*/ 257 h 796"/>
              <a:gd name="T8" fmla="*/ 306 w 605"/>
              <a:gd name="T9" fmla="*/ 0 h 796"/>
              <a:gd name="T10" fmla="*/ 49 w 605"/>
              <a:gd name="T11" fmla="*/ 257 h 796"/>
              <a:gd name="T12" fmla="*/ 49 w 605"/>
              <a:gd name="T13" fmla="*/ 373 h 796"/>
              <a:gd name="T14" fmla="*/ 33 w 605"/>
              <a:gd name="T15" fmla="*/ 373 h 796"/>
              <a:gd name="T16" fmla="*/ 0 w 605"/>
              <a:gd name="T17" fmla="*/ 414 h 796"/>
              <a:gd name="T18" fmla="*/ 0 w 605"/>
              <a:gd name="T19" fmla="*/ 762 h 796"/>
              <a:gd name="T20" fmla="*/ 33 w 605"/>
              <a:gd name="T21" fmla="*/ 795 h 796"/>
              <a:gd name="T22" fmla="*/ 571 w 605"/>
              <a:gd name="T23" fmla="*/ 795 h 796"/>
              <a:gd name="T24" fmla="*/ 604 w 605"/>
              <a:gd name="T25" fmla="*/ 762 h 796"/>
              <a:gd name="T26" fmla="*/ 604 w 605"/>
              <a:gd name="T27" fmla="*/ 414 h 796"/>
              <a:gd name="T28" fmla="*/ 571 w 605"/>
              <a:gd name="T29" fmla="*/ 373 h 796"/>
              <a:gd name="T30" fmla="*/ 99 w 605"/>
              <a:gd name="T31" fmla="*/ 257 h 796"/>
              <a:gd name="T32" fmla="*/ 99 w 605"/>
              <a:gd name="T33" fmla="*/ 257 h 796"/>
              <a:gd name="T34" fmla="*/ 306 w 605"/>
              <a:gd name="T35" fmla="*/ 50 h 796"/>
              <a:gd name="T36" fmla="*/ 505 w 605"/>
              <a:gd name="T37" fmla="*/ 257 h 796"/>
              <a:gd name="T38" fmla="*/ 505 w 605"/>
              <a:gd name="T39" fmla="*/ 373 h 796"/>
              <a:gd name="T40" fmla="*/ 99 w 605"/>
              <a:gd name="T41" fmla="*/ 373 h 796"/>
              <a:gd name="T42" fmla="*/ 99 w 605"/>
              <a:gd name="T43" fmla="*/ 257 h 796"/>
              <a:gd name="T44" fmla="*/ 555 w 605"/>
              <a:gd name="T45" fmla="*/ 746 h 796"/>
              <a:gd name="T46" fmla="*/ 555 w 605"/>
              <a:gd name="T47" fmla="*/ 746 h 796"/>
              <a:gd name="T48" fmla="*/ 49 w 605"/>
              <a:gd name="T49" fmla="*/ 746 h 796"/>
              <a:gd name="T50" fmla="*/ 49 w 605"/>
              <a:gd name="T51" fmla="*/ 423 h 796"/>
              <a:gd name="T52" fmla="*/ 555 w 605"/>
              <a:gd name="T53" fmla="*/ 423 h 796"/>
              <a:gd name="T54" fmla="*/ 555 w 605"/>
              <a:gd name="T55" fmla="*/ 746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5" h="796">
                <a:moveTo>
                  <a:pt x="571" y="373"/>
                </a:moveTo>
                <a:lnTo>
                  <a:pt x="571" y="373"/>
                </a:lnTo>
                <a:cubicBezTo>
                  <a:pt x="555" y="373"/>
                  <a:pt x="555" y="373"/>
                  <a:pt x="555" y="373"/>
                </a:cubicBezTo>
                <a:cubicBezTo>
                  <a:pt x="555" y="257"/>
                  <a:pt x="555" y="257"/>
                  <a:pt x="555" y="257"/>
                </a:cubicBezTo>
                <a:cubicBezTo>
                  <a:pt x="555" y="116"/>
                  <a:pt x="439" y="0"/>
                  <a:pt x="306" y="0"/>
                </a:cubicBezTo>
                <a:cubicBezTo>
                  <a:pt x="165" y="0"/>
                  <a:pt x="49" y="116"/>
                  <a:pt x="49" y="257"/>
                </a:cubicBezTo>
                <a:cubicBezTo>
                  <a:pt x="49" y="373"/>
                  <a:pt x="49" y="373"/>
                  <a:pt x="49" y="373"/>
                </a:cubicBezTo>
                <a:cubicBezTo>
                  <a:pt x="33" y="373"/>
                  <a:pt x="33" y="373"/>
                  <a:pt x="33" y="373"/>
                </a:cubicBezTo>
                <a:cubicBezTo>
                  <a:pt x="16" y="373"/>
                  <a:pt x="0" y="389"/>
                  <a:pt x="0" y="414"/>
                </a:cubicBezTo>
                <a:cubicBezTo>
                  <a:pt x="0" y="762"/>
                  <a:pt x="0" y="762"/>
                  <a:pt x="0" y="762"/>
                </a:cubicBezTo>
                <a:cubicBezTo>
                  <a:pt x="0" y="779"/>
                  <a:pt x="16" y="795"/>
                  <a:pt x="33" y="795"/>
                </a:cubicBezTo>
                <a:cubicBezTo>
                  <a:pt x="571" y="795"/>
                  <a:pt x="571" y="795"/>
                  <a:pt x="571" y="795"/>
                </a:cubicBezTo>
                <a:cubicBezTo>
                  <a:pt x="588" y="795"/>
                  <a:pt x="604" y="779"/>
                  <a:pt x="604" y="762"/>
                </a:cubicBezTo>
                <a:cubicBezTo>
                  <a:pt x="604" y="414"/>
                  <a:pt x="604" y="414"/>
                  <a:pt x="604" y="414"/>
                </a:cubicBezTo>
                <a:cubicBezTo>
                  <a:pt x="604" y="389"/>
                  <a:pt x="588" y="373"/>
                  <a:pt x="571" y="373"/>
                </a:cubicBezTo>
                <a:close/>
                <a:moveTo>
                  <a:pt x="99" y="257"/>
                </a:moveTo>
                <a:lnTo>
                  <a:pt x="99" y="257"/>
                </a:lnTo>
                <a:cubicBezTo>
                  <a:pt x="99" y="141"/>
                  <a:pt x="190" y="50"/>
                  <a:pt x="306" y="50"/>
                </a:cubicBezTo>
                <a:cubicBezTo>
                  <a:pt x="414" y="50"/>
                  <a:pt x="505" y="141"/>
                  <a:pt x="505" y="257"/>
                </a:cubicBezTo>
                <a:cubicBezTo>
                  <a:pt x="505" y="373"/>
                  <a:pt x="505" y="373"/>
                  <a:pt x="505" y="373"/>
                </a:cubicBezTo>
                <a:cubicBezTo>
                  <a:pt x="99" y="373"/>
                  <a:pt x="99" y="373"/>
                  <a:pt x="99" y="373"/>
                </a:cubicBezTo>
                <a:lnTo>
                  <a:pt x="99" y="257"/>
                </a:lnTo>
                <a:close/>
                <a:moveTo>
                  <a:pt x="555" y="746"/>
                </a:moveTo>
                <a:lnTo>
                  <a:pt x="555" y="746"/>
                </a:lnTo>
                <a:cubicBezTo>
                  <a:pt x="49" y="746"/>
                  <a:pt x="49" y="746"/>
                  <a:pt x="49" y="746"/>
                </a:cubicBezTo>
                <a:cubicBezTo>
                  <a:pt x="49" y="423"/>
                  <a:pt x="49" y="423"/>
                  <a:pt x="49" y="423"/>
                </a:cubicBezTo>
                <a:cubicBezTo>
                  <a:pt x="555" y="423"/>
                  <a:pt x="555" y="423"/>
                  <a:pt x="555" y="423"/>
                </a:cubicBezTo>
                <a:lnTo>
                  <a:pt x="555" y="7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Freeform 374"/>
          <p:cNvSpPr>
            <a:spLocks noChangeArrowheads="1"/>
          </p:cNvSpPr>
          <p:nvPr/>
        </p:nvSpPr>
        <p:spPr bwMode="auto">
          <a:xfrm>
            <a:off x="20970345" y="8406962"/>
            <a:ext cx="53666" cy="165873"/>
          </a:xfrm>
          <a:custGeom>
            <a:avLst/>
            <a:gdLst>
              <a:gd name="T0" fmla="*/ 24 w 50"/>
              <a:gd name="T1" fmla="*/ 149 h 150"/>
              <a:gd name="T2" fmla="*/ 24 w 50"/>
              <a:gd name="T3" fmla="*/ 149 h 150"/>
              <a:gd name="T4" fmla="*/ 49 w 50"/>
              <a:gd name="T5" fmla="*/ 116 h 150"/>
              <a:gd name="T6" fmla="*/ 49 w 50"/>
              <a:gd name="T7" fmla="*/ 25 h 150"/>
              <a:gd name="T8" fmla="*/ 24 w 50"/>
              <a:gd name="T9" fmla="*/ 0 h 150"/>
              <a:gd name="T10" fmla="*/ 0 w 50"/>
              <a:gd name="T11" fmla="*/ 25 h 150"/>
              <a:gd name="T12" fmla="*/ 0 w 50"/>
              <a:gd name="T13" fmla="*/ 116 h 150"/>
              <a:gd name="T14" fmla="*/ 24 w 50"/>
              <a:gd name="T15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150">
                <a:moveTo>
                  <a:pt x="24" y="149"/>
                </a:moveTo>
                <a:lnTo>
                  <a:pt x="24" y="149"/>
                </a:lnTo>
                <a:cubicBezTo>
                  <a:pt x="41" y="149"/>
                  <a:pt x="49" y="132"/>
                  <a:pt x="49" y="116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8"/>
                  <a:pt x="41" y="0"/>
                  <a:pt x="24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32"/>
                  <a:pt x="8" y="149"/>
                  <a:pt x="24" y="1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Freeform 375"/>
          <p:cNvSpPr>
            <a:spLocks noChangeArrowheads="1"/>
          </p:cNvSpPr>
          <p:nvPr/>
        </p:nvSpPr>
        <p:spPr bwMode="auto">
          <a:xfrm>
            <a:off x="11832688" y="7836165"/>
            <a:ext cx="814728" cy="883029"/>
          </a:xfrm>
          <a:custGeom>
            <a:avLst/>
            <a:gdLst>
              <a:gd name="T0" fmla="*/ 563 w 738"/>
              <a:gd name="T1" fmla="*/ 795 h 796"/>
              <a:gd name="T2" fmla="*/ 464 w 738"/>
              <a:gd name="T3" fmla="*/ 779 h 796"/>
              <a:gd name="T4" fmla="*/ 422 w 738"/>
              <a:gd name="T5" fmla="*/ 779 h 796"/>
              <a:gd name="T6" fmla="*/ 175 w 738"/>
              <a:gd name="T7" fmla="*/ 721 h 796"/>
              <a:gd name="T8" fmla="*/ 42 w 738"/>
              <a:gd name="T9" fmla="*/ 696 h 796"/>
              <a:gd name="T10" fmla="*/ 50 w 738"/>
              <a:gd name="T11" fmla="*/ 364 h 796"/>
              <a:gd name="T12" fmla="*/ 199 w 738"/>
              <a:gd name="T13" fmla="*/ 348 h 796"/>
              <a:gd name="T14" fmla="*/ 307 w 738"/>
              <a:gd name="T15" fmla="*/ 207 h 796"/>
              <a:gd name="T16" fmla="*/ 291 w 738"/>
              <a:gd name="T17" fmla="*/ 75 h 796"/>
              <a:gd name="T18" fmla="*/ 414 w 738"/>
              <a:gd name="T19" fmla="*/ 17 h 796"/>
              <a:gd name="T20" fmla="*/ 488 w 738"/>
              <a:gd name="T21" fmla="*/ 215 h 796"/>
              <a:gd name="T22" fmla="*/ 480 w 738"/>
              <a:gd name="T23" fmla="*/ 282 h 796"/>
              <a:gd name="T24" fmla="*/ 662 w 738"/>
              <a:gd name="T25" fmla="*/ 315 h 796"/>
              <a:gd name="T26" fmla="*/ 712 w 738"/>
              <a:gd name="T27" fmla="*/ 447 h 796"/>
              <a:gd name="T28" fmla="*/ 704 w 738"/>
              <a:gd name="T29" fmla="*/ 580 h 796"/>
              <a:gd name="T30" fmla="*/ 662 w 738"/>
              <a:gd name="T31" fmla="*/ 688 h 796"/>
              <a:gd name="T32" fmla="*/ 638 w 738"/>
              <a:gd name="T33" fmla="*/ 779 h 796"/>
              <a:gd name="T34" fmla="*/ 439 w 738"/>
              <a:gd name="T35" fmla="*/ 729 h 796"/>
              <a:gd name="T36" fmla="*/ 472 w 738"/>
              <a:gd name="T37" fmla="*/ 729 h 796"/>
              <a:gd name="T38" fmla="*/ 604 w 738"/>
              <a:gd name="T39" fmla="*/ 737 h 796"/>
              <a:gd name="T40" fmla="*/ 613 w 738"/>
              <a:gd name="T41" fmla="*/ 688 h 796"/>
              <a:gd name="T42" fmla="*/ 621 w 738"/>
              <a:gd name="T43" fmla="*/ 655 h 796"/>
              <a:gd name="T44" fmla="*/ 646 w 738"/>
              <a:gd name="T45" fmla="*/ 588 h 796"/>
              <a:gd name="T46" fmla="*/ 654 w 738"/>
              <a:gd name="T47" fmla="*/ 547 h 796"/>
              <a:gd name="T48" fmla="*/ 687 w 738"/>
              <a:gd name="T49" fmla="*/ 506 h 796"/>
              <a:gd name="T50" fmla="*/ 638 w 738"/>
              <a:gd name="T51" fmla="*/ 456 h 796"/>
              <a:gd name="T52" fmla="*/ 679 w 738"/>
              <a:gd name="T53" fmla="*/ 406 h 796"/>
              <a:gd name="T54" fmla="*/ 588 w 738"/>
              <a:gd name="T55" fmla="*/ 356 h 796"/>
              <a:gd name="T56" fmla="*/ 439 w 738"/>
              <a:gd name="T57" fmla="*/ 207 h 796"/>
              <a:gd name="T58" fmla="*/ 356 w 738"/>
              <a:gd name="T59" fmla="*/ 58 h 796"/>
              <a:gd name="T60" fmla="*/ 339 w 738"/>
              <a:gd name="T61" fmla="*/ 83 h 796"/>
              <a:gd name="T62" fmla="*/ 291 w 738"/>
              <a:gd name="T63" fmla="*/ 323 h 796"/>
              <a:gd name="T64" fmla="*/ 208 w 738"/>
              <a:gd name="T65" fmla="*/ 398 h 796"/>
              <a:gd name="T66" fmla="*/ 100 w 738"/>
              <a:gd name="T67" fmla="*/ 389 h 796"/>
              <a:gd name="T68" fmla="*/ 50 w 738"/>
              <a:gd name="T69" fmla="*/ 539 h 796"/>
              <a:gd name="T70" fmla="*/ 141 w 738"/>
              <a:gd name="T71" fmla="*/ 679 h 796"/>
              <a:gd name="T72" fmla="*/ 216 w 738"/>
              <a:gd name="T73" fmla="*/ 663 h 796"/>
              <a:gd name="T74" fmla="*/ 274 w 738"/>
              <a:gd name="T75" fmla="*/ 663 h 796"/>
              <a:gd name="T76" fmla="*/ 430 w 738"/>
              <a:gd name="T77" fmla="*/ 729 h 796"/>
              <a:gd name="T78" fmla="*/ 339 w 738"/>
              <a:gd name="T79" fmla="*/ 66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8" h="796">
                <a:moveTo>
                  <a:pt x="563" y="795"/>
                </a:moveTo>
                <a:lnTo>
                  <a:pt x="563" y="795"/>
                </a:lnTo>
                <a:cubicBezTo>
                  <a:pt x="563" y="795"/>
                  <a:pt x="555" y="795"/>
                  <a:pt x="547" y="795"/>
                </a:cubicBezTo>
                <a:cubicBezTo>
                  <a:pt x="513" y="795"/>
                  <a:pt x="480" y="787"/>
                  <a:pt x="464" y="779"/>
                </a:cubicBezTo>
                <a:cubicBezTo>
                  <a:pt x="447" y="779"/>
                  <a:pt x="439" y="779"/>
                  <a:pt x="430" y="779"/>
                </a:cubicBezTo>
                <a:lnTo>
                  <a:pt x="422" y="779"/>
                </a:lnTo>
                <a:cubicBezTo>
                  <a:pt x="381" y="779"/>
                  <a:pt x="307" y="762"/>
                  <a:pt x="249" y="713"/>
                </a:cubicBezTo>
                <a:cubicBezTo>
                  <a:pt x="233" y="713"/>
                  <a:pt x="191" y="721"/>
                  <a:pt x="175" y="721"/>
                </a:cubicBezTo>
                <a:cubicBezTo>
                  <a:pt x="166" y="729"/>
                  <a:pt x="158" y="729"/>
                  <a:pt x="150" y="729"/>
                </a:cubicBezTo>
                <a:cubicBezTo>
                  <a:pt x="108" y="746"/>
                  <a:pt x="67" y="729"/>
                  <a:pt x="42" y="696"/>
                </a:cubicBezTo>
                <a:cubicBezTo>
                  <a:pt x="9" y="663"/>
                  <a:pt x="0" y="605"/>
                  <a:pt x="0" y="539"/>
                </a:cubicBezTo>
                <a:cubicBezTo>
                  <a:pt x="0" y="439"/>
                  <a:pt x="25" y="389"/>
                  <a:pt x="50" y="364"/>
                </a:cubicBezTo>
                <a:cubicBezTo>
                  <a:pt x="59" y="348"/>
                  <a:pt x="83" y="340"/>
                  <a:pt x="100" y="340"/>
                </a:cubicBezTo>
                <a:cubicBezTo>
                  <a:pt x="199" y="348"/>
                  <a:pt x="199" y="348"/>
                  <a:pt x="199" y="348"/>
                </a:cubicBezTo>
                <a:cubicBezTo>
                  <a:pt x="208" y="340"/>
                  <a:pt x="224" y="315"/>
                  <a:pt x="249" y="290"/>
                </a:cubicBezTo>
                <a:cubicBezTo>
                  <a:pt x="299" y="224"/>
                  <a:pt x="307" y="207"/>
                  <a:pt x="307" y="207"/>
                </a:cubicBezTo>
                <a:cubicBezTo>
                  <a:pt x="307" y="132"/>
                  <a:pt x="299" y="116"/>
                  <a:pt x="291" y="99"/>
                </a:cubicBezTo>
                <a:cubicBezTo>
                  <a:pt x="291" y="91"/>
                  <a:pt x="291" y="83"/>
                  <a:pt x="291" y="75"/>
                </a:cubicBezTo>
                <a:cubicBezTo>
                  <a:pt x="282" y="50"/>
                  <a:pt x="299" y="17"/>
                  <a:pt x="331" y="8"/>
                </a:cubicBezTo>
                <a:cubicBezTo>
                  <a:pt x="356" y="0"/>
                  <a:pt x="389" y="0"/>
                  <a:pt x="414" y="17"/>
                </a:cubicBezTo>
                <a:cubicBezTo>
                  <a:pt x="439" y="33"/>
                  <a:pt x="464" y="58"/>
                  <a:pt x="480" y="108"/>
                </a:cubicBezTo>
                <a:cubicBezTo>
                  <a:pt x="497" y="132"/>
                  <a:pt x="497" y="174"/>
                  <a:pt x="488" y="215"/>
                </a:cubicBezTo>
                <a:cubicBezTo>
                  <a:pt x="488" y="232"/>
                  <a:pt x="480" y="249"/>
                  <a:pt x="480" y="257"/>
                </a:cubicBezTo>
                <a:cubicBezTo>
                  <a:pt x="480" y="274"/>
                  <a:pt x="480" y="282"/>
                  <a:pt x="480" y="282"/>
                </a:cubicBezTo>
                <a:cubicBezTo>
                  <a:pt x="513" y="307"/>
                  <a:pt x="547" y="307"/>
                  <a:pt x="588" y="307"/>
                </a:cubicBezTo>
                <a:cubicBezTo>
                  <a:pt x="613" y="307"/>
                  <a:pt x="638" y="307"/>
                  <a:pt x="662" y="315"/>
                </a:cubicBezTo>
                <a:cubicBezTo>
                  <a:pt x="712" y="315"/>
                  <a:pt x="737" y="356"/>
                  <a:pt x="729" y="406"/>
                </a:cubicBezTo>
                <a:cubicBezTo>
                  <a:pt x="729" y="423"/>
                  <a:pt x="720" y="439"/>
                  <a:pt x="712" y="447"/>
                </a:cubicBezTo>
                <a:cubicBezTo>
                  <a:pt x="729" y="464"/>
                  <a:pt x="737" y="489"/>
                  <a:pt x="737" y="506"/>
                </a:cubicBezTo>
                <a:cubicBezTo>
                  <a:pt x="737" y="539"/>
                  <a:pt x="720" y="563"/>
                  <a:pt x="704" y="580"/>
                </a:cubicBezTo>
                <a:cubicBezTo>
                  <a:pt x="712" y="596"/>
                  <a:pt x="720" y="621"/>
                  <a:pt x="712" y="638"/>
                </a:cubicBezTo>
                <a:cubicBezTo>
                  <a:pt x="704" y="663"/>
                  <a:pt x="687" y="679"/>
                  <a:pt x="662" y="688"/>
                </a:cubicBezTo>
                <a:cubicBezTo>
                  <a:pt x="671" y="696"/>
                  <a:pt x="671" y="696"/>
                  <a:pt x="671" y="696"/>
                </a:cubicBezTo>
                <a:cubicBezTo>
                  <a:pt x="671" y="729"/>
                  <a:pt x="662" y="754"/>
                  <a:pt x="638" y="779"/>
                </a:cubicBezTo>
                <a:cubicBezTo>
                  <a:pt x="621" y="787"/>
                  <a:pt x="604" y="795"/>
                  <a:pt x="563" y="795"/>
                </a:cubicBezTo>
                <a:close/>
                <a:moveTo>
                  <a:pt x="439" y="729"/>
                </a:moveTo>
                <a:lnTo>
                  <a:pt x="439" y="729"/>
                </a:lnTo>
                <a:cubicBezTo>
                  <a:pt x="447" y="729"/>
                  <a:pt x="464" y="729"/>
                  <a:pt x="472" y="729"/>
                </a:cubicBezTo>
                <a:cubicBezTo>
                  <a:pt x="497" y="737"/>
                  <a:pt x="522" y="746"/>
                  <a:pt x="547" y="746"/>
                </a:cubicBezTo>
                <a:cubicBezTo>
                  <a:pt x="588" y="746"/>
                  <a:pt x="604" y="737"/>
                  <a:pt x="604" y="737"/>
                </a:cubicBezTo>
                <a:cubicBezTo>
                  <a:pt x="613" y="729"/>
                  <a:pt x="621" y="721"/>
                  <a:pt x="621" y="704"/>
                </a:cubicBezTo>
                <a:cubicBezTo>
                  <a:pt x="613" y="696"/>
                  <a:pt x="613" y="688"/>
                  <a:pt x="613" y="688"/>
                </a:cubicBezTo>
                <a:cubicBezTo>
                  <a:pt x="604" y="688"/>
                  <a:pt x="604" y="679"/>
                  <a:pt x="604" y="671"/>
                </a:cubicBezTo>
                <a:cubicBezTo>
                  <a:pt x="613" y="663"/>
                  <a:pt x="613" y="655"/>
                  <a:pt x="621" y="655"/>
                </a:cubicBezTo>
                <a:cubicBezTo>
                  <a:pt x="646" y="646"/>
                  <a:pt x="662" y="638"/>
                  <a:pt x="662" y="630"/>
                </a:cubicBezTo>
                <a:cubicBezTo>
                  <a:pt x="662" y="613"/>
                  <a:pt x="654" y="596"/>
                  <a:pt x="646" y="588"/>
                </a:cubicBezTo>
                <a:cubicBezTo>
                  <a:pt x="638" y="580"/>
                  <a:pt x="638" y="572"/>
                  <a:pt x="638" y="563"/>
                </a:cubicBezTo>
                <a:cubicBezTo>
                  <a:pt x="638" y="555"/>
                  <a:pt x="646" y="547"/>
                  <a:pt x="654" y="547"/>
                </a:cubicBezTo>
                <a:cubicBezTo>
                  <a:pt x="654" y="539"/>
                  <a:pt x="662" y="539"/>
                  <a:pt x="671" y="539"/>
                </a:cubicBezTo>
                <a:cubicBezTo>
                  <a:pt x="679" y="530"/>
                  <a:pt x="687" y="522"/>
                  <a:pt x="687" y="506"/>
                </a:cubicBezTo>
                <a:cubicBezTo>
                  <a:pt x="687" y="506"/>
                  <a:pt x="687" y="489"/>
                  <a:pt x="654" y="472"/>
                </a:cubicBezTo>
                <a:cubicBezTo>
                  <a:pt x="646" y="472"/>
                  <a:pt x="638" y="464"/>
                  <a:pt x="638" y="456"/>
                </a:cubicBezTo>
                <a:cubicBezTo>
                  <a:pt x="638" y="447"/>
                  <a:pt x="646" y="431"/>
                  <a:pt x="654" y="431"/>
                </a:cubicBezTo>
                <a:cubicBezTo>
                  <a:pt x="662" y="423"/>
                  <a:pt x="679" y="414"/>
                  <a:pt x="679" y="406"/>
                </a:cubicBezTo>
                <a:cubicBezTo>
                  <a:pt x="679" y="364"/>
                  <a:pt x="671" y="364"/>
                  <a:pt x="654" y="364"/>
                </a:cubicBezTo>
                <a:cubicBezTo>
                  <a:pt x="638" y="356"/>
                  <a:pt x="613" y="356"/>
                  <a:pt x="588" y="356"/>
                </a:cubicBezTo>
                <a:cubicBezTo>
                  <a:pt x="547" y="356"/>
                  <a:pt x="497" y="356"/>
                  <a:pt x="455" y="323"/>
                </a:cubicBezTo>
                <a:cubicBezTo>
                  <a:pt x="422" y="298"/>
                  <a:pt x="430" y="257"/>
                  <a:pt x="439" y="207"/>
                </a:cubicBezTo>
                <a:cubicBezTo>
                  <a:pt x="439" y="182"/>
                  <a:pt x="447" y="141"/>
                  <a:pt x="439" y="124"/>
                </a:cubicBezTo>
                <a:cubicBezTo>
                  <a:pt x="414" y="75"/>
                  <a:pt x="381" y="50"/>
                  <a:pt x="356" y="58"/>
                </a:cubicBezTo>
                <a:cubicBezTo>
                  <a:pt x="348" y="58"/>
                  <a:pt x="339" y="66"/>
                  <a:pt x="339" y="66"/>
                </a:cubicBezTo>
                <a:cubicBezTo>
                  <a:pt x="339" y="75"/>
                  <a:pt x="339" y="75"/>
                  <a:pt x="339" y="83"/>
                </a:cubicBezTo>
                <a:cubicBezTo>
                  <a:pt x="348" y="99"/>
                  <a:pt x="356" y="124"/>
                  <a:pt x="356" y="207"/>
                </a:cubicBezTo>
                <a:cubicBezTo>
                  <a:pt x="356" y="224"/>
                  <a:pt x="348" y="249"/>
                  <a:pt x="291" y="323"/>
                </a:cubicBezTo>
                <a:cubicBezTo>
                  <a:pt x="257" y="356"/>
                  <a:pt x="224" y="389"/>
                  <a:pt x="224" y="389"/>
                </a:cubicBezTo>
                <a:cubicBezTo>
                  <a:pt x="224" y="398"/>
                  <a:pt x="216" y="398"/>
                  <a:pt x="208" y="398"/>
                </a:cubicBezTo>
                <a:cubicBezTo>
                  <a:pt x="100" y="389"/>
                  <a:pt x="100" y="389"/>
                  <a:pt x="100" y="389"/>
                </a:cubicBezTo>
                <a:lnTo>
                  <a:pt x="100" y="389"/>
                </a:lnTo>
                <a:cubicBezTo>
                  <a:pt x="92" y="389"/>
                  <a:pt x="92" y="389"/>
                  <a:pt x="83" y="398"/>
                </a:cubicBezTo>
                <a:cubicBezTo>
                  <a:pt x="75" y="414"/>
                  <a:pt x="50" y="447"/>
                  <a:pt x="50" y="539"/>
                </a:cubicBezTo>
                <a:cubicBezTo>
                  <a:pt x="50" y="596"/>
                  <a:pt x="59" y="638"/>
                  <a:pt x="83" y="663"/>
                </a:cubicBezTo>
                <a:cubicBezTo>
                  <a:pt x="100" y="679"/>
                  <a:pt x="117" y="688"/>
                  <a:pt x="141" y="679"/>
                </a:cubicBezTo>
                <a:cubicBezTo>
                  <a:pt x="150" y="679"/>
                  <a:pt x="158" y="679"/>
                  <a:pt x="166" y="671"/>
                </a:cubicBezTo>
                <a:cubicBezTo>
                  <a:pt x="175" y="671"/>
                  <a:pt x="199" y="663"/>
                  <a:pt x="216" y="663"/>
                </a:cubicBezTo>
                <a:cubicBezTo>
                  <a:pt x="224" y="663"/>
                  <a:pt x="233" y="663"/>
                  <a:pt x="241" y="663"/>
                </a:cubicBezTo>
                <a:cubicBezTo>
                  <a:pt x="249" y="655"/>
                  <a:pt x="266" y="655"/>
                  <a:pt x="274" y="663"/>
                </a:cubicBezTo>
                <a:cubicBezTo>
                  <a:pt x="299" y="696"/>
                  <a:pt x="339" y="704"/>
                  <a:pt x="356" y="713"/>
                </a:cubicBezTo>
                <a:cubicBezTo>
                  <a:pt x="389" y="729"/>
                  <a:pt x="414" y="729"/>
                  <a:pt x="430" y="729"/>
                </a:cubicBezTo>
                <a:lnTo>
                  <a:pt x="439" y="729"/>
                </a:lnTo>
                <a:close/>
                <a:moveTo>
                  <a:pt x="339" y="66"/>
                </a:moveTo>
                <a:lnTo>
                  <a:pt x="339" y="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3" name="Agrupar 622"/>
          <p:cNvGrpSpPr/>
          <p:nvPr/>
        </p:nvGrpSpPr>
        <p:grpSpPr>
          <a:xfrm>
            <a:off x="2441143" y="9044467"/>
            <a:ext cx="2376280" cy="1057266"/>
            <a:chOff x="10460584" y="4200543"/>
            <a:chExt cx="2376280" cy="1057266"/>
          </a:xfrm>
        </p:grpSpPr>
        <p:sp>
          <p:nvSpPr>
            <p:cNvPr id="624" name="CuadroTexto 623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25" name="Rectángulo 624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26" name="Agrupar 625"/>
          <p:cNvGrpSpPr/>
          <p:nvPr/>
        </p:nvGrpSpPr>
        <p:grpSpPr>
          <a:xfrm>
            <a:off x="6965949" y="9044467"/>
            <a:ext cx="2376280" cy="1057266"/>
            <a:chOff x="10460584" y="4200543"/>
            <a:chExt cx="2376280" cy="1057266"/>
          </a:xfrm>
        </p:grpSpPr>
        <p:sp>
          <p:nvSpPr>
            <p:cNvPr id="627" name="CuadroTexto 626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28" name="Rectángulo 627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29" name="Agrupar 628"/>
          <p:cNvGrpSpPr/>
          <p:nvPr/>
        </p:nvGrpSpPr>
        <p:grpSpPr>
          <a:xfrm>
            <a:off x="11054294" y="9044467"/>
            <a:ext cx="2376280" cy="1057266"/>
            <a:chOff x="10460584" y="4200543"/>
            <a:chExt cx="2376280" cy="1057266"/>
          </a:xfrm>
        </p:grpSpPr>
        <p:sp>
          <p:nvSpPr>
            <p:cNvPr id="630" name="CuadroTexto 629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31" name="Rectángulo 630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32" name="Agrupar 631"/>
          <p:cNvGrpSpPr/>
          <p:nvPr/>
        </p:nvGrpSpPr>
        <p:grpSpPr>
          <a:xfrm>
            <a:off x="15380102" y="9044467"/>
            <a:ext cx="2376280" cy="1057266"/>
            <a:chOff x="10460584" y="4200543"/>
            <a:chExt cx="2376280" cy="1057266"/>
          </a:xfrm>
        </p:grpSpPr>
        <p:sp>
          <p:nvSpPr>
            <p:cNvPr id="633" name="CuadroTexto 632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34" name="Rectángulo 633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35" name="Agrupar 634"/>
          <p:cNvGrpSpPr/>
          <p:nvPr/>
        </p:nvGrpSpPr>
        <p:grpSpPr>
          <a:xfrm>
            <a:off x="19691232" y="9031215"/>
            <a:ext cx="2376280" cy="1057266"/>
            <a:chOff x="10460584" y="4200543"/>
            <a:chExt cx="2376280" cy="1057266"/>
          </a:xfrm>
        </p:grpSpPr>
        <p:sp>
          <p:nvSpPr>
            <p:cNvPr id="636" name="CuadroTexto 635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37" name="Rectángulo 636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638" name="CuadroTexto 637"/>
          <p:cNvSpPr txBox="1"/>
          <p:nvPr/>
        </p:nvSpPr>
        <p:spPr>
          <a:xfrm>
            <a:off x="7268250" y="1881011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639" name="CuadroTexto 638"/>
          <p:cNvSpPr txBox="1"/>
          <p:nvPr/>
        </p:nvSpPr>
        <p:spPr>
          <a:xfrm>
            <a:off x="2451398" y="339643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742262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Freeform 169"/>
          <p:cNvSpPr>
            <a:spLocks noChangeArrowheads="1"/>
          </p:cNvSpPr>
          <p:nvPr/>
        </p:nvSpPr>
        <p:spPr bwMode="auto">
          <a:xfrm>
            <a:off x="1595898" y="5554090"/>
            <a:ext cx="4638466" cy="4407505"/>
          </a:xfrm>
          <a:custGeom>
            <a:avLst/>
            <a:gdLst>
              <a:gd name="T0" fmla="*/ 1811 w 4251"/>
              <a:gd name="T1" fmla="*/ 135 h 4041"/>
              <a:gd name="T2" fmla="*/ 1811 w 4251"/>
              <a:gd name="T3" fmla="*/ 135 h 4041"/>
              <a:gd name="T4" fmla="*/ 268 w 4251"/>
              <a:gd name="T5" fmla="*/ 1258 h 4041"/>
              <a:gd name="T6" fmla="*/ 76 w 4251"/>
              <a:gd name="T7" fmla="*/ 1852 h 4041"/>
              <a:gd name="T8" fmla="*/ 662 w 4251"/>
              <a:gd name="T9" fmla="*/ 3671 h 4041"/>
              <a:gd name="T10" fmla="*/ 1165 w 4251"/>
              <a:gd name="T11" fmla="*/ 4040 h 4041"/>
              <a:gd name="T12" fmla="*/ 3085 w 4251"/>
              <a:gd name="T13" fmla="*/ 4040 h 4041"/>
              <a:gd name="T14" fmla="*/ 3588 w 4251"/>
              <a:gd name="T15" fmla="*/ 3671 h 4041"/>
              <a:gd name="T16" fmla="*/ 4175 w 4251"/>
              <a:gd name="T17" fmla="*/ 1852 h 4041"/>
              <a:gd name="T18" fmla="*/ 3982 w 4251"/>
              <a:gd name="T19" fmla="*/ 1258 h 4041"/>
              <a:gd name="T20" fmla="*/ 2439 w 4251"/>
              <a:gd name="T21" fmla="*/ 135 h 4041"/>
              <a:gd name="T22" fmla="*/ 1811 w 4251"/>
              <a:gd name="T23" fmla="*/ 135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1" h="4041">
                <a:moveTo>
                  <a:pt x="1811" y="135"/>
                </a:moveTo>
                <a:lnTo>
                  <a:pt x="1811" y="135"/>
                </a:lnTo>
                <a:cubicBezTo>
                  <a:pt x="268" y="1258"/>
                  <a:pt x="268" y="1258"/>
                  <a:pt x="268" y="1258"/>
                </a:cubicBezTo>
                <a:cubicBezTo>
                  <a:pt x="76" y="1392"/>
                  <a:pt x="0" y="1634"/>
                  <a:pt x="76" y="1852"/>
                </a:cubicBezTo>
                <a:cubicBezTo>
                  <a:pt x="662" y="3671"/>
                  <a:pt x="662" y="3671"/>
                  <a:pt x="662" y="3671"/>
                </a:cubicBezTo>
                <a:cubicBezTo>
                  <a:pt x="738" y="3889"/>
                  <a:pt x="939" y="4040"/>
                  <a:pt x="1165" y="4040"/>
                </a:cubicBezTo>
                <a:cubicBezTo>
                  <a:pt x="3085" y="4040"/>
                  <a:pt x="3085" y="4040"/>
                  <a:pt x="3085" y="4040"/>
                </a:cubicBezTo>
                <a:cubicBezTo>
                  <a:pt x="3311" y="4040"/>
                  <a:pt x="3512" y="3889"/>
                  <a:pt x="3588" y="3671"/>
                </a:cubicBezTo>
                <a:cubicBezTo>
                  <a:pt x="4175" y="1852"/>
                  <a:pt x="4175" y="1852"/>
                  <a:pt x="4175" y="1852"/>
                </a:cubicBezTo>
                <a:cubicBezTo>
                  <a:pt x="4250" y="1634"/>
                  <a:pt x="4166" y="1392"/>
                  <a:pt x="3982" y="1258"/>
                </a:cubicBezTo>
                <a:cubicBezTo>
                  <a:pt x="2439" y="135"/>
                  <a:pt x="2439" y="135"/>
                  <a:pt x="2439" y="135"/>
                </a:cubicBezTo>
                <a:cubicBezTo>
                  <a:pt x="2247" y="0"/>
                  <a:pt x="1995" y="0"/>
                  <a:pt x="1811" y="13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170"/>
          <p:cNvSpPr>
            <a:spLocks noChangeArrowheads="1"/>
          </p:cNvSpPr>
          <p:nvPr/>
        </p:nvSpPr>
        <p:spPr bwMode="auto">
          <a:xfrm>
            <a:off x="3024967" y="9071431"/>
            <a:ext cx="1785137" cy="1785137"/>
          </a:xfrm>
          <a:custGeom>
            <a:avLst/>
            <a:gdLst>
              <a:gd name="T0" fmla="*/ 1634 w 1635"/>
              <a:gd name="T1" fmla="*/ 821 h 1635"/>
              <a:gd name="T2" fmla="*/ 1634 w 1635"/>
              <a:gd name="T3" fmla="*/ 821 h 1635"/>
              <a:gd name="T4" fmla="*/ 813 w 1635"/>
              <a:gd name="T5" fmla="*/ 1634 h 1635"/>
              <a:gd name="T6" fmla="*/ 0 w 1635"/>
              <a:gd name="T7" fmla="*/ 821 h 1635"/>
              <a:gd name="T8" fmla="*/ 813 w 1635"/>
              <a:gd name="T9" fmla="*/ 0 h 1635"/>
              <a:gd name="T10" fmla="*/ 1634 w 1635"/>
              <a:gd name="T11" fmla="*/ 821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5" h="1635">
                <a:moveTo>
                  <a:pt x="1634" y="821"/>
                </a:moveTo>
                <a:lnTo>
                  <a:pt x="1634" y="821"/>
                </a:lnTo>
                <a:cubicBezTo>
                  <a:pt x="1634" y="1274"/>
                  <a:pt x="1266" y="1634"/>
                  <a:pt x="813" y="1634"/>
                </a:cubicBezTo>
                <a:cubicBezTo>
                  <a:pt x="369" y="1634"/>
                  <a:pt x="0" y="1274"/>
                  <a:pt x="0" y="821"/>
                </a:cubicBezTo>
                <a:cubicBezTo>
                  <a:pt x="0" y="368"/>
                  <a:pt x="369" y="0"/>
                  <a:pt x="813" y="0"/>
                </a:cubicBezTo>
                <a:cubicBezTo>
                  <a:pt x="1266" y="0"/>
                  <a:pt x="1634" y="368"/>
                  <a:pt x="1634" y="82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209"/>
          <p:cNvSpPr>
            <a:spLocks noChangeArrowheads="1"/>
          </p:cNvSpPr>
          <p:nvPr/>
        </p:nvSpPr>
        <p:spPr bwMode="auto">
          <a:xfrm>
            <a:off x="3482079" y="9538166"/>
            <a:ext cx="870914" cy="861290"/>
          </a:xfrm>
          <a:custGeom>
            <a:avLst/>
            <a:gdLst>
              <a:gd name="T0" fmla="*/ 679 w 797"/>
              <a:gd name="T1" fmla="*/ 109 h 789"/>
              <a:gd name="T2" fmla="*/ 679 w 797"/>
              <a:gd name="T3" fmla="*/ 109 h 789"/>
              <a:gd name="T4" fmla="*/ 394 w 797"/>
              <a:gd name="T5" fmla="*/ 0 h 789"/>
              <a:gd name="T6" fmla="*/ 117 w 797"/>
              <a:gd name="T7" fmla="*/ 109 h 789"/>
              <a:gd name="T8" fmla="*/ 0 w 797"/>
              <a:gd name="T9" fmla="*/ 394 h 789"/>
              <a:gd name="T10" fmla="*/ 117 w 797"/>
              <a:gd name="T11" fmla="*/ 671 h 789"/>
              <a:gd name="T12" fmla="*/ 394 w 797"/>
              <a:gd name="T13" fmla="*/ 788 h 789"/>
              <a:gd name="T14" fmla="*/ 394 w 797"/>
              <a:gd name="T15" fmla="*/ 788 h 789"/>
              <a:gd name="T16" fmla="*/ 394 w 797"/>
              <a:gd name="T17" fmla="*/ 788 h 789"/>
              <a:gd name="T18" fmla="*/ 394 w 797"/>
              <a:gd name="T19" fmla="*/ 788 h 789"/>
              <a:gd name="T20" fmla="*/ 679 w 797"/>
              <a:gd name="T21" fmla="*/ 671 h 789"/>
              <a:gd name="T22" fmla="*/ 796 w 797"/>
              <a:gd name="T23" fmla="*/ 394 h 789"/>
              <a:gd name="T24" fmla="*/ 679 w 797"/>
              <a:gd name="T25" fmla="*/ 109 h 789"/>
              <a:gd name="T26" fmla="*/ 168 w 797"/>
              <a:gd name="T27" fmla="*/ 637 h 789"/>
              <a:gd name="T28" fmla="*/ 168 w 797"/>
              <a:gd name="T29" fmla="*/ 637 h 789"/>
              <a:gd name="T30" fmla="*/ 168 w 797"/>
              <a:gd name="T31" fmla="*/ 637 h 789"/>
              <a:gd name="T32" fmla="*/ 168 w 797"/>
              <a:gd name="T33" fmla="*/ 637 h 789"/>
              <a:gd name="T34" fmla="*/ 394 w 797"/>
              <a:gd name="T35" fmla="*/ 561 h 789"/>
              <a:gd name="T36" fmla="*/ 620 w 797"/>
              <a:gd name="T37" fmla="*/ 637 h 789"/>
              <a:gd name="T38" fmla="*/ 620 w 797"/>
              <a:gd name="T39" fmla="*/ 637 h 789"/>
              <a:gd name="T40" fmla="*/ 620 w 797"/>
              <a:gd name="T41" fmla="*/ 645 h 789"/>
              <a:gd name="T42" fmla="*/ 394 w 797"/>
              <a:gd name="T43" fmla="*/ 738 h 789"/>
              <a:gd name="T44" fmla="*/ 385 w 797"/>
              <a:gd name="T45" fmla="*/ 738 h 789"/>
              <a:gd name="T46" fmla="*/ 168 w 797"/>
              <a:gd name="T47" fmla="*/ 637 h 789"/>
              <a:gd name="T48" fmla="*/ 662 w 797"/>
              <a:gd name="T49" fmla="*/ 604 h 789"/>
              <a:gd name="T50" fmla="*/ 662 w 797"/>
              <a:gd name="T51" fmla="*/ 604 h 789"/>
              <a:gd name="T52" fmla="*/ 662 w 797"/>
              <a:gd name="T53" fmla="*/ 604 h 789"/>
              <a:gd name="T54" fmla="*/ 545 w 797"/>
              <a:gd name="T55" fmla="*/ 537 h 789"/>
              <a:gd name="T56" fmla="*/ 394 w 797"/>
              <a:gd name="T57" fmla="*/ 511 h 789"/>
              <a:gd name="T58" fmla="*/ 134 w 797"/>
              <a:gd name="T59" fmla="*/ 595 h 789"/>
              <a:gd name="T60" fmla="*/ 126 w 797"/>
              <a:gd name="T61" fmla="*/ 604 h 789"/>
              <a:gd name="T62" fmla="*/ 50 w 797"/>
              <a:gd name="T63" fmla="*/ 394 h 789"/>
              <a:gd name="T64" fmla="*/ 151 w 797"/>
              <a:gd name="T65" fmla="*/ 151 h 789"/>
              <a:gd name="T66" fmla="*/ 394 w 797"/>
              <a:gd name="T67" fmla="*/ 50 h 789"/>
              <a:gd name="T68" fmla="*/ 637 w 797"/>
              <a:gd name="T69" fmla="*/ 151 h 789"/>
              <a:gd name="T70" fmla="*/ 738 w 797"/>
              <a:gd name="T71" fmla="*/ 394 h 789"/>
              <a:gd name="T72" fmla="*/ 662 w 797"/>
              <a:gd name="T73" fmla="*/ 604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7" h="789">
                <a:moveTo>
                  <a:pt x="679" y="109"/>
                </a:moveTo>
                <a:lnTo>
                  <a:pt x="679" y="109"/>
                </a:lnTo>
                <a:cubicBezTo>
                  <a:pt x="604" y="34"/>
                  <a:pt x="503" y="0"/>
                  <a:pt x="394" y="0"/>
                </a:cubicBezTo>
                <a:cubicBezTo>
                  <a:pt x="293" y="0"/>
                  <a:pt x="193" y="34"/>
                  <a:pt x="117" y="109"/>
                </a:cubicBezTo>
                <a:cubicBezTo>
                  <a:pt x="42" y="184"/>
                  <a:pt x="0" y="285"/>
                  <a:pt x="0" y="394"/>
                </a:cubicBezTo>
                <a:cubicBezTo>
                  <a:pt x="0" y="494"/>
                  <a:pt x="42" y="595"/>
                  <a:pt x="117" y="671"/>
                </a:cubicBezTo>
                <a:cubicBezTo>
                  <a:pt x="193" y="746"/>
                  <a:pt x="285" y="788"/>
                  <a:pt x="394" y="788"/>
                </a:cubicBezTo>
                <a:lnTo>
                  <a:pt x="394" y="788"/>
                </a:lnTo>
                <a:lnTo>
                  <a:pt x="394" y="788"/>
                </a:lnTo>
                <a:lnTo>
                  <a:pt x="394" y="788"/>
                </a:lnTo>
                <a:cubicBezTo>
                  <a:pt x="503" y="788"/>
                  <a:pt x="604" y="746"/>
                  <a:pt x="679" y="671"/>
                </a:cubicBezTo>
                <a:cubicBezTo>
                  <a:pt x="754" y="595"/>
                  <a:pt x="796" y="494"/>
                  <a:pt x="796" y="394"/>
                </a:cubicBezTo>
                <a:cubicBezTo>
                  <a:pt x="796" y="285"/>
                  <a:pt x="754" y="184"/>
                  <a:pt x="679" y="109"/>
                </a:cubicBezTo>
                <a:close/>
                <a:moveTo>
                  <a:pt x="168" y="637"/>
                </a:moveTo>
                <a:lnTo>
                  <a:pt x="168" y="637"/>
                </a:lnTo>
                <a:lnTo>
                  <a:pt x="168" y="637"/>
                </a:lnTo>
                <a:lnTo>
                  <a:pt x="168" y="637"/>
                </a:lnTo>
                <a:cubicBezTo>
                  <a:pt x="218" y="587"/>
                  <a:pt x="302" y="561"/>
                  <a:pt x="394" y="561"/>
                </a:cubicBezTo>
                <a:cubicBezTo>
                  <a:pt x="486" y="561"/>
                  <a:pt x="570" y="587"/>
                  <a:pt x="620" y="637"/>
                </a:cubicBezTo>
                <a:lnTo>
                  <a:pt x="620" y="637"/>
                </a:lnTo>
                <a:lnTo>
                  <a:pt x="620" y="645"/>
                </a:lnTo>
                <a:cubicBezTo>
                  <a:pt x="562" y="704"/>
                  <a:pt x="486" y="738"/>
                  <a:pt x="394" y="738"/>
                </a:cubicBezTo>
                <a:cubicBezTo>
                  <a:pt x="394" y="738"/>
                  <a:pt x="394" y="738"/>
                  <a:pt x="385" y="738"/>
                </a:cubicBezTo>
                <a:cubicBezTo>
                  <a:pt x="302" y="729"/>
                  <a:pt x="226" y="696"/>
                  <a:pt x="168" y="637"/>
                </a:cubicBezTo>
                <a:close/>
                <a:moveTo>
                  <a:pt x="662" y="604"/>
                </a:moveTo>
                <a:lnTo>
                  <a:pt x="662" y="604"/>
                </a:lnTo>
                <a:lnTo>
                  <a:pt x="662" y="604"/>
                </a:lnTo>
                <a:cubicBezTo>
                  <a:pt x="629" y="570"/>
                  <a:pt x="587" y="553"/>
                  <a:pt x="545" y="537"/>
                </a:cubicBezTo>
                <a:cubicBezTo>
                  <a:pt x="495" y="520"/>
                  <a:pt x="444" y="511"/>
                  <a:pt x="394" y="511"/>
                </a:cubicBezTo>
                <a:cubicBezTo>
                  <a:pt x="293" y="511"/>
                  <a:pt x="201" y="545"/>
                  <a:pt x="134" y="595"/>
                </a:cubicBezTo>
                <a:lnTo>
                  <a:pt x="126" y="604"/>
                </a:lnTo>
                <a:cubicBezTo>
                  <a:pt x="84" y="545"/>
                  <a:pt x="50" y="469"/>
                  <a:pt x="50" y="394"/>
                </a:cubicBezTo>
                <a:cubicBezTo>
                  <a:pt x="50" y="302"/>
                  <a:pt x="92" y="218"/>
                  <a:pt x="151" y="151"/>
                </a:cubicBezTo>
                <a:cubicBezTo>
                  <a:pt x="218" y="84"/>
                  <a:pt x="302" y="50"/>
                  <a:pt x="394" y="50"/>
                </a:cubicBezTo>
                <a:cubicBezTo>
                  <a:pt x="486" y="50"/>
                  <a:pt x="578" y="84"/>
                  <a:pt x="637" y="151"/>
                </a:cubicBezTo>
                <a:cubicBezTo>
                  <a:pt x="704" y="218"/>
                  <a:pt x="738" y="302"/>
                  <a:pt x="738" y="394"/>
                </a:cubicBezTo>
                <a:cubicBezTo>
                  <a:pt x="738" y="469"/>
                  <a:pt x="712" y="545"/>
                  <a:pt x="662" y="6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210"/>
          <p:cNvSpPr>
            <a:spLocks noChangeArrowheads="1"/>
          </p:cNvSpPr>
          <p:nvPr/>
        </p:nvSpPr>
        <p:spPr bwMode="auto">
          <a:xfrm>
            <a:off x="3693793" y="9629587"/>
            <a:ext cx="437862" cy="437865"/>
          </a:xfrm>
          <a:custGeom>
            <a:avLst/>
            <a:gdLst>
              <a:gd name="T0" fmla="*/ 201 w 403"/>
              <a:gd name="T1" fmla="*/ 0 h 403"/>
              <a:gd name="T2" fmla="*/ 201 w 403"/>
              <a:gd name="T3" fmla="*/ 0 h 403"/>
              <a:gd name="T4" fmla="*/ 0 w 403"/>
              <a:gd name="T5" fmla="*/ 201 h 403"/>
              <a:gd name="T6" fmla="*/ 201 w 403"/>
              <a:gd name="T7" fmla="*/ 402 h 403"/>
              <a:gd name="T8" fmla="*/ 402 w 403"/>
              <a:gd name="T9" fmla="*/ 201 h 403"/>
              <a:gd name="T10" fmla="*/ 201 w 403"/>
              <a:gd name="T11" fmla="*/ 0 h 403"/>
              <a:gd name="T12" fmla="*/ 201 w 403"/>
              <a:gd name="T13" fmla="*/ 352 h 403"/>
              <a:gd name="T14" fmla="*/ 201 w 403"/>
              <a:gd name="T15" fmla="*/ 352 h 403"/>
              <a:gd name="T16" fmla="*/ 50 w 403"/>
              <a:gd name="T17" fmla="*/ 201 h 403"/>
              <a:gd name="T18" fmla="*/ 201 w 403"/>
              <a:gd name="T19" fmla="*/ 50 h 403"/>
              <a:gd name="T20" fmla="*/ 352 w 403"/>
              <a:gd name="T21" fmla="*/ 201 h 403"/>
              <a:gd name="T22" fmla="*/ 201 w 403"/>
              <a:gd name="T23" fmla="*/ 35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3" h="403">
                <a:moveTo>
                  <a:pt x="201" y="0"/>
                </a:moveTo>
                <a:lnTo>
                  <a:pt x="201" y="0"/>
                </a:lnTo>
                <a:cubicBezTo>
                  <a:pt x="92" y="0"/>
                  <a:pt x="0" y="92"/>
                  <a:pt x="0" y="201"/>
                </a:cubicBezTo>
                <a:cubicBezTo>
                  <a:pt x="0" y="310"/>
                  <a:pt x="92" y="402"/>
                  <a:pt x="201" y="402"/>
                </a:cubicBezTo>
                <a:cubicBezTo>
                  <a:pt x="310" y="402"/>
                  <a:pt x="402" y="310"/>
                  <a:pt x="402" y="201"/>
                </a:cubicBezTo>
                <a:cubicBezTo>
                  <a:pt x="402" y="92"/>
                  <a:pt x="310" y="0"/>
                  <a:pt x="201" y="0"/>
                </a:cubicBezTo>
                <a:close/>
                <a:moveTo>
                  <a:pt x="201" y="352"/>
                </a:moveTo>
                <a:lnTo>
                  <a:pt x="201" y="352"/>
                </a:lnTo>
                <a:cubicBezTo>
                  <a:pt x="117" y="352"/>
                  <a:pt x="50" y="285"/>
                  <a:pt x="50" y="201"/>
                </a:cubicBezTo>
                <a:cubicBezTo>
                  <a:pt x="50" y="117"/>
                  <a:pt x="117" y="50"/>
                  <a:pt x="201" y="50"/>
                </a:cubicBezTo>
                <a:cubicBezTo>
                  <a:pt x="285" y="50"/>
                  <a:pt x="352" y="117"/>
                  <a:pt x="352" y="201"/>
                </a:cubicBezTo>
                <a:cubicBezTo>
                  <a:pt x="352" y="285"/>
                  <a:pt x="285" y="352"/>
                  <a:pt x="201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Line 211"/>
          <p:cNvSpPr>
            <a:spLocks noChangeShapeType="1"/>
          </p:cNvSpPr>
          <p:nvPr/>
        </p:nvSpPr>
        <p:spPr bwMode="auto">
          <a:xfrm>
            <a:off x="8183096" y="10765145"/>
            <a:ext cx="4813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Line 212"/>
          <p:cNvSpPr>
            <a:spLocks noChangeShapeType="1"/>
          </p:cNvSpPr>
          <p:nvPr/>
        </p:nvSpPr>
        <p:spPr bwMode="auto">
          <a:xfrm>
            <a:off x="8183096" y="11058659"/>
            <a:ext cx="4813" cy="14916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Line 213"/>
          <p:cNvSpPr>
            <a:spLocks noChangeShapeType="1"/>
          </p:cNvSpPr>
          <p:nvPr/>
        </p:nvSpPr>
        <p:spPr bwMode="auto">
          <a:xfrm>
            <a:off x="8183096" y="11352171"/>
            <a:ext cx="4813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Line 214"/>
          <p:cNvSpPr>
            <a:spLocks noChangeShapeType="1"/>
          </p:cNvSpPr>
          <p:nvPr/>
        </p:nvSpPr>
        <p:spPr bwMode="auto">
          <a:xfrm>
            <a:off x="8183096" y="11640872"/>
            <a:ext cx="4813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Freeform 215"/>
          <p:cNvSpPr>
            <a:spLocks noChangeArrowheads="1"/>
          </p:cNvSpPr>
          <p:nvPr/>
        </p:nvSpPr>
        <p:spPr bwMode="auto">
          <a:xfrm>
            <a:off x="8082052" y="11934386"/>
            <a:ext cx="101044" cy="110667"/>
          </a:xfrm>
          <a:custGeom>
            <a:avLst/>
            <a:gdLst>
              <a:gd name="T0" fmla="*/ 92 w 93"/>
              <a:gd name="T1" fmla="*/ 0 h 102"/>
              <a:gd name="T2" fmla="*/ 92 w 93"/>
              <a:gd name="T3" fmla="*/ 8 h 102"/>
              <a:gd name="T4" fmla="*/ 0 w 93"/>
              <a:gd name="T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102">
                <a:moveTo>
                  <a:pt x="92" y="0"/>
                </a:moveTo>
                <a:lnTo>
                  <a:pt x="92" y="8"/>
                </a:lnTo>
                <a:lnTo>
                  <a:pt x="0" y="101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" name="Line 216"/>
          <p:cNvSpPr>
            <a:spLocks noChangeShapeType="1"/>
          </p:cNvSpPr>
          <p:nvPr/>
        </p:nvSpPr>
        <p:spPr bwMode="auto">
          <a:xfrm flipH="1">
            <a:off x="7875148" y="12146100"/>
            <a:ext cx="110670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Line 217"/>
          <p:cNvSpPr>
            <a:spLocks noChangeShapeType="1"/>
          </p:cNvSpPr>
          <p:nvPr/>
        </p:nvSpPr>
        <p:spPr bwMode="auto">
          <a:xfrm flipH="1">
            <a:off x="7663433" y="12357815"/>
            <a:ext cx="110670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" name="Line 218"/>
          <p:cNvSpPr>
            <a:spLocks noChangeShapeType="1"/>
          </p:cNvSpPr>
          <p:nvPr/>
        </p:nvSpPr>
        <p:spPr bwMode="auto">
          <a:xfrm flipH="1">
            <a:off x="7466156" y="12564716"/>
            <a:ext cx="110667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Line 219"/>
          <p:cNvSpPr>
            <a:spLocks noChangeShapeType="1"/>
          </p:cNvSpPr>
          <p:nvPr/>
        </p:nvSpPr>
        <p:spPr bwMode="auto">
          <a:xfrm flipH="1">
            <a:off x="7254442" y="12766806"/>
            <a:ext cx="110667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Line 220"/>
          <p:cNvSpPr>
            <a:spLocks noChangeShapeType="1"/>
          </p:cNvSpPr>
          <p:nvPr/>
        </p:nvSpPr>
        <p:spPr bwMode="auto">
          <a:xfrm flipH="1">
            <a:off x="6970551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" name="Line 221"/>
          <p:cNvSpPr>
            <a:spLocks noChangeShapeType="1"/>
          </p:cNvSpPr>
          <p:nvPr/>
        </p:nvSpPr>
        <p:spPr bwMode="auto">
          <a:xfrm flipH="1">
            <a:off x="6681849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" name="Line 222"/>
          <p:cNvSpPr>
            <a:spLocks noChangeShapeType="1"/>
          </p:cNvSpPr>
          <p:nvPr/>
        </p:nvSpPr>
        <p:spPr bwMode="auto">
          <a:xfrm flipH="1">
            <a:off x="6388338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" name="Line 223"/>
          <p:cNvSpPr>
            <a:spLocks noChangeShapeType="1"/>
          </p:cNvSpPr>
          <p:nvPr/>
        </p:nvSpPr>
        <p:spPr bwMode="auto">
          <a:xfrm flipH="1">
            <a:off x="6094824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" name="Line 224"/>
          <p:cNvSpPr>
            <a:spLocks noChangeShapeType="1"/>
          </p:cNvSpPr>
          <p:nvPr/>
        </p:nvSpPr>
        <p:spPr bwMode="auto">
          <a:xfrm flipH="1">
            <a:off x="5801312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" name="Line 225"/>
          <p:cNvSpPr>
            <a:spLocks noChangeShapeType="1"/>
          </p:cNvSpPr>
          <p:nvPr/>
        </p:nvSpPr>
        <p:spPr bwMode="auto">
          <a:xfrm flipH="1">
            <a:off x="5507798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" name="Line 226"/>
          <p:cNvSpPr>
            <a:spLocks noChangeShapeType="1"/>
          </p:cNvSpPr>
          <p:nvPr/>
        </p:nvSpPr>
        <p:spPr bwMode="auto">
          <a:xfrm flipH="1">
            <a:off x="5219097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" name="Line 227"/>
          <p:cNvSpPr>
            <a:spLocks noChangeShapeType="1"/>
          </p:cNvSpPr>
          <p:nvPr/>
        </p:nvSpPr>
        <p:spPr bwMode="auto">
          <a:xfrm flipH="1">
            <a:off x="4920772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" name="Line 228"/>
          <p:cNvSpPr>
            <a:spLocks noChangeShapeType="1"/>
          </p:cNvSpPr>
          <p:nvPr/>
        </p:nvSpPr>
        <p:spPr bwMode="auto">
          <a:xfrm flipH="1" flipV="1">
            <a:off x="4699434" y="12733126"/>
            <a:ext cx="110670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" name="Line 229"/>
          <p:cNvSpPr>
            <a:spLocks noChangeShapeType="1"/>
          </p:cNvSpPr>
          <p:nvPr/>
        </p:nvSpPr>
        <p:spPr bwMode="auto">
          <a:xfrm flipH="1" flipV="1">
            <a:off x="4492533" y="12526222"/>
            <a:ext cx="110667" cy="11067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" name="Line 230"/>
          <p:cNvSpPr>
            <a:spLocks noChangeShapeType="1"/>
          </p:cNvSpPr>
          <p:nvPr/>
        </p:nvSpPr>
        <p:spPr bwMode="auto">
          <a:xfrm flipH="1" flipV="1">
            <a:off x="4290443" y="12314508"/>
            <a:ext cx="110667" cy="12029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" name="Line 231"/>
          <p:cNvSpPr>
            <a:spLocks noChangeShapeType="1"/>
          </p:cNvSpPr>
          <p:nvPr/>
        </p:nvSpPr>
        <p:spPr bwMode="auto">
          <a:xfrm flipH="1" flipV="1">
            <a:off x="4078728" y="12112417"/>
            <a:ext cx="110667" cy="11067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" name="Freeform 232"/>
          <p:cNvSpPr>
            <a:spLocks noChangeArrowheads="1"/>
          </p:cNvSpPr>
          <p:nvPr/>
        </p:nvSpPr>
        <p:spPr bwMode="auto">
          <a:xfrm>
            <a:off x="3910318" y="11891079"/>
            <a:ext cx="72177" cy="120294"/>
          </a:xfrm>
          <a:custGeom>
            <a:avLst/>
            <a:gdLst>
              <a:gd name="T0" fmla="*/ 67 w 68"/>
              <a:gd name="T1" fmla="*/ 109 h 110"/>
              <a:gd name="T2" fmla="*/ 0 w 68"/>
              <a:gd name="T3" fmla="*/ 50 h 110"/>
              <a:gd name="T4" fmla="*/ 0 w 68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110">
                <a:moveTo>
                  <a:pt x="67" y="109"/>
                </a:moveTo>
                <a:lnTo>
                  <a:pt x="0" y="5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4" name="Line 233"/>
          <p:cNvSpPr>
            <a:spLocks noChangeShapeType="1"/>
          </p:cNvSpPr>
          <p:nvPr/>
        </p:nvSpPr>
        <p:spPr bwMode="auto">
          <a:xfrm flipV="1">
            <a:off x="3910318" y="11592755"/>
            <a:ext cx="4813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" name="Line 234"/>
          <p:cNvSpPr>
            <a:spLocks noChangeShapeType="1"/>
          </p:cNvSpPr>
          <p:nvPr/>
        </p:nvSpPr>
        <p:spPr bwMode="auto">
          <a:xfrm flipV="1">
            <a:off x="3910318" y="11304054"/>
            <a:ext cx="4813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" name="Line 235"/>
          <p:cNvSpPr>
            <a:spLocks noChangeShapeType="1"/>
          </p:cNvSpPr>
          <p:nvPr/>
        </p:nvSpPr>
        <p:spPr bwMode="auto">
          <a:xfrm flipV="1">
            <a:off x="3910318" y="11010542"/>
            <a:ext cx="4813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" name="Line 236"/>
          <p:cNvSpPr>
            <a:spLocks noChangeShapeType="1"/>
          </p:cNvSpPr>
          <p:nvPr/>
        </p:nvSpPr>
        <p:spPr bwMode="auto">
          <a:xfrm flipV="1">
            <a:off x="3910318" y="10760335"/>
            <a:ext cx="4813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" name="Line 238"/>
          <p:cNvSpPr>
            <a:spLocks noChangeShapeType="1"/>
          </p:cNvSpPr>
          <p:nvPr/>
        </p:nvSpPr>
        <p:spPr bwMode="auto">
          <a:xfrm>
            <a:off x="16589114" y="11058659"/>
            <a:ext cx="4810" cy="14916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" name="Line 239"/>
          <p:cNvSpPr>
            <a:spLocks noChangeShapeType="1"/>
          </p:cNvSpPr>
          <p:nvPr/>
        </p:nvSpPr>
        <p:spPr bwMode="auto">
          <a:xfrm>
            <a:off x="16589114" y="11352171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" name="Line 240"/>
          <p:cNvSpPr>
            <a:spLocks noChangeShapeType="1"/>
          </p:cNvSpPr>
          <p:nvPr/>
        </p:nvSpPr>
        <p:spPr bwMode="auto">
          <a:xfrm>
            <a:off x="16589114" y="11640872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" name="Freeform 241"/>
          <p:cNvSpPr>
            <a:spLocks noChangeArrowheads="1"/>
          </p:cNvSpPr>
          <p:nvPr/>
        </p:nvSpPr>
        <p:spPr bwMode="auto">
          <a:xfrm>
            <a:off x="16488067" y="11934386"/>
            <a:ext cx="101047" cy="110667"/>
          </a:xfrm>
          <a:custGeom>
            <a:avLst/>
            <a:gdLst>
              <a:gd name="T0" fmla="*/ 92 w 93"/>
              <a:gd name="T1" fmla="*/ 0 h 102"/>
              <a:gd name="T2" fmla="*/ 92 w 93"/>
              <a:gd name="T3" fmla="*/ 8 h 102"/>
              <a:gd name="T4" fmla="*/ 0 w 93"/>
              <a:gd name="T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102">
                <a:moveTo>
                  <a:pt x="92" y="0"/>
                </a:moveTo>
                <a:lnTo>
                  <a:pt x="92" y="8"/>
                </a:lnTo>
                <a:lnTo>
                  <a:pt x="0" y="101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" name="Line 242"/>
          <p:cNvSpPr>
            <a:spLocks noChangeShapeType="1"/>
          </p:cNvSpPr>
          <p:nvPr/>
        </p:nvSpPr>
        <p:spPr bwMode="auto">
          <a:xfrm flipH="1">
            <a:off x="16281166" y="12146100"/>
            <a:ext cx="110667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" name="Line 243"/>
          <p:cNvSpPr>
            <a:spLocks noChangeShapeType="1"/>
          </p:cNvSpPr>
          <p:nvPr/>
        </p:nvSpPr>
        <p:spPr bwMode="auto">
          <a:xfrm flipH="1">
            <a:off x="16069452" y="12357815"/>
            <a:ext cx="110667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" name="Line 244"/>
          <p:cNvSpPr>
            <a:spLocks noChangeShapeType="1"/>
          </p:cNvSpPr>
          <p:nvPr/>
        </p:nvSpPr>
        <p:spPr bwMode="auto">
          <a:xfrm flipH="1">
            <a:off x="15867361" y="12564716"/>
            <a:ext cx="110667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" name="Line 245"/>
          <p:cNvSpPr>
            <a:spLocks noChangeShapeType="1"/>
          </p:cNvSpPr>
          <p:nvPr/>
        </p:nvSpPr>
        <p:spPr bwMode="auto">
          <a:xfrm flipH="1">
            <a:off x="15660457" y="12766806"/>
            <a:ext cx="110670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" name="Line 246"/>
          <p:cNvSpPr>
            <a:spLocks noChangeShapeType="1"/>
          </p:cNvSpPr>
          <p:nvPr/>
        </p:nvSpPr>
        <p:spPr bwMode="auto">
          <a:xfrm flipH="1">
            <a:off x="15376569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" name="Line 247"/>
          <p:cNvSpPr>
            <a:spLocks noChangeShapeType="1"/>
          </p:cNvSpPr>
          <p:nvPr/>
        </p:nvSpPr>
        <p:spPr bwMode="auto">
          <a:xfrm flipH="1">
            <a:off x="15083054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" name="Line 248"/>
          <p:cNvSpPr>
            <a:spLocks noChangeShapeType="1"/>
          </p:cNvSpPr>
          <p:nvPr/>
        </p:nvSpPr>
        <p:spPr bwMode="auto">
          <a:xfrm flipH="1">
            <a:off x="14789543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" name="Line 249"/>
          <p:cNvSpPr>
            <a:spLocks noChangeShapeType="1"/>
          </p:cNvSpPr>
          <p:nvPr/>
        </p:nvSpPr>
        <p:spPr bwMode="auto">
          <a:xfrm flipH="1">
            <a:off x="14500842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1" name="Line 250"/>
          <p:cNvSpPr>
            <a:spLocks noChangeShapeType="1"/>
          </p:cNvSpPr>
          <p:nvPr/>
        </p:nvSpPr>
        <p:spPr bwMode="auto">
          <a:xfrm flipH="1">
            <a:off x="14207327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" name="Line 251"/>
          <p:cNvSpPr>
            <a:spLocks noChangeShapeType="1"/>
          </p:cNvSpPr>
          <p:nvPr/>
        </p:nvSpPr>
        <p:spPr bwMode="auto">
          <a:xfrm flipH="1">
            <a:off x="13913816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" name="Line 252"/>
          <p:cNvSpPr>
            <a:spLocks noChangeShapeType="1"/>
          </p:cNvSpPr>
          <p:nvPr/>
        </p:nvSpPr>
        <p:spPr bwMode="auto">
          <a:xfrm flipH="1">
            <a:off x="13620302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" name="Line 253"/>
          <p:cNvSpPr>
            <a:spLocks noChangeShapeType="1"/>
          </p:cNvSpPr>
          <p:nvPr/>
        </p:nvSpPr>
        <p:spPr bwMode="auto">
          <a:xfrm flipH="1">
            <a:off x="13326790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" name="Line 254"/>
          <p:cNvSpPr>
            <a:spLocks noChangeShapeType="1"/>
          </p:cNvSpPr>
          <p:nvPr/>
        </p:nvSpPr>
        <p:spPr bwMode="auto">
          <a:xfrm flipH="1" flipV="1">
            <a:off x="13105453" y="12733126"/>
            <a:ext cx="110667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" name="Line 255"/>
          <p:cNvSpPr>
            <a:spLocks noChangeShapeType="1"/>
          </p:cNvSpPr>
          <p:nvPr/>
        </p:nvSpPr>
        <p:spPr bwMode="auto">
          <a:xfrm flipH="1" flipV="1">
            <a:off x="12893738" y="12526222"/>
            <a:ext cx="110667" cy="11067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Line 256"/>
          <p:cNvSpPr>
            <a:spLocks noChangeShapeType="1"/>
          </p:cNvSpPr>
          <p:nvPr/>
        </p:nvSpPr>
        <p:spPr bwMode="auto">
          <a:xfrm flipH="1" flipV="1">
            <a:off x="12696458" y="12314508"/>
            <a:ext cx="110670" cy="12029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" name="Line 257"/>
          <p:cNvSpPr>
            <a:spLocks noChangeShapeType="1"/>
          </p:cNvSpPr>
          <p:nvPr/>
        </p:nvSpPr>
        <p:spPr bwMode="auto">
          <a:xfrm flipH="1" flipV="1">
            <a:off x="12484743" y="12112417"/>
            <a:ext cx="110670" cy="11067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" name="Freeform 258"/>
          <p:cNvSpPr>
            <a:spLocks noChangeArrowheads="1"/>
          </p:cNvSpPr>
          <p:nvPr/>
        </p:nvSpPr>
        <p:spPr bwMode="auto">
          <a:xfrm>
            <a:off x="12316336" y="11891079"/>
            <a:ext cx="72174" cy="120294"/>
          </a:xfrm>
          <a:custGeom>
            <a:avLst/>
            <a:gdLst>
              <a:gd name="T0" fmla="*/ 67 w 68"/>
              <a:gd name="T1" fmla="*/ 109 h 110"/>
              <a:gd name="T2" fmla="*/ 0 w 68"/>
              <a:gd name="T3" fmla="*/ 50 h 110"/>
              <a:gd name="T4" fmla="*/ 0 w 68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110">
                <a:moveTo>
                  <a:pt x="67" y="109"/>
                </a:moveTo>
                <a:lnTo>
                  <a:pt x="0" y="5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0" name="Line 259"/>
          <p:cNvSpPr>
            <a:spLocks noChangeShapeType="1"/>
          </p:cNvSpPr>
          <p:nvPr/>
        </p:nvSpPr>
        <p:spPr bwMode="auto">
          <a:xfrm flipV="1">
            <a:off x="12316336" y="11592755"/>
            <a:ext cx="4810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Line 260"/>
          <p:cNvSpPr>
            <a:spLocks noChangeShapeType="1"/>
          </p:cNvSpPr>
          <p:nvPr/>
        </p:nvSpPr>
        <p:spPr bwMode="auto">
          <a:xfrm flipV="1">
            <a:off x="12316336" y="11304054"/>
            <a:ext cx="4810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2" name="Line 261"/>
          <p:cNvSpPr>
            <a:spLocks noChangeShapeType="1"/>
          </p:cNvSpPr>
          <p:nvPr/>
        </p:nvSpPr>
        <p:spPr bwMode="auto">
          <a:xfrm flipV="1">
            <a:off x="12316336" y="11010542"/>
            <a:ext cx="4810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Line 262"/>
          <p:cNvSpPr>
            <a:spLocks noChangeShapeType="1"/>
          </p:cNvSpPr>
          <p:nvPr/>
        </p:nvSpPr>
        <p:spPr bwMode="auto">
          <a:xfrm flipV="1">
            <a:off x="12316336" y="10760335"/>
            <a:ext cx="4810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" name="Line 265"/>
          <p:cNvSpPr>
            <a:spLocks noChangeShapeType="1"/>
          </p:cNvSpPr>
          <p:nvPr/>
        </p:nvSpPr>
        <p:spPr bwMode="auto">
          <a:xfrm flipV="1">
            <a:off x="12196042" y="5645510"/>
            <a:ext cx="4813" cy="15878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" name="Line 266"/>
          <p:cNvSpPr>
            <a:spLocks noChangeShapeType="1"/>
          </p:cNvSpPr>
          <p:nvPr/>
        </p:nvSpPr>
        <p:spPr bwMode="auto">
          <a:xfrm flipV="1">
            <a:off x="12196042" y="5356809"/>
            <a:ext cx="4813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8" name="Freeform 267"/>
          <p:cNvSpPr>
            <a:spLocks noChangeArrowheads="1"/>
          </p:cNvSpPr>
          <p:nvPr/>
        </p:nvSpPr>
        <p:spPr bwMode="auto">
          <a:xfrm>
            <a:off x="12094998" y="5111415"/>
            <a:ext cx="101044" cy="101044"/>
          </a:xfrm>
          <a:custGeom>
            <a:avLst/>
            <a:gdLst>
              <a:gd name="T0" fmla="*/ 92 w 93"/>
              <a:gd name="T1" fmla="*/ 92 h 93"/>
              <a:gd name="T2" fmla="*/ 92 w 93"/>
              <a:gd name="T3" fmla="*/ 92 h 93"/>
              <a:gd name="T4" fmla="*/ 0 w 93"/>
              <a:gd name="T5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93">
                <a:moveTo>
                  <a:pt x="92" y="92"/>
                </a:moveTo>
                <a:lnTo>
                  <a:pt x="92" y="92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9" name="Line 268"/>
          <p:cNvSpPr>
            <a:spLocks noChangeShapeType="1"/>
          </p:cNvSpPr>
          <p:nvPr/>
        </p:nvSpPr>
        <p:spPr bwMode="auto">
          <a:xfrm flipH="1" flipV="1">
            <a:off x="11883284" y="4899700"/>
            <a:ext cx="120291" cy="12029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Line 269"/>
          <p:cNvSpPr>
            <a:spLocks noChangeShapeType="1"/>
          </p:cNvSpPr>
          <p:nvPr/>
        </p:nvSpPr>
        <p:spPr bwMode="auto">
          <a:xfrm flipH="1" flipV="1">
            <a:off x="11681193" y="4697610"/>
            <a:ext cx="110667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" name="Line 270"/>
          <p:cNvSpPr>
            <a:spLocks noChangeShapeType="1"/>
          </p:cNvSpPr>
          <p:nvPr/>
        </p:nvSpPr>
        <p:spPr bwMode="auto">
          <a:xfrm flipH="1" flipV="1">
            <a:off x="11469479" y="4485895"/>
            <a:ext cx="110667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Line 271"/>
          <p:cNvSpPr>
            <a:spLocks noChangeShapeType="1"/>
          </p:cNvSpPr>
          <p:nvPr/>
        </p:nvSpPr>
        <p:spPr bwMode="auto">
          <a:xfrm flipH="1" flipV="1">
            <a:off x="11267388" y="4274181"/>
            <a:ext cx="110667" cy="12029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Line 272"/>
          <p:cNvSpPr>
            <a:spLocks noChangeShapeType="1"/>
          </p:cNvSpPr>
          <p:nvPr/>
        </p:nvSpPr>
        <p:spPr bwMode="auto">
          <a:xfrm flipH="1">
            <a:off x="10988310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Line 273"/>
          <p:cNvSpPr>
            <a:spLocks noChangeShapeType="1"/>
          </p:cNvSpPr>
          <p:nvPr/>
        </p:nvSpPr>
        <p:spPr bwMode="auto">
          <a:xfrm flipH="1">
            <a:off x="10694796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Line 274"/>
          <p:cNvSpPr>
            <a:spLocks noChangeShapeType="1"/>
          </p:cNvSpPr>
          <p:nvPr/>
        </p:nvSpPr>
        <p:spPr bwMode="auto">
          <a:xfrm flipH="1">
            <a:off x="10396471" y="4254934"/>
            <a:ext cx="158787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Line 275"/>
          <p:cNvSpPr>
            <a:spLocks noChangeShapeType="1"/>
          </p:cNvSpPr>
          <p:nvPr/>
        </p:nvSpPr>
        <p:spPr bwMode="auto">
          <a:xfrm flipH="1">
            <a:off x="10107770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" name="Line 276"/>
          <p:cNvSpPr>
            <a:spLocks noChangeShapeType="1"/>
          </p:cNvSpPr>
          <p:nvPr/>
        </p:nvSpPr>
        <p:spPr bwMode="auto">
          <a:xfrm flipH="1">
            <a:off x="9819069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Line 277"/>
          <p:cNvSpPr>
            <a:spLocks noChangeShapeType="1"/>
          </p:cNvSpPr>
          <p:nvPr/>
        </p:nvSpPr>
        <p:spPr bwMode="auto">
          <a:xfrm flipH="1">
            <a:off x="9525558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" name="Line 278"/>
          <p:cNvSpPr>
            <a:spLocks noChangeShapeType="1"/>
          </p:cNvSpPr>
          <p:nvPr/>
        </p:nvSpPr>
        <p:spPr bwMode="auto">
          <a:xfrm flipH="1">
            <a:off x="9232043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Line 279"/>
          <p:cNvSpPr>
            <a:spLocks noChangeShapeType="1"/>
          </p:cNvSpPr>
          <p:nvPr/>
        </p:nvSpPr>
        <p:spPr bwMode="auto">
          <a:xfrm flipH="1">
            <a:off x="8938532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Line 280"/>
          <p:cNvSpPr>
            <a:spLocks noChangeShapeType="1"/>
          </p:cNvSpPr>
          <p:nvPr/>
        </p:nvSpPr>
        <p:spPr bwMode="auto">
          <a:xfrm flipH="1">
            <a:off x="8707571" y="4317485"/>
            <a:ext cx="120291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Line 281"/>
          <p:cNvSpPr>
            <a:spLocks noChangeShapeType="1"/>
          </p:cNvSpPr>
          <p:nvPr/>
        </p:nvSpPr>
        <p:spPr bwMode="auto">
          <a:xfrm flipH="1">
            <a:off x="8505480" y="4529199"/>
            <a:ext cx="110667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Line 282"/>
          <p:cNvSpPr>
            <a:spLocks noChangeShapeType="1"/>
          </p:cNvSpPr>
          <p:nvPr/>
        </p:nvSpPr>
        <p:spPr bwMode="auto">
          <a:xfrm flipH="1">
            <a:off x="8298576" y="4731290"/>
            <a:ext cx="110670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Line 283"/>
          <p:cNvSpPr>
            <a:spLocks noChangeShapeType="1"/>
          </p:cNvSpPr>
          <p:nvPr/>
        </p:nvSpPr>
        <p:spPr bwMode="auto">
          <a:xfrm flipH="1">
            <a:off x="8096485" y="4938194"/>
            <a:ext cx="110670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Freeform 284"/>
          <p:cNvSpPr>
            <a:spLocks noChangeArrowheads="1"/>
          </p:cNvSpPr>
          <p:nvPr/>
        </p:nvSpPr>
        <p:spPr bwMode="auto">
          <a:xfrm>
            <a:off x="7928078" y="5140285"/>
            <a:ext cx="67364" cy="120291"/>
          </a:xfrm>
          <a:custGeom>
            <a:avLst/>
            <a:gdLst>
              <a:gd name="T0" fmla="*/ 59 w 60"/>
              <a:gd name="T1" fmla="*/ 0 h 110"/>
              <a:gd name="T2" fmla="*/ 0 w 60"/>
              <a:gd name="T3" fmla="*/ 67 h 110"/>
              <a:gd name="T4" fmla="*/ 0 w 60"/>
              <a:gd name="T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110">
                <a:moveTo>
                  <a:pt x="59" y="0"/>
                </a:moveTo>
                <a:lnTo>
                  <a:pt x="0" y="67"/>
                </a:lnTo>
                <a:lnTo>
                  <a:pt x="0" y="109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6" name="Line 285"/>
          <p:cNvSpPr>
            <a:spLocks noChangeShapeType="1"/>
          </p:cNvSpPr>
          <p:nvPr/>
        </p:nvSpPr>
        <p:spPr bwMode="auto">
          <a:xfrm>
            <a:off x="7928078" y="5404926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Line 286"/>
          <p:cNvSpPr>
            <a:spLocks noChangeShapeType="1"/>
          </p:cNvSpPr>
          <p:nvPr/>
        </p:nvSpPr>
        <p:spPr bwMode="auto">
          <a:xfrm>
            <a:off x="7928078" y="5698440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Line 287"/>
          <p:cNvSpPr>
            <a:spLocks noChangeShapeType="1"/>
          </p:cNvSpPr>
          <p:nvPr/>
        </p:nvSpPr>
        <p:spPr bwMode="auto">
          <a:xfrm>
            <a:off x="7928078" y="5991952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Line 288"/>
          <p:cNvSpPr>
            <a:spLocks noChangeShapeType="1"/>
          </p:cNvSpPr>
          <p:nvPr/>
        </p:nvSpPr>
        <p:spPr bwMode="auto">
          <a:xfrm>
            <a:off x="7928078" y="6285466"/>
            <a:ext cx="4810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Line 290"/>
          <p:cNvSpPr>
            <a:spLocks noChangeShapeType="1"/>
          </p:cNvSpPr>
          <p:nvPr/>
        </p:nvSpPr>
        <p:spPr bwMode="auto">
          <a:xfrm flipV="1">
            <a:off x="20602060" y="5943835"/>
            <a:ext cx="4810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Line 291"/>
          <p:cNvSpPr>
            <a:spLocks noChangeShapeType="1"/>
          </p:cNvSpPr>
          <p:nvPr/>
        </p:nvSpPr>
        <p:spPr bwMode="auto">
          <a:xfrm flipV="1">
            <a:off x="20602060" y="5645510"/>
            <a:ext cx="4810" cy="15878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Line 292"/>
          <p:cNvSpPr>
            <a:spLocks noChangeShapeType="1"/>
          </p:cNvSpPr>
          <p:nvPr/>
        </p:nvSpPr>
        <p:spPr bwMode="auto">
          <a:xfrm flipV="1">
            <a:off x="20602060" y="5356809"/>
            <a:ext cx="4810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Freeform 293"/>
          <p:cNvSpPr>
            <a:spLocks noChangeArrowheads="1"/>
          </p:cNvSpPr>
          <p:nvPr/>
        </p:nvSpPr>
        <p:spPr bwMode="auto">
          <a:xfrm>
            <a:off x="20501014" y="5111415"/>
            <a:ext cx="101047" cy="101044"/>
          </a:xfrm>
          <a:custGeom>
            <a:avLst/>
            <a:gdLst>
              <a:gd name="T0" fmla="*/ 92 w 93"/>
              <a:gd name="T1" fmla="*/ 92 h 93"/>
              <a:gd name="T2" fmla="*/ 92 w 93"/>
              <a:gd name="T3" fmla="*/ 92 h 93"/>
              <a:gd name="T4" fmla="*/ 0 w 93"/>
              <a:gd name="T5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93">
                <a:moveTo>
                  <a:pt x="92" y="92"/>
                </a:moveTo>
                <a:lnTo>
                  <a:pt x="92" y="92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5" name="Line 294"/>
          <p:cNvSpPr>
            <a:spLocks noChangeShapeType="1"/>
          </p:cNvSpPr>
          <p:nvPr/>
        </p:nvSpPr>
        <p:spPr bwMode="auto">
          <a:xfrm flipH="1" flipV="1">
            <a:off x="20284489" y="4899700"/>
            <a:ext cx="120291" cy="12029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Line 295"/>
          <p:cNvSpPr>
            <a:spLocks noChangeShapeType="1"/>
          </p:cNvSpPr>
          <p:nvPr/>
        </p:nvSpPr>
        <p:spPr bwMode="auto">
          <a:xfrm flipH="1" flipV="1">
            <a:off x="20087208" y="4697610"/>
            <a:ext cx="110670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Line 296"/>
          <p:cNvSpPr>
            <a:spLocks noChangeShapeType="1"/>
          </p:cNvSpPr>
          <p:nvPr/>
        </p:nvSpPr>
        <p:spPr bwMode="auto">
          <a:xfrm flipH="1" flipV="1">
            <a:off x="19875494" y="4485895"/>
            <a:ext cx="110670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Line 297"/>
          <p:cNvSpPr>
            <a:spLocks noChangeShapeType="1"/>
          </p:cNvSpPr>
          <p:nvPr/>
        </p:nvSpPr>
        <p:spPr bwMode="auto">
          <a:xfrm flipH="1" flipV="1">
            <a:off x="19673403" y="4274181"/>
            <a:ext cx="110670" cy="12029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Line 298"/>
          <p:cNvSpPr>
            <a:spLocks noChangeShapeType="1"/>
          </p:cNvSpPr>
          <p:nvPr/>
        </p:nvSpPr>
        <p:spPr bwMode="auto">
          <a:xfrm flipH="1">
            <a:off x="19389515" y="4254934"/>
            <a:ext cx="15878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" name="Line 299"/>
          <p:cNvSpPr>
            <a:spLocks noChangeShapeType="1"/>
          </p:cNvSpPr>
          <p:nvPr/>
        </p:nvSpPr>
        <p:spPr bwMode="auto">
          <a:xfrm flipH="1">
            <a:off x="19100814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Line 300"/>
          <p:cNvSpPr>
            <a:spLocks noChangeShapeType="1"/>
          </p:cNvSpPr>
          <p:nvPr/>
        </p:nvSpPr>
        <p:spPr bwMode="auto">
          <a:xfrm flipH="1">
            <a:off x="18807300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" name="Line 301"/>
          <p:cNvSpPr>
            <a:spLocks noChangeShapeType="1"/>
          </p:cNvSpPr>
          <p:nvPr/>
        </p:nvSpPr>
        <p:spPr bwMode="auto">
          <a:xfrm flipH="1">
            <a:off x="18513788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Line 302"/>
          <p:cNvSpPr>
            <a:spLocks noChangeShapeType="1"/>
          </p:cNvSpPr>
          <p:nvPr/>
        </p:nvSpPr>
        <p:spPr bwMode="auto">
          <a:xfrm flipH="1">
            <a:off x="18220274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" name="Line 303"/>
          <p:cNvSpPr>
            <a:spLocks noChangeShapeType="1"/>
          </p:cNvSpPr>
          <p:nvPr/>
        </p:nvSpPr>
        <p:spPr bwMode="auto">
          <a:xfrm flipH="1">
            <a:off x="17926763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Line 304"/>
          <p:cNvSpPr>
            <a:spLocks noChangeShapeType="1"/>
          </p:cNvSpPr>
          <p:nvPr/>
        </p:nvSpPr>
        <p:spPr bwMode="auto">
          <a:xfrm flipH="1">
            <a:off x="17638061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Line 305"/>
          <p:cNvSpPr>
            <a:spLocks noChangeShapeType="1"/>
          </p:cNvSpPr>
          <p:nvPr/>
        </p:nvSpPr>
        <p:spPr bwMode="auto">
          <a:xfrm flipH="1">
            <a:off x="17344547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Line 306"/>
          <p:cNvSpPr>
            <a:spLocks noChangeShapeType="1"/>
          </p:cNvSpPr>
          <p:nvPr/>
        </p:nvSpPr>
        <p:spPr bwMode="auto">
          <a:xfrm flipH="1">
            <a:off x="17113586" y="4317485"/>
            <a:ext cx="120294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Line 307"/>
          <p:cNvSpPr>
            <a:spLocks noChangeShapeType="1"/>
          </p:cNvSpPr>
          <p:nvPr/>
        </p:nvSpPr>
        <p:spPr bwMode="auto">
          <a:xfrm flipH="1">
            <a:off x="16911495" y="4529199"/>
            <a:ext cx="110670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Line 308"/>
          <p:cNvSpPr>
            <a:spLocks noChangeShapeType="1"/>
          </p:cNvSpPr>
          <p:nvPr/>
        </p:nvSpPr>
        <p:spPr bwMode="auto">
          <a:xfrm flipH="1">
            <a:off x="16699781" y="4731290"/>
            <a:ext cx="110670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Line 309"/>
          <p:cNvSpPr>
            <a:spLocks noChangeShapeType="1"/>
          </p:cNvSpPr>
          <p:nvPr/>
        </p:nvSpPr>
        <p:spPr bwMode="auto">
          <a:xfrm flipH="1">
            <a:off x="16497690" y="4938194"/>
            <a:ext cx="110670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" name="Freeform 310"/>
          <p:cNvSpPr>
            <a:spLocks noChangeArrowheads="1"/>
          </p:cNvSpPr>
          <p:nvPr/>
        </p:nvSpPr>
        <p:spPr bwMode="auto">
          <a:xfrm>
            <a:off x="16329283" y="5140285"/>
            <a:ext cx="67364" cy="120291"/>
          </a:xfrm>
          <a:custGeom>
            <a:avLst/>
            <a:gdLst>
              <a:gd name="T0" fmla="*/ 59 w 60"/>
              <a:gd name="T1" fmla="*/ 0 h 110"/>
              <a:gd name="T2" fmla="*/ 0 w 60"/>
              <a:gd name="T3" fmla="*/ 67 h 110"/>
              <a:gd name="T4" fmla="*/ 0 w 60"/>
              <a:gd name="T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110">
                <a:moveTo>
                  <a:pt x="59" y="0"/>
                </a:moveTo>
                <a:lnTo>
                  <a:pt x="0" y="67"/>
                </a:lnTo>
                <a:lnTo>
                  <a:pt x="0" y="109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" name="Line 311"/>
          <p:cNvSpPr>
            <a:spLocks noChangeShapeType="1"/>
          </p:cNvSpPr>
          <p:nvPr/>
        </p:nvSpPr>
        <p:spPr bwMode="auto">
          <a:xfrm>
            <a:off x="16329283" y="5404926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9" name="Line 312"/>
          <p:cNvSpPr>
            <a:spLocks noChangeShapeType="1"/>
          </p:cNvSpPr>
          <p:nvPr/>
        </p:nvSpPr>
        <p:spPr bwMode="auto">
          <a:xfrm>
            <a:off x="16329283" y="5698440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0" name="Line 313"/>
          <p:cNvSpPr>
            <a:spLocks noChangeShapeType="1"/>
          </p:cNvSpPr>
          <p:nvPr/>
        </p:nvSpPr>
        <p:spPr bwMode="auto">
          <a:xfrm>
            <a:off x="16329283" y="5991952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1" name="Line 314"/>
          <p:cNvSpPr>
            <a:spLocks noChangeShapeType="1"/>
          </p:cNvSpPr>
          <p:nvPr/>
        </p:nvSpPr>
        <p:spPr bwMode="auto">
          <a:xfrm>
            <a:off x="16329283" y="6285466"/>
            <a:ext cx="4810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2" name="Freeform 315"/>
          <p:cNvSpPr>
            <a:spLocks noChangeArrowheads="1"/>
          </p:cNvSpPr>
          <p:nvPr/>
        </p:nvSpPr>
        <p:spPr bwMode="auto">
          <a:xfrm>
            <a:off x="5724325" y="7281484"/>
            <a:ext cx="4638466" cy="4407505"/>
          </a:xfrm>
          <a:custGeom>
            <a:avLst/>
            <a:gdLst>
              <a:gd name="T0" fmla="*/ 1810 w 4251"/>
              <a:gd name="T1" fmla="*/ 3906 h 4041"/>
              <a:gd name="T2" fmla="*/ 1810 w 4251"/>
              <a:gd name="T3" fmla="*/ 3906 h 4041"/>
              <a:gd name="T4" fmla="*/ 260 w 4251"/>
              <a:gd name="T5" fmla="*/ 2774 h 4041"/>
              <a:gd name="T6" fmla="*/ 75 w 4251"/>
              <a:gd name="T7" fmla="*/ 2187 h 4041"/>
              <a:gd name="T8" fmla="*/ 662 w 4251"/>
              <a:gd name="T9" fmla="*/ 368 h 4041"/>
              <a:gd name="T10" fmla="*/ 1165 w 4251"/>
              <a:gd name="T11" fmla="*/ 0 h 4041"/>
              <a:gd name="T12" fmla="*/ 3076 w 4251"/>
              <a:gd name="T13" fmla="*/ 0 h 4041"/>
              <a:gd name="T14" fmla="*/ 3587 w 4251"/>
              <a:gd name="T15" fmla="*/ 368 h 4041"/>
              <a:gd name="T16" fmla="*/ 4174 w 4251"/>
              <a:gd name="T17" fmla="*/ 2187 h 4041"/>
              <a:gd name="T18" fmla="*/ 3981 w 4251"/>
              <a:gd name="T19" fmla="*/ 2774 h 4041"/>
              <a:gd name="T20" fmla="*/ 2430 w 4251"/>
              <a:gd name="T21" fmla="*/ 3906 h 4041"/>
              <a:gd name="T22" fmla="*/ 1810 w 4251"/>
              <a:gd name="T23" fmla="*/ 3906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1" h="4041">
                <a:moveTo>
                  <a:pt x="1810" y="3906"/>
                </a:moveTo>
                <a:lnTo>
                  <a:pt x="1810" y="3906"/>
                </a:lnTo>
                <a:cubicBezTo>
                  <a:pt x="260" y="2774"/>
                  <a:pt x="260" y="2774"/>
                  <a:pt x="260" y="2774"/>
                </a:cubicBezTo>
                <a:cubicBezTo>
                  <a:pt x="75" y="2640"/>
                  <a:pt x="0" y="2405"/>
                  <a:pt x="75" y="2187"/>
                </a:cubicBezTo>
                <a:cubicBezTo>
                  <a:pt x="662" y="368"/>
                  <a:pt x="662" y="368"/>
                  <a:pt x="662" y="368"/>
                </a:cubicBezTo>
                <a:cubicBezTo>
                  <a:pt x="737" y="150"/>
                  <a:pt x="938" y="0"/>
                  <a:pt x="1165" y="0"/>
                </a:cubicBezTo>
                <a:cubicBezTo>
                  <a:pt x="3076" y="0"/>
                  <a:pt x="3076" y="0"/>
                  <a:pt x="3076" y="0"/>
                </a:cubicBezTo>
                <a:cubicBezTo>
                  <a:pt x="3311" y="0"/>
                  <a:pt x="3512" y="150"/>
                  <a:pt x="3587" y="368"/>
                </a:cubicBezTo>
                <a:cubicBezTo>
                  <a:pt x="4174" y="2187"/>
                  <a:pt x="4174" y="2187"/>
                  <a:pt x="4174" y="2187"/>
                </a:cubicBezTo>
                <a:cubicBezTo>
                  <a:pt x="4250" y="2405"/>
                  <a:pt x="4166" y="2640"/>
                  <a:pt x="3981" y="2774"/>
                </a:cubicBezTo>
                <a:cubicBezTo>
                  <a:pt x="2430" y="3906"/>
                  <a:pt x="2430" y="3906"/>
                  <a:pt x="2430" y="3906"/>
                </a:cubicBezTo>
                <a:cubicBezTo>
                  <a:pt x="2246" y="4040"/>
                  <a:pt x="1995" y="4040"/>
                  <a:pt x="1810" y="390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Freeform 316"/>
          <p:cNvSpPr>
            <a:spLocks noChangeArrowheads="1"/>
          </p:cNvSpPr>
          <p:nvPr/>
        </p:nvSpPr>
        <p:spPr bwMode="auto">
          <a:xfrm>
            <a:off x="7158208" y="6386510"/>
            <a:ext cx="1785134" cy="1794761"/>
          </a:xfrm>
          <a:custGeom>
            <a:avLst/>
            <a:gdLst>
              <a:gd name="T0" fmla="*/ 1634 w 1635"/>
              <a:gd name="T1" fmla="*/ 821 h 1643"/>
              <a:gd name="T2" fmla="*/ 1634 w 1635"/>
              <a:gd name="T3" fmla="*/ 821 h 1643"/>
              <a:gd name="T4" fmla="*/ 821 w 1635"/>
              <a:gd name="T5" fmla="*/ 1642 h 1643"/>
              <a:gd name="T6" fmla="*/ 0 w 1635"/>
              <a:gd name="T7" fmla="*/ 821 h 1643"/>
              <a:gd name="T8" fmla="*/ 821 w 1635"/>
              <a:gd name="T9" fmla="*/ 0 h 1643"/>
              <a:gd name="T10" fmla="*/ 1634 w 1635"/>
              <a:gd name="T11" fmla="*/ 821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5" h="1643">
                <a:moveTo>
                  <a:pt x="1634" y="821"/>
                </a:moveTo>
                <a:lnTo>
                  <a:pt x="1634" y="821"/>
                </a:lnTo>
                <a:cubicBezTo>
                  <a:pt x="1634" y="1273"/>
                  <a:pt x="1274" y="1642"/>
                  <a:pt x="821" y="1642"/>
                </a:cubicBezTo>
                <a:cubicBezTo>
                  <a:pt x="368" y="1642"/>
                  <a:pt x="0" y="1273"/>
                  <a:pt x="0" y="821"/>
                </a:cubicBezTo>
                <a:cubicBezTo>
                  <a:pt x="0" y="369"/>
                  <a:pt x="368" y="0"/>
                  <a:pt x="821" y="0"/>
                </a:cubicBezTo>
                <a:cubicBezTo>
                  <a:pt x="1274" y="0"/>
                  <a:pt x="1634" y="369"/>
                  <a:pt x="1634" y="82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Freeform 353"/>
          <p:cNvSpPr>
            <a:spLocks noChangeArrowheads="1"/>
          </p:cNvSpPr>
          <p:nvPr/>
        </p:nvSpPr>
        <p:spPr bwMode="auto">
          <a:xfrm>
            <a:off x="7687493" y="6785882"/>
            <a:ext cx="721753" cy="986394"/>
          </a:xfrm>
          <a:custGeom>
            <a:avLst/>
            <a:gdLst>
              <a:gd name="T0" fmla="*/ 620 w 663"/>
              <a:gd name="T1" fmla="*/ 92 h 905"/>
              <a:gd name="T2" fmla="*/ 620 w 663"/>
              <a:gd name="T3" fmla="*/ 92 h 905"/>
              <a:gd name="T4" fmla="*/ 486 w 663"/>
              <a:gd name="T5" fmla="*/ 92 h 905"/>
              <a:gd name="T6" fmla="*/ 436 w 663"/>
              <a:gd name="T7" fmla="*/ 33 h 905"/>
              <a:gd name="T8" fmla="*/ 335 w 663"/>
              <a:gd name="T9" fmla="*/ 0 h 905"/>
              <a:gd name="T10" fmla="*/ 235 w 663"/>
              <a:gd name="T11" fmla="*/ 33 h 905"/>
              <a:gd name="T12" fmla="*/ 176 w 663"/>
              <a:gd name="T13" fmla="*/ 92 h 905"/>
              <a:gd name="T14" fmla="*/ 42 w 663"/>
              <a:gd name="T15" fmla="*/ 92 h 905"/>
              <a:gd name="T16" fmla="*/ 0 w 663"/>
              <a:gd name="T17" fmla="*/ 143 h 905"/>
              <a:gd name="T18" fmla="*/ 0 w 663"/>
              <a:gd name="T19" fmla="*/ 879 h 905"/>
              <a:gd name="T20" fmla="*/ 33 w 663"/>
              <a:gd name="T21" fmla="*/ 904 h 905"/>
              <a:gd name="T22" fmla="*/ 637 w 663"/>
              <a:gd name="T23" fmla="*/ 904 h 905"/>
              <a:gd name="T24" fmla="*/ 662 w 663"/>
              <a:gd name="T25" fmla="*/ 879 h 905"/>
              <a:gd name="T26" fmla="*/ 662 w 663"/>
              <a:gd name="T27" fmla="*/ 143 h 905"/>
              <a:gd name="T28" fmla="*/ 620 w 663"/>
              <a:gd name="T29" fmla="*/ 92 h 905"/>
              <a:gd name="T30" fmla="*/ 218 w 663"/>
              <a:gd name="T31" fmla="*/ 126 h 905"/>
              <a:gd name="T32" fmla="*/ 218 w 663"/>
              <a:gd name="T33" fmla="*/ 126 h 905"/>
              <a:gd name="T34" fmla="*/ 260 w 663"/>
              <a:gd name="T35" fmla="*/ 75 h 905"/>
              <a:gd name="T36" fmla="*/ 335 w 663"/>
              <a:gd name="T37" fmla="*/ 59 h 905"/>
              <a:gd name="T38" fmla="*/ 402 w 663"/>
              <a:gd name="T39" fmla="*/ 75 h 905"/>
              <a:gd name="T40" fmla="*/ 444 w 663"/>
              <a:gd name="T41" fmla="*/ 126 h 905"/>
              <a:gd name="T42" fmla="*/ 444 w 663"/>
              <a:gd name="T43" fmla="*/ 176 h 905"/>
              <a:gd name="T44" fmla="*/ 218 w 663"/>
              <a:gd name="T45" fmla="*/ 176 h 905"/>
              <a:gd name="T46" fmla="*/ 218 w 663"/>
              <a:gd name="T47" fmla="*/ 126 h 905"/>
              <a:gd name="T48" fmla="*/ 142 w 663"/>
              <a:gd name="T49" fmla="*/ 151 h 905"/>
              <a:gd name="T50" fmla="*/ 142 w 663"/>
              <a:gd name="T51" fmla="*/ 151 h 905"/>
              <a:gd name="T52" fmla="*/ 168 w 663"/>
              <a:gd name="T53" fmla="*/ 151 h 905"/>
              <a:gd name="T54" fmla="*/ 168 w 663"/>
              <a:gd name="T55" fmla="*/ 201 h 905"/>
              <a:gd name="T56" fmla="*/ 201 w 663"/>
              <a:gd name="T57" fmla="*/ 226 h 905"/>
              <a:gd name="T58" fmla="*/ 469 w 663"/>
              <a:gd name="T59" fmla="*/ 226 h 905"/>
              <a:gd name="T60" fmla="*/ 503 w 663"/>
              <a:gd name="T61" fmla="*/ 201 h 905"/>
              <a:gd name="T62" fmla="*/ 503 w 663"/>
              <a:gd name="T63" fmla="*/ 151 h 905"/>
              <a:gd name="T64" fmla="*/ 528 w 663"/>
              <a:gd name="T65" fmla="*/ 151 h 905"/>
              <a:gd name="T66" fmla="*/ 528 w 663"/>
              <a:gd name="T67" fmla="*/ 762 h 905"/>
              <a:gd name="T68" fmla="*/ 142 w 663"/>
              <a:gd name="T69" fmla="*/ 762 h 905"/>
              <a:gd name="T70" fmla="*/ 142 w 663"/>
              <a:gd name="T71" fmla="*/ 151 h 905"/>
              <a:gd name="T72" fmla="*/ 612 w 663"/>
              <a:gd name="T73" fmla="*/ 846 h 905"/>
              <a:gd name="T74" fmla="*/ 612 w 663"/>
              <a:gd name="T75" fmla="*/ 846 h 905"/>
              <a:gd name="T76" fmla="*/ 59 w 663"/>
              <a:gd name="T77" fmla="*/ 846 h 905"/>
              <a:gd name="T78" fmla="*/ 59 w 663"/>
              <a:gd name="T79" fmla="*/ 151 h 905"/>
              <a:gd name="T80" fmla="*/ 84 w 663"/>
              <a:gd name="T81" fmla="*/ 151 h 905"/>
              <a:gd name="T82" fmla="*/ 84 w 663"/>
              <a:gd name="T83" fmla="*/ 787 h 905"/>
              <a:gd name="T84" fmla="*/ 109 w 663"/>
              <a:gd name="T85" fmla="*/ 812 h 905"/>
              <a:gd name="T86" fmla="*/ 553 w 663"/>
              <a:gd name="T87" fmla="*/ 812 h 905"/>
              <a:gd name="T88" fmla="*/ 578 w 663"/>
              <a:gd name="T89" fmla="*/ 787 h 905"/>
              <a:gd name="T90" fmla="*/ 578 w 663"/>
              <a:gd name="T91" fmla="*/ 151 h 905"/>
              <a:gd name="T92" fmla="*/ 612 w 663"/>
              <a:gd name="T93" fmla="*/ 151 h 905"/>
              <a:gd name="T94" fmla="*/ 612 w 663"/>
              <a:gd name="T95" fmla="*/ 846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3" h="905">
                <a:moveTo>
                  <a:pt x="620" y="92"/>
                </a:moveTo>
                <a:lnTo>
                  <a:pt x="620" y="92"/>
                </a:lnTo>
                <a:cubicBezTo>
                  <a:pt x="486" y="92"/>
                  <a:pt x="486" y="92"/>
                  <a:pt x="486" y="92"/>
                </a:cubicBezTo>
                <a:cubicBezTo>
                  <a:pt x="478" y="67"/>
                  <a:pt x="461" y="50"/>
                  <a:pt x="436" y="33"/>
                </a:cubicBezTo>
                <a:cubicBezTo>
                  <a:pt x="402" y="17"/>
                  <a:pt x="369" y="0"/>
                  <a:pt x="335" y="0"/>
                </a:cubicBezTo>
                <a:cubicBezTo>
                  <a:pt x="293" y="0"/>
                  <a:pt x="260" y="17"/>
                  <a:pt x="235" y="33"/>
                </a:cubicBezTo>
                <a:cubicBezTo>
                  <a:pt x="209" y="50"/>
                  <a:pt x="193" y="67"/>
                  <a:pt x="176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17" y="92"/>
                  <a:pt x="0" y="117"/>
                  <a:pt x="0" y="143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887"/>
                  <a:pt x="17" y="904"/>
                  <a:pt x="33" y="904"/>
                </a:cubicBezTo>
                <a:cubicBezTo>
                  <a:pt x="637" y="904"/>
                  <a:pt x="637" y="904"/>
                  <a:pt x="637" y="904"/>
                </a:cubicBezTo>
                <a:cubicBezTo>
                  <a:pt x="654" y="904"/>
                  <a:pt x="662" y="887"/>
                  <a:pt x="662" y="879"/>
                </a:cubicBezTo>
                <a:cubicBezTo>
                  <a:pt x="662" y="143"/>
                  <a:pt x="662" y="143"/>
                  <a:pt x="662" y="143"/>
                </a:cubicBezTo>
                <a:cubicBezTo>
                  <a:pt x="662" y="117"/>
                  <a:pt x="645" y="92"/>
                  <a:pt x="620" y="92"/>
                </a:cubicBezTo>
                <a:close/>
                <a:moveTo>
                  <a:pt x="218" y="126"/>
                </a:moveTo>
                <a:lnTo>
                  <a:pt x="218" y="126"/>
                </a:lnTo>
                <a:cubicBezTo>
                  <a:pt x="226" y="109"/>
                  <a:pt x="243" y="92"/>
                  <a:pt x="260" y="75"/>
                </a:cubicBezTo>
                <a:cubicBezTo>
                  <a:pt x="285" y="59"/>
                  <a:pt x="310" y="59"/>
                  <a:pt x="335" y="59"/>
                </a:cubicBezTo>
                <a:cubicBezTo>
                  <a:pt x="360" y="59"/>
                  <a:pt x="385" y="59"/>
                  <a:pt x="402" y="75"/>
                </a:cubicBezTo>
                <a:cubicBezTo>
                  <a:pt x="419" y="92"/>
                  <a:pt x="436" y="109"/>
                  <a:pt x="444" y="126"/>
                </a:cubicBezTo>
                <a:cubicBezTo>
                  <a:pt x="444" y="176"/>
                  <a:pt x="444" y="176"/>
                  <a:pt x="444" y="176"/>
                </a:cubicBezTo>
                <a:cubicBezTo>
                  <a:pt x="218" y="176"/>
                  <a:pt x="218" y="176"/>
                  <a:pt x="218" y="176"/>
                </a:cubicBezTo>
                <a:lnTo>
                  <a:pt x="218" y="126"/>
                </a:lnTo>
                <a:close/>
                <a:moveTo>
                  <a:pt x="142" y="151"/>
                </a:moveTo>
                <a:lnTo>
                  <a:pt x="142" y="151"/>
                </a:lnTo>
                <a:cubicBezTo>
                  <a:pt x="168" y="151"/>
                  <a:pt x="168" y="151"/>
                  <a:pt x="168" y="151"/>
                </a:cubicBezTo>
                <a:cubicBezTo>
                  <a:pt x="168" y="201"/>
                  <a:pt x="168" y="201"/>
                  <a:pt x="168" y="201"/>
                </a:cubicBezTo>
                <a:cubicBezTo>
                  <a:pt x="168" y="218"/>
                  <a:pt x="176" y="226"/>
                  <a:pt x="201" y="226"/>
                </a:cubicBezTo>
                <a:cubicBezTo>
                  <a:pt x="469" y="226"/>
                  <a:pt x="469" y="226"/>
                  <a:pt x="469" y="226"/>
                </a:cubicBezTo>
                <a:cubicBezTo>
                  <a:pt x="486" y="226"/>
                  <a:pt x="503" y="218"/>
                  <a:pt x="503" y="201"/>
                </a:cubicBezTo>
                <a:cubicBezTo>
                  <a:pt x="503" y="151"/>
                  <a:pt x="503" y="151"/>
                  <a:pt x="503" y="151"/>
                </a:cubicBezTo>
                <a:cubicBezTo>
                  <a:pt x="528" y="151"/>
                  <a:pt x="528" y="151"/>
                  <a:pt x="528" y="151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142" y="762"/>
                  <a:pt x="142" y="762"/>
                  <a:pt x="142" y="762"/>
                </a:cubicBezTo>
                <a:lnTo>
                  <a:pt x="142" y="151"/>
                </a:lnTo>
                <a:close/>
                <a:moveTo>
                  <a:pt x="612" y="846"/>
                </a:moveTo>
                <a:lnTo>
                  <a:pt x="612" y="846"/>
                </a:lnTo>
                <a:cubicBezTo>
                  <a:pt x="59" y="846"/>
                  <a:pt x="59" y="846"/>
                  <a:pt x="59" y="846"/>
                </a:cubicBezTo>
                <a:cubicBezTo>
                  <a:pt x="59" y="151"/>
                  <a:pt x="59" y="151"/>
                  <a:pt x="59" y="151"/>
                </a:cubicBezTo>
                <a:cubicBezTo>
                  <a:pt x="84" y="151"/>
                  <a:pt x="84" y="151"/>
                  <a:pt x="84" y="151"/>
                </a:cubicBezTo>
                <a:cubicBezTo>
                  <a:pt x="84" y="787"/>
                  <a:pt x="84" y="787"/>
                  <a:pt x="84" y="787"/>
                </a:cubicBezTo>
                <a:cubicBezTo>
                  <a:pt x="84" y="804"/>
                  <a:pt x="101" y="812"/>
                  <a:pt x="109" y="812"/>
                </a:cubicBezTo>
                <a:cubicBezTo>
                  <a:pt x="553" y="812"/>
                  <a:pt x="553" y="812"/>
                  <a:pt x="553" y="812"/>
                </a:cubicBezTo>
                <a:cubicBezTo>
                  <a:pt x="570" y="812"/>
                  <a:pt x="578" y="804"/>
                  <a:pt x="578" y="787"/>
                </a:cubicBezTo>
                <a:cubicBezTo>
                  <a:pt x="578" y="151"/>
                  <a:pt x="578" y="151"/>
                  <a:pt x="578" y="151"/>
                </a:cubicBezTo>
                <a:cubicBezTo>
                  <a:pt x="612" y="151"/>
                  <a:pt x="612" y="151"/>
                  <a:pt x="612" y="151"/>
                </a:cubicBezTo>
                <a:lnTo>
                  <a:pt x="612" y="8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Freeform 354"/>
          <p:cNvSpPr>
            <a:spLocks noChangeArrowheads="1"/>
          </p:cNvSpPr>
          <p:nvPr/>
        </p:nvSpPr>
        <p:spPr bwMode="auto">
          <a:xfrm>
            <a:off x="7918454" y="7108263"/>
            <a:ext cx="264641" cy="57740"/>
          </a:xfrm>
          <a:custGeom>
            <a:avLst/>
            <a:gdLst>
              <a:gd name="T0" fmla="*/ 26 w 244"/>
              <a:gd name="T1" fmla="*/ 50 h 51"/>
              <a:gd name="T2" fmla="*/ 26 w 244"/>
              <a:gd name="T3" fmla="*/ 50 h 51"/>
              <a:gd name="T4" fmla="*/ 219 w 244"/>
              <a:gd name="T5" fmla="*/ 50 h 51"/>
              <a:gd name="T6" fmla="*/ 243 w 244"/>
              <a:gd name="T7" fmla="*/ 26 h 51"/>
              <a:gd name="T8" fmla="*/ 219 w 244"/>
              <a:gd name="T9" fmla="*/ 0 h 51"/>
              <a:gd name="T10" fmla="*/ 26 w 244"/>
              <a:gd name="T11" fmla="*/ 0 h 51"/>
              <a:gd name="T12" fmla="*/ 0 w 244"/>
              <a:gd name="T13" fmla="*/ 26 h 51"/>
              <a:gd name="T14" fmla="*/ 26 w 24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51">
                <a:moveTo>
                  <a:pt x="26" y="50"/>
                </a:moveTo>
                <a:lnTo>
                  <a:pt x="26" y="50"/>
                </a:lnTo>
                <a:cubicBezTo>
                  <a:pt x="219" y="50"/>
                  <a:pt x="219" y="50"/>
                  <a:pt x="219" y="50"/>
                </a:cubicBezTo>
                <a:cubicBezTo>
                  <a:pt x="235" y="50"/>
                  <a:pt x="243" y="34"/>
                  <a:pt x="243" y="26"/>
                </a:cubicBezTo>
                <a:cubicBezTo>
                  <a:pt x="243" y="9"/>
                  <a:pt x="235" y="0"/>
                  <a:pt x="21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34"/>
                  <a:pt x="17" y="50"/>
                  <a:pt x="26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Freeform 355"/>
          <p:cNvSpPr>
            <a:spLocks noChangeArrowheads="1"/>
          </p:cNvSpPr>
          <p:nvPr/>
        </p:nvSpPr>
        <p:spPr bwMode="auto">
          <a:xfrm>
            <a:off x="7918454" y="7262237"/>
            <a:ext cx="264641" cy="57740"/>
          </a:xfrm>
          <a:custGeom>
            <a:avLst/>
            <a:gdLst>
              <a:gd name="T0" fmla="*/ 26 w 244"/>
              <a:gd name="T1" fmla="*/ 50 h 51"/>
              <a:gd name="T2" fmla="*/ 26 w 244"/>
              <a:gd name="T3" fmla="*/ 50 h 51"/>
              <a:gd name="T4" fmla="*/ 219 w 244"/>
              <a:gd name="T5" fmla="*/ 50 h 51"/>
              <a:gd name="T6" fmla="*/ 243 w 244"/>
              <a:gd name="T7" fmla="*/ 25 h 51"/>
              <a:gd name="T8" fmla="*/ 219 w 244"/>
              <a:gd name="T9" fmla="*/ 0 h 51"/>
              <a:gd name="T10" fmla="*/ 26 w 244"/>
              <a:gd name="T11" fmla="*/ 0 h 51"/>
              <a:gd name="T12" fmla="*/ 0 w 244"/>
              <a:gd name="T13" fmla="*/ 25 h 51"/>
              <a:gd name="T14" fmla="*/ 26 w 24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51">
                <a:moveTo>
                  <a:pt x="26" y="50"/>
                </a:moveTo>
                <a:lnTo>
                  <a:pt x="26" y="50"/>
                </a:lnTo>
                <a:cubicBezTo>
                  <a:pt x="219" y="50"/>
                  <a:pt x="219" y="50"/>
                  <a:pt x="219" y="50"/>
                </a:cubicBezTo>
                <a:cubicBezTo>
                  <a:pt x="235" y="50"/>
                  <a:pt x="243" y="33"/>
                  <a:pt x="243" y="25"/>
                </a:cubicBezTo>
                <a:cubicBezTo>
                  <a:pt x="243" y="8"/>
                  <a:pt x="235" y="0"/>
                  <a:pt x="21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8"/>
                  <a:pt x="0" y="25"/>
                </a:cubicBezTo>
                <a:cubicBezTo>
                  <a:pt x="0" y="33"/>
                  <a:pt x="17" y="50"/>
                  <a:pt x="26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Freeform 356"/>
          <p:cNvSpPr>
            <a:spLocks noChangeArrowheads="1"/>
          </p:cNvSpPr>
          <p:nvPr/>
        </p:nvSpPr>
        <p:spPr bwMode="auto">
          <a:xfrm>
            <a:off x="7918454" y="7416211"/>
            <a:ext cx="264641" cy="57740"/>
          </a:xfrm>
          <a:custGeom>
            <a:avLst/>
            <a:gdLst>
              <a:gd name="T0" fmla="*/ 26 w 244"/>
              <a:gd name="T1" fmla="*/ 51 h 52"/>
              <a:gd name="T2" fmla="*/ 26 w 244"/>
              <a:gd name="T3" fmla="*/ 51 h 52"/>
              <a:gd name="T4" fmla="*/ 219 w 244"/>
              <a:gd name="T5" fmla="*/ 51 h 52"/>
              <a:gd name="T6" fmla="*/ 243 w 244"/>
              <a:gd name="T7" fmla="*/ 25 h 52"/>
              <a:gd name="T8" fmla="*/ 219 w 244"/>
              <a:gd name="T9" fmla="*/ 0 h 52"/>
              <a:gd name="T10" fmla="*/ 26 w 244"/>
              <a:gd name="T11" fmla="*/ 0 h 52"/>
              <a:gd name="T12" fmla="*/ 0 w 244"/>
              <a:gd name="T13" fmla="*/ 25 h 52"/>
              <a:gd name="T14" fmla="*/ 26 w 244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52">
                <a:moveTo>
                  <a:pt x="26" y="51"/>
                </a:moveTo>
                <a:lnTo>
                  <a:pt x="26" y="51"/>
                </a:lnTo>
                <a:cubicBezTo>
                  <a:pt x="219" y="51"/>
                  <a:pt x="219" y="51"/>
                  <a:pt x="219" y="51"/>
                </a:cubicBezTo>
                <a:cubicBezTo>
                  <a:pt x="235" y="51"/>
                  <a:pt x="243" y="42"/>
                  <a:pt x="243" y="25"/>
                </a:cubicBezTo>
                <a:cubicBezTo>
                  <a:pt x="243" y="9"/>
                  <a:pt x="235" y="0"/>
                  <a:pt x="21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9"/>
                  <a:pt x="0" y="25"/>
                </a:cubicBezTo>
                <a:cubicBezTo>
                  <a:pt x="0" y="42"/>
                  <a:pt x="17" y="51"/>
                  <a:pt x="26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Freeform 357"/>
          <p:cNvSpPr>
            <a:spLocks noChangeArrowheads="1"/>
          </p:cNvSpPr>
          <p:nvPr/>
        </p:nvSpPr>
        <p:spPr bwMode="auto">
          <a:xfrm>
            <a:off x="9876809" y="5554090"/>
            <a:ext cx="4628843" cy="4407505"/>
          </a:xfrm>
          <a:custGeom>
            <a:avLst/>
            <a:gdLst>
              <a:gd name="T0" fmla="*/ 1811 w 4242"/>
              <a:gd name="T1" fmla="*/ 135 h 4041"/>
              <a:gd name="T2" fmla="*/ 1811 w 4242"/>
              <a:gd name="T3" fmla="*/ 135 h 4041"/>
              <a:gd name="T4" fmla="*/ 260 w 4242"/>
              <a:gd name="T5" fmla="*/ 1258 h 4041"/>
              <a:gd name="T6" fmla="*/ 67 w 4242"/>
              <a:gd name="T7" fmla="*/ 1852 h 4041"/>
              <a:gd name="T8" fmla="*/ 662 w 4242"/>
              <a:gd name="T9" fmla="*/ 3671 h 4041"/>
              <a:gd name="T10" fmla="*/ 1165 w 4242"/>
              <a:gd name="T11" fmla="*/ 4040 h 4041"/>
              <a:gd name="T12" fmla="*/ 3076 w 4242"/>
              <a:gd name="T13" fmla="*/ 4040 h 4041"/>
              <a:gd name="T14" fmla="*/ 3579 w 4242"/>
              <a:gd name="T15" fmla="*/ 3671 h 4041"/>
              <a:gd name="T16" fmla="*/ 4174 w 4242"/>
              <a:gd name="T17" fmla="*/ 1852 h 4041"/>
              <a:gd name="T18" fmla="*/ 3981 w 4242"/>
              <a:gd name="T19" fmla="*/ 1258 h 4041"/>
              <a:gd name="T20" fmla="*/ 2430 w 4242"/>
              <a:gd name="T21" fmla="*/ 135 h 4041"/>
              <a:gd name="T22" fmla="*/ 1811 w 4242"/>
              <a:gd name="T23" fmla="*/ 135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2" h="4041">
                <a:moveTo>
                  <a:pt x="1811" y="135"/>
                </a:moveTo>
                <a:lnTo>
                  <a:pt x="1811" y="135"/>
                </a:lnTo>
                <a:cubicBezTo>
                  <a:pt x="260" y="1258"/>
                  <a:pt x="260" y="1258"/>
                  <a:pt x="260" y="1258"/>
                </a:cubicBezTo>
                <a:cubicBezTo>
                  <a:pt x="76" y="1392"/>
                  <a:pt x="0" y="1634"/>
                  <a:pt x="67" y="1852"/>
                </a:cubicBezTo>
                <a:cubicBezTo>
                  <a:pt x="662" y="3671"/>
                  <a:pt x="662" y="3671"/>
                  <a:pt x="662" y="3671"/>
                </a:cubicBezTo>
                <a:cubicBezTo>
                  <a:pt x="729" y="3889"/>
                  <a:pt x="931" y="4040"/>
                  <a:pt x="1165" y="4040"/>
                </a:cubicBezTo>
                <a:cubicBezTo>
                  <a:pt x="3076" y="4040"/>
                  <a:pt x="3076" y="4040"/>
                  <a:pt x="3076" y="4040"/>
                </a:cubicBezTo>
                <a:cubicBezTo>
                  <a:pt x="3302" y="4040"/>
                  <a:pt x="3511" y="3889"/>
                  <a:pt x="3579" y="3671"/>
                </a:cubicBezTo>
                <a:cubicBezTo>
                  <a:pt x="4174" y="1852"/>
                  <a:pt x="4174" y="1852"/>
                  <a:pt x="4174" y="1852"/>
                </a:cubicBezTo>
                <a:cubicBezTo>
                  <a:pt x="4241" y="1634"/>
                  <a:pt x="4165" y="1392"/>
                  <a:pt x="3981" y="1258"/>
                </a:cubicBezTo>
                <a:cubicBezTo>
                  <a:pt x="2430" y="135"/>
                  <a:pt x="2430" y="135"/>
                  <a:pt x="2430" y="135"/>
                </a:cubicBezTo>
                <a:cubicBezTo>
                  <a:pt x="2246" y="0"/>
                  <a:pt x="1995" y="0"/>
                  <a:pt x="1811" y="135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Freeform 358"/>
          <p:cNvSpPr>
            <a:spLocks noChangeArrowheads="1"/>
          </p:cNvSpPr>
          <p:nvPr/>
        </p:nvSpPr>
        <p:spPr bwMode="auto">
          <a:xfrm>
            <a:off x="11291445" y="9071431"/>
            <a:ext cx="1785137" cy="1785137"/>
          </a:xfrm>
          <a:custGeom>
            <a:avLst/>
            <a:gdLst>
              <a:gd name="T0" fmla="*/ 1633 w 1634"/>
              <a:gd name="T1" fmla="*/ 821 h 1635"/>
              <a:gd name="T2" fmla="*/ 1633 w 1634"/>
              <a:gd name="T3" fmla="*/ 821 h 1635"/>
              <a:gd name="T4" fmla="*/ 821 w 1634"/>
              <a:gd name="T5" fmla="*/ 1634 h 1635"/>
              <a:gd name="T6" fmla="*/ 0 w 1634"/>
              <a:gd name="T7" fmla="*/ 821 h 1635"/>
              <a:gd name="T8" fmla="*/ 821 w 1634"/>
              <a:gd name="T9" fmla="*/ 0 h 1635"/>
              <a:gd name="T10" fmla="*/ 1633 w 1634"/>
              <a:gd name="T11" fmla="*/ 821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4" h="1635">
                <a:moveTo>
                  <a:pt x="1633" y="821"/>
                </a:moveTo>
                <a:lnTo>
                  <a:pt x="1633" y="821"/>
                </a:lnTo>
                <a:cubicBezTo>
                  <a:pt x="1633" y="1274"/>
                  <a:pt x="1273" y="1634"/>
                  <a:pt x="821" y="1634"/>
                </a:cubicBezTo>
                <a:cubicBezTo>
                  <a:pt x="368" y="1634"/>
                  <a:pt x="0" y="1274"/>
                  <a:pt x="0" y="821"/>
                </a:cubicBezTo>
                <a:cubicBezTo>
                  <a:pt x="0" y="368"/>
                  <a:pt x="368" y="0"/>
                  <a:pt x="821" y="0"/>
                </a:cubicBezTo>
                <a:cubicBezTo>
                  <a:pt x="1273" y="0"/>
                  <a:pt x="1633" y="368"/>
                  <a:pt x="1633" y="821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" name="Freeform 397"/>
          <p:cNvSpPr>
            <a:spLocks noChangeArrowheads="1"/>
          </p:cNvSpPr>
          <p:nvPr/>
        </p:nvSpPr>
        <p:spPr bwMode="auto">
          <a:xfrm>
            <a:off x="11777427" y="9518919"/>
            <a:ext cx="822797" cy="890160"/>
          </a:xfrm>
          <a:custGeom>
            <a:avLst/>
            <a:gdLst>
              <a:gd name="T0" fmla="*/ 577 w 754"/>
              <a:gd name="T1" fmla="*/ 813 h 814"/>
              <a:gd name="T2" fmla="*/ 469 w 754"/>
              <a:gd name="T3" fmla="*/ 797 h 814"/>
              <a:gd name="T4" fmla="*/ 436 w 754"/>
              <a:gd name="T5" fmla="*/ 797 h 814"/>
              <a:gd name="T6" fmla="*/ 184 w 754"/>
              <a:gd name="T7" fmla="*/ 738 h 814"/>
              <a:gd name="T8" fmla="*/ 50 w 754"/>
              <a:gd name="T9" fmla="*/ 713 h 814"/>
              <a:gd name="T10" fmla="*/ 50 w 754"/>
              <a:gd name="T11" fmla="*/ 369 h 814"/>
              <a:gd name="T12" fmla="*/ 201 w 754"/>
              <a:gd name="T13" fmla="*/ 352 h 814"/>
              <a:gd name="T14" fmla="*/ 310 w 754"/>
              <a:gd name="T15" fmla="*/ 210 h 814"/>
              <a:gd name="T16" fmla="*/ 293 w 754"/>
              <a:gd name="T17" fmla="*/ 84 h 814"/>
              <a:gd name="T18" fmla="*/ 419 w 754"/>
              <a:gd name="T19" fmla="*/ 17 h 814"/>
              <a:gd name="T20" fmla="*/ 502 w 754"/>
              <a:gd name="T21" fmla="*/ 218 h 814"/>
              <a:gd name="T22" fmla="*/ 493 w 754"/>
              <a:gd name="T23" fmla="*/ 285 h 814"/>
              <a:gd name="T24" fmla="*/ 678 w 754"/>
              <a:gd name="T25" fmla="*/ 319 h 814"/>
              <a:gd name="T26" fmla="*/ 720 w 754"/>
              <a:gd name="T27" fmla="*/ 461 h 814"/>
              <a:gd name="T28" fmla="*/ 711 w 754"/>
              <a:gd name="T29" fmla="*/ 587 h 814"/>
              <a:gd name="T30" fmla="*/ 678 w 754"/>
              <a:gd name="T31" fmla="*/ 704 h 814"/>
              <a:gd name="T32" fmla="*/ 653 w 754"/>
              <a:gd name="T33" fmla="*/ 788 h 814"/>
              <a:gd name="T34" fmla="*/ 452 w 754"/>
              <a:gd name="T35" fmla="*/ 738 h 814"/>
              <a:gd name="T36" fmla="*/ 485 w 754"/>
              <a:gd name="T37" fmla="*/ 746 h 814"/>
              <a:gd name="T38" fmla="*/ 619 w 754"/>
              <a:gd name="T39" fmla="*/ 755 h 814"/>
              <a:gd name="T40" fmla="*/ 619 w 754"/>
              <a:gd name="T41" fmla="*/ 704 h 814"/>
              <a:gd name="T42" fmla="*/ 636 w 754"/>
              <a:gd name="T43" fmla="*/ 662 h 814"/>
              <a:gd name="T44" fmla="*/ 653 w 754"/>
              <a:gd name="T45" fmla="*/ 595 h 814"/>
              <a:gd name="T46" fmla="*/ 670 w 754"/>
              <a:gd name="T47" fmla="*/ 554 h 814"/>
              <a:gd name="T48" fmla="*/ 695 w 754"/>
              <a:gd name="T49" fmla="*/ 520 h 814"/>
              <a:gd name="T50" fmla="*/ 653 w 754"/>
              <a:gd name="T51" fmla="*/ 461 h 814"/>
              <a:gd name="T52" fmla="*/ 695 w 754"/>
              <a:gd name="T53" fmla="*/ 411 h 814"/>
              <a:gd name="T54" fmla="*/ 602 w 754"/>
              <a:gd name="T55" fmla="*/ 369 h 814"/>
              <a:gd name="T56" fmla="*/ 444 w 754"/>
              <a:gd name="T57" fmla="*/ 218 h 814"/>
              <a:gd name="T58" fmla="*/ 369 w 754"/>
              <a:gd name="T59" fmla="*/ 59 h 814"/>
              <a:gd name="T60" fmla="*/ 352 w 754"/>
              <a:gd name="T61" fmla="*/ 84 h 814"/>
              <a:gd name="T62" fmla="*/ 293 w 754"/>
              <a:gd name="T63" fmla="*/ 335 h 814"/>
              <a:gd name="T64" fmla="*/ 209 w 754"/>
              <a:gd name="T65" fmla="*/ 411 h 814"/>
              <a:gd name="T66" fmla="*/ 101 w 754"/>
              <a:gd name="T67" fmla="*/ 403 h 814"/>
              <a:gd name="T68" fmla="*/ 58 w 754"/>
              <a:gd name="T69" fmla="*/ 545 h 814"/>
              <a:gd name="T70" fmla="*/ 142 w 754"/>
              <a:gd name="T71" fmla="*/ 696 h 814"/>
              <a:gd name="T72" fmla="*/ 226 w 754"/>
              <a:gd name="T73" fmla="*/ 679 h 814"/>
              <a:gd name="T74" fmla="*/ 277 w 754"/>
              <a:gd name="T75" fmla="*/ 679 h 814"/>
              <a:gd name="T76" fmla="*/ 436 w 754"/>
              <a:gd name="T77" fmla="*/ 738 h 814"/>
              <a:gd name="T78" fmla="*/ 344 w 754"/>
              <a:gd name="T79" fmla="*/ 76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4" h="814">
                <a:moveTo>
                  <a:pt x="577" y="813"/>
                </a:moveTo>
                <a:lnTo>
                  <a:pt x="577" y="813"/>
                </a:lnTo>
                <a:cubicBezTo>
                  <a:pt x="569" y="813"/>
                  <a:pt x="569" y="813"/>
                  <a:pt x="560" y="813"/>
                </a:cubicBezTo>
                <a:cubicBezTo>
                  <a:pt x="527" y="805"/>
                  <a:pt x="493" y="805"/>
                  <a:pt x="469" y="797"/>
                </a:cubicBezTo>
                <a:cubicBezTo>
                  <a:pt x="461" y="797"/>
                  <a:pt x="452" y="797"/>
                  <a:pt x="444" y="797"/>
                </a:cubicBezTo>
                <a:lnTo>
                  <a:pt x="436" y="797"/>
                </a:lnTo>
                <a:cubicBezTo>
                  <a:pt x="394" y="797"/>
                  <a:pt x="310" y="771"/>
                  <a:pt x="251" y="721"/>
                </a:cubicBezTo>
                <a:cubicBezTo>
                  <a:pt x="235" y="730"/>
                  <a:pt x="201" y="730"/>
                  <a:pt x="184" y="738"/>
                </a:cubicBezTo>
                <a:cubicBezTo>
                  <a:pt x="176" y="738"/>
                  <a:pt x="167" y="746"/>
                  <a:pt x="159" y="746"/>
                </a:cubicBezTo>
                <a:cubicBezTo>
                  <a:pt x="117" y="755"/>
                  <a:pt x="75" y="746"/>
                  <a:pt x="50" y="713"/>
                </a:cubicBezTo>
                <a:cubicBezTo>
                  <a:pt x="17" y="671"/>
                  <a:pt x="0" y="621"/>
                  <a:pt x="0" y="545"/>
                </a:cubicBezTo>
                <a:cubicBezTo>
                  <a:pt x="0" y="444"/>
                  <a:pt x="34" y="394"/>
                  <a:pt x="50" y="369"/>
                </a:cubicBezTo>
                <a:cubicBezTo>
                  <a:pt x="67" y="352"/>
                  <a:pt x="84" y="344"/>
                  <a:pt x="109" y="352"/>
                </a:cubicBezTo>
                <a:cubicBezTo>
                  <a:pt x="201" y="352"/>
                  <a:pt x="201" y="352"/>
                  <a:pt x="201" y="352"/>
                </a:cubicBezTo>
                <a:cubicBezTo>
                  <a:pt x="218" y="344"/>
                  <a:pt x="235" y="327"/>
                  <a:pt x="260" y="302"/>
                </a:cubicBezTo>
                <a:cubicBezTo>
                  <a:pt x="310" y="235"/>
                  <a:pt x="310" y="218"/>
                  <a:pt x="310" y="210"/>
                </a:cubicBezTo>
                <a:cubicBezTo>
                  <a:pt x="310" y="134"/>
                  <a:pt x="310" y="118"/>
                  <a:pt x="302" y="101"/>
                </a:cubicBezTo>
                <a:cubicBezTo>
                  <a:pt x="302" y="101"/>
                  <a:pt x="293" y="92"/>
                  <a:pt x="293" y="84"/>
                </a:cubicBezTo>
                <a:cubicBezTo>
                  <a:pt x="285" y="59"/>
                  <a:pt x="310" y="25"/>
                  <a:pt x="344" y="9"/>
                </a:cubicBezTo>
                <a:cubicBezTo>
                  <a:pt x="369" y="0"/>
                  <a:pt x="394" y="9"/>
                  <a:pt x="419" y="17"/>
                </a:cubicBezTo>
                <a:cubicBezTo>
                  <a:pt x="452" y="34"/>
                  <a:pt x="478" y="67"/>
                  <a:pt x="493" y="109"/>
                </a:cubicBezTo>
                <a:cubicBezTo>
                  <a:pt x="510" y="143"/>
                  <a:pt x="502" y="185"/>
                  <a:pt x="502" y="218"/>
                </a:cubicBezTo>
                <a:cubicBezTo>
                  <a:pt x="493" y="235"/>
                  <a:pt x="493" y="252"/>
                  <a:pt x="493" y="268"/>
                </a:cubicBezTo>
                <a:cubicBezTo>
                  <a:pt x="493" y="285"/>
                  <a:pt x="493" y="285"/>
                  <a:pt x="493" y="285"/>
                </a:cubicBezTo>
                <a:cubicBezTo>
                  <a:pt x="527" y="310"/>
                  <a:pt x="560" y="310"/>
                  <a:pt x="602" y="310"/>
                </a:cubicBezTo>
                <a:cubicBezTo>
                  <a:pt x="627" y="310"/>
                  <a:pt x="653" y="310"/>
                  <a:pt x="678" y="319"/>
                </a:cubicBezTo>
                <a:cubicBezTo>
                  <a:pt x="728" y="327"/>
                  <a:pt x="753" y="361"/>
                  <a:pt x="745" y="419"/>
                </a:cubicBezTo>
                <a:cubicBezTo>
                  <a:pt x="745" y="436"/>
                  <a:pt x="737" y="453"/>
                  <a:pt x="720" y="461"/>
                </a:cubicBezTo>
                <a:cubicBezTo>
                  <a:pt x="737" y="478"/>
                  <a:pt x="753" y="495"/>
                  <a:pt x="753" y="520"/>
                </a:cubicBezTo>
                <a:cubicBezTo>
                  <a:pt x="753" y="554"/>
                  <a:pt x="737" y="578"/>
                  <a:pt x="711" y="587"/>
                </a:cubicBezTo>
                <a:cubicBezTo>
                  <a:pt x="728" y="604"/>
                  <a:pt x="728" y="629"/>
                  <a:pt x="728" y="654"/>
                </a:cubicBezTo>
                <a:cubicBezTo>
                  <a:pt x="720" y="671"/>
                  <a:pt x="703" y="688"/>
                  <a:pt x="678" y="704"/>
                </a:cubicBezTo>
                <a:cubicBezTo>
                  <a:pt x="678" y="704"/>
                  <a:pt x="678" y="704"/>
                  <a:pt x="678" y="713"/>
                </a:cubicBezTo>
                <a:cubicBezTo>
                  <a:pt x="686" y="738"/>
                  <a:pt x="678" y="771"/>
                  <a:pt x="653" y="788"/>
                </a:cubicBezTo>
                <a:cubicBezTo>
                  <a:pt x="636" y="805"/>
                  <a:pt x="611" y="813"/>
                  <a:pt x="577" y="813"/>
                </a:cubicBezTo>
                <a:close/>
                <a:moveTo>
                  <a:pt x="452" y="738"/>
                </a:moveTo>
                <a:lnTo>
                  <a:pt x="452" y="738"/>
                </a:lnTo>
                <a:cubicBezTo>
                  <a:pt x="461" y="738"/>
                  <a:pt x="469" y="746"/>
                  <a:pt x="485" y="746"/>
                </a:cubicBezTo>
                <a:cubicBezTo>
                  <a:pt x="502" y="746"/>
                  <a:pt x="535" y="755"/>
                  <a:pt x="560" y="755"/>
                </a:cubicBezTo>
                <a:cubicBezTo>
                  <a:pt x="602" y="763"/>
                  <a:pt x="619" y="755"/>
                  <a:pt x="619" y="755"/>
                </a:cubicBezTo>
                <a:cubicBezTo>
                  <a:pt x="627" y="738"/>
                  <a:pt x="627" y="730"/>
                  <a:pt x="627" y="721"/>
                </a:cubicBezTo>
                <a:cubicBezTo>
                  <a:pt x="627" y="713"/>
                  <a:pt x="619" y="704"/>
                  <a:pt x="619" y="704"/>
                </a:cubicBezTo>
                <a:cubicBezTo>
                  <a:pt x="619" y="696"/>
                  <a:pt x="619" y="688"/>
                  <a:pt x="619" y="679"/>
                </a:cubicBezTo>
                <a:cubicBezTo>
                  <a:pt x="619" y="671"/>
                  <a:pt x="627" y="662"/>
                  <a:pt x="636" y="662"/>
                </a:cubicBezTo>
                <a:cubicBezTo>
                  <a:pt x="661" y="654"/>
                  <a:pt x="670" y="646"/>
                  <a:pt x="678" y="637"/>
                </a:cubicBezTo>
                <a:cubicBezTo>
                  <a:pt x="678" y="629"/>
                  <a:pt x="661" y="604"/>
                  <a:pt x="653" y="595"/>
                </a:cubicBezTo>
                <a:cubicBezTo>
                  <a:pt x="653" y="587"/>
                  <a:pt x="644" y="578"/>
                  <a:pt x="653" y="570"/>
                </a:cubicBezTo>
                <a:cubicBezTo>
                  <a:pt x="653" y="562"/>
                  <a:pt x="661" y="554"/>
                  <a:pt x="670" y="554"/>
                </a:cubicBezTo>
                <a:cubicBezTo>
                  <a:pt x="670" y="554"/>
                  <a:pt x="678" y="554"/>
                  <a:pt x="686" y="545"/>
                </a:cubicBezTo>
                <a:cubicBezTo>
                  <a:pt x="695" y="537"/>
                  <a:pt x="695" y="528"/>
                  <a:pt x="695" y="520"/>
                </a:cubicBezTo>
                <a:cubicBezTo>
                  <a:pt x="695" y="511"/>
                  <a:pt x="695" y="503"/>
                  <a:pt x="670" y="486"/>
                </a:cubicBezTo>
                <a:cubicBezTo>
                  <a:pt x="661" y="478"/>
                  <a:pt x="653" y="470"/>
                  <a:pt x="653" y="461"/>
                </a:cubicBezTo>
                <a:cubicBezTo>
                  <a:pt x="653" y="453"/>
                  <a:pt x="661" y="444"/>
                  <a:pt x="670" y="436"/>
                </a:cubicBezTo>
                <a:cubicBezTo>
                  <a:pt x="678" y="436"/>
                  <a:pt x="695" y="419"/>
                  <a:pt x="695" y="411"/>
                </a:cubicBezTo>
                <a:cubicBezTo>
                  <a:pt x="695" y="377"/>
                  <a:pt x="678" y="369"/>
                  <a:pt x="670" y="369"/>
                </a:cubicBezTo>
                <a:cubicBezTo>
                  <a:pt x="644" y="369"/>
                  <a:pt x="619" y="369"/>
                  <a:pt x="602" y="369"/>
                </a:cubicBezTo>
                <a:cubicBezTo>
                  <a:pt x="552" y="361"/>
                  <a:pt x="510" y="361"/>
                  <a:pt x="461" y="327"/>
                </a:cubicBezTo>
                <a:cubicBezTo>
                  <a:pt x="436" y="310"/>
                  <a:pt x="444" y="260"/>
                  <a:pt x="444" y="218"/>
                </a:cubicBezTo>
                <a:cubicBezTo>
                  <a:pt x="452" y="185"/>
                  <a:pt x="452" y="151"/>
                  <a:pt x="452" y="134"/>
                </a:cubicBezTo>
                <a:cubicBezTo>
                  <a:pt x="427" y="84"/>
                  <a:pt x="394" y="59"/>
                  <a:pt x="369" y="59"/>
                </a:cubicBezTo>
                <a:cubicBezTo>
                  <a:pt x="352" y="59"/>
                  <a:pt x="344" y="67"/>
                  <a:pt x="344" y="76"/>
                </a:cubicBezTo>
                <a:lnTo>
                  <a:pt x="352" y="84"/>
                </a:lnTo>
                <a:cubicBezTo>
                  <a:pt x="360" y="109"/>
                  <a:pt x="369" y="126"/>
                  <a:pt x="369" y="218"/>
                </a:cubicBezTo>
                <a:cubicBezTo>
                  <a:pt x="360" y="235"/>
                  <a:pt x="360" y="260"/>
                  <a:pt x="293" y="335"/>
                </a:cubicBezTo>
                <a:cubicBezTo>
                  <a:pt x="268" y="369"/>
                  <a:pt x="235" y="403"/>
                  <a:pt x="235" y="403"/>
                </a:cubicBezTo>
                <a:cubicBezTo>
                  <a:pt x="226" y="411"/>
                  <a:pt x="218" y="411"/>
                  <a:pt x="209" y="411"/>
                </a:cubicBezTo>
                <a:cubicBezTo>
                  <a:pt x="101" y="403"/>
                  <a:pt x="101" y="403"/>
                  <a:pt x="101" y="403"/>
                </a:cubicBezTo>
                <a:lnTo>
                  <a:pt x="101" y="403"/>
                </a:lnTo>
                <a:lnTo>
                  <a:pt x="92" y="403"/>
                </a:lnTo>
                <a:cubicBezTo>
                  <a:pt x="75" y="419"/>
                  <a:pt x="58" y="461"/>
                  <a:pt x="58" y="545"/>
                </a:cubicBezTo>
                <a:cubicBezTo>
                  <a:pt x="58" y="604"/>
                  <a:pt x="67" y="654"/>
                  <a:pt x="92" y="679"/>
                </a:cubicBezTo>
                <a:cubicBezTo>
                  <a:pt x="101" y="696"/>
                  <a:pt x="126" y="704"/>
                  <a:pt x="142" y="696"/>
                </a:cubicBezTo>
                <a:cubicBezTo>
                  <a:pt x="151" y="696"/>
                  <a:pt x="159" y="688"/>
                  <a:pt x="167" y="688"/>
                </a:cubicBezTo>
                <a:cubicBezTo>
                  <a:pt x="184" y="688"/>
                  <a:pt x="209" y="679"/>
                  <a:pt x="226" y="679"/>
                </a:cubicBezTo>
                <a:cubicBezTo>
                  <a:pt x="235" y="671"/>
                  <a:pt x="243" y="671"/>
                  <a:pt x="251" y="671"/>
                </a:cubicBezTo>
                <a:cubicBezTo>
                  <a:pt x="260" y="671"/>
                  <a:pt x="268" y="671"/>
                  <a:pt x="277" y="679"/>
                </a:cubicBezTo>
                <a:cubicBezTo>
                  <a:pt x="310" y="704"/>
                  <a:pt x="344" y="721"/>
                  <a:pt x="369" y="730"/>
                </a:cubicBezTo>
                <a:cubicBezTo>
                  <a:pt x="402" y="738"/>
                  <a:pt x="427" y="746"/>
                  <a:pt x="436" y="738"/>
                </a:cubicBezTo>
                <a:cubicBezTo>
                  <a:pt x="444" y="738"/>
                  <a:pt x="444" y="738"/>
                  <a:pt x="452" y="738"/>
                </a:cubicBezTo>
                <a:close/>
                <a:moveTo>
                  <a:pt x="344" y="76"/>
                </a:moveTo>
                <a:lnTo>
                  <a:pt x="344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" name="Freeform 398"/>
          <p:cNvSpPr>
            <a:spLocks noChangeArrowheads="1"/>
          </p:cNvSpPr>
          <p:nvPr/>
        </p:nvSpPr>
        <p:spPr bwMode="auto">
          <a:xfrm>
            <a:off x="14000426" y="7281484"/>
            <a:ext cx="4628843" cy="4407505"/>
          </a:xfrm>
          <a:custGeom>
            <a:avLst/>
            <a:gdLst>
              <a:gd name="T0" fmla="*/ 1810 w 4242"/>
              <a:gd name="T1" fmla="*/ 3906 h 4041"/>
              <a:gd name="T2" fmla="*/ 1810 w 4242"/>
              <a:gd name="T3" fmla="*/ 3906 h 4041"/>
              <a:gd name="T4" fmla="*/ 260 w 4242"/>
              <a:gd name="T5" fmla="*/ 2774 h 4041"/>
              <a:gd name="T6" fmla="*/ 67 w 4242"/>
              <a:gd name="T7" fmla="*/ 2187 h 4041"/>
              <a:gd name="T8" fmla="*/ 662 w 4242"/>
              <a:gd name="T9" fmla="*/ 368 h 4041"/>
              <a:gd name="T10" fmla="*/ 1165 w 4242"/>
              <a:gd name="T11" fmla="*/ 0 h 4041"/>
              <a:gd name="T12" fmla="*/ 3076 w 4242"/>
              <a:gd name="T13" fmla="*/ 0 h 4041"/>
              <a:gd name="T14" fmla="*/ 3579 w 4242"/>
              <a:gd name="T15" fmla="*/ 368 h 4041"/>
              <a:gd name="T16" fmla="*/ 4174 w 4242"/>
              <a:gd name="T17" fmla="*/ 2187 h 4041"/>
              <a:gd name="T18" fmla="*/ 3981 w 4242"/>
              <a:gd name="T19" fmla="*/ 2774 h 4041"/>
              <a:gd name="T20" fmla="*/ 2431 w 4242"/>
              <a:gd name="T21" fmla="*/ 3906 h 4041"/>
              <a:gd name="T22" fmla="*/ 1810 w 4242"/>
              <a:gd name="T23" fmla="*/ 3906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2" h="4041">
                <a:moveTo>
                  <a:pt x="1810" y="3906"/>
                </a:moveTo>
                <a:lnTo>
                  <a:pt x="1810" y="3906"/>
                </a:lnTo>
                <a:cubicBezTo>
                  <a:pt x="260" y="2774"/>
                  <a:pt x="260" y="2774"/>
                  <a:pt x="260" y="2774"/>
                </a:cubicBezTo>
                <a:cubicBezTo>
                  <a:pt x="75" y="2640"/>
                  <a:pt x="0" y="2405"/>
                  <a:pt x="67" y="2187"/>
                </a:cubicBezTo>
                <a:cubicBezTo>
                  <a:pt x="662" y="368"/>
                  <a:pt x="662" y="368"/>
                  <a:pt x="662" y="368"/>
                </a:cubicBezTo>
                <a:cubicBezTo>
                  <a:pt x="729" y="150"/>
                  <a:pt x="930" y="0"/>
                  <a:pt x="1165" y="0"/>
                </a:cubicBezTo>
                <a:cubicBezTo>
                  <a:pt x="3076" y="0"/>
                  <a:pt x="3076" y="0"/>
                  <a:pt x="3076" y="0"/>
                </a:cubicBezTo>
                <a:cubicBezTo>
                  <a:pt x="3303" y="0"/>
                  <a:pt x="3512" y="150"/>
                  <a:pt x="3579" y="368"/>
                </a:cubicBezTo>
                <a:cubicBezTo>
                  <a:pt x="4174" y="2187"/>
                  <a:pt x="4174" y="2187"/>
                  <a:pt x="4174" y="2187"/>
                </a:cubicBezTo>
                <a:cubicBezTo>
                  <a:pt x="4241" y="2405"/>
                  <a:pt x="4166" y="2640"/>
                  <a:pt x="3981" y="2774"/>
                </a:cubicBezTo>
                <a:cubicBezTo>
                  <a:pt x="2431" y="3906"/>
                  <a:pt x="2431" y="3906"/>
                  <a:pt x="2431" y="3906"/>
                </a:cubicBezTo>
                <a:cubicBezTo>
                  <a:pt x="2246" y="4040"/>
                  <a:pt x="1995" y="4040"/>
                  <a:pt x="1810" y="390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" name="Freeform 399"/>
          <p:cNvSpPr>
            <a:spLocks noChangeArrowheads="1"/>
          </p:cNvSpPr>
          <p:nvPr/>
        </p:nvSpPr>
        <p:spPr bwMode="auto">
          <a:xfrm>
            <a:off x="15434309" y="6386510"/>
            <a:ext cx="1785134" cy="1794761"/>
          </a:xfrm>
          <a:custGeom>
            <a:avLst/>
            <a:gdLst>
              <a:gd name="T0" fmla="*/ 1634 w 1635"/>
              <a:gd name="T1" fmla="*/ 821 h 1643"/>
              <a:gd name="T2" fmla="*/ 1634 w 1635"/>
              <a:gd name="T3" fmla="*/ 821 h 1643"/>
              <a:gd name="T4" fmla="*/ 813 w 1635"/>
              <a:gd name="T5" fmla="*/ 1642 h 1643"/>
              <a:gd name="T6" fmla="*/ 0 w 1635"/>
              <a:gd name="T7" fmla="*/ 821 h 1643"/>
              <a:gd name="T8" fmla="*/ 813 w 1635"/>
              <a:gd name="T9" fmla="*/ 0 h 1643"/>
              <a:gd name="T10" fmla="*/ 1634 w 1635"/>
              <a:gd name="T11" fmla="*/ 821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5" h="1643">
                <a:moveTo>
                  <a:pt x="1634" y="821"/>
                </a:moveTo>
                <a:lnTo>
                  <a:pt x="1634" y="821"/>
                </a:lnTo>
                <a:cubicBezTo>
                  <a:pt x="1634" y="1273"/>
                  <a:pt x="1266" y="1642"/>
                  <a:pt x="813" y="1642"/>
                </a:cubicBezTo>
                <a:cubicBezTo>
                  <a:pt x="360" y="1642"/>
                  <a:pt x="0" y="1273"/>
                  <a:pt x="0" y="821"/>
                </a:cubicBezTo>
                <a:cubicBezTo>
                  <a:pt x="0" y="369"/>
                  <a:pt x="360" y="0"/>
                  <a:pt x="813" y="0"/>
                </a:cubicBezTo>
                <a:cubicBezTo>
                  <a:pt x="1266" y="0"/>
                  <a:pt x="1634" y="369"/>
                  <a:pt x="1634" y="82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" name="Freeform 441"/>
          <p:cNvSpPr>
            <a:spLocks noChangeArrowheads="1"/>
          </p:cNvSpPr>
          <p:nvPr/>
        </p:nvSpPr>
        <p:spPr bwMode="auto">
          <a:xfrm>
            <a:off x="16367776" y="7334414"/>
            <a:ext cx="375312" cy="356065"/>
          </a:xfrm>
          <a:custGeom>
            <a:avLst/>
            <a:gdLst>
              <a:gd name="T0" fmla="*/ 243 w 344"/>
              <a:gd name="T1" fmla="*/ 327 h 328"/>
              <a:gd name="T2" fmla="*/ 243 w 344"/>
              <a:gd name="T3" fmla="*/ 327 h 328"/>
              <a:gd name="T4" fmla="*/ 218 w 344"/>
              <a:gd name="T5" fmla="*/ 318 h 328"/>
              <a:gd name="T6" fmla="*/ 33 w 344"/>
              <a:gd name="T7" fmla="*/ 134 h 328"/>
              <a:gd name="T8" fmla="*/ 33 w 344"/>
              <a:gd name="T9" fmla="*/ 25 h 328"/>
              <a:gd name="T10" fmla="*/ 84 w 344"/>
              <a:gd name="T11" fmla="*/ 0 h 328"/>
              <a:gd name="T12" fmla="*/ 142 w 344"/>
              <a:gd name="T13" fmla="*/ 25 h 328"/>
              <a:gd name="T14" fmla="*/ 335 w 344"/>
              <a:gd name="T15" fmla="*/ 210 h 328"/>
              <a:gd name="T16" fmla="*/ 343 w 344"/>
              <a:gd name="T17" fmla="*/ 234 h 328"/>
              <a:gd name="T18" fmla="*/ 335 w 344"/>
              <a:gd name="T19" fmla="*/ 251 h 328"/>
              <a:gd name="T20" fmla="*/ 260 w 344"/>
              <a:gd name="T21" fmla="*/ 318 h 328"/>
              <a:gd name="T22" fmla="*/ 243 w 344"/>
              <a:gd name="T23" fmla="*/ 327 h 328"/>
              <a:gd name="T24" fmla="*/ 84 w 344"/>
              <a:gd name="T25" fmla="*/ 50 h 328"/>
              <a:gd name="T26" fmla="*/ 84 w 344"/>
              <a:gd name="T27" fmla="*/ 50 h 328"/>
              <a:gd name="T28" fmla="*/ 84 w 344"/>
              <a:gd name="T29" fmla="*/ 50 h 328"/>
              <a:gd name="T30" fmla="*/ 67 w 344"/>
              <a:gd name="T31" fmla="*/ 59 h 328"/>
              <a:gd name="T32" fmla="*/ 67 w 344"/>
              <a:gd name="T33" fmla="*/ 100 h 328"/>
              <a:gd name="T34" fmla="*/ 243 w 344"/>
              <a:gd name="T35" fmla="*/ 268 h 328"/>
              <a:gd name="T36" fmla="*/ 276 w 344"/>
              <a:gd name="T37" fmla="*/ 226 h 328"/>
              <a:gd name="T38" fmla="*/ 109 w 344"/>
              <a:gd name="T39" fmla="*/ 59 h 328"/>
              <a:gd name="T40" fmla="*/ 84 w 344"/>
              <a:gd name="T41" fmla="*/ 5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4" h="328">
                <a:moveTo>
                  <a:pt x="243" y="327"/>
                </a:moveTo>
                <a:lnTo>
                  <a:pt x="243" y="327"/>
                </a:lnTo>
                <a:cubicBezTo>
                  <a:pt x="235" y="327"/>
                  <a:pt x="226" y="327"/>
                  <a:pt x="218" y="318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0" y="100"/>
                  <a:pt x="0" y="50"/>
                  <a:pt x="33" y="25"/>
                </a:cubicBezTo>
                <a:cubicBezTo>
                  <a:pt x="42" y="8"/>
                  <a:pt x="67" y="0"/>
                  <a:pt x="84" y="0"/>
                </a:cubicBezTo>
                <a:cubicBezTo>
                  <a:pt x="109" y="0"/>
                  <a:pt x="126" y="8"/>
                  <a:pt x="142" y="25"/>
                </a:cubicBezTo>
                <a:cubicBezTo>
                  <a:pt x="335" y="210"/>
                  <a:pt x="335" y="210"/>
                  <a:pt x="335" y="210"/>
                </a:cubicBezTo>
                <a:cubicBezTo>
                  <a:pt x="335" y="218"/>
                  <a:pt x="343" y="226"/>
                  <a:pt x="343" y="234"/>
                </a:cubicBezTo>
                <a:cubicBezTo>
                  <a:pt x="343" y="234"/>
                  <a:pt x="335" y="243"/>
                  <a:pt x="335" y="251"/>
                </a:cubicBezTo>
                <a:cubicBezTo>
                  <a:pt x="260" y="318"/>
                  <a:pt x="260" y="318"/>
                  <a:pt x="260" y="318"/>
                </a:cubicBezTo>
                <a:cubicBezTo>
                  <a:pt x="251" y="327"/>
                  <a:pt x="243" y="327"/>
                  <a:pt x="243" y="327"/>
                </a:cubicBezTo>
                <a:close/>
                <a:moveTo>
                  <a:pt x="84" y="50"/>
                </a:moveTo>
                <a:lnTo>
                  <a:pt x="84" y="50"/>
                </a:lnTo>
                <a:lnTo>
                  <a:pt x="84" y="50"/>
                </a:lnTo>
                <a:cubicBezTo>
                  <a:pt x="84" y="50"/>
                  <a:pt x="75" y="50"/>
                  <a:pt x="67" y="59"/>
                </a:cubicBezTo>
                <a:cubicBezTo>
                  <a:pt x="59" y="67"/>
                  <a:pt x="59" y="84"/>
                  <a:pt x="67" y="100"/>
                </a:cubicBezTo>
                <a:cubicBezTo>
                  <a:pt x="243" y="268"/>
                  <a:pt x="243" y="268"/>
                  <a:pt x="243" y="268"/>
                </a:cubicBezTo>
                <a:cubicBezTo>
                  <a:pt x="276" y="226"/>
                  <a:pt x="276" y="226"/>
                  <a:pt x="276" y="226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0" y="50"/>
                  <a:pt x="92" y="50"/>
                  <a:pt x="84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" name="Freeform 442"/>
          <p:cNvSpPr>
            <a:spLocks noChangeArrowheads="1"/>
          </p:cNvSpPr>
          <p:nvPr/>
        </p:nvSpPr>
        <p:spPr bwMode="auto">
          <a:xfrm>
            <a:off x="15910664" y="6867679"/>
            <a:ext cx="548532" cy="558156"/>
          </a:xfrm>
          <a:custGeom>
            <a:avLst/>
            <a:gdLst>
              <a:gd name="T0" fmla="*/ 251 w 504"/>
              <a:gd name="T1" fmla="*/ 511 h 512"/>
              <a:gd name="T2" fmla="*/ 251 w 504"/>
              <a:gd name="T3" fmla="*/ 511 h 512"/>
              <a:gd name="T4" fmla="*/ 0 w 504"/>
              <a:gd name="T5" fmla="*/ 251 h 512"/>
              <a:gd name="T6" fmla="*/ 251 w 504"/>
              <a:gd name="T7" fmla="*/ 0 h 512"/>
              <a:gd name="T8" fmla="*/ 503 w 504"/>
              <a:gd name="T9" fmla="*/ 251 h 512"/>
              <a:gd name="T10" fmla="*/ 251 w 504"/>
              <a:gd name="T11" fmla="*/ 511 h 512"/>
              <a:gd name="T12" fmla="*/ 251 w 504"/>
              <a:gd name="T13" fmla="*/ 51 h 512"/>
              <a:gd name="T14" fmla="*/ 251 w 504"/>
              <a:gd name="T15" fmla="*/ 51 h 512"/>
              <a:gd name="T16" fmla="*/ 50 w 504"/>
              <a:gd name="T17" fmla="*/ 251 h 512"/>
              <a:gd name="T18" fmla="*/ 251 w 504"/>
              <a:gd name="T19" fmla="*/ 452 h 512"/>
              <a:gd name="T20" fmla="*/ 452 w 504"/>
              <a:gd name="T21" fmla="*/ 251 h 512"/>
              <a:gd name="T22" fmla="*/ 251 w 504"/>
              <a:gd name="T23" fmla="*/ 5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4" h="512">
                <a:moveTo>
                  <a:pt x="251" y="511"/>
                </a:moveTo>
                <a:lnTo>
                  <a:pt x="251" y="511"/>
                </a:lnTo>
                <a:cubicBezTo>
                  <a:pt x="109" y="511"/>
                  <a:pt x="0" y="393"/>
                  <a:pt x="0" y="251"/>
                </a:cubicBezTo>
                <a:cubicBezTo>
                  <a:pt x="0" y="109"/>
                  <a:pt x="109" y="0"/>
                  <a:pt x="251" y="0"/>
                </a:cubicBezTo>
                <a:cubicBezTo>
                  <a:pt x="394" y="0"/>
                  <a:pt x="503" y="109"/>
                  <a:pt x="503" y="251"/>
                </a:cubicBezTo>
                <a:cubicBezTo>
                  <a:pt x="503" y="393"/>
                  <a:pt x="394" y="511"/>
                  <a:pt x="251" y="511"/>
                </a:cubicBezTo>
                <a:close/>
                <a:moveTo>
                  <a:pt x="251" y="51"/>
                </a:moveTo>
                <a:lnTo>
                  <a:pt x="251" y="51"/>
                </a:lnTo>
                <a:cubicBezTo>
                  <a:pt x="142" y="51"/>
                  <a:pt x="50" y="143"/>
                  <a:pt x="50" y="251"/>
                </a:cubicBezTo>
                <a:cubicBezTo>
                  <a:pt x="50" y="368"/>
                  <a:pt x="142" y="452"/>
                  <a:pt x="251" y="452"/>
                </a:cubicBezTo>
                <a:cubicBezTo>
                  <a:pt x="360" y="452"/>
                  <a:pt x="452" y="368"/>
                  <a:pt x="452" y="251"/>
                </a:cubicBezTo>
                <a:cubicBezTo>
                  <a:pt x="452" y="143"/>
                  <a:pt x="360" y="51"/>
                  <a:pt x="25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" name="Freeform 443"/>
          <p:cNvSpPr>
            <a:spLocks noChangeArrowheads="1"/>
          </p:cNvSpPr>
          <p:nvPr/>
        </p:nvSpPr>
        <p:spPr bwMode="auto">
          <a:xfrm>
            <a:off x="18143287" y="5554090"/>
            <a:ext cx="4638466" cy="4407505"/>
          </a:xfrm>
          <a:custGeom>
            <a:avLst/>
            <a:gdLst>
              <a:gd name="T0" fmla="*/ 1811 w 4251"/>
              <a:gd name="T1" fmla="*/ 135 h 4041"/>
              <a:gd name="T2" fmla="*/ 1811 w 4251"/>
              <a:gd name="T3" fmla="*/ 135 h 4041"/>
              <a:gd name="T4" fmla="*/ 268 w 4251"/>
              <a:gd name="T5" fmla="*/ 1258 h 4041"/>
              <a:gd name="T6" fmla="*/ 76 w 4251"/>
              <a:gd name="T7" fmla="*/ 1852 h 4041"/>
              <a:gd name="T8" fmla="*/ 662 w 4251"/>
              <a:gd name="T9" fmla="*/ 3671 h 4041"/>
              <a:gd name="T10" fmla="*/ 1165 w 4251"/>
              <a:gd name="T11" fmla="*/ 4040 h 4041"/>
              <a:gd name="T12" fmla="*/ 3085 w 4251"/>
              <a:gd name="T13" fmla="*/ 4040 h 4041"/>
              <a:gd name="T14" fmla="*/ 3588 w 4251"/>
              <a:gd name="T15" fmla="*/ 3671 h 4041"/>
              <a:gd name="T16" fmla="*/ 4174 w 4251"/>
              <a:gd name="T17" fmla="*/ 1852 h 4041"/>
              <a:gd name="T18" fmla="*/ 3982 w 4251"/>
              <a:gd name="T19" fmla="*/ 1258 h 4041"/>
              <a:gd name="T20" fmla="*/ 2431 w 4251"/>
              <a:gd name="T21" fmla="*/ 135 h 4041"/>
              <a:gd name="T22" fmla="*/ 1811 w 4251"/>
              <a:gd name="T23" fmla="*/ 135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1" h="4041">
                <a:moveTo>
                  <a:pt x="1811" y="135"/>
                </a:moveTo>
                <a:lnTo>
                  <a:pt x="1811" y="135"/>
                </a:lnTo>
                <a:cubicBezTo>
                  <a:pt x="268" y="1258"/>
                  <a:pt x="268" y="1258"/>
                  <a:pt x="268" y="1258"/>
                </a:cubicBezTo>
                <a:cubicBezTo>
                  <a:pt x="76" y="1392"/>
                  <a:pt x="0" y="1634"/>
                  <a:pt x="76" y="1852"/>
                </a:cubicBezTo>
                <a:cubicBezTo>
                  <a:pt x="662" y="3671"/>
                  <a:pt x="662" y="3671"/>
                  <a:pt x="662" y="3671"/>
                </a:cubicBezTo>
                <a:cubicBezTo>
                  <a:pt x="738" y="3889"/>
                  <a:pt x="939" y="4040"/>
                  <a:pt x="1165" y="4040"/>
                </a:cubicBezTo>
                <a:cubicBezTo>
                  <a:pt x="3085" y="4040"/>
                  <a:pt x="3085" y="4040"/>
                  <a:pt x="3085" y="4040"/>
                </a:cubicBezTo>
                <a:cubicBezTo>
                  <a:pt x="3311" y="4040"/>
                  <a:pt x="3512" y="3889"/>
                  <a:pt x="3588" y="3671"/>
                </a:cubicBezTo>
                <a:cubicBezTo>
                  <a:pt x="4174" y="1852"/>
                  <a:pt x="4174" y="1852"/>
                  <a:pt x="4174" y="1852"/>
                </a:cubicBezTo>
                <a:cubicBezTo>
                  <a:pt x="4250" y="1634"/>
                  <a:pt x="4166" y="1392"/>
                  <a:pt x="3982" y="1258"/>
                </a:cubicBezTo>
                <a:cubicBezTo>
                  <a:pt x="2431" y="135"/>
                  <a:pt x="2431" y="135"/>
                  <a:pt x="2431" y="135"/>
                </a:cubicBezTo>
                <a:cubicBezTo>
                  <a:pt x="2247" y="0"/>
                  <a:pt x="1995" y="0"/>
                  <a:pt x="1811" y="135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" name="Freeform 444"/>
          <p:cNvSpPr>
            <a:spLocks noChangeArrowheads="1"/>
          </p:cNvSpPr>
          <p:nvPr/>
        </p:nvSpPr>
        <p:spPr bwMode="auto">
          <a:xfrm>
            <a:off x="19567546" y="9071431"/>
            <a:ext cx="1785137" cy="1785137"/>
          </a:xfrm>
          <a:custGeom>
            <a:avLst/>
            <a:gdLst>
              <a:gd name="T0" fmla="*/ 1634 w 1635"/>
              <a:gd name="T1" fmla="*/ 821 h 1635"/>
              <a:gd name="T2" fmla="*/ 1634 w 1635"/>
              <a:gd name="T3" fmla="*/ 821 h 1635"/>
              <a:gd name="T4" fmla="*/ 813 w 1635"/>
              <a:gd name="T5" fmla="*/ 1634 h 1635"/>
              <a:gd name="T6" fmla="*/ 0 w 1635"/>
              <a:gd name="T7" fmla="*/ 821 h 1635"/>
              <a:gd name="T8" fmla="*/ 813 w 1635"/>
              <a:gd name="T9" fmla="*/ 0 h 1635"/>
              <a:gd name="T10" fmla="*/ 1634 w 1635"/>
              <a:gd name="T11" fmla="*/ 821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5" h="1635">
                <a:moveTo>
                  <a:pt x="1634" y="821"/>
                </a:moveTo>
                <a:lnTo>
                  <a:pt x="1634" y="821"/>
                </a:lnTo>
                <a:cubicBezTo>
                  <a:pt x="1634" y="1274"/>
                  <a:pt x="1265" y="1634"/>
                  <a:pt x="813" y="1634"/>
                </a:cubicBezTo>
                <a:cubicBezTo>
                  <a:pt x="369" y="1634"/>
                  <a:pt x="0" y="1274"/>
                  <a:pt x="0" y="821"/>
                </a:cubicBezTo>
                <a:cubicBezTo>
                  <a:pt x="0" y="368"/>
                  <a:pt x="369" y="0"/>
                  <a:pt x="813" y="0"/>
                </a:cubicBezTo>
                <a:cubicBezTo>
                  <a:pt x="1265" y="0"/>
                  <a:pt x="1634" y="368"/>
                  <a:pt x="1634" y="821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0" name="Freeform 483"/>
          <p:cNvSpPr>
            <a:spLocks noChangeArrowheads="1"/>
          </p:cNvSpPr>
          <p:nvPr/>
        </p:nvSpPr>
        <p:spPr bwMode="auto">
          <a:xfrm>
            <a:off x="20125702" y="9528543"/>
            <a:ext cx="668826" cy="880537"/>
          </a:xfrm>
          <a:custGeom>
            <a:avLst/>
            <a:gdLst>
              <a:gd name="T0" fmla="*/ 578 w 613"/>
              <a:gd name="T1" fmla="*/ 377 h 805"/>
              <a:gd name="T2" fmla="*/ 578 w 613"/>
              <a:gd name="T3" fmla="*/ 377 h 805"/>
              <a:gd name="T4" fmla="*/ 562 w 613"/>
              <a:gd name="T5" fmla="*/ 377 h 805"/>
              <a:gd name="T6" fmla="*/ 562 w 613"/>
              <a:gd name="T7" fmla="*/ 251 h 805"/>
              <a:gd name="T8" fmla="*/ 302 w 613"/>
              <a:gd name="T9" fmla="*/ 0 h 805"/>
              <a:gd name="T10" fmla="*/ 50 w 613"/>
              <a:gd name="T11" fmla="*/ 251 h 805"/>
              <a:gd name="T12" fmla="*/ 50 w 613"/>
              <a:gd name="T13" fmla="*/ 377 h 805"/>
              <a:gd name="T14" fmla="*/ 34 w 613"/>
              <a:gd name="T15" fmla="*/ 377 h 805"/>
              <a:gd name="T16" fmla="*/ 0 w 613"/>
              <a:gd name="T17" fmla="*/ 410 h 805"/>
              <a:gd name="T18" fmla="*/ 0 w 613"/>
              <a:gd name="T19" fmla="*/ 771 h 805"/>
              <a:gd name="T20" fmla="*/ 34 w 613"/>
              <a:gd name="T21" fmla="*/ 804 h 805"/>
              <a:gd name="T22" fmla="*/ 578 w 613"/>
              <a:gd name="T23" fmla="*/ 804 h 805"/>
              <a:gd name="T24" fmla="*/ 612 w 613"/>
              <a:gd name="T25" fmla="*/ 771 h 805"/>
              <a:gd name="T26" fmla="*/ 612 w 613"/>
              <a:gd name="T27" fmla="*/ 410 h 805"/>
              <a:gd name="T28" fmla="*/ 578 w 613"/>
              <a:gd name="T29" fmla="*/ 377 h 805"/>
              <a:gd name="T30" fmla="*/ 101 w 613"/>
              <a:gd name="T31" fmla="*/ 251 h 805"/>
              <a:gd name="T32" fmla="*/ 101 w 613"/>
              <a:gd name="T33" fmla="*/ 251 h 805"/>
              <a:gd name="T34" fmla="*/ 302 w 613"/>
              <a:gd name="T35" fmla="*/ 50 h 805"/>
              <a:gd name="T36" fmla="*/ 511 w 613"/>
              <a:gd name="T37" fmla="*/ 251 h 805"/>
              <a:gd name="T38" fmla="*/ 511 w 613"/>
              <a:gd name="T39" fmla="*/ 377 h 805"/>
              <a:gd name="T40" fmla="*/ 101 w 613"/>
              <a:gd name="T41" fmla="*/ 377 h 805"/>
              <a:gd name="T42" fmla="*/ 101 w 613"/>
              <a:gd name="T43" fmla="*/ 251 h 805"/>
              <a:gd name="T44" fmla="*/ 562 w 613"/>
              <a:gd name="T45" fmla="*/ 754 h 805"/>
              <a:gd name="T46" fmla="*/ 562 w 613"/>
              <a:gd name="T47" fmla="*/ 754 h 805"/>
              <a:gd name="T48" fmla="*/ 50 w 613"/>
              <a:gd name="T49" fmla="*/ 754 h 805"/>
              <a:gd name="T50" fmla="*/ 50 w 613"/>
              <a:gd name="T51" fmla="*/ 427 h 805"/>
              <a:gd name="T52" fmla="*/ 562 w 613"/>
              <a:gd name="T53" fmla="*/ 427 h 805"/>
              <a:gd name="T54" fmla="*/ 562 w 613"/>
              <a:gd name="T55" fmla="*/ 75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3" h="805">
                <a:moveTo>
                  <a:pt x="578" y="377"/>
                </a:moveTo>
                <a:lnTo>
                  <a:pt x="578" y="377"/>
                </a:lnTo>
                <a:cubicBezTo>
                  <a:pt x="562" y="377"/>
                  <a:pt x="562" y="377"/>
                  <a:pt x="562" y="377"/>
                </a:cubicBezTo>
                <a:cubicBezTo>
                  <a:pt x="562" y="251"/>
                  <a:pt x="562" y="251"/>
                  <a:pt x="562" y="251"/>
                </a:cubicBezTo>
                <a:cubicBezTo>
                  <a:pt x="562" y="109"/>
                  <a:pt x="444" y="0"/>
                  <a:pt x="302" y="0"/>
                </a:cubicBezTo>
                <a:cubicBezTo>
                  <a:pt x="168" y="0"/>
                  <a:pt x="50" y="109"/>
                  <a:pt x="50" y="251"/>
                </a:cubicBezTo>
                <a:cubicBezTo>
                  <a:pt x="50" y="377"/>
                  <a:pt x="50" y="377"/>
                  <a:pt x="50" y="377"/>
                </a:cubicBezTo>
                <a:cubicBezTo>
                  <a:pt x="34" y="377"/>
                  <a:pt x="34" y="377"/>
                  <a:pt x="34" y="377"/>
                </a:cubicBezTo>
                <a:cubicBezTo>
                  <a:pt x="17" y="377"/>
                  <a:pt x="0" y="394"/>
                  <a:pt x="0" y="410"/>
                </a:cubicBezTo>
                <a:cubicBezTo>
                  <a:pt x="0" y="771"/>
                  <a:pt x="0" y="771"/>
                  <a:pt x="0" y="771"/>
                </a:cubicBezTo>
                <a:cubicBezTo>
                  <a:pt x="0" y="788"/>
                  <a:pt x="17" y="804"/>
                  <a:pt x="34" y="804"/>
                </a:cubicBezTo>
                <a:cubicBezTo>
                  <a:pt x="578" y="804"/>
                  <a:pt x="578" y="804"/>
                  <a:pt x="578" y="804"/>
                </a:cubicBezTo>
                <a:cubicBezTo>
                  <a:pt x="595" y="804"/>
                  <a:pt x="612" y="788"/>
                  <a:pt x="612" y="771"/>
                </a:cubicBezTo>
                <a:cubicBezTo>
                  <a:pt x="612" y="410"/>
                  <a:pt x="612" y="410"/>
                  <a:pt x="612" y="410"/>
                </a:cubicBezTo>
                <a:cubicBezTo>
                  <a:pt x="612" y="394"/>
                  <a:pt x="595" y="377"/>
                  <a:pt x="578" y="377"/>
                </a:cubicBezTo>
                <a:close/>
                <a:moveTo>
                  <a:pt x="101" y="251"/>
                </a:moveTo>
                <a:lnTo>
                  <a:pt x="101" y="251"/>
                </a:lnTo>
                <a:cubicBezTo>
                  <a:pt x="101" y="142"/>
                  <a:pt x="193" y="50"/>
                  <a:pt x="302" y="50"/>
                </a:cubicBezTo>
                <a:cubicBezTo>
                  <a:pt x="419" y="50"/>
                  <a:pt x="511" y="142"/>
                  <a:pt x="511" y="251"/>
                </a:cubicBezTo>
                <a:cubicBezTo>
                  <a:pt x="511" y="377"/>
                  <a:pt x="511" y="377"/>
                  <a:pt x="511" y="377"/>
                </a:cubicBezTo>
                <a:cubicBezTo>
                  <a:pt x="101" y="377"/>
                  <a:pt x="101" y="377"/>
                  <a:pt x="101" y="377"/>
                </a:cubicBezTo>
                <a:lnTo>
                  <a:pt x="101" y="251"/>
                </a:lnTo>
                <a:close/>
                <a:moveTo>
                  <a:pt x="562" y="754"/>
                </a:moveTo>
                <a:lnTo>
                  <a:pt x="562" y="754"/>
                </a:lnTo>
                <a:cubicBezTo>
                  <a:pt x="50" y="754"/>
                  <a:pt x="50" y="754"/>
                  <a:pt x="50" y="754"/>
                </a:cubicBezTo>
                <a:cubicBezTo>
                  <a:pt x="50" y="427"/>
                  <a:pt x="50" y="427"/>
                  <a:pt x="50" y="427"/>
                </a:cubicBezTo>
                <a:cubicBezTo>
                  <a:pt x="562" y="427"/>
                  <a:pt x="562" y="427"/>
                  <a:pt x="562" y="427"/>
                </a:cubicBezTo>
                <a:lnTo>
                  <a:pt x="562" y="7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" name="Freeform 484"/>
          <p:cNvSpPr>
            <a:spLocks noChangeArrowheads="1"/>
          </p:cNvSpPr>
          <p:nvPr/>
        </p:nvSpPr>
        <p:spPr bwMode="auto">
          <a:xfrm>
            <a:off x="20602060" y="10096322"/>
            <a:ext cx="57740" cy="158784"/>
          </a:xfrm>
          <a:custGeom>
            <a:avLst/>
            <a:gdLst>
              <a:gd name="T0" fmla="*/ 25 w 51"/>
              <a:gd name="T1" fmla="*/ 143 h 144"/>
              <a:gd name="T2" fmla="*/ 25 w 51"/>
              <a:gd name="T3" fmla="*/ 143 h 144"/>
              <a:gd name="T4" fmla="*/ 50 w 51"/>
              <a:gd name="T5" fmla="*/ 118 h 144"/>
              <a:gd name="T6" fmla="*/ 50 w 51"/>
              <a:gd name="T7" fmla="*/ 26 h 144"/>
              <a:gd name="T8" fmla="*/ 25 w 51"/>
              <a:gd name="T9" fmla="*/ 0 h 144"/>
              <a:gd name="T10" fmla="*/ 0 w 51"/>
              <a:gd name="T11" fmla="*/ 26 h 144"/>
              <a:gd name="T12" fmla="*/ 0 w 51"/>
              <a:gd name="T13" fmla="*/ 118 h 144"/>
              <a:gd name="T14" fmla="*/ 25 w 51"/>
              <a:gd name="T15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44">
                <a:moveTo>
                  <a:pt x="25" y="143"/>
                </a:moveTo>
                <a:lnTo>
                  <a:pt x="25" y="143"/>
                </a:lnTo>
                <a:cubicBezTo>
                  <a:pt x="34" y="143"/>
                  <a:pt x="50" y="134"/>
                  <a:pt x="50" y="118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9"/>
                  <a:pt x="34" y="0"/>
                  <a:pt x="25" y="0"/>
                </a:cubicBezTo>
                <a:cubicBezTo>
                  <a:pt x="8" y="0"/>
                  <a:pt x="0" y="9"/>
                  <a:pt x="0" y="26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34"/>
                  <a:pt x="8" y="143"/>
                  <a:pt x="25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" name="CuadroTexto 811"/>
          <p:cNvSpPr txBox="1"/>
          <p:nvPr/>
        </p:nvSpPr>
        <p:spPr>
          <a:xfrm>
            <a:off x="7268250" y="677855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813" name="CuadroTexto 812"/>
          <p:cNvSpPr txBox="1"/>
          <p:nvPr/>
        </p:nvSpPr>
        <p:spPr>
          <a:xfrm>
            <a:off x="2451398" y="219328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814" name="Agrupar 813"/>
          <p:cNvGrpSpPr/>
          <p:nvPr/>
        </p:nvGrpSpPr>
        <p:grpSpPr>
          <a:xfrm>
            <a:off x="2345837" y="6785882"/>
            <a:ext cx="3201137" cy="1491275"/>
            <a:chOff x="10460584" y="3766803"/>
            <a:chExt cx="2376280" cy="2577846"/>
          </a:xfrm>
        </p:grpSpPr>
        <p:sp>
          <p:nvSpPr>
            <p:cNvPr id="815" name="CuadroTexto 814"/>
            <p:cNvSpPr txBox="1"/>
            <p:nvPr/>
          </p:nvSpPr>
          <p:spPr>
            <a:xfrm>
              <a:off x="10873408" y="3766803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16" name="Rectángulo 815"/>
            <p:cNvSpPr/>
            <p:nvPr/>
          </p:nvSpPr>
          <p:spPr>
            <a:xfrm>
              <a:off x="10460584" y="47749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17" name="Agrupar 816"/>
          <p:cNvGrpSpPr/>
          <p:nvPr/>
        </p:nvGrpSpPr>
        <p:grpSpPr>
          <a:xfrm>
            <a:off x="6449562" y="8720177"/>
            <a:ext cx="3201137" cy="1491275"/>
            <a:chOff x="10460584" y="3766803"/>
            <a:chExt cx="2376280" cy="2577846"/>
          </a:xfrm>
        </p:grpSpPr>
        <p:sp>
          <p:nvSpPr>
            <p:cNvPr id="818" name="CuadroTexto 817"/>
            <p:cNvSpPr txBox="1"/>
            <p:nvPr/>
          </p:nvSpPr>
          <p:spPr>
            <a:xfrm>
              <a:off x="10873408" y="3766803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19" name="Rectángulo 818"/>
            <p:cNvSpPr/>
            <p:nvPr/>
          </p:nvSpPr>
          <p:spPr>
            <a:xfrm>
              <a:off x="10460584" y="47749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20" name="Agrupar 819"/>
          <p:cNvGrpSpPr/>
          <p:nvPr/>
        </p:nvGrpSpPr>
        <p:grpSpPr>
          <a:xfrm>
            <a:off x="10590661" y="6781240"/>
            <a:ext cx="3201137" cy="1491275"/>
            <a:chOff x="10460584" y="3766803"/>
            <a:chExt cx="2376280" cy="2577846"/>
          </a:xfrm>
        </p:grpSpPr>
        <p:sp>
          <p:nvSpPr>
            <p:cNvPr id="821" name="CuadroTexto 820"/>
            <p:cNvSpPr txBox="1"/>
            <p:nvPr/>
          </p:nvSpPr>
          <p:spPr>
            <a:xfrm>
              <a:off x="10873408" y="3766803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22" name="Rectángulo 821"/>
            <p:cNvSpPr/>
            <p:nvPr/>
          </p:nvSpPr>
          <p:spPr>
            <a:xfrm>
              <a:off x="10460584" y="47749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23" name="Agrupar 822"/>
          <p:cNvGrpSpPr/>
          <p:nvPr/>
        </p:nvGrpSpPr>
        <p:grpSpPr>
          <a:xfrm>
            <a:off x="14741997" y="8723540"/>
            <a:ext cx="3201137" cy="1491275"/>
            <a:chOff x="10460584" y="3766803"/>
            <a:chExt cx="2376280" cy="2577846"/>
          </a:xfrm>
        </p:grpSpPr>
        <p:sp>
          <p:nvSpPr>
            <p:cNvPr id="824" name="CuadroTexto 823"/>
            <p:cNvSpPr txBox="1"/>
            <p:nvPr/>
          </p:nvSpPr>
          <p:spPr>
            <a:xfrm>
              <a:off x="10873408" y="3766803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25" name="Rectángulo 824"/>
            <p:cNvSpPr/>
            <p:nvPr/>
          </p:nvSpPr>
          <p:spPr>
            <a:xfrm>
              <a:off x="10460584" y="47749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26" name="Agrupar 825"/>
          <p:cNvGrpSpPr/>
          <p:nvPr/>
        </p:nvGrpSpPr>
        <p:grpSpPr>
          <a:xfrm>
            <a:off x="18859545" y="6783927"/>
            <a:ext cx="3201137" cy="1491275"/>
            <a:chOff x="10460584" y="3766803"/>
            <a:chExt cx="2376280" cy="2577846"/>
          </a:xfrm>
        </p:grpSpPr>
        <p:sp>
          <p:nvSpPr>
            <p:cNvPr id="827" name="CuadroTexto 826"/>
            <p:cNvSpPr txBox="1"/>
            <p:nvPr/>
          </p:nvSpPr>
          <p:spPr>
            <a:xfrm>
              <a:off x="10873408" y="3766803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28" name="Rectángulo 827"/>
            <p:cNvSpPr/>
            <p:nvPr/>
          </p:nvSpPr>
          <p:spPr>
            <a:xfrm>
              <a:off x="10460584" y="47749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637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>
            <a:spLocks noChangeShapeType="1"/>
          </p:cNvSpPr>
          <p:nvPr/>
        </p:nvSpPr>
        <p:spPr bwMode="auto">
          <a:xfrm>
            <a:off x="15317816" y="1974245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2"/>
          <p:cNvSpPr>
            <a:spLocks noChangeShapeType="1"/>
          </p:cNvSpPr>
          <p:nvPr/>
        </p:nvSpPr>
        <p:spPr bwMode="auto">
          <a:xfrm>
            <a:off x="15613802" y="1974245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3"/>
          <p:cNvSpPr>
            <a:spLocks noChangeShapeType="1"/>
          </p:cNvSpPr>
          <p:nvPr/>
        </p:nvSpPr>
        <p:spPr bwMode="auto">
          <a:xfrm>
            <a:off x="15909788" y="1974245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4"/>
          <p:cNvSpPr>
            <a:spLocks noChangeShapeType="1"/>
          </p:cNvSpPr>
          <p:nvPr/>
        </p:nvSpPr>
        <p:spPr bwMode="auto">
          <a:xfrm>
            <a:off x="16205773" y="1974245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5"/>
          <p:cNvSpPr>
            <a:spLocks noChangeShapeType="1"/>
          </p:cNvSpPr>
          <p:nvPr/>
        </p:nvSpPr>
        <p:spPr bwMode="auto">
          <a:xfrm>
            <a:off x="16501759" y="1974245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6"/>
          <p:cNvSpPr>
            <a:spLocks noChangeShapeType="1"/>
          </p:cNvSpPr>
          <p:nvPr/>
        </p:nvSpPr>
        <p:spPr bwMode="auto">
          <a:xfrm>
            <a:off x="16797744" y="1974245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7"/>
          <p:cNvSpPr>
            <a:spLocks noChangeShapeType="1"/>
          </p:cNvSpPr>
          <p:nvPr/>
        </p:nvSpPr>
        <p:spPr bwMode="auto">
          <a:xfrm>
            <a:off x="17093730" y="1974245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8"/>
          <p:cNvSpPr>
            <a:spLocks noChangeShapeType="1"/>
          </p:cNvSpPr>
          <p:nvPr/>
        </p:nvSpPr>
        <p:spPr bwMode="auto">
          <a:xfrm>
            <a:off x="17389716" y="1974245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>
            <a:off x="17685701" y="1974245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0"/>
          <p:cNvSpPr>
            <a:spLocks noChangeShapeType="1"/>
          </p:cNvSpPr>
          <p:nvPr/>
        </p:nvSpPr>
        <p:spPr bwMode="auto">
          <a:xfrm>
            <a:off x="18002835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11"/>
          <p:cNvSpPr>
            <a:spLocks noChangeShapeType="1"/>
          </p:cNvSpPr>
          <p:nvPr/>
        </p:nvSpPr>
        <p:spPr bwMode="auto">
          <a:xfrm>
            <a:off x="18298821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12"/>
          <p:cNvSpPr>
            <a:spLocks noChangeShapeType="1"/>
          </p:cNvSpPr>
          <p:nvPr/>
        </p:nvSpPr>
        <p:spPr bwMode="auto">
          <a:xfrm>
            <a:off x="18594807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13"/>
          <p:cNvSpPr>
            <a:spLocks noChangeArrowheads="1"/>
          </p:cNvSpPr>
          <p:nvPr/>
        </p:nvSpPr>
        <p:spPr bwMode="auto">
          <a:xfrm>
            <a:off x="18890792" y="1974245"/>
            <a:ext cx="147986" cy="21135"/>
          </a:xfrm>
          <a:custGeom>
            <a:avLst/>
            <a:gdLst>
              <a:gd name="T0" fmla="*/ 0 w 32"/>
              <a:gd name="T1" fmla="*/ 0 h 1"/>
              <a:gd name="T2" fmla="*/ 2 w 32"/>
              <a:gd name="T3" fmla="*/ 0 h 1"/>
              <a:gd name="T4" fmla="*/ 31 w 3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">
                <a:moveTo>
                  <a:pt x="0" y="0"/>
                </a:moveTo>
                <a:lnTo>
                  <a:pt x="2" y="0"/>
                </a:lnTo>
                <a:lnTo>
                  <a:pt x="31" y="0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" name="Line 14"/>
          <p:cNvSpPr>
            <a:spLocks noChangeShapeType="1"/>
          </p:cNvSpPr>
          <p:nvPr/>
        </p:nvSpPr>
        <p:spPr bwMode="auto">
          <a:xfrm>
            <a:off x="19186778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15"/>
          <p:cNvSpPr>
            <a:spLocks noChangeShapeType="1"/>
          </p:cNvSpPr>
          <p:nvPr/>
        </p:nvSpPr>
        <p:spPr bwMode="auto">
          <a:xfrm>
            <a:off x="19482763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16"/>
          <p:cNvSpPr>
            <a:spLocks noChangeShapeType="1"/>
          </p:cNvSpPr>
          <p:nvPr/>
        </p:nvSpPr>
        <p:spPr bwMode="auto">
          <a:xfrm>
            <a:off x="19778749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17"/>
          <p:cNvSpPr>
            <a:spLocks noChangeShapeType="1"/>
          </p:cNvSpPr>
          <p:nvPr/>
        </p:nvSpPr>
        <p:spPr bwMode="auto">
          <a:xfrm>
            <a:off x="20053586" y="2037663"/>
            <a:ext cx="105716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18"/>
          <p:cNvSpPr>
            <a:spLocks noChangeShapeType="1"/>
          </p:cNvSpPr>
          <p:nvPr/>
        </p:nvSpPr>
        <p:spPr bwMode="auto">
          <a:xfrm>
            <a:off x="20265004" y="2249082"/>
            <a:ext cx="105716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19"/>
          <p:cNvSpPr>
            <a:spLocks noChangeShapeType="1"/>
          </p:cNvSpPr>
          <p:nvPr/>
        </p:nvSpPr>
        <p:spPr bwMode="auto">
          <a:xfrm>
            <a:off x="20476423" y="2439365"/>
            <a:ext cx="10571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20"/>
          <p:cNvSpPr>
            <a:spLocks noChangeShapeType="1"/>
          </p:cNvSpPr>
          <p:nvPr/>
        </p:nvSpPr>
        <p:spPr bwMode="auto">
          <a:xfrm>
            <a:off x="20687841" y="2650783"/>
            <a:ext cx="10571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21"/>
          <p:cNvSpPr>
            <a:spLocks noChangeArrowheads="1"/>
          </p:cNvSpPr>
          <p:nvPr/>
        </p:nvSpPr>
        <p:spPr bwMode="auto">
          <a:xfrm>
            <a:off x="20878124" y="2862201"/>
            <a:ext cx="21135" cy="147986"/>
          </a:xfrm>
          <a:custGeom>
            <a:avLst/>
            <a:gdLst>
              <a:gd name="T0" fmla="*/ 0 w 3"/>
              <a:gd name="T1" fmla="*/ 0 h 30"/>
              <a:gd name="T2" fmla="*/ 2 w 3"/>
              <a:gd name="T3" fmla="*/ 0 h 30"/>
              <a:gd name="T4" fmla="*/ 2 w 3"/>
              <a:gd name="T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0">
                <a:moveTo>
                  <a:pt x="0" y="0"/>
                </a:moveTo>
                <a:lnTo>
                  <a:pt x="2" y="0"/>
                </a:lnTo>
                <a:lnTo>
                  <a:pt x="2" y="29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1" name="Line 22"/>
          <p:cNvSpPr>
            <a:spLocks noChangeShapeType="1"/>
          </p:cNvSpPr>
          <p:nvPr/>
        </p:nvSpPr>
        <p:spPr bwMode="auto">
          <a:xfrm>
            <a:off x="20899259" y="3158187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23"/>
          <p:cNvSpPr>
            <a:spLocks noChangeShapeType="1"/>
          </p:cNvSpPr>
          <p:nvPr/>
        </p:nvSpPr>
        <p:spPr bwMode="auto">
          <a:xfrm>
            <a:off x="20899259" y="3454173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24"/>
          <p:cNvSpPr>
            <a:spLocks noChangeShapeType="1"/>
          </p:cNvSpPr>
          <p:nvPr/>
        </p:nvSpPr>
        <p:spPr bwMode="auto">
          <a:xfrm>
            <a:off x="20899259" y="3750158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25"/>
          <p:cNvSpPr>
            <a:spLocks noChangeShapeType="1"/>
          </p:cNvSpPr>
          <p:nvPr/>
        </p:nvSpPr>
        <p:spPr bwMode="auto">
          <a:xfrm>
            <a:off x="20899259" y="4046144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26"/>
          <p:cNvSpPr>
            <a:spLocks noChangeShapeType="1"/>
          </p:cNvSpPr>
          <p:nvPr/>
        </p:nvSpPr>
        <p:spPr bwMode="auto">
          <a:xfrm>
            <a:off x="20899259" y="4342129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27"/>
          <p:cNvSpPr>
            <a:spLocks noChangeShapeType="1"/>
          </p:cNvSpPr>
          <p:nvPr/>
        </p:nvSpPr>
        <p:spPr bwMode="auto">
          <a:xfrm>
            <a:off x="20899259" y="4638115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28"/>
          <p:cNvSpPr>
            <a:spLocks noChangeArrowheads="1"/>
          </p:cNvSpPr>
          <p:nvPr/>
        </p:nvSpPr>
        <p:spPr bwMode="auto">
          <a:xfrm>
            <a:off x="20899259" y="4934101"/>
            <a:ext cx="21148" cy="147986"/>
          </a:xfrm>
          <a:custGeom>
            <a:avLst/>
            <a:gdLst>
              <a:gd name="T0" fmla="*/ 0 w 1"/>
              <a:gd name="T1" fmla="*/ 0 h 32"/>
              <a:gd name="T2" fmla="*/ 0 w 1"/>
              <a:gd name="T3" fmla="*/ 31 h 32"/>
              <a:gd name="T4" fmla="*/ 0 w 1"/>
              <a:gd name="T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">
                <a:moveTo>
                  <a:pt x="0" y="0"/>
                </a:moveTo>
                <a:lnTo>
                  <a:pt x="0" y="31"/>
                </a:lnTo>
                <a:lnTo>
                  <a:pt x="0" y="31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Line 29"/>
          <p:cNvSpPr>
            <a:spLocks noChangeShapeType="1"/>
          </p:cNvSpPr>
          <p:nvPr/>
        </p:nvSpPr>
        <p:spPr bwMode="auto">
          <a:xfrm flipH="1">
            <a:off x="20666706" y="5208938"/>
            <a:ext cx="147986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30"/>
          <p:cNvSpPr>
            <a:spLocks noChangeShapeType="1"/>
          </p:cNvSpPr>
          <p:nvPr/>
        </p:nvSpPr>
        <p:spPr bwMode="auto">
          <a:xfrm flipH="1">
            <a:off x="20455288" y="5399221"/>
            <a:ext cx="14798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31"/>
          <p:cNvSpPr>
            <a:spLocks noChangeShapeType="1"/>
          </p:cNvSpPr>
          <p:nvPr/>
        </p:nvSpPr>
        <p:spPr bwMode="auto">
          <a:xfrm flipH="1">
            <a:off x="20243869" y="5610639"/>
            <a:ext cx="14798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32"/>
          <p:cNvSpPr>
            <a:spLocks noChangeShapeType="1"/>
          </p:cNvSpPr>
          <p:nvPr/>
        </p:nvSpPr>
        <p:spPr bwMode="auto">
          <a:xfrm flipH="1">
            <a:off x="20032451" y="5822058"/>
            <a:ext cx="14798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33"/>
          <p:cNvSpPr>
            <a:spLocks noChangeShapeType="1"/>
          </p:cNvSpPr>
          <p:nvPr/>
        </p:nvSpPr>
        <p:spPr bwMode="auto">
          <a:xfrm flipH="1">
            <a:off x="19757601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34"/>
          <p:cNvSpPr>
            <a:spLocks noChangeShapeType="1"/>
          </p:cNvSpPr>
          <p:nvPr/>
        </p:nvSpPr>
        <p:spPr bwMode="auto">
          <a:xfrm flipH="1">
            <a:off x="19461615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35"/>
          <p:cNvSpPr>
            <a:spLocks noChangeShapeType="1"/>
          </p:cNvSpPr>
          <p:nvPr/>
        </p:nvSpPr>
        <p:spPr bwMode="auto">
          <a:xfrm flipH="1">
            <a:off x="19165629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Freeform 36"/>
          <p:cNvSpPr>
            <a:spLocks noChangeArrowheads="1"/>
          </p:cNvSpPr>
          <p:nvPr/>
        </p:nvSpPr>
        <p:spPr bwMode="auto">
          <a:xfrm>
            <a:off x="18890792" y="5991192"/>
            <a:ext cx="147986" cy="21135"/>
          </a:xfrm>
          <a:custGeom>
            <a:avLst/>
            <a:gdLst>
              <a:gd name="T0" fmla="*/ 31 w 32"/>
              <a:gd name="T1" fmla="*/ 0 h 1"/>
              <a:gd name="T2" fmla="*/ 0 w 32"/>
              <a:gd name="T3" fmla="*/ 0 h 1"/>
              <a:gd name="T4" fmla="*/ 0 w 3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">
                <a:moveTo>
                  <a:pt x="31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37"/>
          <p:cNvSpPr>
            <a:spLocks noChangeShapeType="1"/>
          </p:cNvSpPr>
          <p:nvPr/>
        </p:nvSpPr>
        <p:spPr bwMode="auto">
          <a:xfrm flipH="1">
            <a:off x="18573658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38"/>
          <p:cNvSpPr>
            <a:spLocks noChangeShapeType="1"/>
          </p:cNvSpPr>
          <p:nvPr/>
        </p:nvSpPr>
        <p:spPr bwMode="auto">
          <a:xfrm flipH="1">
            <a:off x="18277672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39"/>
          <p:cNvSpPr>
            <a:spLocks noChangeShapeType="1"/>
          </p:cNvSpPr>
          <p:nvPr/>
        </p:nvSpPr>
        <p:spPr bwMode="auto">
          <a:xfrm flipH="1">
            <a:off x="17981687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40"/>
          <p:cNvSpPr>
            <a:spLocks noChangeShapeType="1"/>
          </p:cNvSpPr>
          <p:nvPr/>
        </p:nvSpPr>
        <p:spPr bwMode="auto">
          <a:xfrm flipH="1">
            <a:off x="17685701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41"/>
          <p:cNvSpPr>
            <a:spLocks noChangeShapeType="1"/>
          </p:cNvSpPr>
          <p:nvPr/>
        </p:nvSpPr>
        <p:spPr bwMode="auto">
          <a:xfrm flipH="1">
            <a:off x="17389716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42"/>
          <p:cNvSpPr>
            <a:spLocks noChangeShapeType="1"/>
          </p:cNvSpPr>
          <p:nvPr/>
        </p:nvSpPr>
        <p:spPr bwMode="auto">
          <a:xfrm flipH="1">
            <a:off x="17093730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43"/>
          <p:cNvSpPr>
            <a:spLocks noChangeShapeType="1"/>
          </p:cNvSpPr>
          <p:nvPr/>
        </p:nvSpPr>
        <p:spPr bwMode="auto">
          <a:xfrm flipH="1">
            <a:off x="16797744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44"/>
          <p:cNvSpPr>
            <a:spLocks noChangeShapeType="1"/>
          </p:cNvSpPr>
          <p:nvPr/>
        </p:nvSpPr>
        <p:spPr bwMode="auto">
          <a:xfrm flipH="1">
            <a:off x="16501759" y="5991192"/>
            <a:ext cx="190283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45"/>
          <p:cNvSpPr>
            <a:spLocks noChangeShapeType="1"/>
          </p:cNvSpPr>
          <p:nvPr/>
        </p:nvSpPr>
        <p:spPr bwMode="auto">
          <a:xfrm flipH="1">
            <a:off x="16205773" y="5991192"/>
            <a:ext cx="190283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46"/>
          <p:cNvSpPr>
            <a:spLocks noChangeShapeType="1"/>
          </p:cNvSpPr>
          <p:nvPr/>
        </p:nvSpPr>
        <p:spPr bwMode="auto">
          <a:xfrm flipH="1">
            <a:off x="15909788" y="5991192"/>
            <a:ext cx="190283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47"/>
          <p:cNvSpPr>
            <a:spLocks noChangeShapeType="1"/>
          </p:cNvSpPr>
          <p:nvPr/>
        </p:nvSpPr>
        <p:spPr bwMode="auto">
          <a:xfrm flipH="1">
            <a:off x="15613802" y="5991192"/>
            <a:ext cx="190283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48"/>
          <p:cNvSpPr>
            <a:spLocks noChangeShapeType="1"/>
          </p:cNvSpPr>
          <p:nvPr/>
        </p:nvSpPr>
        <p:spPr bwMode="auto">
          <a:xfrm flipH="1">
            <a:off x="15296681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49"/>
          <p:cNvSpPr>
            <a:spLocks noChangeShapeType="1"/>
          </p:cNvSpPr>
          <p:nvPr/>
        </p:nvSpPr>
        <p:spPr bwMode="auto">
          <a:xfrm flipH="1">
            <a:off x="15000696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50"/>
          <p:cNvSpPr>
            <a:spLocks noChangeShapeType="1"/>
          </p:cNvSpPr>
          <p:nvPr/>
        </p:nvSpPr>
        <p:spPr bwMode="auto">
          <a:xfrm flipH="1">
            <a:off x="14704710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51"/>
          <p:cNvSpPr>
            <a:spLocks noChangeShapeType="1"/>
          </p:cNvSpPr>
          <p:nvPr/>
        </p:nvSpPr>
        <p:spPr bwMode="auto">
          <a:xfrm flipH="1">
            <a:off x="14429859" y="5991192"/>
            <a:ext cx="190283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52"/>
          <p:cNvSpPr>
            <a:spLocks noChangeShapeType="1"/>
          </p:cNvSpPr>
          <p:nvPr/>
        </p:nvSpPr>
        <p:spPr bwMode="auto">
          <a:xfrm flipH="1">
            <a:off x="14112739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53"/>
          <p:cNvSpPr>
            <a:spLocks noChangeShapeType="1"/>
          </p:cNvSpPr>
          <p:nvPr/>
        </p:nvSpPr>
        <p:spPr bwMode="auto">
          <a:xfrm flipH="1">
            <a:off x="13816753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54"/>
          <p:cNvSpPr>
            <a:spLocks noChangeShapeType="1"/>
          </p:cNvSpPr>
          <p:nvPr/>
        </p:nvSpPr>
        <p:spPr bwMode="auto">
          <a:xfrm flipH="1">
            <a:off x="13520767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55"/>
          <p:cNvSpPr>
            <a:spLocks noChangeShapeType="1"/>
          </p:cNvSpPr>
          <p:nvPr/>
        </p:nvSpPr>
        <p:spPr bwMode="auto">
          <a:xfrm flipH="1">
            <a:off x="13224782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56"/>
          <p:cNvSpPr>
            <a:spLocks noChangeShapeType="1"/>
          </p:cNvSpPr>
          <p:nvPr/>
        </p:nvSpPr>
        <p:spPr bwMode="auto">
          <a:xfrm flipH="1">
            <a:off x="12928796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57"/>
          <p:cNvSpPr>
            <a:spLocks noChangeShapeType="1"/>
          </p:cNvSpPr>
          <p:nvPr/>
        </p:nvSpPr>
        <p:spPr bwMode="auto">
          <a:xfrm flipH="1">
            <a:off x="12632811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58"/>
          <p:cNvSpPr>
            <a:spLocks noChangeShapeType="1"/>
          </p:cNvSpPr>
          <p:nvPr/>
        </p:nvSpPr>
        <p:spPr bwMode="auto">
          <a:xfrm flipH="1">
            <a:off x="12336825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59"/>
          <p:cNvSpPr>
            <a:spLocks noChangeShapeType="1"/>
          </p:cNvSpPr>
          <p:nvPr/>
        </p:nvSpPr>
        <p:spPr bwMode="auto">
          <a:xfrm flipH="1">
            <a:off x="12040839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60"/>
          <p:cNvSpPr>
            <a:spLocks noChangeShapeType="1"/>
          </p:cNvSpPr>
          <p:nvPr/>
        </p:nvSpPr>
        <p:spPr bwMode="auto">
          <a:xfrm flipH="1">
            <a:off x="11744854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61"/>
          <p:cNvSpPr>
            <a:spLocks noChangeShapeType="1"/>
          </p:cNvSpPr>
          <p:nvPr/>
        </p:nvSpPr>
        <p:spPr bwMode="auto">
          <a:xfrm flipH="1">
            <a:off x="11448868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62"/>
          <p:cNvSpPr>
            <a:spLocks noChangeArrowheads="1"/>
          </p:cNvSpPr>
          <p:nvPr/>
        </p:nvSpPr>
        <p:spPr bwMode="auto">
          <a:xfrm>
            <a:off x="11174018" y="5991192"/>
            <a:ext cx="147999" cy="21135"/>
          </a:xfrm>
          <a:custGeom>
            <a:avLst/>
            <a:gdLst>
              <a:gd name="T0" fmla="*/ 31 w 32"/>
              <a:gd name="T1" fmla="*/ 0 h 1"/>
              <a:gd name="T2" fmla="*/ 12 w 32"/>
              <a:gd name="T3" fmla="*/ 0 h 1"/>
              <a:gd name="T4" fmla="*/ 0 w 3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">
                <a:moveTo>
                  <a:pt x="31" y="0"/>
                </a:moveTo>
                <a:lnTo>
                  <a:pt x="1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5040" cap="flat">
            <a:solidFill>
              <a:srgbClr val="606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" name="Line 63"/>
          <p:cNvSpPr>
            <a:spLocks noChangeShapeType="1"/>
          </p:cNvSpPr>
          <p:nvPr/>
        </p:nvSpPr>
        <p:spPr bwMode="auto">
          <a:xfrm flipH="1">
            <a:off x="10856897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64"/>
          <p:cNvSpPr>
            <a:spLocks noChangeShapeType="1"/>
          </p:cNvSpPr>
          <p:nvPr/>
        </p:nvSpPr>
        <p:spPr bwMode="auto">
          <a:xfrm flipH="1">
            <a:off x="10560911" y="5991192"/>
            <a:ext cx="190270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65"/>
          <p:cNvSpPr>
            <a:spLocks noChangeShapeType="1"/>
          </p:cNvSpPr>
          <p:nvPr/>
        </p:nvSpPr>
        <p:spPr bwMode="auto">
          <a:xfrm flipH="1">
            <a:off x="10264926" y="5991192"/>
            <a:ext cx="190270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66"/>
          <p:cNvSpPr>
            <a:spLocks noChangeArrowheads="1"/>
          </p:cNvSpPr>
          <p:nvPr/>
        </p:nvSpPr>
        <p:spPr bwMode="auto">
          <a:xfrm>
            <a:off x="10011224" y="5991192"/>
            <a:ext cx="105702" cy="105702"/>
          </a:xfrm>
          <a:custGeom>
            <a:avLst/>
            <a:gdLst>
              <a:gd name="T0" fmla="*/ 23 w 24"/>
              <a:gd name="T1" fmla="*/ 0 h 23"/>
              <a:gd name="T2" fmla="*/ 21 w 24"/>
              <a:gd name="T3" fmla="*/ 0 h 23"/>
              <a:gd name="T4" fmla="*/ 0 w 24"/>
              <a:gd name="T5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23">
                <a:moveTo>
                  <a:pt x="23" y="0"/>
                </a:moveTo>
                <a:lnTo>
                  <a:pt x="21" y="0"/>
                </a:lnTo>
                <a:lnTo>
                  <a:pt x="0" y="22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" name="Line 67"/>
          <p:cNvSpPr>
            <a:spLocks noChangeShapeType="1"/>
          </p:cNvSpPr>
          <p:nvPr/>
        </p:nvSpPr>
        <p:spPr bwMode="auto">
          <a:xfrm flipH="1">
            <a:off x="9799805" y="6202610"/>
            <a:ext cx="14798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Line 68"/>
          <p:cNvSpPr>
            <a:spLocks noChangeShapeType="1"/>
          </p:cNvSpPr>
          <p:nvPr/>
        </p:nvSpPr>
        <p:spPr bwMode="auto">
          <a:xfrm flipH="1">
            <a:off x="9567239" y="6414029"/>
            <a:ext cx="147999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Line 69"/>
          <p:cNvSpPr>
            <a:spLocks noChangeShapeType="1"/>
          </p:cNvSpPr>
          <p:nvPr/>
        </p:nvSpPr>
        <p:spPr bwMode="auto">
          <a:xfrm flipH="1">
            <a:off x="9355820" y="6604299"/>
            <a:ext cx="147999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Freeform 70"/>
          <p:cNvSpPr>
            <a:spLocks noChangeArrowheads="1"/>
          </p:cNvSpPr>
          <p:nvPr/>
        </p:nvSpPr>
        <p:spPr bwMode="auto">
          <a:xfrm>
            <a:off x="9228969" y="6836865"/>
            <a:ext cx="63432" cy="126851"/>
          </a:xfrm>
          <a:custGeom>
            <a:avLst/>
            <a:gdLst>
              <a:gd name="T0" fmla="*/ 13 w 14"/>
              <a:gd name="T1" fmla="*/ 0 h 26"/>
              <a:gd name="T2" fmla="*/ 0 w 14"/>
              <a:gd name="T3" fmla="*/ 13 h 26"/>
              <a:gd name="T4" fmla="*/ 0 w 14"/>
              <a:gd name="T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26">
                <a:moveTo>
                  <a:pt x="13" y="0"/>
                </a:moveTo>
                <a:lnTo>
                  <a:pt x="0" y="13"/>
                </a:lnTo>
                <a:lnTo>
                  <a:pt x="0" y="25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Line 71"/>
          <p:cNvSpPr>
            <a:spLocks noChangeShapeType="1"/>
          </p:cNvSpPr>
          <p:nvPr/>
        </p:nvSpPr>
        <p:spPr bwMode="auto">
          <a:xfrm>
            <a:off x="9228969" y="7090567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72"/>
          <p:cNvSpPr>
            <a:spLocks noChangeShapeType="1"/>
          </p:cNvSpPr>
          <p:nvPr/>
        </p:nvSpPr>
        <p:spPr bwMode="auto">
          <a:xfrm>
            <a:off x="9228969" y="7386553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73"/>
          <p:cNvSpPr>
            <a:spLocks noChangeShapeType="1"/>
          </p:cNvSpPr>
          <p:nvPr/>
        </p:nvSpPr>
        <p:spPr bwMode="auto">
          <a:xfrm>
            <a:off x="9228969" y="7682539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Freeform 74"/>
          <p:cNvSpPr>
            <a:spLocks noChangeArrowheads="1"/>
          </p:cNvSpPr>
          <p:nvPr/>
        </p:nvSpPr>
        <p:spPr bwMode="auto">
          <a:xfrm>
            <a:off x="9228969" y="7978524"/>
            <a:ext cx="21148" cy="147986"/>
          </a:xfrm>
          <a:custGeom>
            <a:avLst/>
            <a:gdLst>
              <a:gd name="T0" fmla="*/ 0 w 1"/>
              <a:gd name="T1" fmla="*/ 0 h 32"/>
              <a:gd name="T2" fmla="*/ 0 w 1"/>
              <a:gd name="T3" fmla="*/ 2 h 32"/>
              <a:gd name="T4" fmla="*/ 0 w 1"/>
              <a:gd name="T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">
                <a:moveTo>
                  <a:pt x="0" y="0"/>
                </a:moveTo>
                <a:lnTo>
                  <a:pt x="0" y="2"/>
                </a:lnTo>
                <a:lnTo>
                  <a:pt x="0" y="31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4" name="Freeform 75"/>
          <p:cNvSpPr>
            <a:spLocks noChangeArrowheads="1"/>
          </p:cNvSpPr>
          <p:nvPr/>
        </p:nvSpPr>
        <p:spPr bwMode="auto">
          <a:xfrm>
            <a:off x="9228969" y="8274510"/>
            <a:ext cx="21148" cy="147986"/>
          </a:xfrm>
          <a:custGeom>
            <a:avLst/>
            <a:gdLst>
              <a:gd name="T0" fmla="*/ 0 w 1"/>
              <a:gd name="T1" fmla="*/ 0 h 32"/>
              <a:gd name="T2" fmla="*/ 0 w 1"/>
              <a:gd name="T3" fmla="*/ 29 h 32"/>
              <a:gd name="T4" fmla="*/ 0 w 1"/>
              <a:gd name="T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">
                <a:moveTo>
                  <a:pt x="0" y="0"/>
                </a:moveTo>
                <a:lnTo>
                  <a:pt x="0" y="29"/>
                </a:lnTo>
                <a:lnTo>
                  <a:pt x="0" y="31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" name="Line 76"/>
          <p:cNvSpPr>
            <a:spLocks noChangeShapeType="1"/>
          </p:cNvSpPr>
          <p:nvPr/>
        </p:nvSpPr>
        <p:spPr bwMode="auto">
          <a:xfrm>
            <a:off x="9228969" y="8570495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77"/>
          <p:cNvSpPr>
            <a:spLocks noChangeShapeType="1"/>
          </p:cNvSpPr>
          <p:nvPr/>
        </p:nvSpPr>
        <p:spPr bwMode="auto">
          <a:xfrm>
            <a:off x="9228969" y="8866481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78"/>
          <p:cNvSpPr>
            <a:spLocks noChangeShapeType="1"/>
          </p:cNvSpPr>
          <p:nvPr/>
        </p:nvSpPr>
        <p:spPr bwMode="auto">
          <a:xfrm>
            <a:off x="9228969" y="9162467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Freeform 79"/>
          <p:cNvSpPr>
            <a:spLocks noChangeArrowheads="1"/>
          </p:cNvSpPr>
          <p:nvPr/>
        </p:nvSpPr>
        <p:spPr bwMode="auto">
          <a:xfrm>
            <a:off x="9228969" y="9479587"/>
            <a:ext cx="63432" cy="126851"/>
          </a:xfrm>
          <a:custGeom>
            <a:avLst/>
            <a:gdLst>
              <a:gd name="T0" fmla="*/ 0 w 14"/>
              <a:gd name="T1" fmla="*/ 0 h 26"/>
              <a:gd name="T2" fmla="*/ 0 w 14"/>
              <a:gd name="T3" fmla="*/ 14 h 26"/>
              <a:gd name="T4" fmla="*/ 13 w 14"/>
              <a:gd name="T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26">
                <a:moveTo>
                  <a:pt x="0" y="0"/>
                </a:moveTo>
                <a:lnTo>
                  <a:pt x="0" y="14"/>
                </a:lnTo>
                <a:lnTo>
                  <a:pt x="13" y="25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" name="Line 80"/>
          <p:cNvSpPr>
            <a:spLocks noChangeShapeType="1"/>
          </p:cNvSpPr>
          <p:nvPr/>
        </p:nvSpPr>
        <p:spPr bwMode="auto">
          <a:xfrm>
            <a:off x="9376969" y="9712154"/>
            <a:ext cx="105702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81"/>
          <p:cNvSpPr>
            <a:spLocks noChangeShapeType="1"/>
          </p:cNvSpPr>
          <p:nvPr/>
        </p:nvSpPr>
        <p:spPr bwMode="auto">
          <a:xfrm>
            <a:off x="9609522" y="9902424"/>
            <a:ext cx="105716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82"/>
          <p:cNvSpPr>
            <a:spLocks noChangeShapeType="1"/>
          </p:cNvSpPr>
          <p:nvPr/>
        </p:nvSpPr>
        <p:spPr bwMode="auto">
          <a:xfrm>
            <a:off x="9799805" y="10113842"/>
            <a:ext cx="105702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Freeform 83"/>
          <p:cNvSpPr>
            <a:spLocks noChangeArrowheads="1"/>
          </p:cNvSpPr>
          <p:nvPr/>
        </p:nvSpPr>
        <p:spPr bwMode="auto">
          <a:xfrm>
            <a:off x="10011224" y="10325261"/>
            <a:ext cx="105702" cy="105716"/>
          </a:xfrm>
          <a:custGeom>
            <a:avLst/>
            <a:gdLst>
              <a:gd name="T0" fmla="*/ 0 w 22"/>
              <a:gd name="T1" fmla="*/ 0 h 23"/>
              <a:gd name="T2" fmla="*/ 21 w 22"/>
              <a:gd name="T3" fmla="*/ 22 h 23"/>
              <a:gd name="T4" fmla="*/ 21 w 22"/>
              <a:gd name="T5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23">
                <a:moveTo>
                  <a:pt x="0" y="0"/>
                </a:moveTo>
                <a:lnTo>
                  <a:pt x="21" y="22"/>
                </a:lnTo>
                <a:lnTo>
                  <a:pt x="21" y="22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" name="Line 84"/>
          <p:cNvSpPr>
            <a:spLocks noChangeShapeType="1"/>
          </p:cNvSpPr>
          <p:nvPr/>
        </p:nvSpPr>
        <p:spPr bwMode="auto">
          <a:xfrm>
            <a:off x="10264926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85"/>
          <p:cNvSpPr>
            <a:spLocks noChangeShapeType="1"/>
          </p:cNvSpPr>
          <p:nvPr/>
        </p:nvSpPr>
        <p:spPr bwMode="auto">
          <a:xfrm>
            <a:off x="10560911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86"/>
          <p:cNvSpPr>
            <a:spLocks noChangeShapeType="1"/>
          </p:cNvSpPr>
          <p:nvPr/>
        </p:nvSpPr>
        <p:spPr bwMode="auto">
          <a:xfrm>
            <a:off x="10856897" y="10430976"/>
            <a:ext cx="147986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Freeform 87"/>
          <p:cNvSpPr>
            <a:spLocks noChangeArrowheads="1"/>
          </p:cNvSpPr>
          <p:nvPr/>
        </p:nvSpPr>
        <p:spPr bwMode="auto">
          <a:xfrm>
            <a:off x="11152882" y="10430976"/>
            <a:ext cx="147986" cy="21135"/>
          </a:xfrm>
          <a:custGeom>
            <a:avLst/>
            <a:gdLst>
              <a:gd name="T0" fmla="*/ 0 w 32"/>
              <a:gd name="T1" fmla="*/ 0 h 1"/>
              <a:gd name="T2" fmla="*/ 14 w 32"/>
              <a:gd name="T3" fmla="*/ 0 h 1"/>
              <a:gd name="T4" fmla="*/ 31 w 3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">
                <a:moveTo>
                  <a:pt x="0" y="0"/>
                </a:moveTo>
                <a:lnTo>
                  <a:pt x="14" y="0"/>
                </a:lnTo>
                <a:lnTo>
                  <a:pt x="31" y="0"/>
                </a:lnTo>
              </a:path>
            </a:pathLst>
          </a:custGeom>
          <a:solidFill>
            <a:schemeClr val="bg1"/>
          </a:solidFill>
          <a:ln w="5040" cap="flat">
            <a:solidFill>
              <a:srgbClr val="606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" name="Line 88"/>
          <p:cNvSpPr>
            <a:spLocks noChangeShapeType="1"/>
          </p:cNvSpPr>
          <p:nvPr/>
        </p:nvSpPr>
        <p:spPr bwMode="auto">
          <a:xfrm>
            <a:off x="11448868" y="10430976"/>
            <a:ext cx="147986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89"/>
          <p:cNvSpPr>
            <a:spLocks noChangeShapeType="1"/>
          </p:cNvSpPr>
          <p:nvPr/>
        </p:nvSpPr>
        <p:spPr bwMode="auto">
          <a:xfrm>
            <a:off x="11744854" y="10430976"/>
            <a:ext cx="147986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90"/>
          <p:cNvSpPr>
            <a:spLocks noChangeShapeType="1"/>
          </p:cNvSpPr>
          <p:nvPr/>
        </p:nvSpPr>
        <p:spPr bwMode="auto">
          <a:xfrm>
            <a:off x="12061975" y="10430976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91"/>
          <p:cNvSpPr>
            <a:spLocks noChangeShapeType="1"/>
          </p:cNvSpPr>
          <p:nvPr/>
        </p:nvSpPr>
        <p:spPr bwMode="auto">
          <a:xfrm>
            <a:off x="12357960" y="10430976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92"/>
          <p:cNvSpPr>
            <a:spLocks noChangeShapeType="1"/>
          </p:cNvSpPr>
          <p:nvPr/>
        </p:nvSpPr>
        <p:spPr bwMode="auto">
          <a:xfrm>
            <a:off x="12653946" y="10430976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93"/>
          <p:cNvSpPr>
            <a:spLocks noChangeShapeType="1"/>
          </p:cNvSpPr>
          <p:nvPr/>
        </p:nvSpPr>
        <p:spPr bwMode="auto">
          <a:xfrm>
            <a:off x="12949931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94"/>
          <p:cNvSpPr>
            <a:spLocks noChangeShapeType="1"/>
          </p:cNvSpPr>
          <p:nvPr/>
        </p:nvSpPr>
        <p:spPr bwMode="auto">
          <a:xfrm>
            <a:off x="13245917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95"/>
          <p:cNvSpPr>
            <a:spLocks noChangeShapeType="1"/>
          </p:cNvSpPr>
          <p:nvPr/>
        </p:nvSpPr>
        <p:spPr bwMode="auto">
          <a:xfrm>
            <a:off x="13541903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96"/>
          <p:cNvSpPr>
            <a:spLocks noChangeShapeType="1"/>
          </p:cNvSpPr>
          <p:nvPr/>
        </p:nvSpPr>
        <p:spPr bwMode="auto">
          <a:xfrm>
            <a:off x="13837888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97"/>
          <p:cNvSpPr>
            <a:spLocks noChangeShapeType="1"/>
          </p:cNvSpPr>
          <p:nvPr/>
        </p:nvSpPr>
        <p:spPr bwMode="auto">
          <a:xfrm>
            <a:off x="14133874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Line 98"/>
          <p:cNvSpPr>
            <a:spLocks noChangeShapeType="1"/>
          </p:cNvSpPr>
          <p:nvPr/>
        </p:nvSpPr>
        <p:spPr bwMode="auto">
          <a:xfrm>
            <a:off x="14429859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Line 99"/>
          <p:cNvSpPr>
            <a:spLocks noChangeShapeType="1"/>
          </p:cNvSpPr>
          <p:nvPr/>
        </p:nvSpPr>
        <p:spPr bwMode="auto">
          <a:xfrm>
            <a:off x="14725845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Line 100"/>
          <p:cNvSpPr>
            <a:spLocks noChangeShapeType="1"/>
          </p:cNvSpPr>
          <p:nvPr/>
        </p:nvSpPr>
        <p:spPr bwMode="auto">
          <a:xfrm>
            <a:off x="15021831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Line 101"/>
          <p:cNvSpPr>
            <a:spLocks noChangeShapeType="1"/>
          </p:cNvSpPr>
          <p:nvPr/>
        </p:nvSpPr>
        <p:spPr bwMode="auto">
          <a:xfrm>
            <a:off x="15317816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Line 102"/>
          <p:cNvSpPr>
            <a:spLocks noChangeShapeType="1"/>
          </p:cNvSpPr>
          <p:nvPr/>
        </p:nvSpPr>
        <p:spPr bwMode="auto">
          <a:xfrm>
            <a:off x="15613802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103"/>
          <p:cNvSpPr>
            <a:spLocks noChangeShapeType="1"/>
          </p:cNvSpPr>
          <p:nvPr/>
        </p:nvSpPr>
        <p:spPr bwMode="auto">
          <a:xfrm>
            <a:off x="15909788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104"/>
          <p:cNvSpPr>
            <a:spLocks noChangeShapeType="1"/>
          </p:cNvSpPr>
          <p:nvPr/>
        </p:nvSpPr>
        <p:spPr bwMode="auto">
          <a:xfrm>
            <a:off x="16205773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105"/>
          <p:cNvSpPr>
            <a:spLocks noChangeShapeType="1"/>
          </p:cNvSpPr>
          <p:nvPr/>
        </p:nvSpPr>
        <p:spPr bwMode="auto">
          <a:xfrm>
            <a:off x="16501759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106"/>
          <p:cNvSpPr>
            <a:spLocks noChangeShapeType="1"/>
          </p:cNvSpPr>
          <p:nvPr/>
        </p:nvSpPr>
        <p:spPr bwMode="auto">
          <a:xfrm>
            <a:off x="16797744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107"/>
          <p:cNvSpPr>
            <a:spLocks noChangeShapeType="1"/>
          </p:cNvSpPr>
          <p:nvPr/>
        </p:nvSpPr>
        <p:spPr bwMode="auto">
          <a:xfrm>
            <a:off x="17093730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108"/>
          <p:cNvSpPr>
            <a:spLocks noChangeShapeType="1"/>
          </p:cNvSpPr>
          <p:nvPr/>
        </p:nvSpPr>
        <p:spPr bwMode="auto">
          <a:xfrm>
            <a:off x="17389716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109"/>
          <p:cNvSpPr>
            <a:spLocks noChangeShapeType="1"/>
          </p:cNvSpPr>
          <p:nvPr/>
        </p:nvSpPr>
        <p:spPr bwMode="auto">
          <a:xfrm>
            <a:off x="17685701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110"/>
          <p:cNvSpPr>
            <a:spLocks noChangeShapeType="1"/>
          </p:cNvSpPr>
          <p:nvPr/>
        </p:nvSpPr>
        <p:spPr bwMode="auto">
          <a:xfrm>
            <a:off x="18002835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111"/>
          <p:cNvSpPr>
            <a:spLocks noChangeShapeType="1"/>
          </p:cNvSpPr>
          <p:nvPr/>
        </p:nvSpPr>
        <p:spPr bwMode="auto">
          <a:xfrm>
            <a:off x="18298821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112"/>
          <p:cNvSpPr>
            <a:spLocks noChangeShapeType="1"/>
          </p:cNvSpPr>
          <p:nvPr/>
        </p:nvSpPr>
        <p:spPr bwMode="auto">
          <a:xfrm>
            <a:off x="18594807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113"/>
          <p:cNvSpPr>
            <a:spLocks noChangeShapeType="1"/>
          </p:cNvSpPr>
          <p:nvPr/>
        </p:nvSpPr>
        <p:spPr bwMode="auto">
          <a:xfrm>
            <a:off x="18890792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114"/>
          <p:cNvSpPr>
            <a:spLocks noChangeShapeType="1"/>
          </p:cNvSpPr>
          <p:nvPr/>
        </p:nvSpPr>
        <p:spPr bwMode="auto">
          <a:xfrm>
            <a:off x="19186778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15"/>
          <p:cNvSpPr>
            <a:spLocks noChangeShapeType="1"/>
          </p:cNvSpPr>
          <p:nvPr/>
        </p:nvSpPr>
        <p:spPr bwMode="auto">
          <a:xfrm>
            <a:off x="19482763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116"/>
          <p:cNvSpPr>
            <a:spLocks noChangeShapeType="1"/>
          </p:cNvSpPr>
          <p:nvPr/>
        </p:nvSpPr>
        <p:spPr bwMode="auto">
          <a:xfrm>
            <a:off x="19778749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117"/>
          <p:cNvSpPr>
            <a:spLocks noChangeShapeType="1"/>
          </p:cNvSpPr>
          <p:nvPr/>
        </p:nvSpPr>
        <p:spPr bwMode="auto">
          <a:xfrm>
            <a:off x="20074735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118"/>
          <p:cNvSpPr>
            <a:spLocks noChangeShapeType="1"/>
          </p:cNvSpPr>
          <p:nvPr/>
        </p:nvSpPr>
        <p:spPr bwMode="auto">
          <a:xfrm>
            <a:off x="20370720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119"/>
          <p:cNvSpPr>
            <a:spLocks noChangeShapeType="1"/>
          </p:cNvSpPr>
          <p:nvPr/>
        </p:nvSpPr>
        <p:spPr bwMode="auto">
          <a:xfrm>
            <a:off x="20666706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120"/>
          <p:cNvSpPr>
            <a:spLocks noChangeShapeType="1"/>
          </p:cNvSpPr>
          <p:nvPr/>
        </p:nvSpPr>
        <p:spPr bwMode="auto">
          <a:xfrm>
            <a:off x="20962692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121"/>
          <p:cNvSpPr>
            <a:spLocks noChangeShapeType="1"/>
          </p:cNvSpPr>
          <p:nvPr/>
        </p:nvSpPr>
        <p:spPr bwMode="auto">
          <a:xfrm>
            <a:off x="21258677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122"/>
          <p:cNvSpPr>
            <a:spLocks noChangeShapeType="1"/>
          </p:cNvSpPr>
          <p:nvPr/>
        </p:nvSpPr>
        <p:spPr bwMode="auto">
          <a:xfrm>
            <a:off x="21554663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123"/>
          <p:cNvSpPr>
            <a:spLocks noChangeShapeType="1"/>
          </p:cNvSpPr>
          <p:nvPr/>
        </p:nvSpPr>
        <p:spPr bwMode="auto">
          <a:xfrm>
            <a:off x="21850648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124"/>
          <p:cNvSpPr>
            <a:spLocks noChangeShapeType="1"/>
          </p:cNvSpPr>
          <p:nvPr/>
        </p:nvSpPr>
        <p:spPr bwMode="auto">
          <a:xfrm>
            <a:off x="22146634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125"/>
          <p:cNvSpPr>
            <a:spLocks noChangeShapeType="1"/>
          </p:cNvSpPr>
          <p:nvPr/>
        </p:nvSpPr>
        <p:spPr bwMode="auto">
          <a:xfrm>
            <a:off x="22442620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126"/>
          <p:cNvSpPr>
            <a:spLocks noChangeShapeType="1"/>
          </p:cNvSpPr>
          <p:nvPr/>
        </p:nvSpPr>
        <p:spPr bwMode="auto">
          <a:xfrm>
            <a:off x="22738605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Line 127"/>
          <p:cNvSpPr>
            <a:spLocks noChangeShapeType="1"/>
          </p:cNvSpPr>
          <p:nvPr/>
        </p:nvSpPr>
        <p:spPr bwMode="auto">
          <a:xfrm>
            <a:off x="23034591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Text Box 290"/>
          <p:cNvSpPr txBox="1">
            <a:spLocks noChangeArrowheads="1"/>
          </p:cNvSpPr>
          <p:nvPr/>
        </p:nvSpPr>
        <p:spPr bwMode="auto">
          <a:xfrm>
            <a:off x="17622282" y="7407688"/>
            <a:ext cx="1543347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Planning</a:t>
            </a:r>
          </a:p>
        </p:txBody>
      </p:sp>
      <p:sp>
        <p:nvSpPr>
          <p:cNvPr id="465" name="Text Box 326"/>
          <p:cNvSpPr txBox="1">
            <a:spLocks noChangeArrowheads="1"/>
          </p:cNvSpPr>
          <p:nvPr/>
        </p:nvSpPr>
        <p:spPr bwMode="auto">
          <a:xfrm>
            <a:off x="10878032" y="7407688"/>
            <a:ext cx="211418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E</a:t>
            </a:r>
          </a:p>
        </p:txBody>
      </p:sp>
      <p:sp>
        <p:nvSpPr>
          <p:cNvPr id="466" name="Text Box 327"/>
          <p:cNvSpPr txBox="1">
            <a:spLocks noChangeArrowheads="1"/>
          </p:cNvSpPr>
          <p:nvPr/>
        </p:nvSpPr>
        <p:spPr bwMode="auto">
          <a:xfrm>
            <a:off x="11089450" y="7407688"/>
            <a:ext cx="190283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x</a:t>
            </a:r>
          </a:p>
        </p:txBody>
      </p:sp>
      <p:sp>
        <p:nvSpPr>
          <p:cNvPr id="467" name="Text Box 328"/>
          <p:cNvSpPr txBox="1">
            <a:spLocks noChangeArrowheads="1"/>
          </p:cNvSpPr>
          <p:nvPr/>
        </p:nvSpPr>
        <p:spPr bwMode="auto">
          <a:xfrm>
            <a:off x="11279733" y="7407688"/>
            <a:ext cx="1331929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ecution</a:t>
            </a:r>
          </a:p>
        </p:txBody>
      </p:sp>
      <p:sp>
        <p:nvSpPr>
          <p:cNvPr id="505" name="Text Box 364"/>
          <p:cNvSpPr txBox="1">
            <a:spLocks noChangeArrowheads="1"/>
          </p:cNvSpPr>
          <p:nvPr/>
        </p:nvSpPr>
        <p:spPr bwMode="auto">
          <a:xfrm>
            <a:off x="17706850" y="11805189"/>
            <a:ext cx="993659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Closu</a:t>
            </a:r>
          </a:p>
        </p:txBody>
      </p:sp>
      <p:sp>
        <p:nvSpPr>
          <p:cNvPr id="506" name="Text Box 365"/>
          <p:cNvSpPr txBox="1">
            <a:spLocks noChangeArrowheads="1"/>
          </p:cNvSpPr>
          <p:nvPr/>
        </p:nvSpPr>
        <p:spPr bwMode="auto">
          <a:xfrm>
            <a:off x="18742793" y="11805189"/>
            <a:ext cx="126851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r</a:t>
            </a:r>
          </a:p>
        </p:txBody>
      </p:sp>
      <p:sp>
        <p:nvSpPr>
          <p:cNvPr id="507" name="Text Box 366"/>
          <p:cNvSpPr txBox="1">
            <a:spLocks noChangeArrowheads="1"/>
          </p:cNvSpPr>
          <p:nvPr/>
        </p:nvSpPr>
        <p:spPr bwMode="auto">
          <a:xfrm>
            <a:off x="18869644" y="11805189"/>
            <a:ext cx="211418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e</a:t>
            </a:r>
          </a:p>
        </p:txBody>
      </p:sp>
      <p:sp>
        <p:nvSpPr>
          <p:cNvPr id="647" name="Text Box 402"/>
          <p:cNvSpPr txBox="1">
            <a:spLocks noChangeArrowheads="1"/>
          </p:cNvSpPr>
          <p:nvPr/>
        </p:nvSpPr>
        <p:spPr bwMode="auto">
          <a:xfrm>
            <a:off x="11110599" y="11805189"/>
            <a:ext cx="465120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Co</a:t>
            </a:r>
          </a:p>
        </p:txBody>
      </p:sp>
      <p:sp>
        <p:nvSpPr>
          <p:cNvPr id="648" name="Text Box 403"/>
          <p:cNvSpPr txBox="1">
            <a:spLocks noChangeArrowheads="1"/>
          </p:cNvSpPr>
          <p:nvPr/>
        </p:nvSpPr>
        <p:spPr bwMode="auto">
          <a:xfrm>
            <a:off x="11596854" y="11805189"/>
            <a:ext cx="211418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n</a:t>
            </a:r>
          </a:p>
        </p:txBody>
      </p:sp>
      <p:sp>
        <p:nvSpPr>
          <p:cNvPr id="649" name="Text Box 404"/>
          <p:cNvSpPr txBox="1">
            <a:spLocks noChangeArrowheads="1"/>
          </p:cNvSpPr>
          <p:nvPr/>
        </p:nvSpPr>
        <p:spPr bwMode="auto">
          <a:xfrm>
            <a:off x="11808273" y="11805189"/>
            <a:ext cx="126851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t</a:t>
            </a:r>
          </a:p>
        </p:txBody>
      </p:sp>
      <p:sp>
        <p:nvSpPr>
          <p:cNvPr id="650" name="Text Box 405"/>
          <p:cNvSpPr txBox="1">
            <a:spLocks noChangeArrowheads="1"/>
          </p:cNvSpPr>
          <p:nvPr/>
        </p:nvSpPr>
        <p:spPr bwMode="auto">
          <a:xfrm>
            <a:off x="11956272" y="11805189"/>
            <a:ext cx="126851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r</a:t>
            </a:r>
          </a:p>
        </p:txBody>
      </p:sp>
      <p:sp>
        <p:nvSpPr>
          <p:cNvPr id="651" name="Text Box 406"/>
          <p:cNvSpPr txBox="1">
            <a:spLocks noChangeArrowheads="1"/>
          </p:cNvSpPr>
          <p:nvPr/>
        </p:nvSpPr>
        <p:spPr bwMode="auto">
          <a:xfrm>
            <a:off x="12083123" y="11805189"/>
            <a:ext cx="211418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o</a:t>
            </a:r>
          </a:p>
        </p:txBody>
      </p:sp>
      <p:sp>
        <p:nvSpPr>
          <p:cNvPr id="652" name="Text Box 407"/>
          <p:cNvSpPr txBox="1">
            <a:spLocks noChangeArrowheads="1"/>
          </p:cNvSpPr>
          <p:nvPr/>
        </p:nvSpPr>
        <p:spPr bwMode="auto">
          <a:xfrm>
            <a:off x="12315676" y="11805189"/>
            <a:ext cx="105716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l</a:t>
            </a:r>
          </a:p>
        </p:txBody>
      </p:sp>
      <p:sp>
        <p:nvSpPr>
          <p:cNvPr id="694" name="Text Box 443"/>
          <p:cNvSpPr txBox="1">
            <a:spLocks noChangeArrowheads="1"/>
          </p:cNvSpPr>
          <p:nvPr/>
        </p:nvSpPr>
        <p:spPr bwMode="auto">
          <a:xfrm>
            <a:off x="14535575" y="3454173"/>
            <a:ext cx="655390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Initi</a:t>
            </a:r>
          </a:p>
        </p:txBody>
      </p:sp>
      <p:sp>
        <p:nvSpPr>
          <p:cNvPr id="695" name="Text Box 444"/>
          <p:cNvSpPr txBox="1">
            <a:spLocks noChangeArrowheads="1"/>
          </p:cNvSpPr>
          <p:nvPr/>
        </p:nvSpPr>
        <p:spPr bwMode="auto">
          <a:xfrm>
            <a:off x="15212114" y="3454173"/>
            <a:ext cx="211418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a</a:t>
            </a:r>
          </a:p>
        </p:txBody>
      </p:sp>
      <p:sp>
        <p:nvSpPr>
          <p:cNvPr id="696" name="Text Box 445"/>
          <p:cNvSpPr txBox="1">
            <a:spLocks noChangeArrowheads="1"/>
          </p:cNvSpPr>
          <p:nvPr/>
        </p:nvSpPr>
        <p:spPr bwMode="auto">
          <a:xfrm>
            <a:off x="15423532" y="3454173"/>
            <a:ext cx="676539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tion</a:t>
            </a:r>
          </a:p>
        </p:txBody>
      </p:sp>
      <p:sp>
        <p:nvSpPr>
          <p:cNvPr id="735" name="Freeform 481"/>
          <p:cNvSpPr>
            <a:spLocks noChangeArrowheads="1"/>
          </p:cNvSpPr>
          <p:nvPr/>
        </p:nvSpPr>
        <p:spPr bwMode="auto">
          <a:xfrm>
            <a:off x="13943604" y="600019"/>
            <a:ext cx="2769573" cy="2769586"/>
          </a:xfrm>
          <a:custGeom>
            <a:avLst/>
            <a:gdLst>
              <a:gd name="T0" fmla="*/ 577 w 578"/>
              <a:gd name="T1" fmla="*/ 288 h 578"/>
              <a:gd name="T2" fmla="*/ 577 w 578"/>
              <a:gd name="T3" fmla="*/ 288 h 578"/>
              <a:gd name="T4" fmla="*/ 288 w 578"/>
              <a:gd name="T5" fmla="*/ 577 h 578"/>
              <a:gd name="T6" fmla="*/ 0 w 578"/>
              <a:gd name="T7" fmla="*/ 288 h 578"/>
              <a:gd name="T8" fmla="*/ 288 w 578"/>
              <a:gd name="T9" fmla="*/ 0 h 578"/>
              <a:gd name="T10" fmla="*/ 577 w 578"/>
              <a:gd name="T11" fmla="*/ 288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8" h="578">
                <a:moveTo>
                  <a:pt x="577" y="288"/>
                </a:moveTo>
                <a:lnTo>
                  <a:pt x="577" y="288"/>
                </a:lnTo>
                <a:cubicBezTo>
                  <a:pt x="577" y="447"/>
                  <a:pt x="447" y="577"/>
                  <a:pt x="288" y="577"/>
                </a:cubicBezTo>
                <a:cubicBezTo>
                  <a:pt x="130" y="577"/>
                  <a:pt x="0" y="447"/>
                  <a:pt x="0" y="288"/>
                </a:cubicBezTo>
                <a:cubicBezTo>
                  <a:pt x="0" y="127"/>
                  <a:pt x="130" y="0"/>
                  <a:pt x="288" y="0"/>
                </a:cubicBezTo>
                <a:cubicBezTo>
                  <a:pt x="447" y="0"/>
                  <a:pt x="577" y="127"/>
                  <a:pt x="577" y="288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Freeform 482"/>
          <p:cNvSpPr>
            <a:spLocks noChangeArrowheads="1"/>
          </p:cNvSpPr>
          <p:nvPr/>
        </p:nvSpPr>
        <p:spPr bwMode="auto">
          <a:xfrm>
            <a:off x="10434060" y="4616967"/>
            <a:ext cx="2769573" cy="2769586"/>
          </a:xfrm>
          <a:custGeom>
            <a:avLst/>
            <a:gdLst>
              <a:gd name="T0" fmla="*/ 575 w 576"/>
              <a:gd name="T1" fmla="*/ 288 h 578"/>
              <a:gd name="T2" fmla="*/ 575 w 576"/>
              <a:gd name="T3" fmla="*/ 288 h 578"/>
              <a:gd name="T4" fmla="*/ 289 w 576"/>
              <a:gd name="T5" fmla="*/ 577 h 578"/>
              <a:gd name="T6" fmla="*/ 0 w 576"/>
              <a:gd name="T7" fmla="*/ 288 h 578"/>
              <a:gd name="T8" fmla="*/ 289 w 576"/>
              <a:gd name="T9" fmla="*/ 0 h 578"/>
              <a:gd name="T10" fmla="*/ 575 w 576"/>
              <a:gd name="T11" fmla="*/ 288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" h="578">
                <a:moveTo>
                  <a:pt x="575" y="288"/>
                </a:moveTo>
                <a:lnTo>
                  <a:pt x="575" y="288"/>
                </a:lnTo>
                <a:cubicBezTo>
                  <a:pt x="575" y="447"/>
                  <a:pt x="447" y="577"/>
                  <a:pt x="289" y="577"/>
                </a:cubicBezTo>
                <a:cubicBezTo>
                  <a:pt x="128" y="577"/>
                  <a:pt x="0" y="447"/>
                  <a:pt x="0" y="288"/>
                </a:cubicBezTo>
                <a:cubicBezTo>
                  <a:pt x="0" y="130"/>
                  <a:pt x="128" y="0"/>
                  <a:pt x="289" y="0"/>
                </a:cubicBezTo>
                <a:cubicBezTo>
                  <a:pt x="447" y="0"/>
                  <a:pt x="575" y="130"/>
                  <a:pt x="575" y="288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483"/>
          <p:cNvSpPr>
            <a:spLocks noChangeArrowheads="1"/>
          </p:cNvSpPr>
          <p:nvPr/>
        </p:nvSpPr>
        <p:spPr bwMode="auto">
          <a:xfrm>
            <a:off x="17009163" y="4616967"/>
            <a:ext cx="2769586" cy="2769586"/>
          </a:xfrm>
          <a:custGeom>
            <a:avLst/>
            <a:gdLst>
              <a:gd name="T0" fmla="*/ 575 w 576"/>
              <a:gd name="T1" fmla="*/ 288 h 578"/>
              <a:gd name="T2" fmla="*/ 575 w 576"/>
              <a:gd name="T3" fmla="*/ 288 h 578"/>
              <a:gd name="T4" fmla="*/ 288 w 576"/>
              <a:gd name="T5" fmla="*/ 577 h 578"/>
              <a:gd name="T6" fmla="*/ 0 w 576"/>
              <a:gd name="T7" fmla="*/ 288 h 578"/>
              <a:gd name="T8" fmla="*/ 288 w 576"/>
              <a:gd name="T9" fmla="*/ 0 h 578"/>
              <a:gd name="T10" fmla="*/ 575 w 576"/>
              <a:gd name="T11" fmla="*/ 288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" h="578">
                <a:moveTo>
                  <a:pt x="575" y="288"/>
                </a:moveTo>
                <a:lnTo>
                  <a:pt x="575" y="288"/>
                </a:lnTo>
                <a:cubicBezTo>
                  <a:pt x="575" y="447"/>
                  <a:pt x="447" y="577"/>
                  <a:pt x="288" y="577"/>
                </a:cubicBezTo>
                <a:cubicBezTo>
                  <a:pt x="128" y="577"/>
                  <a:pt x="0" y="447"/>
                  <a:pt x="0" y="288"/>
                </a:cubicBezTo>
                <a:cubicBezTo>
                  <a:pt x="0" y="130"/>
                  <a:pt x="128" y="0"/>
                  <a:pt x="288" y="0"/>
                </a:cubicBezTo>
                <a:cubicBezTo>
                  <a:pt x="447" y="0"/>
                  <a:pt x="575" y="130"/>
                  <a:pt x="575" y="288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484"/>
          <p:cNvSpPr>
            <a:spLocks noChangeArrowheads="1"/>
          </p:cNvSpPr>
          <p:nvPr/>
        </p:nvSpPr>
        <p:spPr bwMode="auto">
          <a:xfrm>
            <a:off x="10434060" y="9035616"/>
            <a:ext cx="2769573" cy="2769573"/>
          </a:xfrm>
          <a:custGeom>
            <a:avLst/>
            <a:gdLst>
              <a:gd name="T0" fmla="*/ 575 w 576"/>
              <a:gd name="T1" fmla="*/ 289 h 578"/>
              <a:gd name="T2" fmla="*/ 575 w 576"/>
              <a:gd name="T3" fmla="*/ 289 h 578"/>
              <a:gd name="T4" fmla="*/ 289 w 576"/>
              <a:gd name="T5" fmla="*/ 577 h 578"/>
              <a:gd name="T6" fmla="*/ 0 w 576"/>
              <a:gd name="T7" fmla="*/ 289 h 578"/>
              <a:gd name="T8" fmla="*/ 289 w 576"/>
              <a:gd name="T9" fmla="*/ 0 h 578"/>
              <a:gd name="T10" fmla="*/ 575 w 576"/>
              <a:gd name="T11" fmla="*/ 289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" h="578">
                <a:moveTo>
                  <a:pt x="575" y="289"/>
                </a:moveTo>
                <a:lnTo>
                  <a:pt x="575" y="289"/>
                </a:lnTo>
                <a:cubicBezTo>
                  <a:pt x="575" y="449"/>
                  <a:pt x="447" y="577"/>
                  <a:pt x="289" y="577"/>
                </a:cubicBezTo>
                <a:cubicBezTo>
                  <a:pt x="128" y="577"/>
                  <a:pt x="0" y="449"/>
                  <a:pt x="0" y="289"/>
                </a:cubicBezTo>
                <a:cubicBezTo>
                  <a:pt x="0" y="130"/>
                  <a:pt x="128" y="0"/>
                  <a:pt x="289" y="0"/>
                </a:cubicBezTo>
                <a:cubicBezTo>
                  <a:pt x="447" y="0"/>
                  <a:pt x="575" y="130"/>
                  <a:pt x="575" y="289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485"/>
          <p:cNvSpPr>
            <a:spLocks noChangeArrowheads="1"/>
          </p:cNvSpPr>
          <p:nvPr/>
        </p:nvSpPr>
        <p:spPr bwMode="auto">
          <a:xfrm>
            <a:off x="17009163" y="9035616"/>
            <a:ext cx="2769586" cy="2769573"/>
          </a:xfrm>
          <a:custGeom>
            <a:avLst/>
            <a:gdLst>
              <a:gd name="T0" fmla="*/ 575 w 576"/>
              <a:gd name="T1" fmla="*/ 289 h 578"/>
              <a:gd name="T2" fmla="*/ 575 w 576"/>
              <a:gd name="T3" fmla="*/ 289 h 578"/>
              <a:gd name="T4" fmla="*/ 288 w 576"/>
              <a:gd name="T5" fmla="*/ 577 h 578"/>
              <a:gd name="T6" fmla="*/ 0 w 576"/>
              <a:gd name="T7" fmla="*/ 289 h 578"/>
              <a:gd name="T8" fmla="*/ 288 w 576"/>
              <a:gd name="T9" fmla="*/ 0 h 578"/>
              <a:gd name="T10" fmla="*/ 575 w 576"/>
              <a:gd name="T11" fmla="*/ 289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" h="578">
                <a:moveTo>
                  <a:pt x="575" y="289"/>
                </a:moveTo>
                <a:lnTo>
                  <a:pt x="575" y="289"/>
                </a:lnTo>
                <a:cubicBezTo>
                  <a:pt x="575" y="449"/>
                  <a:pt x="447" y="577"/>
                  <a:pt x="288" y="577"/>
                </a:cubicBezTo>
                <a:cubicBezTo>
                  <a:pt x="128" y="577"/>
                  <a:pt x="0" y="449"/>
                  <a:pt x="0" y="289"/>
                </a:cubicBezTo>
                <a:cubicBezTo>
                  <a:pt x="0" y="130"/>
                  <a:pt x="128" y="0"/>
                  <a:pt x="288" y="0"/>
                </a:cubicBezTo>
                <a:cubicBezTo>
                  <a:pt x="447" y="0"/>
                  <a:pt x="575" y="130"/>
                  <a:pt x="575" y="28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486"/>
          <p:cNvSpPr>
            <a:spLocks noChangeArrowheads="1"/>
          </p:cNvSpPr>
          <p:nvPr/>
        </p:nvSpPr>
        <p:spPr bwMode="auto">
          <a:xfrm>
            <a:off x="14683561" y="1339990"/>
            <a:ext cx="1268510" cy="1268510"/>
          </a:xfrm>
          <a:custGeom>
            <a:avLst/>
            <a:gdLst>
              <a:gd name="T0" fmla="*/ 224 w 264"/>
              <a:gd name="T1" fmla="*/ 39 h 265"/>
              <a:gd name="T2" fmla="*/ 224 w 264"/>
              <a:gd name="T3" fmla="*/ 39 h 265"/>
              <a:gd name="T4" fmla="*/ 131 w 264"/>
              <a:gd name="T5" fmla="*/ 0 h 265"/>
              <a:gd name="T6" fmla="*/ 39 w 264"/>
              <a:gd name="T7" fmla="*/ 39 h 265"/>
              <a:gd name="T8" fmla="*/ 0 w 264"/>
              <a:gd name="T9" fmla="*/ 132 h 265"/>
              <a:gd name="T10" fmla="*/ 39 w 264"/>
              <a:gd name="T11" fmla="*/ 225 h 265"/>
              <a:gd name="T12" fmla="*/ 130 w 264"/>
              <a:gd name="T13" fmla="*/ 264 h 265"/>
              <a:gd name="T14" fmla="*/ 131 w 264"/>
              <a:gd name="T15" fmla="*/ 264 h 265"/>
              <a:gd name="T16" fmla="*/ 131 w 264"/>
              <a:gd name="T17" fmla="*/ 264 h 265"/>
              <a:gd name="T18" fmla="*/ 131 w 264"/>
              <a:gd name="T19" fmla="*/ 264 h 265"/>
              <a:gd name="T20" fmla="*/ 224 w 264"/>
              <a:gd name="T21" fmla="*/ 225 h 265"/>
              <a:gd name="T22" fmla="*/ 263 w 264"/>
              <a:gd name="T23" fmla="*/ 132 h 265"/>
              <a:gd name="T24" fmla="*/ 224 w 264"/>
              <a:gd name="T25" fmla="*/ 39 h 265"/>
              <a:gd name="T26" fmla="*/ 54 w 264"/>
              <a:gd name="T27" fmla="*/ 213 h 265"/>
              <a:gd name="T28" fmla="*/ 54 w 264"/>
              <a:gd name="T29" fmla="*/ 213 h 265"/>
              <a:gd name="T30" fmla="*/ 54 w 264"/>
              <a:gd name="T31" fmla="*/ 213 h 265"/>
              <a:gd name="T32" fmla="*/ 54 w 264"/>
              <a:gd name="T33" fmla="*/ 211 h 265"/>
              <a:gd name="T34" fmla="*/ 130 w 264"/>
              <a:gd name="T35" fmla="*/ 188 h 265"/>
              <a:gd name="T36" fmla="*/ 207 w 264"/>
              <a:gd name="T37" fmla="*/ 213 h 265"/>
              <a:gd name="T38" fmla="*/ 207 w 264"/>
              <a:gd name="T39" fmla="*/ 213 h 265"/>
              <a:gd name="T40" fmla="*/ 207 w 264"/>
              <a:gd name="T41" fmla="*/ 215 h 265"/>
              <a:gd name="T42" fmla="*/ 131 w 264"/>
              <a:gd name="T43" fmla="*/ 246 h 265"/>
              <a:gd name="T44" fmla="*/ 128 w 264"/>
              <a:gd name="T45" fmla="*/ 246 h 265"/>
              <a:gd name="T46" fmla="*/ 54 w 264"/>
              <a:gd name="T47" fmla="*/ 213 h 265"/>
              <a:gd name="T48" fmla="*/ 221 w 264"/>
              <a:gd name="T49" fmla="*/ 204 h 265"/>
              <a:gd name="T50" fmla="*/ 221 w 264"/>
              <a:gd name="T51" fmla="*/ 204 h 265"/>
              <a:gd name="T52" fmla="*/ 219 w 264"/>
              <a:gd name="T53" fmla="*/ 200 h 265"/>
              <a:gd name="T54" fmla="*/ 180 w 264"/>
              <a:gd name="T55" fmla="*/ 179 h 265"/>
              <a:gd name="T56" fmla="*/ 130 w 264"/>
              <a:gd name="T57" fmla="*/ 171 h 265"/>
              <a:gd name="T58" fmla="*/ 44 w 264"/>
              <a:gd name="T59" fmla="*/ 200 h 265"/>
              <a:gd name="T60" fmla="*/ 40 w 264"/>
              <a:gd name="T61" fmla="*/ 202 h 265"/>
              <a:gd name="T62" fmla="*/ 17 w 264"/>
              <a:gd name="T63" fmla="*/ 132 h 265"/>
              <a:gd name="T64" fmla="*/ 50 w 264"/>
              <a:gd name="T65" fmla="*/ 51 h 265"/>
              <a:gd name="T66" fmla="*/ 131 w 264"/>
              <a:gd name="T67" fmla="*/ 18 h 265"/>
              <a:gd name="T68" fmla="*/ 211 w 264"/>
              <a:gd name="T69" fmla="*/ 51 h 265"/>
              <a:gd name="T70" fmla="*/ 246 w 264"/>
              <a:gd name="T71" fmla="*/ 132 h 265"/>
              <a:gd name="T72" fmla="*/ 221 w 264"/>
              <a:gd name="T73" fmla="*/ 20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4" h="265">
                <a:moveTo>
                  <a:pt x="224" y="39"/>
                </a:moveTo>
                <a:lnTo>
                  <a:pt x="224" y="39"/>
                </a:lnTo>
                <a:cubicBezTo>
                  <a:pt x="199" y="14"/>
                  <a:pt x="166" y="0"/>
                  <a:pt x="131" y="0"/>
                </a:cubicBezTo>
                <a:cubicBezTo>
                  <a:pt x="97" y="0"/>
                  <a:pt x="64" y="14"/>
                  <a:pt x="39" y="39"/>
                </a:cubicBezTo>
                <a:cubicBezTo>
                  <a:pt x="13" y="62"/>
                  <a:pt x="0" y="97"/>
                  <a:pt x="0" y="132"/>
                </a:cubicBezTo>
                <a:cubicBezTo>
                  <a:pt x="0" y="167"/>
                  <a:pt x="13" y="200"/>
                  <a:pt x="39" y="225"/>
                </a:cubicBezTo>
                <a:cubicBezTo>
                  <a:pt x="62" y="248"/>
                  <a:pt x="95" y="262"/>
                  <a:pt x="130" y="264"/>
                </a:cubicBezTo>
                <a:lnTo>
                  <a:pt x="131" y="264"/>
                </a:lnTo>
                <a:lnTo>
                  <a:pt x="131" y="264"/>
                </a:lnTo>
                <a:lnTo>
                  <a:pt x="131" y="264"/>
                </a:lnTo>
                <a:cubicBezTo>
                  <a:pt x="166" y="264"/>
                  <a:pt x="199" y="248"/>
                  <a:pt x="224" y="225"/>
                </a:cubicBezTo>
                <a:cubicBezTo>
                  <a:pt x="250" y="200"/>
                  <a:pt x="263" y="167"/>
                  <a:pt x="263" y="132"/>
                </a:cubicBezTo>
                <a:cubicBezTo>
                  <a:pt x="263" y="97"/>
                  <a:pt x="250" y="62"/>
                  <a:pt x="224" y="39"/>
                </a:cubicBezTo>
                <a:close/>
                <a:moveTo>
                  <a:pt x="54" y="213"/>
                </a:moveTo>
                <a:lnTo>
                  <a:pt x="54" y="213"/>
                </a:lnTo>
                <a:lnTo>
                  <a:pt x="54" y="213"/>
                </a:lnTo>
                <a:cubicBezTo>
                  <a:pt x="54" y="211"/>
                  <a:pt x="54" y="211"/>
                  <a:pt x="54" y="211"/>
                </a:cubicBezTo>
                <a:cubicBezTo>
                  <a:pt x="73" y="198"/>
                  <a:pt x="100" y="188"/>
                  <a:pt x="130" y="188"/>
                </a:cubicBezTo>
                <a:cubicBezTo>
                  <a:pt x="161" y="188"/>
                  <a:pt x="190" y="198"/>
                  <a:pt x="207" y="213"/>
                </a:cubicBezTo>
                <a:lnTo>
                  <a:pt x="207" y="213"/>
                </a:lnTo>
                <a:cubicBezTo>
                  <a:pt x="207" y="213"/>
                  <a:pt x="207" y="213"/>
                  <a:pt x="207" y="215"/>
                </a:cubicBezTo>
                <a:cubicBezTo>
                  <a:pt x="186" y="235"/>
                  <a:pt x="159" y="246"/>
                  <a:pt x="131" y="246"/>
                </a:cubicBezTo>
                <a:cubicBezTo>
                  <a:pt x="130" y="246"/>
                  <a:pt x="130" y="246"/>
                  <a:pt x="128" y="246"/>
                </a:cubicBezTo>
                <a:cubicBezTo>
                  <a:pt x="100" y="244"/>
                  <a:pt x="75" y="233"/>
                  <a:pt x="54" y="213"/>
                </a:cubicBezTo>
                <a:close/>
                <a:moveTo>
                  <a:pt x="221" y="204"/>
                </a:moveTo>
                <a:lnTo>
                  <a:pt x="221" y="204"/>
                </a:lnTo>
                <a:cubicBezTo>
                  <a:pt x="219" y="202"/>
                  <a:pt x="219" y="202"/>
                  <a:pt x="219" y="200"/>
                </a:cubicBezTo>
                <a:cubicBezTo>
                  <a:pt x="207" y="192"/>
                  <a:pt x="195" y="184"/>
                  <a:pt x="180" y="179"/>
                </a:cubicBezTo>
                <a:cubicBezTo>
                  <a:pt x="164" y="173"/>
                  <a:pt x="147" y="171"/>
                  <a:pt x="130" y="171"/>
                </a:cubicBezTo>
                <a:cubicBezTo>
                  <a:pt x="97" y="171"/>
                  <a:pt x="64" y="180"/>
                  <a:pt x="44" y="200"/>
                </a:cubicBezTo>
                <a:cubicBezTo>
                  <a:pt x="42" y="200"/>
                  <a:pt x="42" y="200"/>
                  <a:pt x="40" y="202"/>
                </a:cubicBezTo>
                <a:cubicBezTo>
                  <a:pt x="25" y="182"/>
                  <a:pt x="17" y="157"/>
                  <a:pt x="17" y="132"/>
                </a:cubicBezTo>
                <a:cubicBezTo>
                  <a:pt x="17" y="101"/>
                  <a:pt x="29" y="72"/>
                  <a:pt x="50" y="51"/>
                </a:cubicBezTo>
                <a:cubicBezTo>
                  <a:pt x="71" y="29"/>
                  <a:pt x="100" y="18"/>
                  <a:pt x="131" y="18"/>
                </a:cubicBezTo>
                <a:cubicBezTo>
                  <a:pt x="162" y="18"/>
                  <a:pt x="190" y="29"/>
                  <a:pt x="211" y="51"/>
                </a:cubicBezTo>
                <a:cubicBezTo>
                  <a:pt x="234" y="72"/>
                  <a:pt x="246" y="101"/>
                  <a:pt x="246" y="132"/>
                </a:cubicBezTo>
                <a:cubicBezTo>
                  <a:pt x="246" y="157"/>
                  <a:pt x="236" y="182"/>
                  <a:pt x="221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487"/>
          <p:cNvSpPr>
            <a:spLocks noChangeArrowheads="1"/>
          </p:cNvSpPr>
          <p:nvPr/>
        </p:nvSpPr>
        <p:spPr bwMode="auto">
          <a:xfrm>
            <a:off x="14979547" y="1487976"/>
            <a:ext cx="655403" cy="655403"/>
          </a:xfrm>
          <a:custGeom>
            <a:avLst/>
            <a:gdLst>
              <a:gd name="T0" fmla="*/ 68 w 136"/>
              <a:gd name="T1" fmla="*/ 0 h 136"/>
              <a:gd name="T2" fmla="*/ 68 w 136"/>
              <a:gd name="T3" fmla="*/ 0 h 136"/>
              <a:gd name="T4" fmla="*/ 0 w 136"/>
              <a:gd name="T5" fmla="*/ 67 h 136"/>
              <a:gd name="T6" fmla="*/ 68 w 136"/>
              <a:gd name="T7" fmla="*/ 135 h 136"/>
              <a:gd name="T8" fmla="*/ 135 w 136"/>
              <a:gd name="T9" fmla="*/ 67 h 136"/>
              <a:gd name="T10" fmla="*/ 68 w 136"/>
              <a:gd name="T11" fmla="*/ 0 h 136"/>
              <a:gd name="T12" fmla="*/ 68 w 136"/>
              <a:gd name="T13" fmla="*/ 118 h 136"/>
              <a:gd name="T14" fmla="*/ 68 w 136"/>
              <a:gd name="T15" fmla="*/ 118 h 136"/>
              <a:gd name="T16" fmla="*/ 17 w 136"/>
              <a:gd name="T17" fmla="*/ 67 h 136"/>
              <a:gd name="T18" fmla="*/ 68 w 136"/>
              <a:gd name="T19" fmla="*/ 17 h 136"/>
              <a:gd name="T20" fmla="*/ 118 w 136"/>
              <a:gd name="T21" fmla="*/ 67 h 136"/>
              <a:gd name="T22" fmla="*/ 68 w 136"/>
              <a:gd name="T23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68" y="0"/>
                </a:moveTo>
                <a:lnTo>
                  <a:pt x="68" y="0"/>
                </a:lnTo>
                <a:cubicBezTo>
                  <a:pt x="31" y="0"/>
                  <a:pt x="0" y="31"/>
                  <a:pt x="0" y="67"/>
                </a:cubicBezTo>
                <a:cubicBezTo>
                  <a:pt x="0" y="106"/>
                  <a:pt x="31" y="135"/>
                  <a:pt x="68" y="135"/>
                </a:cubicBezTo>
                <a:cubicBezTo>
                  <a:pt x="106" y="135"/>
                  <a:pt x="135" y="106"/>
                  <a:pt x="135" y="67"/>
                </a:cubicBezTo>
                <a:cubicBezTo>
                  <a:pt x="135" y="31"/>
                  <a:pt x="106" y="0"/>
                  <a:pt x="68" y="0"/>
                </a:cubicBezTo>
                <a:close/>
                <a:moveTo>
                  <a:pt x="68" y="118"/>
                </a:moveTo>
                <a:lnTo>
                  <a:pt x="68" y="118"/>
                </a:lnTo>
                <a:cubicBezTo>
                  <a:pt x="40" y="118"/>
                  <a:pt x="17" y="96"/>
                  <a:pt x="17" y="67"/>
                </a:cubicBezTo>
                <a:cubicBezTo>
                  <a:pt x="17" y="40"/>
                  <a:pt x="40" y="17"/>
                  <a:pt x="68" y="17"/>
                </a:cubicBezTo>
                <a:cubicBezTo>
                  <a:pt x="97" y="17"/>
                  <a:pt x="118" y="40"/>
                  <a:pt x="118" y="67"/>
                </a:cubicBezTo>
                <a:cubicBezTo>
                  <a:pt x="118" y="96"/>
                  <a:pt x="97" y="118"/>
                  <a:pt x="68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488"/>
          <p:cNvSpPr>
            <a:spLocks noChangeArrowheads="1"/>
          </p:cNvSpPr>
          <p:nvPr/>
        </p:nvSpPr>
        <p:spPr bwMode="auto">
          <a:xfrm>
            <a:off x="11871705" y="10515544"/>
            <a:ext cx="549688" cy="528539"/>
          </a:xfrm>
          <a:custGeom>
            <a:avLst/>
            <a:gdLst>
              <a:gd name="T0" fmla="*/ 80 w 116"/>
              <a:gd name="T1" fmla="*/ 108 h 109"/>
              <a:gd name="T2" fmla="*/ 80 w 116"/>
              <a:gd name="T3" fmla="*/ 108 h 109"/>
              <a:gd name="T4" fmla="*/ 74 w 116"/>
              <a:gd name="T5" fmla="*/ 107 h 109"/>
              <a:gd name="T6" fmla="*/ 12 w 116"/>
              <a:gd name="T7" fmla="*/ 45 h 109"/>
              <a:gd name="T8" fmla="*/ 12 w 116"/>
              <a:gd name="T9" fmla="*/ 8 h 109"/>
              <a:gd name="T10" fmla="*/ 29 w 116"/>
              <a:gd name="T11" fmla="*/ 0 h 109"/>
              <a:gd name="T12" fmla="*/ 49 w 116"/>
              <a:gd name="T13" fmla="*/ 8 h 109"/>
              <a:gd name="T14" fmla="*/ 113 w 116"/>
              <a:gd name="T15" fmla="*/ 70 h 109"/>
              <a:gd name="T16" fmla="*/ 115 w 116"/>
              <a:gd name="T17" fmla="*/ 76 h 109"/>
              <a:gd name="T18" fmla="*/ 113 w 116"/>
              <a:gd name="T19" fmla="*/ 83 h 109"/>
              <a:gd name="T20" fmla="*/ 87 w 116"/>
              <a:gd name="T21" fmla="*/ 107 h 109"/>
              <a:gd name="T22" fmla="*/ 80 w 116"/>
              <a:gd name="T23" fmla="*/ 108 h 109"/>
              <a:gd name="T24" fmla="*/ 31 w 116"/>
              <a:gd name="T25" fmla="*/ 17 h 109"/>
              <a:gd name="T26" fmla="*/ 31 w 116"/>
              <a:gd name="T27" fmla="*/ 17 h 109"/>
              <a:gd name="T28" fmla="*/ 31 w 116"/>
              <a:gd name="T29" fmla="*/ 17 h 109"/>
              <a:gd name="T30" fmla="*/ 24 w 116"/>
              <a:gd name="T31" fmla="*/ 19 h 109"/>
              <a:gd name="T32" fmla="*/ 24 w 116"/>
              <a:gd name="T33" fmla="*/ 33 h 109"/>
              <a:gd name="T34" fmla="*/ 82 w 116"/>
              <a:gd name="T35" fmla="*/ 89 h 109"/>
              <a:gd name="T36" fmla="*/ 93 w 116"/>
              <a:gd name="T37" fmla="*/ 76 h 109"/>
              <a:gd name="T38" fmla="*/ 37 w 116"/>
              <a:gd name="T39" fmla="*/ 19 h 109"/>
              <a:gd name="T40" fmla="*/ 31 w 116"/>
              <a:gd name="T41" fmla="*/ 1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09">
                <a:moveTo>
                  <a:pt x="80" y="108"/>
                </a:moveTo>
                <a:lnTo>
                  <a:pt x="80" y="108"/>
                </a:lnTo>
                <a:cubicBezTo>
                  <a:pt x="78" y="108"/>
                  <a:pt x="76" y="108"/>
                  <a:pt x="74" y="107"/>
                </a:cubicBezTo>
                <a:cubicBezTo>
                  <a:pt x="12" y="45"/>
                  <a:pt x="12" y="45"/>
                  <a:pt x="12" y="45"/>
                </a:cubicBezTo>
                <a:cubicBezTo>
                  <a:pt x="2" y="35"/>
                  <a:pt x="0" y="17"/>
                  <a:pt x="12" y="8"/>
                </a:cubicBezTo>
                <a:cubicBezTo>
                  <a:pt x="16" y="2"/>
                  <a:pt x="24" y="0"/>
                  <a:pt x="29" y="0"/>
                </a:cubicBezTo>
                <a:cubicBezTo>
                  <a:pt x="37" y="0"/>
                  <a:pt x="45" y="2"/>
                  <a:pt x="49" y="8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15" y="72"/>
                  <a:pt x="115" y="74"/>
                  <a:pt x="115" y="76"/>
                </a:cubicBezTo>
                <a:cubicBezTo>
                  <a:pt x="115" y="79"/>
                  <a:pt x="115" y="81"/>
                  <a:pt x="113" y="83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5" y="108"/>
                  <a:pt x="84" y="108"/>
                  <a:pt x="80" y="108"/>
                </a:cubicBezTo>
                <a:close/>
                <a:moveTo>
                  <a:pt x="31" y="17"/>
                </a:moveTo>
                <a:lnTo>
                  <a:pt x="31" y="17"/>
                </a:lnTo>
                <a:lnTo>
                  <a:pt x="31" y="17"/>
                </a:lnTo>
                <a:cubicBezTo>
                  <a:pt x="27" y="17"/>
                  <a:pt x="25" y="17"/>
                  <a:pt x="24" y="19"/>
                </a:cubicBezTo>
                <a:cubicBezTo>
                  <a:pt x="20" y="23"/>
                  <a:pt x="20" y="29"/>
                  <a:pt x="24" y="33"/>
                </a:cubicBezTo>
                <a:cubicBezTo>
                  <a:pt x="82" y="89"/>
                  <a:pt x="82" y="89"/>
                  <a:pt x="82" y="89"/>
                </a:cubicBezTo>
                <a:cubicBezTo>
                  <a:pt x="93" y="76"/>
                  <a:pt x="93" y="76"/>
                  <a:pt x="93" y="76"/>
                </a:cubicBezTo>
                <a:cubicBezTo>
                  <a:pt x="37" y="19"/>
                  <a:pt x="37" y="19"/>
                  <a:pt x="37" y="19"/>
                </a:cubicBezTo>
                <a:cubicBezTo>
                  <a:pt x="35" y="17"/>
                  <a:pt x="33" y="17"/>
                  <a:pt x="31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Freeform 489"/>
          <p:cNvSpPr>
            <a:spLocks noChangeArrowheads="1"/>
          </p:cNvSpPr>
          <p:nvPr/>
        </p:nvSpPr>
        <p:spPr bwMode="auto">
          <a:xfrm>
            <a:off x="11195166" y="9817857"/>
            <a:ext cx="824525" cy="824538"/>
          </a:xfrm>
          <a:custGeom>
            <a:avLst/>
            <a:gdLst>
              <a:gd name="T0" fmla="*/ 85 w 171"/>
              <a:gd name="T1" fmla="*/ 170 h 171"/>
              <a:gd name="T2" fmla="*/ 85 w 171"/>
              <a:gd name="T3" fmla="*/ 170 h 171"/>
              <a:gd name="T4" fmla="*/ 0 w 171"/>
              <a:gd name="T5" fmla="*/ 85 h 171"/>
              <a:gd name="T6" fmla="*/ 85 w 171"/>
              <a:gd name="T7" fmla="*/ 0 h 171"/>
              <a:gd name="T8" fmla="*/ 170 w 171"/>
              <a:gd name="T9" fmla="*/ 85 h 171"/>
              <a:gd name="T10" fmla="*/ 85 w 171"/>
              <a:gd name="T11" fmla="*/ 170 h 171"/>
              <a:gd name="T12" fmla="*/ 85 w 171"/>
              <a:gd name="T13" fmla="*/ 17 h 171"/>
              <a:gd name="T14" fmla="*/ 85 w 171"/>
              <a:gd name="T15" fmla="*/ 17 h 171"/>
              <a:gd name="T16" fmla="*/ 17 w 171"/>
              <a:gd name="T17" fmla="*/ 85 h 171"/>
              <a:gd name="T18" fmla="*/ 85 w 171"/>
              <a:gd name="T19" fmla="*/ 153 h 171"/>
              <a:gd name="T20" fmla="*/ 153 w 171"/>
              <a:gd name="T21" fmla="*/ 85 h 171"/>
              <a:gd name="T22" fmla="*/ 85 w 171"/>
              <a:gd name="T23" fmla="*/ 1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171">
                <a:moveTo>
                  <a:pt x="85" y="170"/>
                </a:moveTo>
                <a:lnTo>
                  <a:pt x="85" y="170"/>
                </a:lnTo>
                <a:cubicBezTo>
                  <a:pt x="39" y="170"/>
                  <a:pt x="0" y="131"/>
                  <a:pt x="0" y="85"/>
                </a:cubicBezTo>
                <a:cubicBezTo>
                  <a:pt x="0" y="39"/>
                  <a:pt x="39" y="0"/>
                  <a:pt x="85" y="0"/>
                </a:cubicBezTo>
                <a:cubicBezTo>
                  <a:pt x="132" y="0"/>
                  <a:pt x="170" y="39"/>
                  <a:pt x="170" y="85"/>
                </a:cubicBezTo>
                <a:cubicBezTo>
                  <a:pt x="170" y="131"/>
                  <a:pt x="132" y="170"/>
                  <a:pt x="85" y="170"/>
                </a:cubicBezTo>
                <a:close/>
                <a:moveTo>
                  <a:pt x="85" y="17"/>
                </a:moveTo>
                <a:lnTo>
                  <a:pt x="85" y="17"/>
                </a:lnTo>
                <a:cubicBezTo>
                  <a:pt x="48" y="17"/>
                  <a:pt x="17" y="48"/>
                  <a:pt x="17" y="85"/>
                </a:cubicBezTo>
                <a:cubicBezTo>
                  <a:pt x="17" y="122"/>
                  <a:pt x="48" y="153"/>
                  <a:pt x="85" y="153"/>
                </a:cubicBezTo>
                <a:cubicBezTo>
                  <a:pt x="122" y="153"/>
                  <a:pt x="153" y="122"/>
                  <a:pt x="153" y="85"/>
                </a:cubicBezTo>
                <a:cubicBezTo>
                  <a:pt x="153" y="48"/>
                  <a:pt x="122" y="17"/>
                  <a:pt x="8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490"/>
          <p:cNvSpPr>
            <a:spLocks noChangeArrowheads="1"/>
          </p:cNvSpPr>
          <p:nvPr/>
        </p:nvSpPr>
        <p:spPr bwMode="auto">
          <a:xfrm>
            <a:off x="17875984" y="5272370"/>
            <a:ext cx="1057091" cy="1437644"/>
          </a:xfrm>
          <a:custGeom>
            <a:avLst/>
            <a:gdLst>
              <a:gd name="T0" fmla="*/ 207 w 220"/>
              <a:gd name="T1" fmla="*/ 31 h 299"/>
              <a:gd name="T2" fmla="*/ 207 w 220"/>
              <a:gd name="T3" fmla="*/ 31 h 299"/>
              <a:gd name="T4" fmla="*/ 161 w 220"/>
              <a:gd name="T5" fmla="*/ 31 h 299"/>
              <a:gd name="T6" fmla="*/ 143 w 220"/>
              <a:gd name="T7" fmla="*/ 10 h 299"/>
              <a:gd name="T8" fmla="*/ 110 w 220"/>
              <a:gd name="T9" fmla="*/ 0 h 299"/>
              <a:gd name="T10" fmla="*/ 75 w 220"/>
              <a:gd name="T11" fmla="*/ 10 h 299"/>
              <a:gd name="T12" fmla="*/ 58 w 220"/>
              <a:gd name="T13" fmla="*/ 31 h 299"/>
              <a:gd name="T14" fmla="*/ 13 w 220"/>
              <a:gd name="T15" fmla="*/ 31 h 299"/>
              <a:gd name="T16" fmla="*/ 0 w 220"/>
              <a:gd name="T17" fmla="*/ 47 h 299"/>
              <a:gd name="T18" fmla="*/ 0 w 220"/>
              <a:gd name="T19" fmla="*/ 289 h 299"/>
              <a:gd name="T20" fmla="*/ 10 w 220"/>
              <a:gd name="T21" fmla="*/ 298 h 299"/>
              <a:gd name="T22" fmla="*/ 209 w 220"/>
              <a:gd name="T23" fmla="*/ 298 h 299"/>
              <a:gd name="T24" fmla="*/ 219 w 220"/>
              <a:gd name="T25" fmla="*/ 289 h 299"/>
              <a:gd name="T26" fmla="*/ 219 w 220"/>
              <a:gd name="T27" fmla="*/ 47 h 299"/>
              <a:gd name="T28" fmla="*/ 207 w 220"/>
              <a:gd name="T29" fmla="*/ 31 h 299"/>
              <a:gd name="T30" fmla="*/ 71 w 220"/>
              <a:gd name="T31" fmla="*/ 41 h 299"/>
              <a:gd name="T32" fmla="*/ 71 w 220"/>
              <a:gd name="T33" fmla="*/ 41 h 299"/>
              <a:gd name="T34" fmla="*/ 85 w 220"/>
              <a:gd name="T35" fmla="*/ 23 h 299"/>
              <a:gd name="T36" fmla="*/ 110 w 220"/>
              <a:gd name="T37" fmla="*/ 18 h 299"/>
              <a:gd name="T38" fmla="*/ 133 w 220"/>
              <a:gd name="T39" fmla="*/ 23 h 299"/>
              <a:gd name="T40" fmla="*/ 147 w 220"/>
              <a:gd name="T41" fmla="*/ 41 h 299"/>
              <a:gd name="T42" fmla="*/ 147 w 220"/>
              <a:gd name="T43" fmla="*/ 56 h 299"/>
              <a:gd name="T44" fmla="*/ 71 w 220"/>
              <a:gd name="T45" fmla="*/ 56 h 299"/>
              <a:gd name="T46" fmla="*/ 71 w 220"/>
              <a:gd name="T47" fmla="*/ 41 h 299"/>
              <a:gd name="T48" fmla="*/ 44 w 220"/>
              <a:gd name="T49" fmla="*/ 49 h 299"/>
              <a:gd name="T50" fmla="*/ 44 w 220"/>
              <a:gd name="T51" fmla="*/ 49 h 299"/>
              <a:gd name="T52" fmla="*/ 54 w 220"/>
              <a:gd name="T53" fmla="*/ 49 h 299"/>
              <a:gd name="T54" fmla="*/ 54 w 220"/>
              <a:gd name="T55" fmla="*/ 64 h 299"/>
              <a:gd name="T56" fmla="*/ 64 w 220"/>
              <a:gd name="T57" fmla="*/ 74 h 299"/>
              <a:gd name="T58" fmla="*/ 155 w 220"/>
              <a:gd name="T59" fmla="*/ 74 h 299"/>
              <a:gd name="T60" fmla="*/ 164 w 220"/>
              <a:gd name="T61" fmla="*/ 64 h 299"/>
              <a:gd name="T62" fmla="*/ 164 w 220"/>
              <a:gd name="T63" fmla="*/ 49 h 299"/>
              <a:gd name="T64" fmla="*/ 174 w 220"/>
              <a:gd name="T65" fmla="*/ 49 h 299"/>
              <a:gd name="T66" fmla="*/ 174 w 220"/>
              <a:gd name="T67" fmla="*/ 252 h 299"/>
              <a:gd name="T68" fmla="*/ 44 w 220"/>
              <a:gd name="T69" fmla="*/ 252 h 299"/>
              <a:gd name="T70" fmla="*/ 44 w 220"/>
              <a:gd name="T71" fmla="*/ 49 h 299"/>
              <a:gd name="T72" fmla="*/ 201 w 220"/>
              <a:gd name="T73" fmla="*/ 281 h 299"/>
              <a:gd name="T74" fmla="*/ 201 w 220"/>
              <a:gd name="T75" fmla="*/ 281 h 299"/>
              <a:gd name="T76" fmla="*/ 17 w 220"/>
              <a:gd name="T77" fmla="*/ 281 h 299"/>
              <a:gd name="T78" fmla="*/ 17 w 220"/>
              <a:gd name="T79" fmla="*/ 49 h 299"/>
              <a:gd name="T80" fmla="*/ 27 w 220"/>
              <a:gd name="T81" fmla="*/ 49 h 299"/>
              <a:gd name="T82" fmla="*/ 27 w 220"/>
              <a:gd name="T83" fmla="*/ 260 h 299"/>
              <a:gd name="T84" fmla="*/ 37 w 220"/>
              <a:gd name="T85" fmla="*/ 269 h 299"/>
              <a:gd name="T86" fmla="*/ 182 w 220"/>
              <a:gd name="T87" fmla="*/ 269 h 299"/>
              <a:gd name="T88" fmla="*/ 192 w 220"/>
              <a:gd name="T89" fmla="*/ 260 h 299"/>
              <a:gd name="T90" fmla="*/ 192 w 220"/>
              <a:gd name="T91" fmla="*/ 49 h 299"/>
              <a:gd name="T92" fmla="*/ 201 w 220"/>
              <a:gd name="T93" fmla="*/ 49 h 299"/>
              <a:gd name="T94" fmla="*/ 201 w 220"/>
              <a:gd name="T95" fmla="*/ 28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0" h="299">
                <a:moveTo>
                  <a:pt x="207" y="31"/>
                </a:moveTo>
                <a:lnTo>
                  <a:pt x="207" y="31"/>
                </a:lnTo>
                <a:cubicBezTo>
                  <a:pt x="161" y="31"/>
                  <a:pt x="161" y="31"/>
                  <a:pt x="161" y="31"/>
                </a:cubicBezTo>
                <a:cubicBezTo>
                  <a:pt x="157" y="22"/>
                  <a:pt x="151" y="16"/>
                  <a:pt x="143" y="10"/>
                </a:cubicBezTo>
                <a:cubicBezTo>
                  <a:pt x="133" y="2"/>
                  <a:pt x="122" y="0"/>
                  <a:pt x="110" y="0"/>
                </a:cubicBezTo>
                <a:cubicBezTo>
                  <a:pt x="97" y="0"/>
                  <a:pt x="85" y="2"/>
                  <a:pt x="75" y="10"/>
                </a:cubicBezTo>
                <a:cubicBezTo>
                  <a:pt x="68" y="16"/>
                  <a:pt x="62" y="22"/>
                  <a:pt x="5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37"/>
                  <a:pt x="0" y="47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294"/>
                  <a:pt x="4" y="298"/>
                  <a:pt x="10" y="298"/>
                </a:cubicBezTo>
                <a:cubicBezTo>
                  <a:pt x="209" y="298"/>
                  <a:pt x="209" y="298"/>
                  <a:pt x="209" y="298"/>
                </a:cubicBezTo>
                <a:cubicBezTo>
                  <a:pt x="215" y="298"/>
                  <a:pt x="219" y="294"/>
                  <a:pt x="219" y="289"/>
                </a:cubicBezTo>
                <a:cubicBezTo>
                  <a:pt x="219" y="47"/>
                  <a:pt x="219" y="47"/>
                  <a:pt x="219" y="47"/>
                </a:cubicBezTo>
                <a:cubicBezTo>
                  <a:pt x="219" y="37"/>
                  <a:pt x="213" y="31"/>
                  <a:pt x="207" y="31"/>
                </a:cubicBezTo>
                <a:close/>
                <a:moveTo>
                  <a:pt x="71" y="41"/>
                </a:moveTo>
                <a:lnTo>
                  <a:pt x="71" y="41"/>
                </a:lnTo>
                <a:cubicBezTo>
                  <a:pt x="75" y="33"/>
                  <a:pt x="79" y="27"/>
                  <a:pt x="85" y="23"/>
                </a:cubicBezTo>
                <a:cubicBezTo>
                  <a:pt x="93" y="20"/>
                  <a:pt x="101" y="18"/>
                  <a:pt x="110" y="18"/>
                </a:cubicBezTo>
                <a:cubicBezTo>
                  <a:pt x="118" y="18"/>
                  <a:pt x="126" y="20"/>
                  <a:pt x="133" y="23"/>
                </a:cubicBezTo>
                <a:cubicBezTo>
                  <a:pt x="139" y="27"/>
                  <a:pt x="145" y="33"/>
                  <a:pt x="147" y="41"/>
                </a:cubicBezTo>
                <a:cubicBezTo>
                  <a:pt x="147" y="56"/>
                  <a:pt x="147" y="56"/>
                  <a:pt x="147" y="56"/>
                </a:cubicBezTo>
                <a:cubicBezTo>
                  <a:pt x="71" y="56"/>
                  <a:pt x="71" y="56"/>
                  <a:pt x="71" y="56"/>
                </a:cubicBezTo>
                <a:lnTo>
                  <a:pt x="71" y="41"/>
                </a:lnTo>
                <a:close/>
                <a:moveTo>
                  <a:pt x="44" y="49"/>
                </a:moveTo>
                <a:lnTo>
                  <a:pt x="44" y="49"/>
                </a:lnTo>
                <a:cubicBezTo>
                  <a:pt x="54" y="49"/>
                  <a:pt x="54" y="49"/>
                  <a:pt x="54" y="49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70"/>
                  <a:pt x="58" y="74"/>
                  <a:pt x="64" y="74"/>
                </a:cubicBezTo>
                <a:cubicBezTo>
                  <a:pt x="155" y="74"/>
                  <a:pt x="155" y="74"/>
                  <a:pt x="155" y="74"/>
                </a:cubicBezTo>
                <a:cubicBezTo>
                  <a:pt x="161" y="74"/>
                  <a:pt x="164" y="70"/>
                  <a:pt x="164" y="64"/>
                </a:cubicBezTo>
                <a:cubicBezTo>
                  <a:pt x="164" y="49"/>
                  <a:pt x="164" y="49"/>
                  <a:pt x="164" y="49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174" y="252"/>
                  <a:pt x="174" y="252"/>
                  <a:pt x="174" y="252"/>
                </a:cubicBezTo>
                <a:cubicBezTo>
                  <a:pt x="44" y="252"/>
                  <a:pt x="44" y="252"/>
                  <a:pt x="44" y="252"/>
                </a:cubicBezTo>
                <a:lnTo>
                  <a:pt x="44" y="49"/>
                </a:lnTo>
                <a:close/>
                <a:moveTo>
                  <a:pt x="201" y="281"/>
                </a:moveTo>
                <a:lnTo>
                  <a:pt x="201" y="281"/>
                </a:lnTo>
                <a:cubicBezTo>
                  <a:pt x="17" y="281"/>
                  <a:pt x="17" y="281"/>
                  <a:pt x="17" y="281"/>
                </a:cubicBezTo>
                <a:cubicBezTo>
                  <a:pt x="17" y="49"/>
                  <a:pt x="17" y="49"/>
                  <a:pt x="17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260"/>
                  <a:pt x="27" y="260"/>
                  <a:pt x="27" y="260"/>
                </a:cubicBezTo>
                <a:cubicBezTo>
                  <a:pt x="27" y="266"/>
                  <a:pt x="31" y="269"/>
                  <a:pt x="37" y="269"/>
                </a:cubicBezTo>
                <a:cubicBezTo>
                  <a:pt x="182" y="269"/>
                  <a:pt x="182" y="269"/>
                  <a:pt x="182" y="269"/>
                </a:cubicBezTo>
                <a:cubicBezTo>
                  <a:pt x="188" y="269"/>
                  <a:pt x="192" y="266"/>
                  <a:pt x="192" y="260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201" y="49"/>
                  <a:pt x="201" y="49"/>
                  <a:pt x="201" y="49"/>
                </a:cubicBezTo>
                <a:lnTo>
                  <a:pt x="201" y="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Freeform 491"/>
          <p:cNvSpPr>
            <a:spLocks noChangeArrowheads="1"/>
          </p:cNvSpPr>
          <p:nvPr/>
        </p:nvSpPr>
        <p:spPr bwMode="auto">
          <a:xfrm>
            <a:off x="18214254" y="5737490"/>
            <a:ext cx="380553" cy="84567"/>
          </a:xfrm>
          <a:custGeom>
            <a:avLst/>
            <a:gdLst>
              <a:gd name="T0" fmla="*/ 7 w 80"/>
              <a:gd name="T1" fmla="*/ 18 h 19"/>
              <a:gd name="T2" fmla="*/ 7 w 80"/>
              <a:gd name="T3" fmla="*/ 18 h 19"/>
              <a:gd name="T4" fmla="*/ 71 w 80"/>
              <a:gd name="T5" fmla="*/ 18 h 19"/>
              <a:gd name="T6" fmla="*/ 79 w 80"/>
              <a:gd name="T7" fmla="*/ 8 h 19"/>
              <a:gd name="T8" fmla="*/ 71 w 80"/>
              <a:gd name="T9" fmla="*/ 0 h 19"/>
              <a:gd name="T10" fmla="*/ 7 w 80"/>
              <a:gd name="T11" fmla="*/ 0 h 19"/>
              <a:gd name="T12" fmla="*/ 0 w 80"/>
              <a:gd name="T13" fmla="*/ 8 h 19"/>
              <a:gd name="T14" fmla="*/ 7 w 8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19">
                <a:moveTo>
                  <a:pt x="7" y="18"/>
                </a:moveTo>
                <a:lnTo>
                  <a:pt x="7" y="18"/>
                </a:lnTo>
                <a:cubicBezTo>
                  <a:pt x="71" y="18"/>
                  <a:pt x="71" y="18"/>
                  <a:pt x="71" y="18"/>
                </a:cubicBezTo>
                <a:cubicBezTo>
                  <a:pt x="75" y="18"/>
                  <a:pt x="79" y="14"/>
                  <a:pt x="79" y="8"/>
                </a:cubicBezTo>
                <a:cubicBezTo>
                  <a:pt x="79" y="4"/>
                  <a:pt x="75" y="0"/>
                  <a:pt x="7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6" name="Freeform 492"/>
          <p:cNvSpPr>
            <a:spLocks noChangeArrowheads="1"/>
          </p:cNvSpPr>
          <p:nvPr/>
        </p:nvSpPr>
        <p:spPr bwMode="auto">
          <a:xfrm>
            <a:off x="18214254" y="5948908"/>
            <a:ext cx="380553" cy="84567"/>
          </a:xfrm>
          <a:custGeom>
            <a:avLst/>
            <a:gdLst>
              <a:gd name="T0" fmla="*/ 7 w 80"/>
              <a:gd name="T1" fmla="*/ 17 h 18"/>
              <a:gd name="T2" fmla="*/ 7 w 80"/>
              <a:gd name="T3" fmla="*/ 17 h 18"/>
              <a:gd name="T4" fmla="*/ 71 w 80"/>
              <a:gd name="T5" fmla="*/ 17 h 18"/>
              <a:gd name="T6" fmla="*/ 79 w 80"/>
              <a:gd name="T7" fmla="*/ 9 h 18"/>
              <a:gd name="T8" fmla="*/ 71 w 80"/>
              <a:gd name="T9" fmla="*/ 0 h 18"/>
              <a:gd name="T10" fmla="*/ 7 w 80"/>
              <a:gd name="T11" fmla="*/ 0 h 18"/>
              <a:gd name="T12" fmla="*/ 0 w 80"/>
              <a:gd name="T13" fmla="*/ 9 h 18"/>
              <a:gd name="T14" fmla="*/ 7 w 80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18">
                <a:moveTo>
                  <a:pt x="7" y="17"/>
                </a:moveTo>
                <a:lnTo>
                  <a:pt x="7" y="17"/>
                </a:lnTo>
                <a:cubicBezTo>
                  <a:pt x="71" y="17"/>
                  <a:pt x="71" y="17"/>
                  <a:pt x="71" y="17"/>
                </a:cubicBezTo>
                <a:cubicBezTo>
                  <a:pt x="75" y="17"/>
                  <a:pt x="79" y="13"/>
                  <a:pt x="79" y="9"/>
                </a:cubicBezTo>
                <a:cubicBezTo>
                  <a:pt x="79" y="3"/>
                  <a:pt x="75" y="0"/>
                  <a:pt x="7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9"/>
                </a:cubicBezTo>
                <a:cubicBezTo>
                  <a:pt x="0" y="13"/>
                  <a:pt x="3" y="17"/>
                  <a:pt x="7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Freeform 493"/>
          <p:cNvSpPr>
            <a:spLocks noChangeArrowheads="1"/>
          </p:cNvSpPr>
          <p:nvPr/>
        </p:nvSpPr>
        <p:spPr bwMode="auto">
          <a:xfrm>
            <a:off x="18214254" y="6181462"/>
            <a:ext cx="380553" cy="84567"/>
          </a:xfrm>
          <a:custGeom>
            <a:avLst/>
            <a:gdLst>
              <a:gd name="T0" fmla="*/ 7 w 80"/>
              <a:gd name="T1" fmla="*/ 17 h 18"/>
              <a:gd name="T2" fmla="*/ 7 w 80"/>
              <a:gd name="T3" fmla="*/ 17 h 18"/>
              <a:gd name="T4" fmla="*/ 71 w 80"/>
              <a:gd name="T5" fmla="*/ 17 h 18"/>
              <a:gd name="T6" fmla="*/ 79 w 80"/>
              <a:gd name="T7" fmla="*/ 8 h 18"/>
              <a:gd name="T8" fmla="*/ 71 w 80"/>
              <a:gd name="T9" fmla="*/ 0 h 18"/>
              <a:gd name="T10" fmla="*/ 7 w 80"/>
              <a:gd name="T11" fmla="*/ 0 h 18"/>
              <a:gd name="T12" fmla="*/ 0 w 80"/>
              <a:gd name="T13" fmla="*/ 8 h 18"/>
              <a:gd name="T14" fmla="*/ 7 w 80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18">
                <a:moveTo>
                  <a:pt x="7" y="17"/>
                </a:moveTo>
                <a:lnTo>
                  <a:pt x="7" y="17"/>
                </a:lnTo>
                <a:cubicBezTo>
                  <a:pt x="71" y="17"/>
                  <a:pt x="71" y="17"/>
                  <a:pt x="71" y="17"/>
                </a:cubicBezTo>
                <a:cubicBezTo>
                  <a:pt x="75" y="17"/>
                  <a:pt x="79" y="14"/>
                  <a:pt x="79" y="8"/>
                </a:cubicBezTo>
                <a:cubicBezTo>
                  <a:pt x="79" y="4"/>
                  <a:pt x="75" y="0"/>
                  <a:pt x="7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4"/>
                  <a:pt x="3" y="17"/>
                  <a:pt x="7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" name="Freeform 494"/>
          <p:cNvSpPr>
            <a:spLocks noChangeArrowheads="1"/>
          </p:cNvSpPr>
          <p:nvPr/>
        </p:nvSpPr>
        <p:spPr bwMode="auto">
          <a:xfrm>
            <a:off x="17918268" y="9775573"/>
            <a:ext cx="972524" cy="1289658"/>
          </a:xfrm>
          <a:custGeom>
            <a:avLst/>
            <a:gdLst>
              <a:gd name="T0" fmla="*/ 191 w 204"/>
              <a:gd name="T1" fmla="*/ 126 h 270"/>
              <a:gd name="T2" fmla="*/ 191 w 204"/>
              <a:gd name="T3" fmla="*/ 126 h 270"/>
              <a:gd name="T4" fmla="*/ 185 w 204"/>
              <a:gd name="T5" fmla="*/ 126 h 270"/>
              <a:gd name="T6" fmla="*/ 185 w 204"/>
              <a:gd name="T7" fmla="*/ 85 h 270"/>
              <a:gd name="T8" fmla="*/ 100 w 204"/>
              <a:gd name="T9" fmla="*/ 0 h 270"/>
              <a:gd name="T10" fmla="*/ 17 w 204"/>
              <a:gd name="T11" fmla="*/ 85 h 270"/>
              <a:gd name="T12" fmla="*/ 17 w 204"/>
              <a:gd name="T13" fmla="*/ 126 h 270"/>
              <a:gd name="T14" fmla="*/ 11 w 204"/>
              <a:gd name="T15" fmla="*/ 126 h 270"/>
              <a:gd name="T16" fmla="*/ 0 w 204"/>
              <a:gd name="T17" fmla="*/ 138 h 270"/>
              <a:gd name="T18" fmla="*/ 0 w 204"/>
              <a:gd name="T19" fmla="*/ 256 h 270"/>
              <a:gd name="T20" fmla="*/ 11 w 204"/>
              <a:gd name="T21" fmla="*/ 269 h 270"/>
              <a:gd name="T22" fmla="*/ 191 w 204"/>
              <a:gd name="T23" fmla="*/ 269 h 270"/>
              <a:gd name="T24" fmla="*/ 203 w 204"/>
              <a:gd name="T25" fmla="*/ 256 h 270"/>
              <a:gd name="T26" fmla="*/ 203 w 204"/>
              <a:gd name="T27" fmla="*/ 138 h 270"/>
              <a:gd name="T28" fmla="*/ 191 w 204"/>
              <a:gd name="T29" fmla="*/ 126 h 270"/>
              <a:gd name="T30" fmla="*/ 34 w 204"/>
              <a:gd name="T31" fmla="*/ 85 h 270"/>
              <a:gd name="T32" fmla="*/ 34 w 204"/>
              <a:gd name="T33" fmla="*/ 85 h 270"/>
              <a:gd name="T34" fmla="*/ 100 w 204"/>
              <a:gd name="T35" fmla="*/ 17 h 270"/>
              <a:gd name="T36" fmla="*/ 168 w 204"/>
              <a:gd name="T37" fmla="*/ 85 h 270"/>
              <a:gd name="T38" fmla="*/ 168 w 204"/>
              <a:gd name="T39" fmla="*/ 126 h 270"/>
              <a:gd name="T40" fmla="*/ 34 w 204"/>
              <a:gd name="T41" fmla="*/ 126 h 270"/>
              <a:gd name="T42" fmla="*/ 34 w 204"/>
              <a:gd name="T43" fmla="*/ 85 h 270"/>
              <a:gd name="T44" fmla="*/ 185 w 204"/>
              <a:gd name="T45" fmla="*/ 252 h 270"/>
              <a:gd name="T46" fmla="*/ 185 w 204"/>
              <a:gd name="T47" fmla="*/ 252 h 270"/>
              <a:gd name="T48" fmla="*/ 17 w 204"/>
              <a:gd name="T49" fmla="*/ 252 h 270"/>
              <a:gd name="T50" fmla="*/ 17 w 204"/>
              <a:gd name="T51" fmla="*/ 143 h 270"/>
              <a:gd name="T52" fmla="*/ 185 w 204"/>
              <a:gd name="T53" fmla="*/ 143 h 270"/>
              <a:gd name="T54" fmla="*/ 185 w 204"/>
              <a:gd name="T55" fmla="*/ 252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4" h="270">
                <a:moveTo>
                  <a:pt x="191" y="126"/>
                </a:moveTo>
                <a:lnTo>
                  <a:pt x="191" y="126"/>
                </a:lnTo>
                <a:cubicBezTo>
                  <a:pt x="185" y="126"/>
                  <a:pt x="185" y="126"/>
                  <a:pt x="185" y="126"/>
                </a:cubicBezTo>
                <a:cubicBezTo>
                  <a:pt x="185" y="85"/>
                  <a:pt x="185" y="85"/>
                  <a:pt x="185" y="85"/>
                </a:cubicBezTo>
                <a:cubicBezTo>
                  <a:pt x="185" y="39"/>
                  <a:pt x="149" y="0"/>
                  <a:pt x="100" y="0"/>
                </a:cubicBezTo>
                <a:cubicBezTo>
                  <a:pt x="54" y="0"/>
                  <a:pt x="17" y="39"/>
                  <a:pt x="17" y="85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1" y="126"/>
                  <a:pt x="11" y="126"/>
                  <a:pt x="11" y="126"/>
                </a:cubicBezTo>
                <a:cubicBezTo>
                  <a:pt x="5" y="126"/>
                  <a:pt x="0" y="132"/>
                  <a:pt x="0" y="138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63"/>
                  <a:pt x="5" y="269"/>
                  <a:pt x="11" y="269"/>
                </a:cubicBezTo>
                <a:cubicBezTo>
                  <a:pt x="191" y="269"/>
                  <a:pt x="191" y="269"/>
                  <a:pt x="191" y="269"/>
                </a:cubicBezTo>
                <a:cubicBezTo>
                  <a:pt x="199" y="269"/>
                  <a:pt x="203" y="263"/>
                  <a:pt x="203" y="256"/>
                </a:cubicBezTo>
                <a:cubicBezTo>
                  <a:pt x="203" y="138"/>
                  <a:pt x="203" y="138"/>
                  <a:pt x="203" y="138"/>
                </a:cubicBezTo>
                <a:cubicBezTo>
                  <a:pt x="203" y="132"/>
                  <a:pt x="199" y="126"/>
                  <a:pt x="191" y="126"/>
                </a:cubicBezTo>
                <a:close/>
                <a:moveTo>
                  <a:pt x="34" y="85"/>
                </a:moveTo>
                <a:lnTo>
                  <a:pt x="34" y="85"/>
                </a:lnTo>
                <a:cubicBezTo>
                  <a:pt x="34" y="48"/>
                  <a:pt x="63" y="17"/>
                  <a:pt x="100" y="17"/>
                </a:cubicBezTo>
                <a:cubicBezTo>
                  <a:pt x="139" y="17"/>
                  <a:pt x="168" y="48"/>
                  <a:pt x="168" y="85"/>
                </a:cubicBezTo>
                <a:cubicBezTo>
                  <a:pt x="168" y="126"/>
                  <a:pt x="168" y="126"/>
                  <a:pt x="168" y="126"/>
                </a:cubicBezTo>
                <a:cubicBezTo>
                  <a:pt x="34" y="126"/>
                  <a:pt x="34" y="126"/>
                  <a:pt x="34" y="126"/>
                </a:cubicBezTo>
                <a:lnTo>
                  <a:pt x="34" y="85"/>
                </a:lnTo>
                <a:close/>
                <a:moveTo>
                  <a:pt x="185" y="252"/>
                </a:moveTo>
                <a:lnTo>
                  <a:pt x="185" y="252"/>
                </a:lnTo>
                <a:cubicBezTo>
                  <a:pt x="17" y="252"/>
                  <a:pt x="17" y="252"/>
                  <a:pt x="17" y="252"/>
                </a:cubicBezTo>
                <a:cubicBezTo>
                  <a:pt x="17" y="143"/>
                  <a:pt x="17" y="143"/>
                  <a:pt x="17" y="143"/>
                </a:cubicBezTo>
                <a:cubicBezTo>
                  <a:pt x="185" y="143"/>
                  <a:pt x="185" y="143"/>
                  <a:pt x="185" y="143"/>
                </a:cubicBezTo>
                <a:lnTo>
                  <a:pt x="185" y="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Freeform 495"/>
          <p:cNvSpPr>
            <a:spLocks noChangeArrowheads="1"/>
          </p:cNvSpPr>
          <p:nvPr/>
        </p:nvSpPr>
        <p:spPr bwMode="auto">
          <a:xfrm>
            <a:off x="18594807" y="10600111"/>
            <a:ext cx="84567" cy="232553"/>
          </a:xfrm>
          <a:custGeom>
            <a:avLst/>
            <a:gdLst>
              <a:gd name="T0" fmla="*/ 10 w 18"/>
              <a:gd name="T1" fmla="*/ 49 h 50"/>
              <a:gd name="T2" fmla="*/ 10 w 18"/>
              <a:gd name="T3" fmla="*/ 49 h 50"/>
              <a:gd name="T4" fmla="*/ 17 w 18"/>
              <a:gd name="T5" fmla="*/ 41 h 50"/>
              <a:gd name="T6" fmla="*/ 17 w 18"/>
              <a:gd name="T7" fmla="*/ 10 h 50"/>
              <a:gd name="T8" fmla="*/ 10 w 18"/>
              <a:gd name="T9" fmla="*/ 0 h 50"/>
              <a:gd name="T10" fmla="*/ 0 w 18"/>
              <a:gd name="T11" fmla="*/ 10 h 50"/>
              <a:gd name="T12" fmla="*/ 0 w 18"/>
              <a:gd name="T13" fmla="*/ 41 h 50"/>
              <a:gd name="T14" fmla="*/ 10 w 18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50">
                <a:moveTo>
                  <a:pt x="10" y="49"/>
                </a:moveTo>
                <a:lnTo>
                  <a:pt x="10" y="49"/>
                </a:lnTo>
                <a:cubicBezTo>
                  <a:pt x="13" y="49"/>
                  <a:pt x="17" y="45"/>
                  <a:pt x="17" y="41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4"/>
                  <a:pt x="13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5"/>
                  <a:pt x="4" y="49"/>
                  <a:pt x="10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" name="Freeform 496"/>
          <p:cNvSpPr>
            <a:spLocks noChangeArrowheads="1"/>
          </p:cNvSpPr>
          <p:nvPr/>
        </p:nvSpPr>
        <p:spPr bwMode="auto">
          <a:xfrm>
            <a:off x="11216301" y="5335789"/>
            <a:ext cx="1205091" cy="1289658"/>
          </a:xfrm>
          <a:custGeom>
            <a:avLst/>
            <a:gdLst>
              <a:gd name="T0" fmla="*/ 192 w 251"/>
              <a:gd name="T1" fmla="*/ 269 h 270"/>
              <a:gd name="T2" fmla="*/ 157 w 251"/>
              <a:gd name="T3" fmla="*/ 263 h 270"/>
              <a:gd name="T4" fmla="*/ 143 w 251"/>
              <a:gd name="T5" fmla="*/ 263 h 270"/>
              <a:gd name="T6" fmla="*/ 62 w 251"/>
              <a:gd name="T7" fmla="*/ 244 h 270"/>
              <a:gd name="T8" fmla="*/ 15 w 251"/>
              <a:gd name="T9" fmla="*/ 234 h 270"/>
              <a:gd name="T10" fmla="*/ 17 w 251"/>
              <a:gd name="T11" fmla="*/ 122 h 270"/>
              <a:gd name="T12" fmla="*/ 68 w 251"/>
              <a:gd name="T13" fmla="*/ 118 h 270"/>
              <a:gd name="T14" fmla="*/ 104 w 251"/>
              <a:gd name="T15" fmla="*/ 70 h 270"/>
              <a:gd name="T16" fmla="*/ 99 w 251"/>
              <a:gd name="T17" fmla="*/ 27 h 270"/>
              <a:gd name="T18" fmla="*/ 139 w 251"/>
              <a:gd name="T19" fmla="*/ 6 h 270"/>
              <a:gd name="T20" fmla="*/ 164 w 251"/>
              <a:gd name="T21" fmla="*/ 73 h 270"/>
              <a:gd name="T22" fmla="*/ 164 w 251"/>
              <a:gd name="T23" fmla="*/ 95 h 270"/>
              <a:gd name="T24" fmla="*/ 226 w 251"/>
              <a:gd name="T25" fmla="*/ 104 h 270"/>
              <a:gd name="T26" fmla="*/ 240 w 251"/>
              <a:gd name="T27" fmla="*/ 153 h 270"/>
              <a:gd name="T28" fmla="*/ 238 w 251"/>
              <a:gd name="T29" fmla="*/ 195 h 270"/>
              <a:gd name="T30" fmla="*/ 226 w 251"/>
              <a:gd name="T31" fmla="*/ 232 h 270"/>
              <a:gd name="T32" fmla="*/ 217 w 251"/>
              <a:gd name="T33" fmla="*/ 261 h 270"/>
              <a:gd name="T34" fmla="*/ 149 w 251"/>
              <a:gd name="T35" fmla="*/ 246 h 270"/>
              <a:gd name="T36" fmla="*/ 161 w 251"/>
              <a:gd name="T37" fmla="*/ 246 h 270"/>
              <a:gd name="T38" fmla="*/ 205 w 251"/>
              <a:gd name="T39" fmla="*/ 248 h 270"/>
              <a:gd name="T40" fmla="*/ 207 w 251"/>
              <a:gd name="T41" fmla="*/ 232 h 270"/>
              <a:gd name="T42" fmla="*/ 211 w 251"/>
              <a:gd name="T43" fmla="*/ 219 h 270"/>
              <a:gd name="T44" fmla="*/ 219 w 251"/>
              <a:gd name="T45" fmla="*/ 197 h 270"/>
              <a:gd name="T46" fmla="*/ 222 w 251"/>
              <a:gd name="T47" fmla="*/ 184 h 270"/>
              <a:gd name="T48" fmla="*/ 232 w 251"/>
              <a:gd name="T49" fmla="*/ 172 h 270"/>
              <a:gd name="T50" fmla="*/ 217 w 251"/>
              <a:gd name="T51" fmla="*/ 153 h 270"/>
              <a:gd name="T52" fmla="*/ 230 w 251"/>
              <a:gd name="T53" fmla="*/ 135 h 270"/>
              <a:gd name="T54" fmla="*/ 199 w 251"/>
              <a:gd name="T55" fmla="*/ 120 h 270"/>
              <a:gd name="T56" fmla="*/ 149 w 251"/>
              <a:gd name="T57" fmla="*/ 71 h 270"/>
              <a:gd name="T58" fmla="*/ 122 w 251"/>
              <a:gd name="T59" fmla="*/ 19 h 270"/>
              <a:gd name="T60" fmla="*/ 116 w 251"/>
              <a:gd name="T61" fmla="*/ 29 h 270"/>
              <a:gd name="T62" fmla="*/ 99 w 251"/>
              <a:gd name="T63" fmla="*/ 110 h 270"/>
              <a:gd name="T64" fmla="*/ 72 w 251"/>
              <a:gd name="T65" fmla="*/ 135 h 270"/>
              <a:gd name="T66" fmla="*/ 35 w 251"/>
              <a:gd name="T67" fmla="*/ 131 h 270"/>
              <a:gd name="T68" fmla="*/ 17 w 251"/>
              <a:gd name="T69" fmla="*/ 182 h 270"/>
              <a:gd name="T70" fmla="*/ 48 w 251"/>
              <a:gd name="T71" fmla="*/ 230 h 270"/>
              <a:gd name="T72" fmla="*/ 73 w 251"/>
              <a:gd name="T73" fmla="*/ 224 h 270"/>
              <a:gd name="T74" fmla="*/ 93 w 251"/>
              <a:gd name="T75" fmla="*/ 224 h 270"/>
              <a:gd name="T76" fmla="*/ 145 w 251"/>
              <a:gd name="T77" fmla="*/ 246 h 270"/>
              <a:gd name="T78" fmla="*/ 114 w 251"/>
              <a:gd name="T79" fmla="*/ 2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1" h="270">
                <a:moveTo>
                  <a:pt x="192" y="269"/>
                </a:moveTo>
                <a:lnTo>
                  <a:pt x="192" y="269"/>
                </a:lnTo>
                <a:cubicBezTo>
                  <a:pt x="190" y="269"/>
                  <a:pt x="188" y="269"/>
                  <a:pt x="186" y="269"/>
                </a:cubicBezTo>
                <a:cubicBezTo>
                  <a:pt x="174" y="267"/>
                  <a:pt x="164" y="265"/>
                  <a:pt x="157" y="263"/>
                </a:cubicBezTo>
                <a:cubicBezTo>
                  <a:pt x="153" y="263"/>
                  <a:pt x="151" y="263"/>
                  <a:pt x="147" y="263"/>
                </a:cubicBezTo>
                <a:cubicBezTo>
                  <a:pt x="145" y="263"/>
                  <a:pt x="145" y="263"/>
                  <a:pt x="143" y="263"/>
                </a:cubicBezTo>
                <a:cubicBezTo>
                  <a:pt x="130" y="263"/>
                  <a:pt x="104" y="255"/>
                  <a:pt x="83" y="240"/>
                </a:cubicBezTo>
                <a:cubicBezTo>
                  <a:pt x="79" y="240"/>
                  <a:pt x="66" y="242"/>
                  <a:pt x="62" y="244"/>
                </a:cubicBezTo>
                <a:cubicBezTo>
                  <a:pt x="58" y="246"/>
                  <a:pt x="56" y="246"/>
                  <a:pt x="52" y="246"/>
                </a:cubicBezTo>
                <a:cubicBezTo>
                  <a:pt x="39" y="250"/>
                  <a:pt x="25" y="246"/>
                  <a:pt x="15" y="234"/>
                </a:cubicBezTo>
                <a:cubicBezTo>
                  <a:pt x="6" y="222"/>
                  <a:pt x="0" y="205"/>
                  <a:pt x="0" y="182"/>
                </a:cubicBezTo>
                <a:cubicBezTo>
                  <a:pt x="0" y="147"/>
                  <a:pt x="9" y="131"/>
                  <a:pt x="17" y="122"/>
                </a:cubicBezTo>
                <a:cubicBezTo>
                  <a:pt x="23" y="118"/>
                  <a:pt x="29" y="114"/>
                  <a:pt x="37" y="114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72" y="114"/>
                  <a:pt x="77" y="106"/>
                  <a:pt x="85" y="99"/>
                </a:cubicBezTo>
                <a:cubicBezTo>
                  <a:pt x="102" y="77"/>
                  <a:pt x="104" y="70"/>
                  <a:pt x="104" y="70"/>
                </a:cubicBezTo>
                <a:cubicBezTo>
                  <a:pt x="104" y="44"/>
                  <a:pt x="102" y="39"/>
                  <a:pt x="101" y="35"/>
                </a:cubicBezTo>
                <a:cubicBezTo>
                  <a:pt x="99" y="33"/>
                  <a:pt x="99" y="29"/>
                  <a:pt x="99" y="27"/>
                </a:cubicBezTo>
                <a:cubicBezTo>
                  <a:pt x="95" y="17"/>
                  <a:pt x="102" y="8"/>
                  <a:pt x="114" y="4"/>
                </a:cubicBezTo>
                <a:cubicBezTo>
                  <a:pt x="122" y="0"/>
                  <a:pt x="131" y="2"/>
                  <a:pt x="139" y="6"/>
                </a:cubicBezTo>
                <a:cubicBezTo>
                  <a:pt x="149" y="11"/>
                  <a:pt x="157" y="21"/>
                  <a:pt x="164" y="35"/>
                </a:cubicBezTo>
                <a:cubicBezTo>
                  <a:pt x="168" y="46"/>
                  <a:pt x="166" y="60"/>
                  <a:pt x="164" y="73"/>
                </a:cubicBezTo>
                <a:cubicBezTo>
                  <a:pt x="164" y="79"/>
                  <a:pt x="164" y="83"/>
                  <a:pt x="164" y="89"/>
                </a:cubicBezTo>
                <a:cubicBezTo>
                  <a:pt x="164" y="93"/>
                  <a:pt x="164" y="95"/>
                  <a:pt x="164" y="95"/>
                </a:cubicBezTo>
                <a:cubicBezTo>
                  <a:pt x="176" y="102"/>
                  <a:pt x="186" y="102"/>
                  <a:pt x="199" y="102"/>
                </a:cubicBezTo>
                <a:cubicBezTo>
                  <a:pt x="207" y="102"/>
                  <a:pt x="217" y="104"/>
                  <a:pt x="226" y="104"/>
                </a:cubicBezTo>
                <a:cubicBezTo>
                  <a:pt x="242" y="108"/>
                  <a:pt x="250" y="120"/>
                  <a:pt x="248" y="137"/>
                </a:cubicBezTo>
                <a:cubicBezTo>
                  <a:pt x="246" y="143"/>
                  <a:pt x="244" y="149"/>
                  <a:pt x="240" y="153"/>
                </a:cubicBezTo>
                <a:cubicBezTo>
                  <a:pt x="246" y="159"/>
                  <a:pt x="250" y="164"/>
                  <a:pt x="250" y="172"/>
                </a:cubicBezTo>
                <a:cubicBezTo>
                  <a:pt x="250" y="182"/>
                  <a:pt x="244" y="190"/>
                  <a:pt x="238" y="195"/>
                </a:cubicBezTo>
                <a:cubicBezTo>
                  <a:pt x="240" y="201"/>
                  <a:pt x="244" y="207"/>
                  <a:pt x="240" y="217"/>
                </a:cubicBezTo>
                <a:cubicBezTo>
                  <a:pt x="238" y="222"/>
                  <a:pt x="234" y="228"/>
                  <a:pt x="226" y="232"/>
                </a:cubicBezTo>
                <a:cubicBezTo>
                  <a:pt x="226" y="234"/>
                  <a:pt x="226" y="234"/>
                  <a:pt x="226" y="234"/>
                </a:cubicBezTo>
                <a:cubicBezTo>
                  <a:pt x="228" y="244"/>
                  <a:pt x="224" y="253"/>
                  <a:pt x="217" y="261"/>
                </a:cubicBezTo>
                <a:cubicBezTo>
                  <a:pt x="211" y="267"/>
                  <a:pt x="203" y="269"/>
                  <a:pt x="192" y="269"/>
                </a:cubicBezTo>
                <a:close/>
                <a:moveTo>
                  <a:pt x="149" y="246"/>
                </a:moveTo>
                <a:lnTo>
                  <a:pt x="149" y="246"/>
                </a:lnTo>
                <a:cubicBezTo>
                  <a:pt x="153" y="246"/>
                  <a:pt x="157" y="246"/>
                  <a:pt x="161" y="246"/>
                </a:cubicBezTo>
                <a:cubicBezTo>
                  <a:pt x="166" y="248"/>
                  <a:pt x="178" y="250"/>
                  <a:pt x="186" y="252"/>
                </a:cubicBezTo>
                <a:cubicBezTo>
                  <a:pt x="201" y="252"/>
                  <a:pt x="205" y="250"/>
                  <a:pt x="205" y="248"/>
                </a:cubicBezTo>
                <a:cubicBezTo>
                  <a:pt x="209" y="246"/>
                  <a:pt x="209" y="242"/>
                  <a:pt x="209" y="238"/>
                </a:cubicBezTo>
                <a:cubicBezTo>
                  <a:pt x="209" y="236"/>
                  <a:pt x="207" y="232"/>
                  <a:pt x="207" y="232"/>
                </a:cubicBezTo>
                <a:cubicBezTo>
                  <a:pt x="205" y="230"/>
                  <a:pt x="205" y="228"/>
                  <a:pt x="205" y="224"/>
                </a:cubicBezTo>
                <a:cubicBezTo>
                  <a:pt x="207" y="222"/>
                  <a:pt x="209" y="221"/>
                  <a:pt x="211" y="219"/>
                </a:cubicBezTo>
                <a:cubicBezTo>
                  <a:pt x="219" y="217"/>
                  <a:pt x="222" y="215"/>
                  <a:pt x="224" y="211"/>
                </a:cubicBezTo>
                <a:cubicBezTo>
                  <a:pt x="224" y="207"/>
                  <a:pt x="221" y="199"/>
                  <a:pt x="219" y="197"/>
                </a:cubicBezTo>
                <a:cubicBezTo>
                  <a:pt x="217" y="195"/>
                  <a:pt x="215" y="191"/>
                  <a:pt x="217" y="190"/>
                </a:cubicBezTo>
                <a:cubicBezTo>
                  <a:pt x="217" y="186"/>
                  <a:pt x="219" y="184"/>
                  <a:pt x="222" y="184"/>
                </a:cubicBezTo>
                <a:cubicBezTo>
                  <a:pt x="222" y="184"/>
                  <a:pt x="224" y="182"/>
                  <a:pt x="228" y="180"/>
                </a:cubicBezTo>
                <a:cubicBezTo>
                  <a:pt x="230" y="178"/>
                  <a:pt x="232" y="176"/>
                  <a:pt x="232" y="172"/>
                </a:cubicBezTo>
                <a:cubicBezTo>
                  <a:pt x="232" y="170"/>
                  <a:pt x="232" y="166"/>
                  <a:pt x="221" y="161"/>
                </a:cubicBezTo>
                <a:cubicBezTo>
                  <a:pt x="219" y="159"/>
                  <a:pt x="217" y="157"/>
                  <a:pt x="217" y="153"/>
                </a:cubicBezTo>
                <a:cubicBezTo>
                  <a:pt x="217" y="149"/>
                  <a:pt x="219" y="147"/>
                  <a:pt x="221" y="145"/>
                </a:cubicBezTo>
                <a:cubicBezTo>
                  <a:pt x="224" y="143"/>
                  <a:pt x="230" y="139"/>
                  <a:pt x="230" y="135"/>
                </a:cubicBezTo>
                <a:cubicBezTo>
                  <a:pt x="230" y="124"/>
                  <a:pt x="226" y="122"/>
                  <a:pt x="222" y="122"/>
                </a:cubicBezTo>
                <a:cubicBezTo>
                  <a:pt x="215" y="120"/>
                  <a:pt x="207" y="120"/>
                  <a:pt x="199" y="120"/>
                </a:cubicBezTo>
                <a:cubicBezTo>
                  <a:pt x="184" y="120"/>
                  <a:pt x="168" y="120"/>
                  <a:pt x="153" y="108"/>
                </a:cubicBezTo>
                <a:cubicBezTo>
                  <a:pt x="143" y="102"/>
                  <a:pt x="145" y="87"/>
                  <a:pt x="149" y="71"/>
                </a:cubicBezTo>
                <a:cubicBezTo>
                  <a:pt x="149" y="60"/>
                  <a:pt x="151" y="48"/>
                  <a:pt x="149" y="42"/>
                </a:cubicBezTo>
                <a:cubicBezTo>
                  <a:pt x="141" y="27"/>
                  <a:pt x="130" y="17"/>
                  <a:pt x="122" y="19"/>
                </a:cubicBezTo>
                <a:cubicBezTo>
                  <a:pt x="118" y="19"/>
                  <a:pt x="114" y="23"/>
                  <a:pt x="114" y="23"/>
                </a:cubicBezTo>
                <a:cubicBezTo>
                  <a:pt x="116" y="25"/>
                  <a:pt x="116" y="27"/>
                  <a:pt x="116" y="29"/>
                </a:cubicBezTo>
                <a:cubicBezTo>
                  <a:pt x="118" y="35"/>
                  <a:pt x="122" y="40"/>
                  <a:pt x="120" y="70"/>
                </a:cubicBezTo>
                <a:cubicBezTo>
                  <a:pt x="120" y="75"/>
                  <a:pt x="118" y="85"/>
                  <a:pt x="99" y="110"/>
                </a:cubicBezTo>
                <a:cubicBezTo>
                  <a:pt x="89" y="122"/>
                  <a:pt x="77" y="131"/>
                  <a:pt x="77" y="133"/>
                </a:cubicBezTo>
                <a:cubicBezTo>
                  <a:pt x="75" y="135"/>
                  <a:pt x="73" y="135"/>
                  <a:pt x="72" y="135"/>
                </a:cubicBezTo>
                <a:cubicBezTo>
                  <a:pt x="35" y="131"/>
                  <a:pt x="35" y="131"/>
                  <a:pt x="35" y="131"/>
                </a:cubicBezTo>
                <a:lnTo>
                  <a:pt x="35" y="131"/>
                </a:lnTo>
                <a:cubicBezTo>
                  <a:pt x="33" y="131"/>
                  <a:pt x="31" y="133"/>
                  <a:pt x="31" y="133"/>
                </a:cubicBezTo>
                <a:cubicBezTo>
                  <a:pt x="25" y="139"/>
                  <a:pt x="17" y="153"/>
                  <a:pt x="17" y="182"/>
                </a:cubicBezTo>
                <a:cubicBezTo>
                  <a:pt x="17" y="201"/>
                  <a:pt x="21" y="215"/>
                  <a:pt x="29" y="224"/>
                </a:cubicBezTo>
                <a:cubicBezTo>
                  <a:pt x="33" y="230"/>
                  <a:pt x="41" y="232"/>
                  <a:pt x="48" y="230"/>
                </a:cubicBezTo>
                <a:cubicBezTo>
                  <a:pt x="50" y="228"/>
                  <a:pt x="54" y="228"/>
                  <a:pt x="56" y="226"/>
                </a:cubicBezTo>
                <a:cubicBezTo>
                  <a:pt x="60" y="226"/>
                  <a:pt x="68" y="224"/>
                  <a:pt x="73" y="224"/>
                </a:cubicBezTo>
                <a:cubicBezTo>
                  <a:pt x="77" y="222"/>
                  <a:pt x="79" y="222"/>
                  <a:pt x="81" y="222"/>
                </a:cubicBezTo>
                <a:cubicBezTo>
                  <a:pt x="85" y="222"/>
                  <a:pt x="89" y="221"/>
                  <a:pt x="93" y="224"/>
                </a:cubicBezTo>
                <a:cubicBezTo>
                  <a:pt x="102" y="234"/>
                  <a:pt x="114" y="238"/>
                  <a:pt x="122" y="242"/>
                </a:cubicBezTo>
                <a:cubicBezTo>
                  <a:pt x="133" y="244"/>
                  <a:pt x="141" y="246"/>
                  <a:pt x="145" y="246"/>
                </a:cubicBezTo>
                <a:cubicBezTo>
                  <a:pt x="147" y="246"/>
                  <a:pt x="149" y="246"/>
                  <a:pt x="149" y="246"/>
                </a:cubicBezTo>
                <a:close/>
                <a:moveTo>
                  <a:pt x="114" y="23"/>
                </a:moveTo>
                <a:lnTo>
                  <a:pt x="114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CuadroTexto 750"/>
          <p:cNvSpPr txBox="1"/>
          <p:nvPr/>
        </p:nvSpPr>
        <p:spPr>
          <a:xfrm>
            <a:off x="1537821" y="3902788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752" name="CuadroTexto 751"/>
          <p:cNvSpPr txBox="1"/>
          <p:nvPr/>
        </p:nvSpPr>
        <p:spPr>
          <a:xfrm>
            <a:off x="1499164" y="6371217"/>
            <a:ext cx="5775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53" name="Rectángulo 752"/>
          <p:cNvSpPr/>
          <p:nvPr/>
        </p:nvSpPr>
        <p:spPr>
          <a:xfrm>
            <a:off x="13727821" y="3630645"/>
            <a:ext cx="320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54" name="Rectángulo 753"/>
          <p:cNvSpPr/>
          <p:nvPr/>
        </p:nvSpPr>
        <p:spPr>
          <a:xfrm>
            <a:off x="10239420" y="7602073"/>
            <a:ext cx="320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55" name="Rectángulo 754"/>
          <p:cNvSpPr/>
          <p:nvPr/>
        </p:nvSpPr>
        <p:spPr>
          <a:xfrm>
            <a:off x="16772244" y="7608528"/>
            <a:ext cx="320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56" name="Rectángulo 755"/>
          <p:cNvSpPr/>
          <p:nvPr/>
        </p:nvSpPr>
        <p:spPr>
          <a:xfrm>
            <a:off x="10239420" y="12038637"/>
            <a:ext cx="320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57" name="Rectángulo 756"/>
          <p:cNvSpPr/>
          <p:nvPr/>
        </p:nvSpPr>
        <p:spPr>
          <a:xfrm>
            <a:off x="16772244" y="12045092"/>
            <a:ext cx="320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136890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Freeform 169"/>
          <p:cNvSpPr>
            <a:spLocks noChangeArrowheads="1"/>
          </p:cNvSpPr>
          <p:nvPr/>
        </p:nvSpPr>
        <p:spPr bwMode="auto">
          <a:xfrm>
            <a:off x="2619280" y="4823757"/>
            <a:ext cx="5042635" cy="2707550"/>
          </a:xfrm>
          <a:custGeom>
            <a:avLst/>
            <a:gdLst>
              <a:gd name="T0" fmla="*/ 0 w 4657"/>
              <a:gd name="T1" fmla="*/ 0 h 2500"/>
              <a:gd name="T2" fmla="*/ 0 w 4657"/>
              <a:gd name="T3" fmla="*/ 0 h 2500"/>
              <a:gd name="T4" fmla="*/ 0 w 4657"/>
              <a:gd name="T5" fmla="*/ 2499 h 2500"/>
              <a:gd name="T6" fmla="*/ 3402 w 4657"/>
              <a:gd name="T7" fmla="*/ 2499 h 2500"/>
              <a:gd name="T8" fmla="*/ 4656 w 4657"/>
              <a:gd name="T9" fmla="*/ 1245 h 2500"/>
              <a:gd name="T10" fmla="*/ 4656 w 4657"/>
              <a:gd name="T11" fmla="*/ 1245 h 2500"/>
              <a:gd name="T12" fmla="*/ 3402 w 4657"/>
              <a:gd name="T13" fmla="*/ 0 h 2500"/>
              <a:gd name="T14" fmla="*/ 0 w 4657"/>
              <a:gd name="T15" fmla="*/ 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7" h="2500">
                <a:moveTo>
                  <a:pt x="0" y="0"/>
                </a:moveTo>
                <a:lnTo>
                  <a:pt x="0" y="0"/>
                </a:lnTo>
                <a:cubicBezTo>
                  <a:pt x="0" y="2499"/>
                  <a:pt x="0" y="2499"/>
                  <a:pt x="0" y="2499"/>
                </a:cubicBezTo>
                <a:cubicBezTo>
                  <a:pt x="3402" y="2499"/>
                  <a:pt x="3402" y="2499"/>
                  <a:pt x="3402" y="2499"/>
                </a:cubicBezTo>
                <a:cubicBezTo>
                  <a:pt x="4090" y="2499"/>
                  <a:pt x="4656" y="1940"/>
                  <a:pt x="4656" y="1245"/>
                </a:cubicBezTo>
                <a:lnTo>
                  <a:pt x="4656" y="1245"/>
                </a:lnTo>
                <a:cubicBezTo>
                  <a:pt x="4656" y="558"/>
                  <a:pt x="4090" y="0"/>
                  <a:pt x="3402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" name="Freeform 170"/>
          <p:cNvSpPr>
            <a:spLocks noChangeArrowheads="1"/>
          </p:cNvSpPr>
          <p:nvPr/>
        </p:nvSpPr>
        <p:spPr bwMode="auto">
          <a:xfrm>
            <a:off x="1649908" y="4637521"/>
            <a:ext cx="2263456" cy="3070470"/>
          </a:xfrm>
          <a:custGeom>
            <a:avLst/>
            <a:gdLst>
              <a:gd name="T0" fmla="*/ 95 w 2089"/>
              <a:gd name="T1" fmla="*/ 2834 h 2835"/>
              <a:gd name="T2" fmla="*/ 95 w 2089"/>
              <a:gd name="T3" fmla="*/ 2834 h 2835"/>
              <a:gd name="T4" fmla="*/ 95 w 2089"/>
              <a:gd name="T5" fmla="*/ 2147 h 2835"/>
              <a:gd name="T6" fmla="*/ 748 w 2089"/>
              <a:gd name="T7" fmla="*/ 2147 h 2835"/>
              <a:gd name="T8" fmla="*/ 748 w 2089"/>
              <a:gd name="T9" fmla="*/ 893 h 2835"/>
              <a:gd name="T10" fmla="*/ 705 w 2089"/>
              <a:gd name="T11" fmla="*/ 928 h 2835"/>
              <a:gd name="T12" fmla="*/ 507 w 2089"/>
              <a:gd name="T13" fmla="*/ 1039 h 2835"/>
              <a:gd name="T14" fmla="*/ 275 w 2089"/>
              <a:gd name="T15" fmla="*/ 1125 h 2835"/>
              <a:gd name="T16" fmla="*/ 60 w 2089"/>
              <a:gd name="T17" fmla="*/ 1168 h 2835"/>
              <a:gd name="T18" fmla="*/ 0 w 2089"/>
              <a:gd name="T19" fmla="*/ 1168 h 2835"/>
              <a:gd name="T20" fmla="*/ 0 w 2089"/>
              <a:gd name="T21" fmla="*/ 455 h 2835"/>
              <a:gd name="T22" fmla="*/ 60 w 2089"/>
              <a:gd name="T23" fmla="*/ 455 h 2835"/>
              <a:gd name="T24" fmla="*/ 241 w 2089"/>
              <a:gd name="T25" fmla="*/ 403 h 2835"/>
              <a:gd name="T26" fmla="*/ 464 w 2089"/>
              <a:gd name="T27" fmla="*/ 283 h 2835"/>
              <a:gd name="T28" fmla="*/ 662 w 2089"/>
              <a:gd name="T29" fmla="*/ 137 h 2835"/>
              <a:gd name="T30" fmla="*/ 756 w 2089"/>
              <a:gd name="T31" fmla="*/ 34 h 2835"/>
              <a:gd name="T32" fmla="*/ 773 w 2089"/>
              <a:gd name="T33" fmla="*/ 0 h 2835"/>
              <a:gd name="T34" fmla="*/ 1495 w 2089"/>
              <a:gd name="T35" fmla="*/ 0 h 2835"/>
              <a:gd name="T36" fmla="*/ 1495 w 2089"/>
              <a:gd name="T37" fmla="*/ 2147 h 2835"/>
              <a:gd name="T38" fmla="*/ 2088 w 2089"/>
              <a:gd name="T39" fmla="*/ 2147 h 2835"/>
              <a:gd name="T40" fmla="*/ 2088 w 2089"/>
              <a:gd name="T41" fmla="*/ 2834 h 2835"/>
              <a:gd name="T42" fmla="*/ 95 w 2089"/>
              <a:gd name="T43" fmla="*/ 2834 h 2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89" h="2835">
                <a:moveTo>
                  <a:pt x="95" y="2834"/>
                </a:moveTo>
                <a:lnTo>
                  <a:pt x="95" y="2834"/>
                </a:lnTo>
                <a:cubicBezTo>
                  <a:pt x="95" y="2147"/>
                  <a:pt x="95" y="2147"/>
                  <a:pt x="95" y="2147"/>
                </a:cubicBezTo>
                <a:cubicBezTo>
                  <a:pt x="748" y="2147"/>
                  <a:pt x="748" y="2147"/>
                  <a:pt x="748" y="2147"/>
                </a:cubicBezTo>
                <a:cubicBezTo>
                  <a:pt x="748" y="893"/>
                  <a:pt x="748" y="893"/>
                  <a:pt x="748" y="893"/>
                </a:cubicBezTo>
                <a:cubicBezTo>
                  <a:pt x="739" y="902"/>
                  <a:pt x="722" y="910"/>
                  <a:pt x="705" y="928"/>
                </a:cubicBezTo>
                <a:cubicBezTo>
                  <a:pt x="645" y="962"/>
                  <a:pt x="576" y="1005"/>
                  <a:pt x="507" y="1039"/>
                </a:cubicBezTo>
                <a:cubicBezTo>
                  <a:pt x="430" y="1074"/>
                  <a:pt x="352" y="1108"/>
                  <a:pt x="275" y="1125"/>
                </a:cubicBezTo>
                <a:cubicBezTo>
                  <a:pt x="198" y="1151"/>
                  <a:pt x="120" y="1168"/>
                  <a:pt x="60" y="1168"/>
                </a:cubicBezTo>
                <a:cubicBezTo>
                  <a:pt x="0" y="1168"/>
                  <a:pt x="0" y="1168"/>
                  <a:pt x="0" y="1168"/>
                </a:cubicBezTo>
                <a:cubicBezTo>
                  <a:pt x="0" y="455"/>
                  <a:pt x="0" y="455"/>
                  <a:pt x="0" y="455"/>
                </a:cubicBezTo>
                <a:cubicBezTo>
                  <a:pt x="60" y="455"/>
                  <a:pt x="60" y="455"/>
                  <a:pt x="60" y="455"/>
                </a:cubicBezTo>
                <a:cubicBezTo>
                  <a:pt x="103" y="455"/>
                  <a:pt x="164" y="438"/>
                  <a:pt x="241" y="403"/>
                </a:cubicBezTo>
                <a:cubicBezTo>
                  <a:pt x="318" y="369"/>
                  <a:pt x="387" y="326"/>
                  <a:pt x="464" y="283"/>
                </a:cubicBezTo>
                <a:cubicBezTo>
                  <a:pt x="542" y="232"/>
                  <a:pt x="602" y="180"/>
                  <a:pt x="662" y="137"/>
                </a:cubicBezTo>
                <a:cubicBezTo>
                  <a:pt x="730" y="77"/>
                  <a:pt x="748" y="43"/>
                  <a:pt x="756" y="34"/>
                </a:cubicBezTo>
                <a:cubicBezTo>
                  <a:pt x="773" y="0"/>
                  <a:pt x="773" y="0"/>
                  <a:pt x="773" y="0"/>
                </a:cubicBezTo>
                <a:cubicBezTo>
                  <a:pt x="1495" y="0"/>
                  <a:pt x="1495" y="0"/>
                  <a:pt x="1495" y="0"/>
                </a:cubicBezTo>
                <a:cubicBezTo>
                  <a:pt x="1495" y="2147"/>
                  <a:pt x="1495" y="2147"/>
                  <a:pt x="1495" y="2147"/>
                </a:cubicBezTo>
                <a:cubicBezTo>
                  <a:pt x="2088" y="2147"/>
                  <a:pt x="2088" y="2147"/>
                  <a:pt x="2088" y="2147"/>
                </a:cubicBezTo>
                <a:cubicBezTo>
                  <a:pt x="2088" y="2834"/>
                  <a:pt x="2088" y="2834"/>
                  <a:pt x="2088" y="2834"/>
                </a:cubicBezTo>
                <a:lnTo>
                  <a:pt x="95" y="28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" name="Freeform 171"/>
          <p:cNvSpPr>
            <a:spLocks noChangeArrowheads="1"/>
          </p:cNvSpPr>
          <p:nvPr/>
        </p:nvSpPr>
        <p:spPr bwMode="auto">
          <a:xfrm>
            <a:off x="1583055" y="4580219"/>
            <a:ext cx="2382838" cy="3189849"/>
          </a:xfrm>
          <a:custGeom>
            <a:avLst/>
            <a:gdLst>
              <a:gd name="T0" fmla="*/ 1504 w 2201"/>
              <a:gd name="T1" fmla="*/ 112 h 2947"/>
              <a:gd name="T2" fmla="*/ 1504 w 2201"/>
              <a:gd name="T3" fmla="*/ 112 h 2947"/>
              <a:gd name="T4" fmla="*/ 1504 w 2201"/>
              <a:gd name="T5" fmla="*/ 2250 h 2947"/>
              <a:gd name="T6" fmla="*/ 2088 w 2201"/>
              <a:gd name="T7" fmla="*/ 2250 h 2947"/>
              <a:gd name="T8" fmla="*/ 2088 w 2201"/>
              <a:gd name="T9" fmla="*/ 2826 h 2947"/>
              <a:gd name="T10" fmla="*/ 206 w 2201"/>
              <a:gd name="T11" fmla="*/ 2826 h 2947"/>
              <a:gd name="T12" fmla="*/ 206 w 2201"/>
              <a:gd name="T13" fmla="*/ 2250 h 2947"/>
              <a:gd name="T14" fmla="*/ 868 w 2201"/>
              <a:gd name="T15" fmla="*/ 2250 h 2947"/>
              <a:gd name="T16" fmla="*/ 868 w 2201"/>
              <a:gd name="T17" fmla="*/ 816 h 2947"/>
              <a:gd name="T18" fmla="*/ 739 w 2201"/>
              <a:gd name="T19" fmla="*/ 928 h 2947"/>
              <a:gd name="T20" fmla="*/ 541 w 2201"/>
              <a:gd name="T21" fmla="*/ 1040 h 2947"/>
              <a:gd name="T22" fmla="*/ 318 w 2201"/>
              <a:gd name="T23" fmla="*/ 1126 h 2947"/>
              <a:gd name="T24" fmla="*/ 120 w 2201"/>
              <a:gd name="T25" fmla="*/ 1160 h 2947"/>
              <a:gd name="T26" fmla="*/ 120 w 2201"/>
              <a:gd name="T27" fmla="*/ 567 h 2947"/>
              <a:gd name="T28" fmla="*/ 318 w 2201"/>
              <a:gd name="T29" fmla="*/ 507 h 2947"/>
              <a:gd name="T30" fmla="*/ 558 w 2201"/>
              <a:gd name="T31" fmla="*/ 378 h 2947"/>
              <a:gd name="T32" fmla="*/ 756 w 2201"/>
              <a:gd name="T33" fmla="*/ 232 h 2947"/>
              <a:gd name="T34" fmla="*/ 868 w 2201"/>
              <a:gd name="T35" fmla="*/ 112 h 2947"/>
              <a:gd name="T36" fmla="*/ 1504 w 2201"/>
              <a:gd name="T37" fmla="*/ 112 h 2947"/>
              <a:gd name="T38" fmla="*/ 1615 w 2201"/>
              <a:gd name="T39" fmla="*/ 0 h 2947"/>
              <a:gd name="T40" fmla="*/ 1615 w 2201"/>
              <a:gd name="T41" fmla="*/ 0 h 2947"/>
              <a:gd name="T42" fmla="*/ 1504 w 2201"/>
              <a:gd name="T43" fmla="*/ 0 h 2947"/>
              <a:gd name="T44" fmla="*/ 868 w 2201"/>
              <a:gd name="T45" fmla="*/ 0 h 2947"/>
              <a:gd name="T46" fmla="*/ 799 w 2201"/>
              <a:gd name="T47" fmla="*/ 0 h 2947"/>
              <a:gd name="T48" fmla="*/ 765 w 2201"/>
              <a:gd name="T49" fmla="*/ 60 h 2947"/>
              <a:gd name="T50" fmla="*/ 687 w 2201"/>
              <a:gd name="T51" fmla="*/ 146 h 2947"/>
              <a:gd name="T52" fmla="*/ 490 w 2201"/>
              <a:gd name="T53" fmla="*/ 284 h 2947"/>
              <a:gd name="T54" fmla="*/ 275 w 2201"/>
              <a:gd name="T55" fmla="*/ 404 h 2947"/>
              <a:gd name="T56" fmla="*/ 120 w 2201"/>
              <a:gd name="T57" fmla="*/ 447 h 2947"/>
              <a:gd name="T58" fmla="*/ 0 w 2201"/>
              <a:gd name="T59" fmla="*/ 447 h 2947"/>
              <a:gd name="T60" fmla="*/ 0 w 2201"/>
              <a:gd name="T61" fmla="*/ 567 h 2947"/>
              <a:gd name="T62" fmla="*/ 0 w 2201"/>
              <a:gd name="T63" fmla="*/ 1160 h 2947"/>
              <a:gd name="T64" fmla="*/ 0 w 2201"/>
              <a:gd name="T65" fmla="*/ 1272 h 2947"/>
              <a:gd name="T66" fmla="*/ 120 w 2201"/>
              <a:gd name="T67" fmla="*/ 1272 h 2947"/>
              <a:gd name="T68" fmla="*/ 352 w 2201"/>
              <a:gd name="T69" fmla="*/ 1237 h 2947"/>
              <a:gd name="T70" fmla="*/ 593 w 2201"/>
              <a:gd name="T71" fmla="*/ 1143 h 2947"/>
              <a:gd name="T72" fmla="*/ 756 w 2201"/>
              <a:gd name="T73" fmla="*/ 1057 h 2947"/>
              <a:gd name="T74" fmla="*/ 756 w 2201"/>
              <a:gd name="T75" fmla="*/ 2138 h 2947"/>
              <a:gd name="T76" fmla="*/ 206 w 2201"/>
              <a:gd name="T77" fmla="*/ 2138 h 2947"/>
              <a:gd name="T78" fmla="*/ 95 w 2201"/>
              <a:gd name="T79" fmla="*/ 2138 h 2947"/>
              <a:gd name="T80" fmla="*/ 95 w 2201"/>
              <a:gd name="T81" fmla="*/ 2250 h 2947"/>
              <a:gd name="T82" fmla="*/ 95 w 2201"/>
              <a:gd name="T83" fmla="*/ 2826 h 2947"/>
              <a:gd name="T84" fmla="*/ 95 w 2201"/>
              <a:gd name="T85" fmla="*/ 2946 h 2947"/>
              <a:gd name="T86" fmla="*/ 206 w 2201"/>
              <a:gd name="T87" fmla="*/ 2946 h 2947"/>
              <a:gd name="T88" fmla="*/ 2088 w 2201"/>
              <a:gd name="T89" fmla="*/ 2946 h 2947"/>
              <a:gd name="T90" fmla="*/ 2200 w 2201"/>
              <a:gd name="T91" fmla="*/ 2946 h 2947"/>
              <a:gd name="T92" fmla="*/ 2200 w 2201"/>
              <a:gd name="T93" fmla="*/ 2826 h 2947"/>
              <a:gd name="T94" fmla="*/ 2200 w 2201"/>
              <a:gd name="T95" fmla="*/ 2250 h 2947"/>
              <a:gd name="T96" fmla="*/ 2200 w 2201"/>
              <a:gd name="T97" fmla="*/ 2138 h 2947"/>
              <a:gd name="T98" fmla="*/ 2088 w 2201"/>
              <a:gd name="T99" fmla="*/ 2138 h 2947"/>
              <a:gd name="T100" fmla="*/ 1615 w 2201"/>
              <a:gd name="T101" fmla="*/ 2138 h 2947"/>
              <a:gd name="T102" fmla="*/ 1615 w 2201"/>
              <a:gd name="T103" fmla="*/ 112 h 2947"/>
              <a:gd name="T104" fmla="*/ 1615 w 2201"/>
              <a:gd name="T105" fmla="*/ 0 h 2947"/>
              <a:gd name="T106" fmla="*/ 1504 w 2201"/>
              <a:gd name="T107" fmla="*/ 112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01" h="2947">
                <a:moveTo>
                  <a:pt x="1504" y="112"/>
                </a:moveTo>
                <a:lnTo>
                  <a:pt x="1504" y="112"/>
                </a:lnTo>
                <a:cubicBezTo>
                  <a:pt x="1504" y="2250"/>
                  <a:pt x="1504" y="2250"/>
                  <a:pt x="1504" y="2250"/>
                </a:cubicBezTo>
                <a:cubicBezTo>
                  <a:pt x="2088" y="2250"/>
                  <a:pt x="2088" y="2250"/>
                  <a:pt x="2088" y="2250"/>
                </a:cubicBezTo>
                <a:cubicBezTo>
                  <a:pt x="2088" y="2826"/>
                  <a:pt x="2088" y="2826"/>
                  <a:pt x="2088" y="2826"/>
                </a:cubicBezTo>
                <a:cubicBezTo>
                  <a:pt x="206" y="2826"/>
                  <a:pt x="206" y="2826"/>
                  <a:pt x="206" y="2826"/>
                </a:cubicBezTo>
                <a:cubicBezTo>
                  <a:pt x="206" y="2250"/>
                  <a:pt x="206" y="2250"/>
                  <a:pt x="206" y="2250"/>
                </a:cubicBezTo>
                <a:cubicBezTo>
                  <a:pt x="868" y="2250"/>
                  <a:pt x="868" y="2250"/>
                  <a:pt x="868" y="2250"/>
                </a:cubicBezTo>
                <a:cubicBezTo>
                  <a:pt x="868" y="816"/>
                  <a:pt x="868" y="816"/>
                  <a:pt x="868" y="816"/>
                </a:cubicBezTo>
                <a:cubicBezTo>
                  <a:pt x="842" y="851"/>
                  <a:pt x="799" y="885"/>
                  <a:pt x="739" y="928"/>
                </a:cubicBezTo>
                <a:cubicBezTo>
                  <a:pt x="679" y="971"/>
                  <a:pt x="610" y="1005"/>
                  <a:pt x="541" y="1040"/>
                </a:cubicBezTo>
                <a:cubicBezTo>
                  <a:pt x="464" y="1074"/>
                  <a:pt x="395" y="1100"/>
                  <a:pt x="318" y="1126"/>
                </a:cubicBezTo>
                <a:cubicBezTo>
                  <a:pt x="241" y="1151"/>
                  <a:pt x="172" y="1160"/>
                  <a:pt x="120" y="1160"/>
                </a:cubicBezTo>
                <a:cubicBezTo>
                  <a:pt x="120" y="567"/>
                  <a:pt x="120" y="567"/>
                  <a:pt x="120" y="567"/>
                </a:cubicBezTo>
                <a:cubicBezTo>
                  <a:pt x="172" y="567"/>
                  <a:pt x="241" y="550"/>
                  <a:pt x="318" y="507"/>
                </a:cubicBezTo>
                <a:cubicBezTo>
                  <a:pt x="404" y="473"/>
                  <a:pt x="481" y="430"/>
                  <a:pt x="558" y="378"/>
                </a:cubicBezTo>
                <a:cubicBezTo>
                  <a:pt x="636" y="327"/>
                  <a:pt x="705" y="275"/>
                  <a:pt x="756" y="232"/>
                </a:cubicBezTo>
                <a:cubicBezTo>
                  <a:pt x="816" y="180"/>
                  <a:pt x="851" y="138"/>
                  <a:pt x="868" y="112"/>
                </a:cubicBezTo>
                <a:cubicBezTo>
                  <a:pt x="1504" y="112"/>
                  <a:pt x="1504" y="112"/>
                  <a:pt x="1504" y="112"/>
                </a:cubicBezTo>
                <a:lnTo>
                  <a:pt x="1615" y="0"/>
                </a:lnTo>
                <a:lnTo>
                  <a:pt x="1615" y="0"/>
                </a:lnTo>
                <a:cubicBezTo>
                  <a:pt x="1504" y="0"/>
                  <a:pt x="1504" y="0"/>
                  <a:pt x="1504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799" y="0"/>
                  <a:pt x="799" y="0"/>
                  <a:pt x="799" y="0"/>
                </a:cubicBezTo>
                <a:cubicBezTo>
                  <a:pt x="765" y="60"/>
                  <a:pt x="765" y="60"/>
                  <a:pt x="765" y="60"/>
                </a:cubicBezTo>
                <a:cubicBezTo>
                  <a:pt x="765" y="60"/>
                  <a:pt x="748" y="86"/>
                  <a:pt x="687" y="146"/>
                </a:cubicBezTo>
                <a:cubicBezTo>
                  <a:pt x="627" y="189"/>
                  <a:pt x="567" y="232"/>
                  <a:pt x="490" y="284"/>
                </a:cubicBezTo>
                <a:cubicBezTo>
                  <a:pt x="421" y="327"/>
                  <a:pt x="344" y="370"/>
                  <a:pt x="275" y="404"/>
                </a:cubicBezTo>
                <a:cubicBezTo>
                  <a:pt x="189" y="438"/>
                  <a:pt x="146" y="447"/>
                  <a:pt x="120" y="447"/>
                </a:cubicBezTo>
                <a:cubicBezTo>
                  <a:pt x="0" y="447"/>
                  <a:pt x="0" y="447"/>
                  <a:pt x="0" y="447"/>
                </a:cubicBezTo>
                <a:cubicBezTo>
                  <a:pt x="0" y="567"/>
                  <a:pt x="0" y="567"/>
                  <a:pt x="0" y="567"/>
                </a:cubicBezTo>
                <a:cubicBezTo>
                  <a:pt x="0" y="1160"/>
                  <a:pt x="0" y="1160"/>
                  <a:pt x="0" y="1160"/>
                </a:cubicBezTo>
                <a:cubicBezTo>
                  <a:pt x="0" y="1272"/>
                  <a:pt x="0" y="1272"/>
                  <a:pt x="0" y="1272"/>
                </a:cubicBezTo>
                <a:cubicBezTo>
                  <a:pt x="120" y="1272"/>
                  <a:pt x="120" y="1272"/>
                  <a:pt x="120" y="1272"/>
                </a:cubicBezTo>
                <a:cubicBezTo>
                  <a:pt x="189" y="1272"/>
                  <a:pt x="266" y="1263"/>
                  <a:pt x="352" y="1237"/>
                </a:cubicBezTo>
                <a:cubicBezTo>
                  <a:pt x="430" y="1211"/>
                  <a:pt x="516" y="1177"/>
                  <a:pt x="593" y="1143"/>
                </a:cubicBezTo>
                <a:cubicBezTo>
                  <a:pt x="644" y="1117"/>
                  <a:pt x="705" y="1082"/>
                  <a:pt x="756" y="1057"/>
                </a:cubicBezTo>
                <a:cubicBezTo>
                  <a:pt x="756" y="2138"/>
                  <a:pt x="756" y="2138"/>
                  <a:pt x="756" y="2138"/>
                </a:cubicBezTo>
                <a:cubicBezTo>
                  <a:pt x="206" y="2138"/>
                  <a:pt x="206" y="2138"/>
                  <a:pt x="206" y="2138"/>
                </a:cubicBezTo>
                <a:cubicBezTo>
                  <a:pt x="95" y="2138"/>
                  <a:pt x="95" y="2138"/>
                  <a:pt x="95" y="2138"/>
                </a:cubicBezTo>
                <a:cubicBezTo>
                  <a:pt x="95" y="2250"/>
                  <a:pt x="95" y="2250"/>
                  <a:pt x="95" y="2250"/>
                </a:cubicBezTo>
                <a:cubicBezTo>
                  <a:pt x="95" y="2826"/>
                  <a:pt x="95" y="2826"/>
                  <a:pt x="95" y="2826"/>
                </a:cubicBezTo>
                <a:cubicBezTo>
                  <a:pt x="95" y="2946"/>
                  <a:pt x="95" y="2946"/>
                  <a:pt x="95" y="2946"/>
                </a:cubicBezTo>
                <a:cubicBezTo>
                  <a:pt x="206" y="2946"/>
                  <a:pt x="206" y="2946"/>
                  <a:pt x="206" y="2946"/>
                </a:cubicBezTo>
                <a:cubicBezTo>
                  <a:pt x="2088" y="2946"/>
                  <a:pt x="2088" y="2946"/>
                  <a:pt x="2088" y="2946"/>
                </a:cubicBezTo>
                <a:cubicBezTo>
                  <a:pt x="2200" y="2946"/>
                  <a:pt x="2200" y="2946"/>
                  <a:pt x="2200" y="2946"/>
                </a:cubicBezTo>
                <a:cubicBezTo>
                  <a:pt x="2200" y="2826"/>
                  <a:pt x="2200" y="2826"/>
                  <a:pt x="2200" y="2826"/>
                </a:cubicBezTo>
                <a:cubicBezTo>
                  <a:pt x="2200" y="2250"/>
                  <a:pt x="2200" y="2250"/>
                  <a:pt x="2200" y="2250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088" y="2138"/>
                  <a:pt x="2088" y="2138"/>
                  <a:pt x="2088" y="2138"/>
                </a:cubicBezTo>
                <a:cubicBezTo>
                  <a:pt x="1615" y="2138"/>
                  <a:pt x="1615" y="2138"/>
                  <a:pt x="1615" y="2138"/>
                </a:cubicBezTo>
                <a:cubicBezTo>
                  <a:pt x="1615" y="112"/>
                  <a:pt x="1615" y="112"/>
                  <a:pt x="1615" y="112"/>
                </a:cubicBezTo>
                <a:cubicBezTo>
                  <a:pt x="1615" y="0"/>
                  <a:pt x="1615" y="0"/>
                  <a:pt x="1615" y="0"/>
                </a:cubicBezTo>
                <a:lnTo>
                  <a:pt x="1504" y="1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" name="Freeform 172"/>
          <p:cNvSpPr>
            <a:spLocks noChangeArrowheads="1"/>
          </p:cNvSpPr>
          <p:nvPr/>
        </p:nvSpPr>
        <p:spPr bwMode="auto">
          <a:xfrm>
            <a:off x="10164132" y="4823757"/>
            <a:ext cx="5042635" cy="2707550"/>
          </a:xfrm>
          <a:custGeom>
            <a:avLst/>
            <a:gdLst>
              <a:gd name="T0" fmla="*/ 0 w 4657"/>
              <a:gd name="T1" fmla="*/ 0 h 2500"/>
              <a:gd name="T2" fmla="*/ 0 w 4657"/>
              <a:gd name="T3" fmla="*/ 0 h 2500"/>
              <a:gd name="T4" fmla="*/ 0 w 4657"/>
              <a:gd name="T5" fmla="*/ 2499 h 2500"/>
              <a:gd name="T6" fmla="*/ 3401 w 4657"/>
              <a:gd name="T7" fmla="*/ 2499 h 2500"/>
              <a:gd name="T8" fmla="*/ 4656 w 4657"/>
              <a:gd name="T9" fmla="*/ 1245 h 2500"/>
              <a:gd name="T10" fmla="*/ 4656 w 4657"/>
              <a:gd name="T11" fmla="*/ 1245 h 2500"/>
              <a:gd name="T12" fmla="*/ 3401 w 4657"/>
              <a:gd name="T13" fmla="*/ 0 h 2500"/>
              <a:gd name="T14" fmla="*/ 0 w 4657"/>
              <a:gd name="T15" fmla="*/ 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7" h="2500">
                <a:moveTo>
                  <a:pt x="0" y="0"/>
                </a:moveTo>
                <a:lnTo>
                  <a:pt x="0" y="0"/>
                </a:lnTo>
                <a:cubicBezTo>
                  <a:pt x="0" y="2499"/>
                  <a:pt x="0" y="2499"/>
                  <a:pt x="0" y="2499"/>
                </a:cubicBezTo>
                <a:cubicBezTo>
                  <a:pt x="3401" y="2499"/>
                  <a:pt x="3401" y="2499"/>
                  <a:pt x="3401" y="2499"/>
                </a:cubicBezTo>
                <a:cubicBezTo>
                  <a:pt x="4097" y="2499"/>
                  <a:pt x="4656" y="1940"/>
                  <a:pt x="4656" y="1245"/>
                </a:cubicBezTo>
                <a:lnTo>
                  <a:pt x="4656" y="1245"/>
                </a:lnTo>
                <a:cubicBezTo>
                  <a:pt x="4656" y="558"/>
                  <a:pt x="4097" y="0"/>
                  <a:pt x="3401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" name="Freeform 173"/>
          <p:cNvSpPr>
            <a:spLocks noChangeArrowheads="1"/>
          </p:cNvSpPr>
          <p:nvPr/>
        </p:nvSpPr>
        <p:spPr bwMode="auto">
          <a:xfrm>
            <a:off x="8421174" y="4594546"/>
            <a:ext cx="2540419" cy="3118219"/>
          </a:xfrm>
          <a:custGeom>
            <a:avLst/>
            <a:gdLst>
              <a:gd name="T0" fmla="*/ 0 w 2347"/>
              <a:gd name="T1" fmla="*/ 2877 h 2878"/>
              <a:gd name="T2" fmla="*/ 0 w 2347"/>
              <a:gd name="T3" fmla="*/ 2877 h 2878"/>
              <a:gd name="T4" fmla="*/ 0 w 2347"/>
              <a:gd name="T5" fmla="*/ 2817 h 2878"/>
              <a:gd name="T6" fmla="*/ 35 w 2347"/>
              <a:gd name="T7" fmla="*/ 2422 h 2878"/>
              <a:gd name="T8" fmla="*/ 155 w 2347"/>
              <a:gd name="T9" fmla="*/ 2086 h 2878"/>
              <a:gd name="T10" fmla="*/ 387 w 2347"/>
              <a:gd name="T11" fmla="*/ 1795 h 2878"/>
              <a:gd name="T12" fmla="*/ 756 w 2347"/>
              <a:gd name="T13" fmla="*/ 1538 h 2878"/>
              <a:gd name="T14" fmla="*/ 1091 w 2347"/>
              <a:gd name="T15" fmla="*/ 1349 h 2878"/>
              <a:gd name="T16" fmla="*/ 1332 w 2347"/>
              <a:gd name="T17" fmla="*/ 1211 h 2878"/>
              <a:gd name="T18" fmla="*/ 1461 w 2347"/>
              <a:gd name="T19" fmla="*/ 1082 h 2878"/>
              <a:gd name="T20" fmla="*/ 1504 w 2347"/>
              <a:gd name="T21" fmla="*/ 962 h 2878"/>
              <a:gd name="T22" fmla="*/ 1409 w 2347"/>
              <a:gd name="T23" fmla="*/ 756 h 2878"/>
              <a:gd name="T24" fmla="*/ 1126 w 2347"/>
              <a:gd name="T25" fmla="*/ 670 h 2878"/>
              <a:gd name="T26" fmla="*/ 945 w 2347"/>
              <a:gd name="T27" fmla="*/ 696 h 2878"/>
              <a:gd name="T28" fmla="*/ 782 w 2347"/>
              <a:gd name="T29" fmla="*/ 773 h 2878"/>
              <a:gd name="T30" fmla="*/ 645 w 2347"/>
              <a:gd name="T31" fmla="*/ 885 h 2878"/>
              <a:gd name="T32" fmla="*/ 524 w 2347"/>
              <a:gd name="T33" fmla="*/ 1014 h 2878"/>
              <a:gd name="T34" fmla="*/ 481 w 2347"/>
              <a:gd name="T35" fmla="*/ 1073 h 2878"/>
              <a:gd name="T36" fmla="*/ 9 w 2347"/>
              <a:gd name="T37" fmla="*/ 507 h 2878"/>
              <a:gd name="T38" fmla="*/ 43 w 2347"/>
              <a:gd name="T39" fmla="*/ 472 h 2878"/>
              <a:gd name="T40" fmla="*/ 223 w 2347"/>
              <a:gd name="T41" fmla="*/ 318 h 2878"/>
              <a:gd name="T42" fmla="*/ 490 w 2347"/>
              <a:gd name="T43" fmla="*/ 163 h 2878"/>
              <a:gd name="T44" fmla="*/ 834 w 2347"/>
              <a:gd name="T45" fmla="*/ 43 h 2878"/>
              <a:gd name="T46" fmla="*/ 1237 w 2347"/>
              <a:gd name="T47" fmla="*/ 0 h 2878"/>
              <a:gd name="T48" fmla="*/ 1676 w 2347"/>
              <a:gd name="T49" fmla="*/ 60 h 2878"/>
              <a:gd name="T50" fmla="*/ 2011 w 2347"/>
              <a:gd name="T51" fmla="*/ 240 h 2878"/>
              <a:gd name="T52" fmla="*/ 2217 w 2347"/>
              <a:gd name="T53" fmla="*/ 515 h 2878"/>
              <a:gd name="T54" fmla="*/ 2294 w 2347"/>
              <a:gd name="T55" fmla="*/ 868 h 2878"/>
              <a:gd name="T56" fmla="*/ 2226 w 2347"/>
              <a:gd name="T57" fmla="*/ 1185 h 2878"/>
              <a:gd name="T58" fmla="*/ 2062 w 2347"/>
              <a:gd name="T59" fmla="*/ 1426 h 2878"/>
              <a:gd name="T60" fmla="*/ 1856 w 2347"/>
              <a:gd name="T61" fmla="*/ 1606 h 2878"/>
              <a:gd name="T62" fmla="*/ 1641 w 2347"/>
              <a:gd name="T63" fmla="*/ 1744 h 2878"/>
              <a:gd name="T64" fmla="*/ 1452 w 2347"/>
              <a:gd name="T65" fmla="*/ 1855 h 2878"/>
              <a:gd name="T66" fmla="*/ 1246 w 2347"/>
              <a:gd name="T67" fmla="*/ 1984 h 2878"/>
              <a:gd name="T68" fmla="*/ 1057 w 2347"/>
              <a:gd name="T69" fmla="*/ 2129 h 2878"/>
              <a:gd name="T70" fmla="*/ 997 w 2347"/>
              <a:gd name="T71" fmla="*/ 2190 h 2878"/>
              <a:gd name="T72" fmla="*/ 2346 w 2347"/>
              <a:gd name="T73" fmla="*/ 2190 h 2878"/>
              <a:gd name="T74" fmla="*/ 2346 w 2347"/>
              <a:gd name="T75" fmla="*/ 2877 h 2878"/>
              <a:gd name="T76" fmla="*/ 0 w 2347"/>
              <a:gd name="T77" fmla="*/ 2877 h 2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47" h="2878">
                <a:moveTo>
                  <a:pt x="0" y="2877"/>
                </a:moveTo>
                <a:lnTo>
                  <a:pt x="0" y="2877"/>
                </a:lnTo>
                <a:cubicBezTo>
                  <a:pt x="0" y="2817"/>
                  <a:pt x="0" y="2817"/>
                  <a:pt x="0" y="2817"/>
                </a:cubicBezTo>
                <a:cubicBezTo>
                  <a:pt x="0" y="2671"/>
                  <a:pt x="9" y="2542"/>
                  <a:pt x="35" y="2422"/>
                </a:cubicBezTo>
                <a:cubicBezTo>
                  <a:pt x="52" y="2301"/>
                  <a:pt x="95" y="2190"/>
                  <a:pt x="155" y="2086"/>
                </a:cubicBezTo>
                <a:cubicBezTo>
                  <a:pt x="206" y="1984"/>
                  <a:pt x="284" y="1881"/>
                  <a:pt x="387" y="1795"/>
                </a:cubicBezTo>
                <a:cubicBezTo>
                  <a:pt x="481" y="1701"/>
                  <a:pt x="610" y="1615"/>
                  <a:pt x="756" y="1538"/>
                </a:cubicBezTo>
                <a:cubicBezTo>
                  <a:pt x="885" y="1460"/>
                  <a:pt x="997" y="1400"/>
                  <a:pt x="1091" y="1349"/>
                </a:cubicBezTo>
                <a:cubicBezTo>
                  <a:pt x="1186" y="1297"/>
                  <a:pt x="1263" y="1254"/>
                  <a:pt x="1332" y="1211"/>
                </a:cubicBezTo>
                <a:cubicBezTo>
                  <a:pt x="1392" y="1168"/>
                  <a:pt x="1435" y="1125"/>
                  <a:pt x="1461" y="1082"/>
                </a:cubicBezTo>
                <a:cubicBezTo>
                  <a:pt x="1487" y="1048"/>
                  <a:pt x="1504" y="1005"/>
                  <a:pt x="1504" y="962"/>
                </a:cubicBezTo>
                <a:cubicBezTo>
                  <a:pt x="1504" y="885"/>
                  <a:pt x="1469" y="816"/>
                  <a:pt x="1409" y="756"/>
                </a:cubicBezTo>
                <a:cubicBezTo>
                  <a:pt x="1349" y="696"/>
                  <a:pt x="1254" y="670"/>
                  <a:pt x="1126" y="670"/>
                </a:cubicBezTo>
                <a:cubicBezTo>
                  <a:pt x="1066" y="670"/>
                  <a:pt x="997" y="678"/>
                  <a:pt x="945" y="696"/>
                </a:cubicBezTo>
                <a:cubicBezTo>
                  <a:pt x="885" y="713"/>
                  <a:pt x="834" y="747"/>
                  <a:pt x="782" y="773"/>
                </a:cubicBezTo>
                <a:cubicBezTo>
                  <a:pt x="730" y="807"/>
                  <a:pt x="688" y="842"/>
                  <a:pt x="645" y="885"/>
                </a:cubicBezTo>
                <a:cubicBezTo>
                  <a:pt x="601" y="928"/>
                  <a:pt x="559" y="971"/>
                  <a:pt x="524" y="1014"/>
                </a:cubicBezTo>
                <a:cubicBezTo>
                  <a:pt x="481" y="1073"/>
                  <a:pt x="481" y="1073"/>
                  <a:pt x="481" y="1073"/>
                </a:cubicBezTo>
                <a:cubicBezTo>
                  <a:pt x="9" y="507"/>
                  <a:pt x="9" y="507"/>
                  <a:pt x="9" y="507"/>
                </a:cubicBezTo>
                <a:cubicBezTo>
                  <a:pt x="43" y="472"/>
                  <a:pt x="43" y="472"/>
                  <a:pt x="43" y="472"/>
                </a:cubicBezTo>
                <a:cubicBezTo>
                  <a:pt x="86" y="421"/>
                  <a:pt x="146" y="369"/>
                  <a:pt x="223" y="318"/>
                </a:cubicBezTo>
                <a:cubicBezTo>
                  <a:pt x="301" y="266"/>
                  <a:pt x="387" y="215"/>
                  <a:pt x="490" y="163"/>
                </a:cubicBezTo>
                <a:cubicBezTo>
                  <a:pt x="593" y="120"/>
                  <a:pt x="713" y="77"/>
                  <a:pt x="834" y="43"/>
                </a:cubicBezTo>
                <a:cubicBezTo>
                  <a:pt x="962" y="17"/>
                  <a:pt x="1100" y="0"/>
                  <a:pt x="1237" y="0"/>
                </a:cubicBezTo>
                <a:cubicBezTo>
                  <a:pt x="1401" y="0"/>
                  <a:pt x="1547" y="17"/>
                  <a:pt x="1676" y="60"/>
                </a:cubicBezTo>
                <a:cubicBezTo>
                  <a:pt x="1813" y="103"/>
                  <a:pt x="1925" y="163"/>
                  <a:pt x="2011" y="240"/>
                </a:cubicBezTo>
                <a:cubicBezTo>
                  <a:pt x="2105" y="318"/>
                  <a:pt x="2174" y="412"/>
                  <a:pt x="2217" y="515"/>
                </a:cubicBezTo>
                <a:cubicBezTo>
                  <a:pt x="2268" y="618"/>
                  <a:pt x="2294" y="739"/>
                  <a:pt x="2294" y="868"/>
                </a:cubicBezTo>
                <a:cubicBezTo>
                  <a:pt x="2294" y="988"/>
                  <a:pt x="2268" y="1091"/>
                  <a:pt x="2226" y="1185"/>
                </a:cubicBezTo>
                <a:cubicBezTo>
                  <a:pt x="2182" y="1271"/>
                  <a:pt x="2131" y="1357"/>
                  <a:pt x="2062" y="1426"/>
                </a:cubicBezTo>
                <a:cubicBezTo>
                  <a:pt x="2002" y="1495"/>
                  <a:pt x="1933" y="1555"/>
                  <a:pt x="1856" y="1606"/>
                </a:cubicBezTo>
                <a:cubicBezTo>
                  <a:pt x="1779" y="1658"/>
                  <a:pt x="1710" y="1701"/>
                  <a:pt x="1641" y="1744"/>
                </a:cubicBezTo>
                <a:cubicBezTo>
                  <a:pt x="1581" y="1778"/>
                  <a:pt x="1521" y="1812"/>
                  <a:pt x="1452" y="1855"/>
                </a:cubicBezTo>
                <a:cubicBezTo>
                  <a:pt x="1383" y="1890"/>
                  <a:pt x="1315" y="1933"/>
                  <a:pt x="1246" y="1984"/>
                </a:cubicBezTo>
                <a:cubicBezTo>
                  <a:pt x="1177" y="2036"/>
                  <a:pt x="1117" y="2078"/>
                  <a:pt x="1057" y="2129"/>
                </a:cubicBezTo>
                <a:cubicBezTo>
                  <a:pt x="1040" y="2147"/>
                  <a:pt x="1014" y="2172"/>
                  <a:pt x="997" y="2190"/>
                </a:cubicBezTo>
                <a:cubicBezTo>
                  <a:pt x="2346" y="2190"/>
                  <a:pt x="2346" y="2190"/>
                  <a:pt x="2346" y="2190"/>
                </a:cubicBezTo>
                <a:cubicBezTo>
                  <a:pt x="2346" y="2877"/>
                  <a:pt x="2346" y="2877"/>
                  <a:pt x="2346" y="2877"/>
                </a:cubicBezTo>
                <a:lnTo>
                  <a:pt x="0" y="28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7" name="Freeform 174"/>
          <p:cNvSpPr>
            <a:spLocks noChangeArrowheads="1"/>
          </p:cNvSpPr>
          <p:nvPr/>
        </p:nvSpPr>
        <p:spPr bwMode="auto">
          <a:xfrm>
            <a:off x="8349547" y="4527693"/>
            <a:ext cx="2669348" cy="3247151"/>
          </a:xfrm>
          <a:custGeom>
            <a:avLst/>
            <a:gdLst>
              <a:gd name="T0" fmla="*/ 1306 w 2467"/>
              <a:gd name="T1" fmla="*/ 120 h 2998"/>
              <a:gd name="T2" fmla="*/ 2045 w 2467"/>
              <a:gd name="T3" fmla="*/ 343 h 2998"/>
              <a:gd name="T4" fmla="*/ 2303 w 2467"/>
              <a:gd name="T5" fmla="*/ 928 h 2998"/>
              <a:gd name="T6" fmla="*/ 2088 w 2467"/>
              <a:gd name="T7" fmla="*/ 1452 h 2998"/>
              <a:gd name="T8" fmla="*/ 1676 w 2467"/>
              <a:gd name="T9" fmla="*/ 1752 h 2998"/>
              <a:gd name="T10" fmla="*/ 1281 w 2467"/>
              <a:gd name="T11" fmla="*/ 2001 h 2998"/>
              <a:gd name="T12" fmla="*/ 954 w 2467"/>
              <a:gd name="T13" fmla="*/ 2301 h 2998"/>
              <a:gd name="T14" fmla="*/ 2355 w 2467"/>
              <a:gd name="T15" fmla="*/ 2877 h 2998"/>
              <a:gd name="T16" fmla="*/ 155 w 2467"/>
              <a:gd name="T17" fmla="*/ 2490 h 2998"/>
              <a:gd name="T18" fmla="*/ 490 w 2467"/>
              <a:gd name="T19" fmla="*/ 1898 h 2998"/>
              <a:gd name="T20" fmla="*/ 1186 w 2467"/>
              <a:gd name="T21" fmla="*/ 1460 h 2998"/>
              <a:gd name="T22" fmla="*/ 1581 w 2467"/>
              <a:gd name="T23" fmla="*/ 1177 h 2998"/>
              <a:gd name="T24" fmla="*/ 1521 w 2467"/>
              <a:gd name="T25" fmla="*/ 773 h 2998"/>
              <a:gd name="T26" fmla="*/ 997 w 2467"/>
              <a:gd name="T27" fmla="*/ 704 h 2998"/>
              <a:gd name="T28" fmla="*/ 670 w 2467"/>
              <a:gd name="T29" fmla="*/ 902 h 2998"/>
              <a:gd name="T30" fmla="*/ 155 w 2467"/>
              <a:gd name="T31" fmla="*/ 567 h 2998"/>
              <a:gd name="T32" fmla="*/ 585 w 2467"/>
              <a:gd name="T33" fmla="*/ 275 h 2998"/>
              <a:gd name="T34" fmla="*/ 1306 w 2467"/>
              <a:gd name="T35" fmla="*/ 120 h 2998"/>
              <a:gd name="T36" fmla="*/ 1306 w 2467"/>
              <a:gd name="T37" fmla="*/ 0 h 2998"/>
              <a:gd name="T38" fmla="*/ 542 w 2467"/>
              <a:gd name="T39" fmla="*/ 172 h 2998"/>
              <a:gd name="T40" fmla="*/ 69 w 2467"/>
              <a:gd name="T41" fmla="*/ 489 h 2998"/>
              <a:gd name="T42" fmla="*/ 69 w 2467"/>
              <a:gd name="T43" fmla="*/ 644 h 2998"/>
              <a:gd name="T44" fmla="*/ 559 w 2467"/>
              <a:gd name="T45" fmla="*/ 1220 h 2998"/>
              <a:gd name="T46" fmla="*/ 757 w 2467"/>
              <a:gd name="T47" fmla="*/ 988 h 2998"/>
              <a:gd name="T48" fmla="*/ 1031 w 2467"/>
              <a:gd name="T49" fmla="*/ 816 h 2998"/>
              <a:gd name="T50" fmla="*/ 1444 w 2467"/>
              <a:gd name="T51" fmla="*/ 859 h 2998"/>
              <a:gd name="T52" fmla="*/ 1487 w 2467"/>
              <a:gd name="T53" fmla="*/ 1108 h 2998"/>
              <a:gd name="T54" fmla="*/ 1135 w 2467"/>
              <a:gd name="T55" fmla="*/ 1357 h 2998"/>
              <a:gd name="T56" fmla="*/ 799 w 2467"/>
              <a:gd name="T57" fmla="*/ 1546 h 2998"/>
              <a:gd name="T58" fmla="*/ 413 w 2467"/>
              <a:gd name="T59" fmla="*/ 1812 h 2998"/>
              <a:gd name="T60" fmla="*/ 43 w 2467"/>
              <a:gd name="T61" fmla="*/ 2473 h 2998"/>
              <a:gd name="T62" fmla="*/ 9 w 2467"/>
              <a:gd name="T63" fmla="*/ 2997 h 2998"/>
              <a:gd name="T64" fmla="*/ 2355 w 2467"/>
              <a:gd name="T65" fmla="*/ 2997 h 2998"/>
              <a:gd name="T66" fmla="*/ 2466 w 2467"/>
              <a:gd name="T67" fmla="*/ 2877 h 2998"/>
              <a:gd name="T68" fmla="*/ 2466 w 2467"/>
              <a:gd name="T69" fmla="*/ 2189 h 2998"/>
              <a:gd name="T70" fmla="*/ 1220 w 2467"/>
              <a:gd name="T71" fmla="*/ 2189 h 2998"/>
              <a:gd name="T72" fmla="*/ 1547 w 2467"/>
              <a:gd name="T73" fmla="*/ 1959 h 2998"/>
              <a:gd name="T74" fmla="*/ 1951 w 2467"/>
              <a:gd name="T75" fmla="*/ 1718 h 2998"/>
              <a:gd name="T76" fmla="*/ 2346 w 2467"/>
              <a:gd name="T77" fmla="*/ 1271 h 2998"/>
              <a:gd name="T78" fmla="*/ 2346 w 2467"/>
              <a:gd name="T79" fmla="*/ 550 h 2998"/>
              <a:gd name="T80" fmla="*/ 1762 w 2467"/>
              <a:gd name="T81" fmla="*/ 68 h 2998"/>
              <a:gd name="T82" fmla="*/ 1306 w 2467"/>
              <a:gd name="T83" fmla="*/ 120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67" h="2998">
                <a:moveTo>
                  <a:pt x="1306" y="120"/>
                </a:moveTo>
                <a:lnTo>
                  <a:pt x="1306" y="120"/>
                </a:lnTo>
                <a:cubicBezTo>
                  <a:pt x="1470" y="120"/>
                  <a:pt x="1607" y="137"/>
                  <a:pt x="1727" y="172"/>
                </a:cubicBezTo>
                <a:cubicBezTo>
                  <a:pt x="1856" y="214"/>
                  <a:pt x="1959" y="275"/>
                  <a:pt x="2045" y="343"/>
                </a:cubicBezTo>
                <a:cubicBezTo>
                  <a:pt x="2131" y="412"/>
                  <a:pt x="2191" y="498"/>
                  <a:pt x="2234" y="601"/>
                </a:cubicBezTo>
                <a:cubicBezTo>
                  <a:pt x="2286" y="696"/>
                  <a:pt x="2303" y="807"/>
                  <a:pt x="2303" y="928"/>
                </a:cubicBezTo>
                <a:cubicBezTo>
                  <a:pt x="2303" y="1039"/>
                  <a:pt x="2286" y="1133"/>
                  <a:pt x="2243" y="1220"/>
                </a:cubicBezTo>
                <a:cubicBezTo>
                  <a:pt x="2209" y="1306"/>
                  <a:pt x="2157" y="1383"/>
                  <a:pt x="2088" y="1452"/>
                </a:cubicBezTo>
                <a:cubicBezTo>
                  <a:pt x="2028" y="1512"/>
                  <a:pt x="1959" y="1572"/>
                  <a:pt x="1891" y="1623"/>
                </a:cubicBezTo>
                <a:cubicBezTo>
                  <a:pt x="1822" y="1675"/>
                  <a:pt x="1745" y="1718"/>
                  <a:pt x="1676" y="1752"/>
                </a:cubicBezTo>
                <a:cubicBezTo>
                  <a:pt x="1624" y="1787"/>
                  <a:pt x="1564" y="1821"/>
                  <a:pt x="1487" y="1864"/>
                </a:cubicBezTo>
                <a:cubicBezTo>
                  <a:pt x="1418" y="1907"/>
                  <a:pt x="1349" y="1950"/>
                  <a:pt x="1281" y="2001"/>
                </a:cubicBezTo>
                <a:cubicBezTo>
                  <a:pt x="1212" y="2044"/>
                  <a:pt x="1143" y="2096"/>
                  <a:pt x="1092" y="2146"/>
                </a:cubicBezTo>
                <a:cubicBezTo>
                  <a:pt x="1031" y="2198"/>
                  <a:pt x="989" y="2250"/>
                  <a:pt x="954" y="2301"/>
                </a:cubicBezTo>
                <a:cubicBezTo>
                  <a:pt x="2355" y="2301"/>
                  <a:pt x="2355" y="2301"/>
                  <a:pt x="2355" y="2301"/>
                </a:cubicBezTo>
                <a:cubicBezTo>
                  <a:pt x="2355" y="2877"/>
                  <a:pt x="2355" y="2877"/>
                  <a:pt x="2355" y="2877"/>
                </a:cubicBezTo>
                <a:cubicBezTo>
                  <a:pt x="129" y="2877"/>
                  <a:pt x="129" y="2877"/>
                  <a:pt x="129" y="2877"/>
                </a:cubicBezTo>
                <a:cubicBezTo>
                  <a:pt x="129" y="2739"/>
                  <a:pt x="138" y="2610"/>
                  <a:pt x="155" y="2490"/>
                </a:cubicBezTo>
                <a:cubicBezTo>
                  <a:pt x="181" y="2378"/>
                  <a:pt x="215" y="2267"/>
                  <a:pt x="275" y="2172"/>
                </a:cubicBezTo>
                <a:cubicBezTo>
                  <a:pt x="327" y="2070"/>
                  <a:pt x="396" y="1984"/>
                  <a:pt x="490" y="1898"/>
                </a:cubicBezTo>
                <a:cubicBezTo>
                  <a:pt x="585" y="1812"/>
                  <a:pt x="705" y="1727"/>
                  <a:pt x="851" y="1640"/>
                </a:cubicBezTo>
                <a:cubicBezTo>
                  <a:pt x="980" y="1572"/>
                  <a:pt x="1092" y="1512"/>
                  <a:pt x="1186" y="1460"/>
                </a:cubicBezTo>
                <a:cubicBezTo>
                  <a:pt x="1281" y="1409"/>
                  <a:pt x="1367" y="1357"/>
                  <a:pt x="1427" y="1314"/>
                </a:cubicBezTo>
                <a:cubicBezTo>
                  <a:pt x="1495" y="1271"/>
                  <a:pt x="1547" y="1228"/>
                  <a:pt x="1581" y="1177"/>
                </a:cubicBezTo>
                <a:cubicBezTo>
                  <a:pt x="1616" y="1133"/>
                  <a:pt x="1633" y="1082"/>
                  <a:pt x="1633" y="1022"/>
                </a:cubicBezTo>
                <a:cubicBezTo>
                  <a:pt x="1633" y="928"/>
                  <a:pt x="1590" y="842"/>
                  <a:pt x="1521" y="773"/>
                </a:cubicBezTo>
                <a:cubicBezTo>
                  <a:pt x="1444" y="704"/>
                  <a:pt x="1341" y="670"/>
                  <a:pt x="1195" y="670"/>
                </a:cubicBezTo>
                <a:cubicBezTo>
                  <a:pt x="1126" y="670"/>
                  <a:pt x="1057" y="687"/>
                  <a:pt x="997" y="704"/>
                </a:cubicBezTo>
                <a:cubicBezTo>
                  <a:pt x="937" y="721"/>
                  <a:pt x="877" y="756"/>
                  <a:pt x="825" y="790"/>
                </a:cubicBezTo>
                <a:cubicBezTo>
                  <a:pt x="765" y="824"/>
                  <a:pt x="722" y="859"/>
                  <a:pt x="670" y="902"/>
                </a:cubicBezTo>
                <a:cubicBezTo>
                  <a:pt x="628" y="945"/>
                  <a:pt x="585" y="988"/>
                  <a:pt x="550" y="1039"/>
                </a:cubicBezTo>
                <a:cubicBezTo>
                  <a:pt x="155" y="567"/>
                  <a:pt x="155" y="567"/>
                  <a:pt x="155" y="567"/>
                </a:cubicBezTo>
                <a:cubicBezTo>
                  <a:pt x="189" y="524"/>
                  <a:pt x="250" y="472"/>
                  <a:pt x="327" y="421"/>
                </a:cubicBezTo>
                <a:cubicBezTo>
                  <a:pt x="396" y="369"/>
                  <a:pt x="482" y="318"/>
                  <a:pt x="585" y="275"/>
                </a:cubicBezTo>
                <a:cubicBezTo>
                  <a:pt x="688" y="231"/>
                  <a:pt x="799" y="189"/>
                  <a:pt x="920" y="163"/>
                </a:cubicBezTo>
                <a:cubicBezTo>
                  <a:pt x="1040" y="128"/>
                  <a:pt x="1169" y="120"/>
                  <a:pt x="1306" y="120"/>
                </a:cubicBezTo>
                <a:lnTo>
                  <a:pt x="1306" y="0"/>
                </a:lnTo>
                <a:lnTo>
                  <a:pt x="1306" y="0"/>
                </a:lnTo>
                <a:cubicBezTo>
                  <a:pt x="1160" y="0"/>
                  <a:pt x="1023" y="17"/>
                  <a:pt x="894" y="51"/>
                </a:cubicBezTo>
                <a:cubicBezTo>
                  <a:pt x="765" y="85"/>
                  <a:pt x="645" y="120"/>
                  <a:pt x="542" y="172"/>
                </a:cubicBezTo>
                <a:cubicBezTo>
                  <a:pt x="430" y="223"/>
                  <a:pt x="335" y="275"/>
                  <a:pt x="258" y="326"/>
                </a:cubicBezTo>
                <a:cubicBezTo>
                  <a:pt x="172" y="386"/>
                  <a:pt x="112" y="438"/>
                  <a:pt x="69" y="489"/>
                </a:cubicBezTo>
                <a:cubicBezTo>
                  <a:pt x="0" y="567"/>
                  <a:pt x="0" y="567"/>
                  <a:pt x="0" y="567"/>
                </a:cubicBezTo>
                <a:cubicBezTo>
                  <a:pt x="69" y="644"/>
                  <a:pt x="69" y="644"/>
                  <a:pt x="69" y="644"/>
                </a:cubicBezTo>
                <a:cubicBezTo>
                  <a:pt x="464" y="1116"/>
                  <a:pt x="464" y="1116"/>
                  <a:pt x="464" y="1116"/>
                </a:cubicBezTo>
                <a:cubicBezTo>
                  <a:pt x="559" y="1220"/>
                  <a:pt x="559" y="1220"/>
                  <a:pt x="559" y="1220"/>
                </a:cubicBezTo>
                <a:cubicBezTo>
                  <a:pt x="645" y="1108"/>
                  <a:pt x="645" y="1108"/>
                  <a:pt x="645" y="1108"/>
                </a:cubicBezTo>
                <a:cubicBezTo>
                  <a:pt x="679" y="1065"/>
                  <a:pt x="714" y="1022"/>
                  <a:pt x="757" y="988"/>
                </a:cubicBezTo>
                <a:cubicBezTo>
                  <a:pt x="791" y="945"/>
                  <a:pt x="834" y="910"/>
                  <a:pt x="885" y="884"/>
                </a:cubicBezTo>
                <a:cubicBezTo>
                  <a:pt x="928" y="850"/>
                  <a:pt x="980" y="833"/>
                  <a:pt x="1031" y="816"/>
                </a:cubicBezTo>
                <a:cubicBezTo>
                  <a:pt x="1083" y="799"/>
                  <a:pt x="1135" y="790"/>
                  <a:pt x="1195" y="790"/>
                </a:cubicBezTo>
                <a:cubicBezTo>
                  <a:pt x="1306" y="790"/>
                  <a:pt x="1392" y="816"/>
                  <a:pt x="1444" y="859"/>
                </a:cubicBezTo>
                <a:cubicBezTo>
                  <a:pt x="1487" y="902"/>
                  <a:pt x="1513" y="953"/>
                  <a:pt x="1513" y="1022"/>
                </a:cubicBezTo>
                <a:cubicBezTo>
                  <a:pt x="1513" y="1056"/>
                  <a:pt x="1504" y="1082"/>
                  <a:pt x="1487" y="1108"/>
                </a:cubicBezTo>
                <a:cubicBezTo>
                  <a:pt x="1461" y="1151"/>
                  <a:pt x="1418" y="1185"/>
                  <a:pt x="1367" y="1220"/>
                </a:cubicBezTo>
                <a:cubicBezTo>
                  <a:pt x="1306" y="1262"/>
                  <a:pt x="1229" y="1306"/>
                  <a:pt x="1135" y="1357"/>
                </a:cubicBezTo>
                <a:cubicBezTo>
                  <a:pt x="1040" y="1409"/>
                  <a:pt x="928" y="1469"/>
                  <a:pt x="799" y="1546"/>
                </a:cubicBezTo>
                <a:lnTo>
                  <a:pt x="799" y="1546"/>
                </a:lnTo>
                <a:lnTo>
                  <a:pt x="799" y="1546"/>
                </a:lnTo>
                <a:cubicBezTo>
                  <a:pt x="645" y="1632"/>
                  <a:pt x="516" y="1718"/>
                  <a:pt x="413" y="1812"/>
                </a:cubicBezTo>
                <a:cubicBezTo>
                  <a:pt x="310" y="1907"/>
                  <a:pt x="232" y="2010"/>
                  <a:pt x="172" y="2112"/>
                </a:cubicBezTo>
                <a:cubicBezTo>
                  <a:pt x="112" y="2224"/>
                  <a:pt x="69" y="2344"/>
                  <a:pt x="43" y="2473"/>
                </a:cubicBezTo>
                <a:cubicBezTo>
                  <a:pt x="26" y="2593"/>
                  <a:pt x="9" y="2731"/>
                  <a:pt x="9" y="2877"/>
                </a:cubicBezTo>
                <a:cubicBezTo>
                  <a:pt x="9" y="2997"/>
                  <a:pt x="9" y="2997"/>
                  <a:pt x="9" y="2997"/>
                </a:cubicBezTo>
                <a:cubicBezTo>
                  <a:pt x="129" y="2997"/>
                  <a:pt x="129" y="2997"/>
                  <a:pt x="129" y="2997"/>
                </a:cubicBezTo>
                <a:cubicBezTo>
                  <a:pt x="2355" y="2997"/>
                  <a:pt x="2355" y="2997"/>
                  <a:pt x="2355" y="2997"/>
                </a:cubicBezTo>
                <a:cubicBezTo>
                  <a:pt x="2466" y="2997"/>
                  <a:pt x="2466" y="2997"/>
                  <a:pt x="2466" y="2997"/>
                </a:cubicBezTo>
                <a:cubicBezTo>
                  <a:pt x="2466" y="2877"/>
                  <a:pt x="2466" y="2877"/>
                  <a:pt x="2466" y="2877"/>
                </a:cubicBezTo>
                <a:cubicBezTo>
                  <a:pt x="2466" y="2301"/>
                  <a:pt x="2466" y="2301"/>
                  <a:pt x="2466" y="2301"/>
                </a:cubicBezTo>
                <a:cubicBezTo>
                  <a:pt x="2466" y="2189"/>
                  <a:pt x="2466" y="2189"/>
                  <a:pt x="2466" y="2189"/>
                </a:cubicBezTo>
                <a:cubicBezTo>
                  <a:pt x="2355" y="2189"/>
                  <a:pt x="2355" y="2189"/>
                  <a:pt x="2355" y="2189"/>
                </a:cubicBezTo>
                <a:cubicBezTo>
                  <a:pt x="1220" y="2189"/>
                  <a:pt x="1220" y="2189"/>
                  <a:pt x="1220" y="2189"/>
                </a:cubicBezTo>
                <a:cubicBezTo>
                  <a:pt x="1255" y="2155"/>
                  <a:pt x="1298" y="2121"/>
                  <a:pt x="1349" y="2087"/>
                </a:cubicBezTo>
                <a:cubicBezTo>
                  <a:pt x="1410" y="2044"/>
                  <a:pt x="1478" y="2001"/>
                  <a:pt x="1547" y="1959"/>
                </a:cubicBezTo>
                <a:cubicBezTo>
                  <a:pt x="1616" y="1924"/>
                  <a:pt x="1684" y="1881"/>
                  <a:pt x="1736" y="1855"/>
                </a:cubicBezTo>
                <a:cubicBezTo>
                  <a:pt x="1805" y="1812"/>
                  <a:pt x="1882" y="1769"/>
                  <a:pt x="1951" y="1718"/>
                </a:cubicBezTo>
                <a:cubicBezTo>
                  <a:pt x="2037" y="1666"/>
                  <a:pt x="2105" y="1598"/>
                  <a:pt x="2174" y="1529"/>
                </a:cubicBezTo>
                <a:cubicBezTo>
                  <a:pt x="2243" y="1452"/>
                  <a:pt x="2303" y="1366"/>
                  <a:pt x="2346" y="1271"/>
                </a:cubicBezTo>
                <a:cubicBezTo>
                  <a:pt x="2398" y="1168"/>
                  <a:pt x="2423" y="1056"/>
                  <a:pt x="2423" y="928"/>
                </a:cubicBezTo>
                <a:cubicBezTo>
                  <a:pt x="2423" y="790"/>
                  <a:pt x="2398" y="670"/>
                  <a:pt x="2346" y="550"/>
                </a:cubicBezTo>
                <a:cubicBezTo>
                  <a:pt x="2295" y="438"/>
                  <a:pt x="2217" y="335"/>
                  <a:pt x="2114" y="257"/>
                </a:cubicBezTo>
                <a:cubicBezTo>
                  <a:pt x="2020" y="172"/>
                  <a:pt x="1899" y="111"/>
                  <a:pt x="1762" y="68"/>
                </a:cubicBezTo>
                <a:cubicBezTo>
                  <a:pt x="1633" y="25"/>
                  <a:pt x="1478" y="0"/>
                  <a:pt x="1306" y="0"/>
                </a:cubicBezTo>
                <a:lnTo>
                  <a:pt x="1306" y="1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" name="Freeform 175"/>
          <p:cNvSpPr>
            <a:spLocks noChangeArrowheads="1"/>
          </p:cNvSpPr>
          <p:nvPr/>
        </p:nvSpPr>
        <p:spPr bwMode="auto">
          <a:xfrm>
            <a:off x="5818679" y="8858818"/>
            <a:ext cx="5042635" cy="2717103"/>
          </a:xfrm>
          <a:custGeom>
            <a:avLst/>
            <a:gdLst>
              <a:gd name="T0" fmla="*/ 0 w 4658"/>
              <a:gd name="T1" fmla="*/ 0 h 2510"/>
              <a:gd name="T2" fmla="*/ 0 w 4658"/>
              <a:gd name="T3" fmla="*/ 0 h 2510"/>
              <a:gd name="T4" fmla="*/ 0 w 4658"/>
              <a:gd name="T5" fmla="*/ 2509 h 2510"/>
              <a:gd name="T6" fmla="*/ 3411 w 4658"/>
              <a:gd name="T7" fmla="*/ 2509 h 2510"/>
              <a:gd name="T8" fmla="*/ 4657 w 4658"/>
              <a:gd name="T9" fmla="*/ 1255 h 2510"/>
              <a:gd name="T10" fmla="*/ 4657 w 4658"/>
              <a:gd name="T11" fmla="*/ 1255 h 2510"/>
              <a:gd name="T12" fmla="*/ 3411 w 4658"/>
              <a:gd name="T13" fmla="*/ 0 h 2510"/>
              <a:gd name="T14" fmla="*/ 0 w 4658"/>
              <a:gd name="T15" fmla="*/ 0 h 2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8" h="2510">
                <a:moveTo>
                  <a:pt x="0" y="0"/>
                </a:moveTo>
                <a:lnTo>
                  <a:pt x="0" y="0"/>
                </a:lnTo>
                <a:cubicBezTo>
                  <a:pt x="0" y="2509"/>
                  <a:pt x="0" y="2509"/>
                  <a:pt x="0" y="2509"/>
                </a:cubicBezTo>
                <a:cubicBezTo>
                  <a:pt x="3411" y="2509"/>
                  <a:pt x="3411" y="2509"/>
                  <a:pt x="3411" y="2509"/>
                </a:cubicBezTo>
                <a:cubicBezTo>
                  <a:pt x="4099" y="2509"/>
                  <a:pt x="4657" y="1942"/>
                  <a:pt x="4657" y="1255"/>
                </a:cubicBezTo>
                <a:lnTo>
                  <a:pt x="4657" y="1255"/>
                </a:lnTo>
                <a:cubicBezTo>
                  <a:pt x="4657" y="567"/>
                  <a:pt x="4099" y="0"/>
                  <a:pt x="3411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" name="Freeform 178"/>
          <p:cNvSpPr>
            <a:spLocks noChangeArrowheads="1"/>
          </p:cNvSpPr>
          <p:nvPr/>
        </p:nvSpPr>
        <p:spPr bwMode="auto">
          <a:xfrm>
            <a:off x="4180776" y="8748990"/>
            <a:ext cx="2569070" cy="3590967"/>
          </a:xfrm>
          <a:custGeom>
            <a:avLst/>
            <a:gdLst>
              <a:gd name="T0" fmla="*/ 1968 w 2373"/>
              <a:gd name="T1" fmla="*/ 0 h 3317"/>
              <a:gd name="T2" fmla="*/ 1968 w 2373"/>
              <a:gd name="T3" fmla="*/ 2036 h 3317"/>
              <a:gd name="T4" fmla="*/ 2372 w 2373"/>
              <a:gd name="T5" fmla="*/ 2036 h 3317"/>
              <a:gd name="T6" fmla="*/ 2372 w 2373"/>
              <a:gd name="T7" fmla="*/ 2612 h 3317"/>
              <a:gd name="T8" fmla="*/ 1968 w 2373"/>
              <a:gd name="T9" fmla="*/ 2612 h 3317"/>
              <a:gd name="T10" fmla="*/ 1968 w 2373"/>
              <a:gd name="T11" fmla="*/ 3316 h 3317"/>
              <a:gd name="T12" fmla="*/ 1349 w 2373"/>
              <a:gd name="T13" fmla="*/ 3316 h 3317"/>
              <a:gd name="T14" fmla="*/ 1349 w 2373"/>
              <a:gd name="T15" fmla="*/ 2612 h 3317"/>
              <a:gd name="T16" fmla="*/ 0 w 2373"/>
              <a:gd name="T17" fmla="*/ 2612 h 3317"/>
              <a:gd name="T18" fmla="*/ 0 w 2373"/>
              <a:gd name="T19" fmla="*/ 2045 h 3317"/>
              <a:gd name="T20" fmla="*/ 1547 w 2373"/>
              <a:gd name="T21" fmla="*/ 0 h 3317"/>
              <a:gd name="T22" fmla="*/ 1968 w 2373"/>
              <a:gd name="T23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3" h="3317">
                <a:moveTo>
                  <a:pt x="1968" y="0"/>
                </a:moveTo>
                <a:lnTo>
                  <a:pt x="1968" y="2036"/>
                </a:lnTo>
                <a:lnTo>
                  <a:pt x="2372" y="2036"/>
                </a:lnTo>
                <a:lnTo>
                  <a:pt x="2372" y="2612"/>
                </a:lnTo>
                <a:lnTo>
                  <a:pt x="1968" y="2612"/>
                </a:lnTo>
                <a:lnTo>
                  <a:pt x="1968" y="3316"/>
                </a:lnTo>
                <a:lnTo>
                  <a:pt x="1349" y="3316"/>
                </a:lnTo>
                <a:lnTo>
                  <a:pt x="1349" y="2612"/>
                </a:lnTo>
                <a:lnTo>
                  <a:pt x="0" y="2612"/>
                </a:lnTo>
                <a:lnTo>
                  <a:pt x="0" y="2045"/>
                </a:lnTo>
                <a:lnTo>
                  <a:pt x="1547" y="0"/>
                </a:lnTo>
                <a:lnTo>
                  <a:pt x="196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" name="Freeform 179"/>
          <p:cNvSpPr>
            <a:spLocks noChangeArrowheads="1"/>
          </p:cNvSpPr>
          <p:nvPr/>
        </p:nvSpPr>
        <p:spPr bwMode="auto">
          <a:xfrm>
            <a:off x="4849307" y="9789988"/>
            <a:ext cx="864317" cy="1165154"/>
          </a:xfrm>
          <a:custGeom>
            <a:avLst/>
            <a:gdLst>
              <a:gd name="T0" fmla="*/ 0 w 800"/>
              <a:gd name="T1" fmla="*/ 1074 h 1075"/>
              <a:gd name="T2" fmla="*/ 799 w 800"/>
              <a:gd name="T3" fmla="*/ 1074 h 1075"/>
              <a:gd name="T4" fmla="*/ 799 w 800"/>
              <a:gd name="T5" fmla="*/ 0 h 1075"/>
              <a:gd name="T6" fmla="*/ 0 w 800"/>
              <a:gd name="T7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0" h="1075">
                <a:moveTo>
                  <a:pt x="0" y="1074"/>
                </a:moveTo>
                <a:lnTo>
                  <a:pt x="799" y="1074"/>
                </a:lnTo>
                <a:lnTo>
                  <a:pt x="799" y="0"/>
                </a:lnTo>
                <a:lnTo>
                  <a:pt x="0" y="107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" name="Freeform 180"/>
          <p:cNvSpPr>
            <a:spLocks noChangeArrowheads="1"/>
          </p:cNvSpPr>
          <p:nvPr/>
        </p:nvSpPr>
        <p:spPr bwMode="auto">
          <a:xfrm>
            <a:off x="3937547" y="8552607"/>
            <a:ext cx="2831706" cy="3844056"/>
          </a:xfrm>
          <a:custGeom>
            <a:avLst/>
            <a:gdLst>
              <a:gd name="T0" fmla="*/ 2199 w 2613"/>
              <a:gd name="T1" fmla="*/ 0 h 3550"/>
              <a:gd name="T2" fmla="*/ 2088 w 2613"/>
              <a:gd name="T3" fmla="*/ 0 h 3550"/>
              <a:gd name="T4" fmla="*/ 1667 w 2613"/>
              <a:gd name="T5" fmla="*/ 0 h 3550"/>
              <a:gd name="T6" fmla="*/ 1607 w 2613"/>
              <a:gd name="T7" fmla="*/ 0 h 3550"/>
              <a:gd name="T8" fmla="*/ 1572 w 2613"/>
              <a:gd name="T9" fmla="*/ 43 h 3550"/>
              <a:gd name="T10" fmla="*/ 26 w 2613"/>
              <a:gd name="T11" fmla="*/ 2088 h 3550"/>
              <a:gd name="T12" fmla="*/ 0 w 2613"/>
              <a:gd name="T13" fmla="*/ 2114 h 3550"/>
              <a:gd name="T14" fmla="*/ 0 w 2613"/>
              <a:gd name="T15" fmla="*/ 2157 h 3550"/>
              <a:gd name="T16" fmla="*/ 0 w 2613"/>
              <a:gd name="T17" fmla="*/ 2724 h 3550"/>
              <a:gd name="T18" fmla="*/ 0 w 2613"/>
              <a:gd name="T19" fmla="*/ 2835 h 3550"/>
              <a:gd name="T20" fmla="*/ 120 w 2613"/>
              <a:gd name="T21" fmla="*/ 2835 h 3550"/>
              <a:gd name="T22" fmla="*/ 1357 w 2613"/>
              <a:gd name="T23" fmla="*/ 2835 h 3550"/>
              <a:gd name="T24" fmla="*/ 1357 w 2613"/>
              <a:gd name="T25" fmla="*/ 3428 h 3550"/>
              <a:gd name="T26" fmla="*/ 1357 w 2613"/>
              <a:gd name="T27" fmla="*/ 3549 h 3550"/>
              <a:gd name="T28" fmla="*/ 1469 w 2613"/>
              <a:gd name="T29" fmla="*/ 3549 h 3550"/>
              <a:gd name="T30" fmla="*/ 2088 w 2613"/>
              <a:gd name="T31" fmla="*/ 3549 h 3550"/>
              <a:gd name="T32" fmla="*/ 2199 w 2613"/>
              <a:gd name="T33" fmla="*/ 3549 h 3550"/>
              <a:gd name="T34" fmla="*/ 2199 w 2613"/>
              <a:gd name="T35" fmla="*/ 3428 h 3550"/>
              <a:gd name="T36" fmla="*/ 2199 w 2613"/>
              <a:gd name="T37" fmla="*/ 2835 h 3550"/>
              <a:gd name="T38" fmla="*/ 2492 w 2613"/>
              <a:gd name="T39" fmla="*/ 2835 h 3550"/>
              <a:gd name="T40" fmla="*/ 2612 w 2613"/>
              <a:gd name="T41" fmla="*/ 2835 h 3550"/>
              <a:gd name="T42" fmla="*/ 2612 w 2613"/>
              <a:gd name="T43" fmla="*/ 2724 h 3550"/>
              <a:gd name="T44" fmla="*/ 2612 w 2613"/>
              <a:gd name="T45" fmla="*/ 2148 h 3550"/>
              <a:gd name="T46" fmla="*/ 2612 w 2613"/>
              <a:gd name="T47" fmla="*/ 2037 h 3550"/>
              <a:gd name="T48" fmla="*/ 2492 w 2613"/>
              <a:gd name="T49" fmla="*/ 2037 h 3550"/>
              <a:gd name="T50" fmla="*/ 2199 w 2613"/>
              <a:gd name="T51" fmla="*/ 2037 h 3550"/>
              <a:gd name="T52" fmla="*/ 2199 w 2613"/>
              <a:gd name="T53" fmla="*/ 112 h 3550"/>
              <a:gd name="T54" fmla="*/ 2199 w 2613"/>
              <a:gd name="T55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13" h="3550">
                <a:moveTo>
                  <a:pt x="2199" y="0"/>
                </a:moveTo>
                <a:lnTo>
                  <a:pt x="2088" y="0"/>
                </a:lnTo>
                <a:lnTo>
                  <a:pt x="1667" y="0"/>
                </a:lnTo>
                <a:lnTo>
                  <a:pt x="1607" y="0"/>
                </a:lnTo>
                <a:lnTo>
                  <a:pt x="1572" y="43"/>
                </a:lnTo>
                <a:lnTo>
                  <a:pt x="26" y="2088"/>
                </a:lnTo>
                <a:lnTo>
                  <a:pt x="0" y="2114"/>
                </a:lnTo>
                <a:lnTo>
                  <a:pt x="0" y="2157"/>
                </a:lnTo>
                <a:lnTo>
                  <a:pt x="0" y="2724"/>
                </a:lnTo>
                <a:lnTo>
                  <a:pt x="0" y="2835"/>
                </a:lnTo>
                <a:lnTo>
                  <a:pt x="120" y="2835"/>
                </a:lnTo>
                <a:lnTo>
                  <a:pt x="1357" y="2835"/>
                </a:lnTo>
                <a:lnTo>
                  <a:pt x="1357" y="3428"/>
                </a:lnTo>
                <a:lnTo>
                  <a:pt x="1357" y="3549"/>
                </a:lnTo>
                <a:lnTo>
                  <a:pt x="1469" y="3549"/>
                </a:lnTo>
                <a:lnTo>
                  <a:pt x="2088" y="3549"/>
                </a:lnTo>
                <a:lnTo>
                  <a:pt x="2199" y="3549"/>
                </a:lnTo>
                <a:lnTo>
                  <a:pt x="2199" y="3428"/>
                </a:lnTo>
                <a:lnTo>
                  <a:pt x="2199" y="2835"/>
                </a:lnTo>
                <a:lnTo>
                  <a:pt x="2492" y="2835"/>
                </a:lnTo>
                <a:lnTo>
                  <a:pt x="2612" y="2835"/>
                </a:lnTo>
                <a:lnTo>
                  <a:pt x="2612" y="2724"/>
                </a:lnTo>
                <a:lnTo>
                  <a:pt x="2612" y="2148"/>
                </a:lnTo>
                <a:lnTo>
                  <a:pt x="2612" y="2037"/>
                </a:lnTo>
                <a:lnTo>
                  <a:pt x="2492" y="2037"/>
                </a:lnTo>
                <a:lnTo>
                  <a:pt x="2199" y="2037"/>
                </a:lnTo>
                <a:lnTo>
                  <a:pt x="2199" y="112"/>
                </a:lnTo>
                <a:lnTo>
                  <a:pt x="2199" y="0"/>
                </a:lnTo>
              </a:path>
            </a:pathLst>
          </a:custGeom>
          <a:solidFill>
            <a:schemeClr val="accent4"/>
          </a:solidFill>
          <a:ln w="1143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" name="Freeform 181"/>
          <p:cNvSpPr>
            <a:spLocks noChangeArrowheads="1"/>
          </p:cNvSpPr>
          <p:nvPr/>
        </p:nvSpPr>
        <p:spPr bwMode="auto">
          <a:xfrm>
            <a:off x="4916162" y="9621547"/>
            <a:ext cx="740158" cy="1045773"/>
          </a:xfrm>
          <a:custGeom>
            <a:avLst/>
            <a:gdLst>
              <a:gd name="T0" fmla="*/ 0 w 465"/>
              <a:gd name="T1" fmla="*/ 619 h 620"/>
              <a:gd name="T2" fmla="*/ 464 w 465"/>
              <a:gd name="T3" fmla="*/ 0 h 620"/>
              <a:gd name="T4" fmla="*/ 464 w 465"/>
              <a:gd name="T5" fmla="*/ 619 h 620"/>
              <a:gd name="T6" fmla="*/ 0 w 465"/>
              <a:gd name="T7" fmla="*/ 619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5" h="620">
                <a:moveTo>
                  <a:pt x="0" y="619"/>
                </a:moveTo>
                <a:lnTo>
                  <a:pt x="464" y="0"/>
                </a:lnTo>
                <a:lnTo>
                  <a:pt x="464" y="619"/>
                </a:lnTo>
                <a:lnTo>
                  <a:pt x="0" y="619"/>
                </a:lnTo>
              </a:path>
            </a:pathLst>
          </a:custGeom>
          <a:solidFill>
            <a:schemeClr val="bg2"/>
          </a:solidFill>
          <a:ln w="1143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" name="Freeform 182"/>
          <p:cNvSpPr>
            <a:spLocks noChangeArrowheads="1"/>
          </p:cNvSpPr>
          <p:nvPr/>
        </p:nvSpPr>
        <p:spPr bwMode="auto">
          <a:xfrm>
            <a:off x="14848624" y="8858818"/>
            <a:ext cx="5042635" cy="2717103"/>
          </a:xfrm>
          <a:custGeom>
            <a:avLst/>
            <a:gdLst>
              <a:gd name="T0" fmla="*/ 0 w 4658"/>
              <a:gd name="T1" fmla="*/ 0 h 2510"/>
              <a:gd name="T2" fmla="*/ 0 w 4658"/>
              <a:gd name="T3" fmla="*/ 0 h 2510"/>
              <a:gd name="T4" fmla="*/ 0 w 4658"/>
              <a:gd name="T5" fmla="*/ 2509 h 2510"/>
              <a:gd name="T6" fmla="*/ 3411 w 4658"/>
              <a:gd name="T7" fmla="*/ 2509 h 2510"/>
              <a:gd name="T8" fmla="*/ 4657 w 4658"/>
              <a:gd name="T9" fmla="*/ 1255 h 2510"/>
              <a:gd name="T10" fmla="*/ 4657 w 4658"/>
              <a:gd name="T11" fmla="*/ 1255 h 2510"/>
              <a:gd name="T12" fmla="*/ 3411 w 4658"/>
              <a:gd name="T13" fmla="*/ 0 h 2510"/>
              <a:gd name="T14" fmla="*/ 0 w 4658"/>
              <a:gd name="T15" fmla="*/ 0 h 2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8" h="2510">
                <a:moveTo>
                  <a:pt x="0" y="0"/>
                </a:moveTo>
                <a:lnTo>
                  <a:pt x="0" y="0"/>
                </a:lnTo>
                <a:cubicBezTo>
                  <a:pt x="0" y="2509"/>
                  <a:pt x="0" y="2509"/>
                  <a:pt x="0" y="2509"/>
                </a:cubicBezTo>
                <a:cubicBezTo>
                  <a:pt x="3411" y="2509"/>
                  <a:pt x="3411" y="2509"/>
                  <a:pt x="3411" y="2509"/>
                </a:cubicBezTo>
                <a:cubicBezTo>
                  <a:pt x="4099" y="2509"/>
                  <a:pt x="4657" y="1942"/>
                  <a:pt x="4657" y="1255"/>
                </a:cubicBezTo>
                <a:lnTo>
                  <a:pt x="4657" y="1255"/>
                </a:lnTo>
                <a:cubicBezTo>
                  <a:pt x="4657" y="567"/>
                  <a:pt x="4099" y="0"/>
                  <a:pt x="3411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6" name="Freeform 183"/>
          <p:cNvSpPr>
            <a:spLocks noChangeArrowheads="1"/>
          </p:cNvSpPr>
          <p:nvPr/>
        </p:nvSpPr>
        <p:spPr bwMode="auto">
          <a:xfrm>
            <a:off x="12933761" y="8686910"/>
            <a:ext cx="2616822" cy="3834505"/>
          </a:xfrm>
          <a:custGeom>
            <a:avLst/>
            <a:gdLst>
              <a:gd name="T0" fmla="*/ 1143 w 2416"/>
              <a:gd name="T1" fmla="*/ 3540 h 3541"/>
              <a:gd name="T2" fmla="*/ 1143 w 2416"/>
              <a:gd name="T3" fmla="*/ 3540 h 3541"/>
              <a:gd name="T4" fmla="*/ 473 w 2416"/>
              <a:gd name="T5" fmla="*/ 3376 h 3541"/>
              <a:gd name="T6" fmla="*/ 18 w 2416"/>
              <a:gd name="T7" fmla="*/ 2929 h 3541"/>
              <a:gd name="T8" fmla="*/ 0 w 2416"/>
              <a:gd name="T9" fmla="*/ 2887 h 3541"/>
              <a:gd name="T10" fmla="*/ 430 w 2416"/>
              <a:gd name="T11" fmla="*/ 2431 h 3541"/>
              <a:gd name="T12" fmla="*/ 473 w 2416"/>
              <a:gd name="T13" fmla="*/ 2483 h 3541"/>
              <a:gd name="T14" fmla="*/ 774 w 2416"/>
              <a:gd name="T15" fmla="*/ 2766 h 3541"/>
              <a:gd name="T16" fmla="*/ 1152 w 2416"/>
              <a:gd name="T17" fmla="*/ 2870 h 3541"/>
              <a:gd name="T18" fmla="*/ 1521 w 2416"/>
              <a:gd name="T19" fmla="*/ 2724 h 3541"/>
              <a:gd name="T20" fmla="*/ 1667 w 2416"/>
              <a:gd name="T21" fmla="*/ 2354 h 3541"/>
              <a:gd name="T22" fmla="*/ 1530 w 2416"/>
              <a:gd name="T23" fmla="*/ 1993 h 3541"/>
              <a:gd name="T24" fmla="*/ 1186 w 2416"/>
              <a:gd name="T25" fmla="*/ 1864 h 3541"/>
              <a:gd name="T26" fmla="*/ 928 w 2416"/>
              <a:gd name="T27" fmla="*/ 1924 h 3541"/>
              <a:gd name="T28" fmla="*/ 739 w 2416"/>
              <a:gd name="T29" fmla="*/ 2105 h 3541"/>
              <a:gd name="T30" fmla="*/ 722 w 2416"/>
              <a:gd name="T31" fmla="*/ 2131 h 3541"/>
              <a:gd name="T32" fmla="*/ 95 w 2416"/>
              <a:gd name="T33" fmla="*/ 2131 h 3541"/>
              <a:gd name="T34" fmla="*/ 95 w 2416"/>
              <a:gd name="T35" fmla="*/ 2071 h 3541"/>
              <a:gd name="T36" fmla="*/ 112 w 2416"/>
              <a:gd name="T37" fmla="*/ 1950 h 3541"/>
              <a:gd name="T38" fmla="*/ 164 w 2416"/>
              <a:gd name="T39" fmla="*/ 1718 h 3541"/>
              <a:gd name="T40" fmla="*/ 224 w 2416"/>
              <a:gd name="T41" fmla="*/ 1392 h 3541"/>
              <a:gd name="T42" fmla="*/ 292 w 2416"/>
              <a:gd name="T43" fmla="*/ 1031 h 3541"/>
              <a:gd name="T44" fmla="*/ 473 w 2416"/>
              <a:gd name="T45" fmla="*/ 52 h 3541"/>
              <a:gd name="T46" fmla="*/ 481 w 2416"/>
              <a:gd name="T47" fmla="*/ 0 h 3541"/>
              <a:gd name="T48" fmla="*/ 2208 w 2416"/>
              <a:gd name="T49" fmla="*/ 0 h 3541"/>
              <a:gd name="T50" fmla="*/ 2208 w 2416"/>
              <a:gd name="T51" fmla="*/ 696 h 3541"/>
              <a:gd name="T52" fmla="*/ 1031 w 2416"/>
              <a:gd name="T53" fmla="*/ 696 h 3541"/>
              <a:gd name="T54" fmla="*/ 928 w 2416"/>
              <a:gd name="T55" fmla="*/ 1271 h 3541"/>
              <a:gd name="T56" fmla="*/ 988 w 2416"/>
              <a:gd name="T57" fmla="*/ 1246 h 3541"/>
              <a:gd name="T58" fmla="*/ 1280 w 2416"/>
              <a:gd name="T59" fmla="*/ 1203 h 3541"/>
              <a:gd name="T60" fmla="*/ 1727 w 2416"/>
              <a:gd name="T61" fmla="*/ 1280 h 3541"/>
              <a:gd name="T62" fmla="*/ 2088 w 2416"/>
              <a:gd name="T63" fmla="*/ 1521 h 3541"/>
              <a:gd name="T64" fmla="*/ 2329 w 2416"/>
              <a:gd name="T65" fmla="*/ 1881 h 3541"/>
              <a:gd name="T66" fmla="*/ 2415 w 2416"/>
              <a:gd name="T67" fmla="*/ 2346 h 3541"/>
              <a:gd name="T68" fmla="*/ 2320 w 2416"/>
              <a:gd name="T69" fmla="*/ 2835 h 3541"/>
              <a:gd name="T70" fmla="*/ 2054 w 2416"/>
              <a:gd name="T71" fmla="*/ 3213 h 3541"/>
              <a:gd name="T72" fmla="*/ 1650 w 2416"/>
              <a:gd name="T73" fmla="*/ 3454 h 3541"/>
              <a:gd name="T74" fmla="*/ 1143 w 2416"/>
              <a:gd name="T75" fmla="*/ 3540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16" h="3541">
                <a:moveTo>
                  <a:pt x="1143" y="3540"/>
                </a:moveTo>
                <a:lnTo>
                  <a:pt x="1143" y="3540"/>
                </a:lnTo>
                <a:cubicBezTo>
                  <a:pt x="894" y="3540"/>
                  <a:pt x="671" y="3488"/>
                  <a:pt x="473" y="3376"/>
                </a:cubicBezTo>
                <a:cubicBezTo>
                  <a:pt x="275" y="3265"/>
                  <a:pt x="121" y="3119"/>
                  <a:pt x="18" y="2929"/>
                </a:cubicBezTo>
                <a:cubicBezTo>
                  <a:pt x="0" y="2887"/>
                  <a:pt x="0" y="2887"/>
                  <a:pt x="0" y="2887"/>
                </a:cubicBezTo>
                <a:cubicBezTo>
                  <a:pt x="430" y="2431"/>
                  <a:pt x="430" y="2431"/>
                  <a:pt x="430" y="2431"/>
                </a:cubicBezTo>
                <a:cubicBezTo>
                  <a:pt x="473" y="2483"/>
                  <a:pt x="473" y="2483"/>
                  <a:pt x="473" y="2483"/>
                </a:cubicBezTo>
                <a:cubicBezTo>
                  <a:pt x="550" y="2603"/>
                  <a:pt x="653" y="2698"/>
                  <a:pt x="774" y="2766"/>
                </a:cubicBezTo>
                <a:cubicBezTo>
                  <a:pt x="894" y="2835"/>
                  <a:pt x="1023" y="2870"/>
                  <a:pt x="1152" y="2870"/>
                </a:cubicBezTo>
                <a:cubicBezTo>
                  <a:pt x="1306" y="2870"/>
                  <a:pt x="1427" y="2818"/>
                  <a:pt x="1521" y="2724"/>
                </a:cubicBezTo>
                <a:cubicBezTo>
                  <a:pt x="1616" y="2637"/>
                  <a:pt x="1667" y="2517"/>
                  <a:pt x="1667" y="2354"/>
                </a:cubicBezTo>
                <a:cubicBezTo>
                  <a:pt x="1667" y="2208"/>
                  <a:pt x="1616" y="2088"/>
                  <a:pt x="1530" y="1993"/>
                </a:cubicBezTo>
                <a:cubicBezTo>
                  <a:pt x="1444" y="1907"/>
                  <a:pt x="1332" y="1864"/>
                  <a:pt x="1186" y="1864"/>
                </a:cubicBezTo>
                <a:cubicBezTo>
                  <a:pt x="1100" y="1864"/>
                  <a:pt x="1014" y="1881"/>
                  <a:pt x="928" y="1924"/>
                </a:cubicBezTo>
                <a:cubicBezTo>
                  <a:pt x="851" y="1967"/>
                  <a:pt x="791" y="2027"/>
                  <a:pt x="739" y="2105"/>
                </a:cubicBezTo>
                <a:cubicBezTo>
                  <a:pt x="722" y="2131"/>
                  <a:pt x="722" y="2131"/>
                  <a:pt x="722" y="2131"/>
                </a:cubicBezTo>
                <a:cubicBezTo>
                  <a:pt x="95" y="2131"/>
                  <a:pt x="95" y="2131"/>
                  <a:pt x="95" y="2131"/>
                </a:cubicBezTo>
                <a:cubicBezTo>
                  <a:pt x="95" y="2071"/>
                  <a:pt x="95" y="2071"/>
                  <a:pt x="95" y="2071"/>
                </a:cubicBezTo>
                <a:cubicBezTo>
                  <a:pt x="95" y="2062"/>
                  <a:pt x="95" y="2045"/>
                  <a:pt x="112" y="1950"/>
                </a:cubicBezTo>
                <a:cubicBezTo>
                  <a:pt x="129" y="1881"/>
                  <a:pt x="146" y="1804"/>
                  <a:pt x="164" y="1718"/>
                </a:cubicBezTo>
                <a:cubicBezTo>
                  <a:pt x="181" y="1624"/>
                  <a:pt x="198" y="1512"/>
                  <a:pt x="224" y="1392"/>
                </a:cubicBezTo>
                <a:cubicBezTo>
                  <a:pt x="241" y="1271"/>
                  <a:pt x="267" y="1151"/>
                  <a:pt x="292" y="1031"/>
                </a:cubicBezTo>
                <a:cubicBezTo>
                  <a:pt x="344" y="747"/>
                  <a:pt x="404" y="421"/>
                  <a:pt x="473" y="52"/>
                </a:cubicBezTo>
                <a:cubicBezTo>
                  <a:pt x="481" y="0"/>
                  <a:pt x="481" y="0"/>
                  <a:pt x="481" y="0"/>
                </a:cubicBezTo>
                <a:cubicBezTo>
                  <a:pt x="2208" y="0"/>
                  <a:pt x="2208" y="0"/>
                  <a:pt x="2208" y="0"/>
                </a:cubicBezTo>
                <a:cubicBezTo>
                  <a:pt x="2208" y="696"/>
                  <a:pt x="2208" y="696"/>
                  <a:pt x="2208" y="696"/>
                </a:cubicBezTo>
                <a:cubicBezTo>
                  <a:pt x="1031" y="696"/>
                  <a:pt x="1031" y="696"/>
                  <a:pt x="1031" y="696"/>
                </a:cubicBezTo>
                <a:cubicBezTo>
                  <a:pt x="928" y="1271"/>
                  <a:pt x="928" y="1271"/>
                  <a:pt x="928" y="1271"/>
                </a:cubicBezTo>
                <a:cubicBezTo>
                  <a:pt x="945" y="1254"/>
                  <a:pt x="971" y="1246"/>
                  <a:pt x="988" y="1246"/>
                </a:cubicBezTo>
                <a:cubicBezTo>
                  <a:pt x="1066" y="1211"/>
                  <a:pt x="1169" y="1203"/>
                  <a:pt x="1280" y="1203"/>
                </a:cubicBezTo>
                <a:cubicBezTo>
                  <a:pt x="1435" y="1203"/>
                  <a:pt x="1590" y="1228"/>
                  <a:pt x="1727" y="1280"/>
                </a:cubicBezTo>
                <a:cubicBezTo>
                  <a:pt x="1865" y="1340"/>
                  <a:pt x="1985" y="1418"/>
                  <a:pt x="2088" y="1521"/>
                </a:cubicBezTo>
                <a:cubicBezTo>
                  <a:pt x="2191" y="1615"/>
                  <a:pt x="2269" y="1735"/>
                  <a:pt x="2329" y="1881"/>
                </a:cubicBezTo>
                <a:cubicBezTo>
                  <a:pt x="2380" y="2019"/>
                  <a:pt x="2415" y="2174"/>
                  <a:pt x="2415" y="2346"/>
                </a:cubicBezTo>
                <a:cubicBezTo>
                  <a:pt x="2415" y="2517"/>
                  <a:pt x="2380" y="2689"/>
                  <a:pt x="2320" y="2835"/>
                </a:cubicBezTo>
                <a:cubicBezTo>
                  <a:pt x="2251" y="2981"/>
                  <a:pt x="2165" y="3102"/>
                  <a:pt x="2054" y="3213"/>
                </a:cubicBezTo>
                <a:cubicBezTo>
                  <a:pt x="1942" y="3316"/>
                  <a:pt x="1805" y="3394"/>
                  <a:pt x="1650" y="3454"/>
                </a:cubicBezTo>
                <a:cubicBezTo>
                  <a:pt x="1495" y="3514"/>
                  <a:pt x="1324" y="3540"/>
                  <a:pt x="1143" y="35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7" name="Freeform 184"/>
          <p:cNvSpPr>
            <a:spLocks noChangeArrowheads="1"/>
          </p:cNvSpPr>
          <p:nvPr/>
        </p:nvSpPr>
        <p:spPr bwMode="auto">
          <a:xfrm>
            <a:off x="12857358" y="8629608"/>
            <a:ext cx="2745752" cy="3953884"/>
          </a:xfrm>
          <a:custGeom>
            <a:avLst/>
            <a:gdLst>
              <a:gd name="T0" fmla="*/ 2217 w 2536"/>
              <a:gd name="T1" fmla="*/ 112 h 3653"/>
              <a:gd name="T2" fmla="*/ 1049 w 2536"/>
              <a:gd name="T3" fmla="*/ 688 h 3653"/>
              <a:gd name="T4" fmla="*/ 1083 w 2536"/>
              <a:gd name="T5" fmla="*/ 1349 h 3653"/>
              <a:gd name="T6" fmla="*/ 1779 w 2536"/>
              <a:gd name="T7" fmla="*/ 1392 h 3653"/>
              <a:gd name="T8" fmla="*/ 2346 w 2536"/>
              <a:gd name="T9" fmla="*/ 1951 h 3653"/>
              <a:gd name="T10" fmla="*/ 2329 w 2536"/>
              <a:gd name="T11" fmla="*/ 2861 h 3653"/>
              <a:gd name="T12" fmla="*/ 1693 w 2536"/>
              <a:gd name="T13" fmla="*/ 3454 h 3653"/>
              <a:gd name="T14" fmla="*/ 568 w 2536"/>
              <a:gd name="T15" fmla="*/ 3377 h 3653"/>
              <a:gd name="T16" fmla="*/ 490 w 2536"/>
              <a:gd name="T17" fmla="*/ 2569 h 3653"/>
              <a:gd name="T18" fmla="*/ 1221 w 2536"/>
              <a:gd name="T19" fmla="*/ 2973 h 3653"/>
              <a:gd name="T20" fmla="*/ 1788 w 2536"/>
              <a:gd name="T21" fmla="*/ 2406 h 3653"/>
              <a:gd name="T22" fmla="*/ 1255 w 2536"/>
              <a:gd name="T23" fmla="*/ 1856 h 3653"/>
              <a:gd name="T24" fmla="*/ 765 w 2536"/>
              <a:gd name="T25" fmla="*/ 2123 h 3653"/>
              <a:gd name="T26" fmla="*/ 241 w 2536"/>
              <a:gd name="T27" fmla="*/ 2019 h 3653"/>
              <a:gd name="T28" fmla="*/ 344 w 2536"/>
              <a:gd name="T29" fmla="*/ 1452 h 3653"/>
              <a:gd name="T30" fmla="*/ 602 w 2536"/>
              <a:gd name="T31" fmla="*/ 112 h 3653"/>
              <a:gd name="T32" fmla="*/ 2338 w 2536"/>
              <a:gd name="T33" fmla="*/ 0 h 3653"/>
              <a:gd name="T34" fmla="*/ 2217 w 2536"/>
              <a:gd name="T35" fmla="*/ 0 h 3653"/>
              <a:gd name="T36" fmla="*/ 507 w 2536"/>
              <a:gd name="T37" fmla="*/ 0 h 3653"/>
              <a:gd name="T38" fmla="*/ 301 w 2536"/>
              <a:gd name="T39" fmla="*/ 1066 h 3653"/>
              <a:gd name="T40" fmla="*/ 172 w 2536"/>
              <a:gd name="T41" fmla="*/ 1753 h 3653"/>
              <a:gd name="T42" fmla="*/ 104 w 2536"/>
              <a:gd name="T43" fmla="*/ 2123 h 3653"/>
              <a:gd name="T44" fmla="*/ 224 w 2536"/>
              <a:gd name="T45" fmla="*/ 2234 h 3653"/>
              <a:gd name="T46" fmla="*/ 825 w 2536"/>
              <a:gd name="T47" fmla="*/ 2234 h 3653"/>
              <a:gd name="T48" fmla="*/ 1032 w 2536"/>
              <a:gd name="T49" fmla="*/ 2028 h 3653"/>
              <a:gd name="T50" fmla="*/ 1556 w 2536"/>
              <a:gd name="T51" fmla="*/ 2088 h 3653"/>
              <a:gd name="T52" fmla="*/ 1547 w 2536"/>
              <a:gd name="T53" fmla="*/ 2741 h 3653"/>
              <a:gd name="T54" fmla="*/ 877 w 2536"/>
              <a:gd name="T55" fmla="*/ 2767 h 3653"/>
              <a:gd name="T56" fmla="*/ 507 w 2536"/>
              <a:gd name="T57" fmla="*/ 2389 h 3653"/>
              <a:gd name="T58" fmla="*/ 52 w 2536"/>
              <a:gd name="T59" fmla="*/ 2870 h 3653"/>
              <a:gd name="T60" fmla="*/ 35 w 2536"/>
              <a:gd name="T61" fmla="*/ 3007 h 3653"/>
              <a:gd name="T62" fmla="*/ 1212 w 2536"/>
              <a:gd name="T63" fmla="*/ 3652 h 3653"/>
              <a:gd name="T64" fmla="*/ 2157 w 2536"/>
              <a:gd name="T65" fmla="*/ 3308 h 3653"/>
              <a:gd name="T66" fmla="*/ 2535 w 2536"/>
              <a:gd name="T67" fmla="*/ 2398 h 3653"/>
              <a:gd name="T68" fmla="*/ 2200 w 2536"/>
              <a:gd name="T69" fmla="*/ 1530 h 3653"/>
              <a:gd name="T70" fmla="*/ 1349 w 2536"/>
              <a:gd name="T71" fmla="*/ 1195 h 3653"/>
              <a:gd name="T72" fmla="*/ 1143 w 2536"/>
              <a:gd name="T73" fmla="*/ 808 h 3653"/>
              <a:gd name="T74" fmla="*/ 2338 w 2536"/>
              <a:gd name="T75" fmla="*/ 808 h 3653"/>
              <a:gd name="T76" fmla="*/ 2338 w 2536"/>
              <a:gd name="T77" fmla="*/ 112 h 3653"/>
              <a:gd name="T78" fmla="*/ 2217 w 2536"/>
              <a:gd name="T79" fmla="*/ 112 h 3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36" h="3653">
                <a:moveTo>
                  <a:pt x="2217" y="112"/>
                </a:moveTo>
                <a:lnTo>
                  <a:pt x="2217" y="112"/>
                </a:lnTo>
                <a:cubicBezTo>
                  <a:pt x="2217" y="688"/>
                  <a:pt x="2217" y="688"/>
                  <a:pt x="2217" y="688"/>
                </a:cubicBezTo>
                <a:cubicBezTo>
                  <a:pt x="1049" y="688"/>
                  <a:pt x="1049" y="688"/>
                  <a:pt x="1049" y="688"/>
                </a:cubicBezTo>
                <a:cubicBezTo>
                  <a:pt x="911" y="1444"/>
                  <a:pt x="911" y="1444"/>
                  <a:pt x="911" y="1444"/>
                </a:cubicBezTo>
                <a:cubicBezTo>
                  <a:pt x="954" y="1409"/>
                  <a:pt x="1006" y="1375"/>
                  <a:pt x="1083" y="1349"/>
                </a:cubicBezTo>
                <a:cubicBezTo>
                  <a:pt x="1152" y="1323"/>
                  <a:pt x="1238" y="1306"/>
                  <a:pt x="1349" y="1306"/>
                </a:cubicBezTo>
                <a:cubicBezTo>
                  <a:pt x="1496" y="1306"/>
                  <a:pt x="1642" y="1332"/>
                  <a:pt x="1779" y="1392"/>
                </a:cubicBezTo>
                <a:cubicBezTo>
                  <a:pt x="1908" y="1444"/>
                  <a:pt x="2020" y="1513"/>
                  <a:pt x="2114" y="1607"/>
                </a:cubicBezTo>
                <a:cubicBezTo>
                  <a:pt x="2217" y="1701"/>
                  <a:pt x="2286" y="1822"/>
                  <a:pt x="2346" y="1951"/>
                </a:cubicBezTo>
                <a:cubicBezTo>
                  <a:pt x="2398" y="2088"/>
                  <a:pt x="2424" y="2234"/>
                  <a:pt x="2424" y="2398"/>
                </a:cubicBezTo>
                <a:cubicBezTo>
                  <a:pt x="2424" y="2569"/>
                  <a:pt x="2389" y="2724"/>
                  <a:pt x="2329" y="2861"/>
                </a:cubicBezTo>
                <a:cubicBezTo>
                  <a:pt x="2269" y="2999"/>
                  <a:pt x="2192" y="3119"/>
                  <a:pt x="2080" y="3222"/>
                </a:cubicBezTo>
                <a:cubicBezTo>
                  <a:pt x="1977" y="3317"/>
                  <a:pt x="1848" y="3394"/>
                  <a:pt x="1693" y="3454"/>
                </a:cubicBezTo>
                <a:cubicBezTo>
                  <a:pt x="1547" y="3506"/>
                  <a:pt x="1393" y="3540"/>
                  <a:pt x="1212" y="3540"/>
                </a:cubicBezTo>
                <a:cubicBezTo>
                  <a:pt x="971" y="3540"/>
                  <a:pt x="757" y="3480"/>
                  <a:pt x="568" y="3377"/>
                </a:cubicBezTo>
                <a:cubicBezTo>
                  <a:pt x="379" y="3274"/>
                  <a:pt x="233" y="3128"/>
                  <a:pt x="138" y="2947"/>
                </a:cubicBezTo>
                <a:cubicBezTo>
                  <a:pt x="490" y="2569"/>
                  <a:pt x="490" y="2569"/>
                  <a:pt x="490" y="2569"/>
                </a:cubicBezTo>
                <a:cubicBezTo>
                  <a:pt x="576" y="2698"/>
                  <a:pt x="688" y="2793"/>
                  <a:pt x="817" y="2861"/>
                </a:cubicBezTo>
                <a:cubicBezTo>
                  <a:pt x="946" y="2939"/>
                  <a:pt x="1083" y="2973"/>
                  <a:pt x="1221" y="2973"/>
                </a:cubicBezTo>
                <a:cubicBezTo>
                  <a:pt x="1384" y="2973"/>
                  <a:pt x="1521" y="2922"/>
                  <a:pt x="1633" y="2818"/>
                </a:cubicBezTo>
                <a:cubicBezTo>
                  <a:pt x="1736" y="2715"/>
                  <a:pt x="1788" y="2578"/>
                  <a:pt x="1788" y="2406"/>
                </a:cubicBezTo>
                <a:cubicBezTo>
                  <a:pt x="1788" y="2243"/>
                  <a:pt x="1736" y="2114"/>
                  <a:pt x="1642" y="2011"/>
                </a:cubicBezTo>
                <a:cubicBezTo>
                  <a:pt x="1539" y="1908"/>
                  <a:pt x="1410" y="1856"/>
                  <a:pt x="1255" y="1856"/>
                </a:cubicBezTo>
                <a:cubicBezTo>
                  <a:pt x="1152" y="1856"/>
                  <a:pt x="1057" y="1882"/>
                  <a:pt x="971" y="1925"/>
                </a:cubicBezTo>
                <a:cubicBezTo>
                  <a:pt x="886" y="1976"/>
                  <a:pt x="817" y="2037"/>
                  <a:pt x="765" y="2123"/>
                </a:cubicBezTo>
                <a:cubicBezTo>
                  <a:pt x="224" y="2123"/>
                  <a:pt x="224" y="2123"/>
                  <a:pt x="224" y="2123"/>
                </a:cubicBezTo>
                <a:cubicBezTo>
                  <a:pt x="224" y="2114"/>
                  <a:pt x="224" y="2079"/>
                  <a:pt x="241" y="2019"/>
                </a:cubicBezTo>
                <a:cubicBezTo>
                  <a:pt x="250" y="1951"/>
                  <a:pt x="267" y="1873"/>
                  <a:pt x="284" y="1779"/>
                </a:cubicBezTo>
                <a:cubicBezTo>
                  <a:pt x="301" y="1684"/>
                  <a:pt x="327" y="1573"/>
                  <a:pt x="344" y="1452"/>
                </a:cubicBezTo>
                <a:cubicBezTo>
                  <a:pt x="370" y="1332"/>
                  <a:pt x="387" y="1212"/>
                  <a:pt x="413" y="1092"/>
                </a:cubicBezTo>
                <a:cubicBezTo>
                  <a:pt x="473" y="799"/>
                  <a:pt x="533" y="473"/>
                  <a:pt x="602" y="112"/>
                </a:cubicBezTo>
                <a:cubicBezTo>
                  <a:pt x="2217" y="112"/>
                  <a:pt x="2217" y="112"/>
                  <a:pt x="2217" y="112"/>
                </a:cubicBezTo>
                <a:lnTo>
                  <a:pt x="2338" y="0"/>
                </a:lnTo>
                <a:lnTo>
                  <a:pt x="2338" y="0"/>
                </a:lnTo>
                <a:cubicBezTo>
                  <a:pt x="2217" y="0"/>
                  <a:pt x="2217" y="0"/>
                  <a:pt x="2217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490" y="86"/>
                  <a:pt x="490" y="86"/>
                  <a:pt x="490" y="86"/>
                </a:cubicBezTo>
                <a:cubicBezTo>
                  <a:pt x="413" y="464"/>
                  <a:pt x="353" y="791"/>
                  <a:pt x="301" y="1066"/>
                </a:cubicBezTo>
                <a:cubicBezTo>
                  <a:pt x="275" y="1195"/>
                  <a:pt x="258" y="1315"/>
                  <a:pt x="233" y="1435"/>
                </a:cubicBezTo>
                <a:cubicBezTo>
                  <a:pt x="207" y="1555"/>
                  <a:pt x="190" y="1659"/>
                  <a:pt x="172" y="1753"/>
                </a:cubicBezTo>
                <a:cubicBezTo>
                  <a:pt x="155" y="1848"/>
                  <a:pt x="138" y="1925"/>
                  <a:pt x="129" y="1994"/>
                </a:cubicBezTo>
                <a:cubicBezTo>
                  <a:pt x="112" y="2088"/>
                  <a:pt x="104" y="2105"/>
                  <a:pt x="104" y="2123"/>
                </a:cubicBezTo>
                <a:cubicBezTo>
                  <a:pt x="104" y="2234"/>
                  <a:pt x="104" y="2234"/>
                  <a:pt x="104" y="2234"/>
                </a:cubicBezTo>
                <a:cubicBezTo>
                  <a:pt x="224" y="2234"/>
                  <a:pt x="224" y="2234"/>
                  <a:pt x="224" y="2234"/>
                </a:cubicBezTo>
                <a:cubicBezTo>
                  <a:pt x="765" y="2234"/>
                  <a:pt x="765" y="2234"/>
                  <a:pt x="765" y="2234"/>
                </a:cubicBezTo>
                <a:cubicBezTo>
                  <a:pt x="825" y="2234"/>
                  <a:pt x="825" y="2234"/>
                  <a:pt x="825" y="2234"/>
                </a:cubicBezTo>
                <a:cubicBezTo>
                  <a:pt x="860" y="2183"/>
                  <a:pt x="860" y="2183"/>
                  <a:pt x="860" y="2183"/>
                </a:cubicBezTo>
                <a:cubicBezTo>
                  <a:pt x="903" y="2123"/>
                  <a:pt x="954" y="2071"/>
                  <a:pt x="1032" y="2028"/>
                </a:cubicBezTo>
                <a:cubicBezTo>
                  <a:pt x="1100" y="1994"/>
                  <a:pt x="1178" y="1968"/>
                  <a:pt x="1255" y="1968"/>
                </a:cubicBezTo>
                <a:cubicBezTo>
                  <a:pt x="1384" y="1968"/>
                  <a:pt x="1478" y="2011"/>
                  <a:pt x="1556" y="2088"/>
                </a:cubicBezTo>
                <a:cubicBezTo>
                  <a:pt x="1633" y="2165"/>
                  <a:pt x="1676" y="2277"/>
                  <a:pt x="1676" y="2406"/>
                </a:cubicBezTo>
                <a:cubicBezTo>
                  <a:pt x="1676" y="2552"/>
                  <a:pt x="1633" y="2655"/>
                  <a:pt x="1547" y="2741"/>
                </a:cubicBezTo>
                <a:cubicBezTo>
                  <a:pt x="1461" y="2818"/>
                  <a:pt x="1358" y="2861"/>
                  <a:pt x="1221" y="2861"/>
                </a:cubicBezTo>
                <a:cubicBezTo>
                  <a:pt x="1100" y="2861"/>
                  <a:pt x="989" y="2827"/>
                  <a:pt x="877" y="2767"/>
                </a:cubicBezTo>
                <a:cubicBezTo>
                  <a:pt x="757" y="2698"/>
                  <a:pt x="662" y="2612"/>
                  <a:pt x="585" y="2501"/>
                </a:cubicBezTo>
                <a:cubicBezTo>
                  <a:pt x="507" y="2389"/>
                  <a:pt x="507" y="2389"/>
                  <a:pt x="507" y="2389"/>
                </a:cubicBezTo>
                <a:cubicBezTo>
                  <a:pt x="413" y="2492"/>
                  <a:pt x="413" y="2492"/>
                  <a:pt x="413" y="2492"/>
                </a:cubicBezTo>
                <a:cubicBezTo>
                  <a:pt x="52" y="2870"/>
                  <a:pt x="52" y="2870"/>
                  <a:pt x="52" y="2870"/>
                </a:cubicBezTo>
                <a:cubicBezTo>
                  <a:pt x="0" y="2930"/>
                  <a:pt x="0" y="2930"/>
                  <a:pt x="0" y="2930"/>
                </a:cubicBezTo>
                <a:cubicBezTo>
                  <a:pt x="35" y="3007"/>
                  <a:pt x="35" y="3007"/>
                  <a:pt x="35" y="3007"/>
                </a:cubicBezTo>
                <a:cubicBezTo>
                  <a:pt x="146" y="3205"/>
                  <a:pt x="310" y="3368"/>
                  <a:pt x="516" y="3480"/>
                </a:cubicBezTo>
                <a:cubicBezTo>
                  <a:pt x="722" y="3592"/>
                  <a:pt x="954" y="3652"/>
                  <a:pt x="1212" y="3652"/>
                </a:cubicBezTo>
                <a:cubicBezTo>
                  <a:pt x="1401" y="3652"/>
                  <a:pt x="1573" y="3617"/>
                  <a:pt x="1736" y="3557"/>
                </a:cubicBezTo>
                <a:cubicBezTo>
                  <a:pt x="1899" y="3497"/>
                  <a:pt x="2037" y="3411"/>
                  <a:pt x="2157" y="3308"/>
                </a:cubicBezTo>
                <a:cubicBezTo>
                  <a:pt x="2277" y="3196"/>
                  <a:pt x="2372" y="3059"/>
                  <a:pt x="2441" y="2904"/>
                </a:cubicBezTo>
                <a:cubicBezTo>
                  <a:pt x="2501" y="2750"/>
                  <a:pt x="2535" y="2578"/>
                  <a:pt x="2535" y="2398"/>
                </a:cubicBezTo>
                <a:cubicBezTo>
                  <a:pt x="2535" y="2217"/>
                  <a:pt x="2509" y="2054"/>
                  <a:pt x="2449" y="1908"/>
                </a:cubicBezTo>
                <a:cubicBezTo>
                  <a:pt x="2389" y="1762"/>
                  <a:pt x="2303" y="1633"/>
                  <a:pt x="2200" y="1530"/>
                </a:cubicBezTo>
                <a:cubicBezTo>
                  <a:pt x="2088" y="1426"/>
                  <a:pt x="1968" y="1341"/>
                  <a:pt x="1813" y="1280"/>
                </a:cubicBezTo>
                <a:cubicBezTo>
                  <a:pt x="1676" y="1220"/>
                  <a:pt x="1513" y="1195"/>
                  <a:pt x="1349" y="1195"/>
                </a:cubicBezTo>
                <a:cubicBezTo>
                  <a:pt x="1238" y="1195"/>
                  <a:pt x="1152" y="1203"/>
                  <a:pt x="1066" y="1229"/>
                </a:cubicBezTo>
                <a:cubicBezTo>
                  <a:pt x="1143" y="808"/>
                  <a:pt x="1143" y="808"/>
                  <a:pt x="1143" y="808"/>
                </a:cubicBezTo>
                <a:cubicBezTo>
                  <a:pt x="2217" y="808"/>
                  <a:pt x="2217" y="808"/>
                  <a:pt x="2217" y="808"/>
                </a:cubicBezTo>
                <a:cubicBezTo>
                  <a:pt x="2338" y="808"/>
                  <a:pt x="2338" y="808"/>
                  <a:pt x="2338" y="808"/>
                </a:cubicBezTo>
                <a:cubicBezTo>
                  <a:pt x="2338" y="688"/>
                  <a:pt x="2338" y="688"/>
                  <a:pt x="2338" y="688"/>
                </a:cubicBezTo>
                <a:cubicBezTo>
                  <a:pt x="2338" y="112"/>
                  <a:pt x="2338" y="112"/>
                  <a:pt x="2338" y="112"/>
                </a:cubicBezTo>
                <a:cubicBezTo>
                  <a:pt x="2338" y="0"/>
                  <a:pt x="2338" y="0"/>
                  <a:pt x="2338" y="0"/>
                </a:cubicBezTo>
                <a:lnTo>
                  <a:pt x="2217" y="1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8" name="Freeform 185"/>
          <p:cNvSpPr>
            <a:spLocks noChangeArrowheads="1"/>
          </p:cNvSpPr>
          <p:nvPr/>
        </p:nvSpPr>
        <p:spPr bwMode="auto">
          <a:xfrm>
            <a:off x="17751960" y="4742576"/>
            <a:ext cx="5042635" cy="2707553"/>
          </a:xfrm>
          <a:custGeom>
            <a:avLst/>
            <a:gdLst>
              <a:gd name="T0" fmla="*/ 0 w 4658"/>
              <a:gd name="T1" fmla="*/ 0 h 2500"/>
              <a:gd name="T2" fmla="*/ 0 w 4658"/>
              <a:gd name="T3" fmla="*/ 0 h 2500"/>
              <a:gd name="T4" fmla="*/ 0 w 4658"/>
              <a:gd name="T5" fmla="*/ 2499 h 2500"/>
              <a:gd name="T6" fmla="*/ 3402 w 4658"/>
              <a:gd name="T7" fmla="*/ 2499 h 2500"/>
              <a:gd name="T8" fmla="*/ 4657 w 4658"/>
              <a:gd name="T9" fmla="*/ 1246 h 2500"/>
              <a:gd name="T10" fmla="*/ 4657 w 4658"/>
              <a:gd name="T11" fmla="*/ 1246 h 2500"/>
              <a:gd name="T12" fmla="*/ 3402 w 4658"/>
              <a:gd name="T13" fmla="*/ 0 h 2500"/>
              <a:gd name="T14" fmla="*/ 0 w 4658"/>
              <a:gd name="T15" fmla="*/ 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8" h="2500">
                <a:moveTo>
                  <a:pt x="0" y="0"/>
                </a:moveTo>
                <a:lnTo>
                  <a:pt x="0" y="0"/>
                </a:lnTo>
                <a:cubicBezTo>
                  <a:pt x="0" y="2499"/>
                  <a:pt x="0" y="2499"/>
                  <a:pt x="0" y="2499"/>
                </a:cubicBezTo>
                <a:cubicBezTo>
                  <a:pt x="3402" y="2499"/>
                  <a:pt x="3402" y="2499"/>
                  <a:pt x="3402" y="2499"/>
                </a:cubicBezTo>
                <a:cubicBezTo>
                  <a:pt x="4098" y="2499"/>
                  <a:pt x="4657" y="1941"/>
                  <a:pt x="4657" y="1246"/>
                </a:cubicBezTo>
                <a:lnTo>
                  <a:pt x="4657" y="1246"/>
                </a:lnTo>
                <a:cubicBezTo>
                  <a:pt x="4657" y="559"/>
                  <a:pt x="4098" y="0"/>
                  <a:pt x="3402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9" name="Freeform 186"/>
          <p:cNvSpPr>
            <a:spLocks noChangeArrowheads="1"/>
          </p:cNvSpPr>
          <p:nvPr/>
        </p:nvSpPr>
        <p:spPr bwMode="auto">
          <a:xfrm>
            <a:off x="15946925" y="4408311"/>
            <a:ext cx="2607272" cy="3853606"/>
          </a:xfrm>
          <a:custGeom>
            <a:avLst/>
            <a:gdLst>
              <a:gd name="T0" fmla="*/ 1143 w 2407"/>
              <a:gd name="T1" fmla="*/ 3556 h 3557"/>
              <a:gd name="T2" fmla="*/ 1143 w 2407"/>
              <a:gd name="T3" fmla="*/ 3556 h 3557"/>
              <a:gd name="T4" fmla="*/ 498 w 2407"/>
              <a:gd name="T5" fmla="*/ 3435 h 3557"/>
              <a:gd name="T6" fmla="*/ 26 w 2407"/>
              <a:gd name="T7" fmla="*/ 3075 h 3557"/>
              <a:gd name="T8" fmla="*/ 0 w 2407"/>
              <a:gd name="T9" fmla="*/ 3040 h 3557"/>
              <a:gd name="T10" fmla="*/ 421 w 2407"/>
              <a:gd name="T11" fmla="*/ 2499 h 3557"/>
              <a:gd name="T12" fmla="*/ 464 w 2407"/>
              <a:gd name="T13" fmla="*/ 2559 h 3557"/>
              <a:gd name="T14" fmla="*/ 739 w 2407"/>
              <a:gd name="T15" fmla="*/ 2782 h 3557"/>
              <a:gd name="T16" fmla="*/ 1126 w 2407"/>
              <a:gd name="T17" fmla="*/ 2860 h 3557"/>
              <a:gd name="T18" fmla="*/ 1521 w 2407"/>
              <a:gd name="T19" fmla="*/ 2757 h 3557"/>
              <a:gd name="T20" fmla="*/ 1650 w 2407"/>
              <a:gd name="T21" fmla="*/ 2456 h 3557"/>
              <a:gd name="T22" fmla="*/ 1495 w 2407"/>
              <a:gd name="T23" fmla="*/ 2113 h 3557"/>
              <a:gd name="T24" fmla="*/ 1014 w 2407"/>
              <a:gd name="T25" fmla="*/ 1993 h 3557"/>
              <a:gd name="T26" fmla="*/ 825 w 2407"/>
              <a:gd name="T27" fmla="*/ 1993 h 3557"/>
              <a:gd name="T28" fmla="*/ 825 w 2407"/>
              <a:gd name="T29" fmla="*/ 1409 h 3557"/>
              <a:gd name="T30" fmla="*/ 1031 w 2407"/>
              <a:gd name="T31" fmla="*/ 1409 h 3557"/>
              <a:gd name="T32" fmla="*/ 1435 w 2407"/>
              <a:gd name="T33" fmla="*/ 1289 h 3557"/>
              <a:gd name="T34" fmla="*/ 1572 w 2407"/>
              <a:gd name="T35" fmla="*/ 996 h 3557"/>
              <a:gd name="T36" fmla="*/ 1469 w 2407"/>
              <a:gd name="T37" fmla="*/ 756 h 3557"/>
              <a:gd name="T38" fmla="*/ 1160 w 2407"/>
              <a:gd name="T39" fmla="*/ 670 h 3557"/>
              <a:gd name="T40" fmla="*/ 808 w 2407"/>
              <a:gd name="T41" fmla="*/ 765 h 3557"/>
              <a:gd name="T42" fmla="*/ 558 w 2407"/>
              <a:gd name="T43" fmla="*/ 1022 h 3557"/>
              <a:gd name="T44" fmla="*/ 516 w 2407"/>
              <a:gd name="T45" fmla="*/ 1091 h 3557"/>
              <a:gd name="T46" fmla="*/ 43 w 2407"/>
              <a:gd name="T47" fmla="*/ 550 h 3557"/>
              <a:gd name="T48" fmla="*/ 69 w 2407"/>
              <a:gd name="T49" fmla="*/ 515 h 3557"/>
              <a:gd name="T50" fmla="*/ 266 w 2407"/>
              <a:gd name="T51" fmla="*/ 301 h 3557"/>
              <a:gd name="T52" fmla="*/ 541 w 2407"/>
              <a:gd name="T53" fmla="*/ 146 h 3557"/>
              <a:gd name="T54" fmla="*/ 868 w 2407"/>
              <a:gd name="T55" fmla="*/ 43 h 3557"/>
              <a:gd name="T56" fmla="*/ 1229 w 2407"/>
              <a:gd name="T57" fmla="*/ 0 h 3557"/>
              <a:gd name="T58" fmla="*/ 1676 w 2407"/>
              <a:gd name="T59" fmla="*/ 69 h 3557"/>
              <a:gd name="T60" fmla="*/ 2036 w 2407"/>
              <a:gd name="T61" fmla="*/ 249 h 3557"/>
              <a:gd name="T62" fmla="*/ 2268 w 2407"/>
              <a:gd name="T63" fmla="*/ 533 h 3557"/>
              <a:gd name="T64" fmla="*/ 2346 w 2407"/>
              <a:gd name="T65" fmla="*/ 902 h 3557"/>
              <a:gd name="T66" fmla="*/ 2303 w 2407"/>
              <a:gd name="T67" fmla="*/ 1194 h 3557"/>
              <a:gd name="T68" fmla="*/ 2174 w 2407"/>
              <a:gd name="T69" fmla="*/ 1443 h 3557"/>
              <a:gd name="T70" fmla="*/ 1976 w 2407"/>
              <a:gd name="T71" fmla="*/ 1632 h 3557"/>
              <a:gd name="T72" fmla="*/ 1890 w 2407"/>
              <a:gd name="T73" fmla="*/ 1675 h 3557"/>
              <a:gd name="T74" fmla="*/ 2217 w 2407"/>
              <a:gd name="T75" fmla="*/ 1924 h 3557"/>
              <a:gd name="T76" fmla="*/ 2406 w 2407"/>
              <a:gd name="T77" fmla="*/ 2525 h 3557"/>
              <a:gd name="T78" fmla="*/ 2311 w 2407"/>
              <a:gd name="T79" fmla="*/ 2954 h 3557"/>
              <a:gd name="T80" fmla="*/ 2054 w 2407"/>
              <a:gd name="T81" fmla="*/ 3281 h 3557"/>
              <a:gd name="T82" fmla="*/ 1658 w 2407"/>
              <a:gd name="T83" fmla="*/ 3487 h 3557"/>
              <a:gd name="T84" fmla="*/ 1143 w 2407"/>
              <a:gd name="T85" fmla="*/ 3556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7" h="3557">
                <a:moveTo>
                  <a:pt x="1143" y="3556"/>
                </a:moveTo>
                <a:lnTo>
                  <a:pt x="1143" y="3556"/>
                </a:lnTo>
                <a:cubicBezTo>
                  <a:pt x="902" y="3556"/>
                  <a:pt x="687" y="3513"/>
                  <a:pt x="498" y="3435"/>
                </a:cubicBezTo>
                <a:cubicBezTo>
                  <a:pt x="309" y="3350"/>
                  <a:pt x="155" y="3229"/>
                  <a:pt x="26" y="3075"/>
                </a:cubicBezTo>
                <a:cubicBezTo>
                  <a:pt x="0" y="3040"/>
                  <a:pt x="0" y="3040"/>
                  <a:pt x="0" y="3040"/>
                </a:cubicBezTo>
                <a:cubicBezTo>
                  <a:pt x="421" y="2499"/>
                  <a:pt x="421" y="2499"/>
                  <a:pt x="421" y="2499"/>
                </a:cubicBezTo>
                <a:cubicBezTo>
                  <a:pt x="464" y="2559"/>
                  <a:pt x="464" y="2559"/>
                  <a:pt x="464" y="2559"/>
                </a:cubicBezTo>
                <a:cubicBezTo>
                  <a:pt x="541" y="2654"/>
                  <a:pt x="636" y="2731"/>
                  <a:pt x="739" y="2782"/>
                </a:cubicBezTo>
                <a:cubicBezTo>
                  <a:pt x="833" y="2834"/>
                  <a:pt x="971" y="2860"/>
                  <a:pt x="1126" y="2860"/>
                </a:cubicBezTo>
                <a:cubicBezTo>
                  <a:pt x="1297" y="2860"/>
                  <a:pt x="1435" y="2826"/>
                  <a:pt x="1521" y="2757"/>
                </a:cubicBezTo>
                <a:cubicBezTo>
                  <a:pt x="1607" y="2697"/>
                  <a:pt x="1650" y="2594"/>
                  <a:pt x="1650" y="2456"/>
                </a:cubicBezTo>
                <a:cubicBezTo>
                  <a:pt x="1650" y="2301"/>
                  <a:pt x="1598" y="2199"/>
                  <a:pt x="1495" y="2113"/>
                </a:cubicBezTo>
                <a:cubicBezTo>
                  <a:pt x="1392" y="2036"/>
                  <a:pt x="1229" y="1993"/>
                  <a:pt x="1014" y="1993"/>
                </a:cubicBezTo>
                <a:cubicBezTo>
                  <a:pt x="825" y="1993"/>
                  <a:pt x="825" y="1993"/>
                  <a:pt x="825" y="1993"/>
                </a:cubicBezTo>
                <a:cubicBezTo>
                  <a:pt x="825" y="1409"/>
                  <a:pt x="825" y="1409"/>
                  <a:pt x="825" y="1409"/>
                </a:cubicBezTo>
                <a:cubicBezTo>
                  <a:pt x="1031" y="1409"/>
                  <a:pt x="1031" y="1409"/>
                  <a:pt x="1031" y="1409"/>
                </a:cubicBezTo>
                <a:cubicBezTo>
                  <a:pt x="1203" y="1409"/>
                  <a:pt x="1340" y="1366"/>
                  <a:pt x="1435" y="1289"/>
                </a:cubicBezTo>
                <a:cubicBezTo>
                  <a:pt x="1530" y="1211"/>
                  <a:pt x="1572" y="1117"/>
                  <a:pt x="1572" y="996"/>
                </a:cubicBezTo>
                <a:cubicBezTo>
                  <a:pt x="1572" y="885"/>
                  <a:pt x="1538" y="808"/>
                  <a:pt x="1469" y="756"/>
                </a:cubicBezTo>
                <a:cubicBezTo>
                  <a:pt x="1392" y="696"/>
                  <a:pt x="1289" y="670"/>
                  <a:pt x="1160" y="670"/>
                </a:cubicBezTo>
                <a:cubicBezTo>
                  <a:pt x="1031" y="670"/>
                  <a:pt x="911" y="696"/>
                  <a:pt x="808" y="765"/>
                </a:cubicBezTo>
                <a:cubicBezTo>
                  <a:pt x="705" y="825"/>
                  <a:pt x="619" y="911"/>
                  <a:pt x="558" y="1022"/>
                </a:cubicBezTo>
                <a:cubicBezTo>
                  <a:pt x="516" y="1091"/>
                  <a:pt x="516" y="1091"/>
                  <a:pt x="516" y="1091"/>
                </a:cubicBezTo>
                <a:cubicBezTo>
                  <a:pt x="43" y="550"/>
                  <a:pt x="43" y="550"/>
                  <a:pt x="43" y="550"/>
                </a:cubicBezTo>
                <a:cubicBezTo>
                  <a:pt x="69" y="515"/>
                  <a:pt x="69" y="515"/>
                  <a:pt x="69" y="515"/>
                </a:cubicBezTo>
                <a:cubicBezTo>
                  <a:pt x="120" y="438"/>
                  <a:pt x="189" y="361"/>
                  <a:pt x="266" y="301"/>
                </a:cubicBezTo>
                <a:cubicBezTo>
                  <a:pt x="344" y="240"/>
                  <a:pt x="438" y="189"/>
                  <a:pt x="541" y="146"/>
                </a:cubicBezTo>
                <a:cubicBezTo>
                  <a:pt x="644" y="103"/>
                  <a:pt x="748" y="60"/>
                  <a:pt x="868" y="43"/>
                </a:cubicBezTo>
                <a:cubicBezTo>
                  <a:pt x="988" y="17"/>
                  <a:pt x="1108" y="0"/>
                  <a:pt x="1229" y="0"/>
                </a:cubicBezTo>
                <a:cubicBezTo>
                  <a:pt x="1392" y="0"/>
                  <a:pt x="1547" y="26"/>
                  <a:pt x="1676" y="69"/>
                </a:cubicBezTo>
                <a:cubicBezTo>
                  <a:pt x="1813" y="112"/>
                  <a:pt x="1933" y="172"/>
                  <a:pt x="2036" y="249"/>
                </a:cubicBezTo>
                <a:cubicBezTo>
                  <a:pt x="2131" y="326"/>
                  <a:pt x="2208" y="421"/>
                  <a:pt x="2268" y="533"/>
                </a:cubicBezTo>
                <a:cubicBezTo>
                  <a:pt x="2320" y="644"/>
                  <a:pt x="2346" y="765"/>
                  <a:pt x="2346" y="902"/>
                </a:cubicBezTo>
                <a:cubicBezTo>
                  <a:pt x="2346" y="1005"/>
                  <a:pt x="2337" y="1100"/>
                  <a:pt x="2303" y="1194"/>
                </a:cubicBezTo>
                <a:cubicBezTo>
                  <a:pt x="2277" y="1280"/>
                  <a:pt x="2234" y="1366"/>
                  <a:pt x="2174" y="1443"/>
                </a:cubicBezTo>
                <a:cubicBezTo>
                  <a:pt x="2122" y="1512"/>
                  <a:pt x="2054" y="1581"/>
                  <a:pt x="1976" y="1632"/>
                </a:cubicBezTo>
                <a:cubicBezTo>
                  <a:pt x="1950" y="1649"/>
                  <a:pt x="1925" y="1658"/>
                  <a:pt x="1890" y="1675"/>
                </a:cubicBezTo>
                <a:cubicBezTo>
                  <a:pt x="2019" y="1727"/>
                  <a:pt x="2122" y="1813"/>
                  <a:pt x="2217" y="1924"/>
                </a:cubicBezTo>
                <a:cubicBezTo>
                  <a:pt x="2337" y="2088"/>
                  <a:pt x="2406" y="2293"/>
                  <a:pt x="2406" y="2525"/>
                </a:cubicBezTo>
                <a:cubicBezTo>
                  <a:pt x="2406" y="2679"/>
                  <a:pt x="2371" y="2826"/>
                  <a:pt x="2311" y="2954"/>
                </a:cubicBezTo>
                <a:cubicBezTo>
                  <a:pt x="2251" y="3083"/>
                  <a:pt x="2165" y="3186"/>
                  <a:pt x="2054" y="3281"/>
                </a:cubicBezTo>
                <a:cubicBezTo>
                  <a:pt x="1950" y="3367"/>
                  <a:pt x="1813" y="3435"/>
                  <a:pt x="1658" y="3487"/>
                </a:cubicBezTo>
                <a:cubicBezTo>
                  <a:pt x="1504" y="3530"/>
                  <a:pt x="1332" y="3556"/>
                  <a:pt x="1143" y="35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" name="Freeform 187"/>
          <p:cNvSpPr>
            <a:spLocks noChangeArrowheads="1"/>
          </p:cNvSpPr>
          <p:nvPr/>
        </p:nvSpPr>
        <p:spPr bwMode="auto">
          <a:xfrm>
            <a:off x="15865748" y="4351008"/>
            <a:ext cx="2745752" cy="3972985"/>
          </a:xfrm>
          <a:custGeom>
            <a:avLst/>
            <a:gdLst>
              <a:gd name="T0" fmla="*/ 1306 w 2535"/>
              <a:gd name="T1" fmla="*/ 112 h 3669"/>
              <a:gd name="T2" fmla="*/ 2070 w 2535"/>
              <a:gd name="T3" fmla="*/ 344 h 3669"/>
              <a:gd name="T4" fmla="*/ 2371 w 2535"/>
              <a:gd name="T5" fmla="*/ 954 h 3669"/>
              <a:gd name="T6" fmla="*/ 2208 w 2535"/>
              <a:gd name="T7" fmla="*/ 1461 h 3669"/>
              <a:gd name="T8" fmla="*/ 1778 w 2535"/>
              <a:gd name="T9" fmla="*/ 1727 h 3669"/>
              <a:gd name="T10" fmla="*/ 2423 w 2535"/>
              <a:gd name="T11" fmla="*/ 2577 h 3669"/>
              <a:gd name="T12" fmla="*/ 2096 w 2535"/>
              <a:gd name="T13" fmla="*/ 3290 h 3669"/>
              <a:gd name="T14" fmla="*/ 1220 w 2535"/>
              <a:gd name="T15" fmla="*/ 3548 h 3669"/>
              <a:gd name="T16" fmla="*/ 146 w 2535"/>
              <a:gd name="T17" fmla="*/ 3092 h 3669"/>
              <a:gd name="T18" fmla="*/ 782 w 2535"/>
              <a:gd name="T19" fmla="*/ 2886 h 3669"/>
              <a:gd name="T20" fmla="*/ 1632 w 2535"/>
              <a:gd name="T21" fmla="*/ 2860 h 3669"/>
              <a:gd name="T22" fmla="*/ 1607 w 2535"/>
              <a:gd name="T23" fmla="*/ 2123 h 3669"/>
              <a:gd name="T24" fmla="*/ 962 w 2535"/>
              <a:gd name="T25" fmla="*/ 1994 h 3669"/>
              <a:gd name="T26" fmla="*/ 1108 w 2535"/>
              <a:gd name="T27" fmla="*/ 1512 h 3669"/>
              <a:gd name="T28" fmla="*/ 1710 w 2535"/>
              <a:gd name="T29" fmla="*/ 1048 h 3669"/>
              <a:gd name="T30" fmla="*/ 1237 w 2535"/>
              <a:gd name="T31" fmla="*/ 662 h 3669"/>
              <a:gd name="T32" fmla="*/ 584 w 2535"/>
              <a:gd name="T33" fmla="*/ 1048 h 3669"/>
              <a:gd name="T34" fmla="*/ 378 w 2535"/>
              <a:gd name="T35" fmla="*/ 395 h 3669"/>
              <a:gd name="T36" fmla="*/ 954 w 2535"/>
              <a:gd name="T37" fmla="*/ 146 h 3669"/>
              <a:gd name="T38" fmla="*/ 1306 w 2535"/>
              <a:gd name="T39" fmla="*/ 0 h 3669"/>
              <a:gd name="T40" fmla="*/ 936 w 2535"/>
              <a:gd name="T41" fmla="*/ 35 h 3669"/>
              <a:gd name="T42" fmla="*/ 309 w 2535"/>
              <a:gd name="T43" fmla="*/ 310 h 3669"/>
              <a:gd name="T44" fmla="*/ 51 w 2535"/>
              <a:gd name="T45" fmla="*/ 610 h 3669"/>
              <a:gd name="T46" fmla="*/ 498 w 2535"/>
              <a:gd name="T47" fmla="*/ 1117 h 3669"/>
              <a:gd name="T48" fmla="*/ 679 w 2535"/>
              <a:gd name="T49" fmla="*/ 1100 h 3669"/>
              <a:gd name="T50" fmla="*/ 1237 w 2535"/>
              <a:gd name="T51" fmla="*/ 782 h 3669"/>
              <a:gd name="T52" fmla="*/ 1589 w 2535"/>
              <a:gd name="T53" fmla="*/ 1048 h 3669"/>
              <a:gd name="T54" fmla="*/ 1108 w 2535"/>
              <a:gd name="T55" fmla="*/ 1401 h 3669"/>
              <a:gd name="T56" fmla="*/ 850 w 2535"/>
              <a:gd name="T57" fmla="*/ 1401 h 3669"/>
              <a:gd name="T58" fmla="*/ 850 w 2535"/>
              <a:gd name="T59" fmla="*/ 1994 h 3669"/>
              <a:gd name="T60" fmla="*/ 962 w 2535"/>
              <a:gd name="T61" fmla="*/ 2105 h 3669"/>
              <a:gd name="T62" fmla="*/ 1538 w 2535"/>
              <a:gd name="T63" fmla="*/ 2217 h 3669"/>
              <a:gd name="T64" fmla="*/ 1563 w 2535"/>
              <a:gd name="T65" fmla="*/ 2766 h 3669"/>
              <a:gd name="T66" fmla="*/ 842 w 2535"/>
              <a:gd name="T67" fmla="*/ 2783 h 3669"/>
              <a:gd name="T68" fmla="*/ 498 w 2535"/>
              <a:gd name="T69" fmla="*/ 2456 h 3669"/>
              <a:gd name="T70" fmla="*/ 60 w 2535"/>
              <a:gd name="T71" fmla="*/ 3024 h 3669"/>
              <a:gd name="T72" fmla="*/ 60 w 2535"/>
              <a:gd name="T73" fmla="*/ 3170 h 3669"/>
              <a:gd name="T74" fmla="*/ 1220 w 2535"/>
              <a:gd name="T75" fmla="*/ 3668 h 3669"/>
              <a:gd name="T76" fmla="*/ 2173 w 2535"/>
              <a:gd name="T77" fmla="*/ 3376 h 3669"/>
              <a:gd name="T78" fmla="*/ 2534 w 2535"/>
              <a:gd name="T79" fmla="*/ 2577 h 3669"/>
              <a:gd name="T80" fmla="*/ 2088 w 2535"/>
              <a:gd name="T81" fmla="*/ 1727 h 3669"/>
              <a:gd name="T82" fmla="*/ 2440 w 2535"/>
              <a:gd name="T83" fmla="*/ 1263 h 3669"/>
              <a:gd name="T84" fmla="*/ 2397 w 2535"/>
              <a:gd name="T85" fmla="*/ 559 h 3669"/>
              <a:gd name="T86" fmla="*/ 1770 w 2535"/>
              <a:gd name="T87" fmla="*/ 61 h 3669"/>
              <a:gd name="T88" fmla="*/ 1306 w 2535"/>
              <a:gd name="T89" fmla="*/ 112 h 3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35" h="3669">
                <a:moveTo>
                  <a:pt x="1306" y="112"/>
                </a:moveTo>
                <a:lnTo>
                  <a:pt x="1306" y="112"/>
                </a:lnTo>
                <a:cubicBezTo>
                  <a:pt x="1469" y="112"/>
                  <a:pt x="1607" y="129"/>
                  <a:pt x="1735" y="172"/>
                </a:cubicBezTo>
                <a:cubicBezTo>
                  <a:pt x="1873" y="215"/>
                  <a:pt x="1985" y="275"/>
                  <a:pt x="2070" y="344"/>
                </a:cubicBezTo>
                <a:cubicBezTo>
                  <a:pt x="2165" y="421"/>
                  <a:pt x="2242" y="507"/>
                  <a:pt x="2294" y="610"/>
                </a:cubicBezTo>
                <a:cubicBezTo>
                  <a:pt x="2345" y="714"/>
                  <a:pt x="2371" y="825"/>
                  <a:pt x="2371" y="954"/>
                </a:cubicBezTo>
                <a:cubicBezTo>
                  <a:pt x="2371" y="1048"/>
                  <a:pt x="2354" y="1143"/>
                  <a:pt x="2328" y="1229"/>
                </a:cubicBezTo>
                <a:cubicBezTo>
                  <a:pt x="2302" y="1315"/>
                  <a:pt x="2260" y="1392"/>
                  <a:pt x="2208" y="1461"/>
                </a:cubicBezTo>
                <a:cubicBezTo>
                  <a:pt x="2156" y="1530"/>
                  <a:pt x="2088" y="1590"/>
                  <a:pt x="2019" y="1633"/>
                </a:cubicBezTo>
                <a:cubicBezTo>
                  <a:pt x="1950" y="1684"/>
                  <a:pt x="1864" y="1710"/>
                  <a:pt x="1778" y="1727"/>
                </a:cubicBezTo>
                <a:cubicBezTo>
                  <a:pt x="1976" y="1762"/>
                  <a:pt x="2131" y="1856"/>
                  <a:pt x="2242" y="2011"/>
                </a:cubicBezTo>
                <a:cubicBezTo>
                  <a:pt x="2363" y="2165"/>
                  <a:pt x="2423" y="2353"/>
                  <a:pt x="2423" y="2577"/>
                </a:cubicBezTo>
                <a:cubicBezTo>
                  <a:pt x="2423" y="2723"/>
                  <a:pt x="2397" y="2860"/>
                  <a:pt x="2337" y="2981"/>
                </a:cubicBezTo>
                <a:cubicBezTo>
                  <a:pt x="2285" y="3101"/>
                  <a:pt x="2199" y="3204"/>
                  <a:pt x="2096" y="3290"/>
                </a:cubicBezTo>
                <a:cubicBezTo>
                  <a:pt x="1993" y="3367"/>
                  <a:pt x="1873" y="3436"/>
                  <a:pt x="1718" y="3479"/>
                </a:cubicBezTo>
                <a:cubicBezTo>
                  <a:pt x="1572" y="3531"/>
                  <a:pt x="1409" y="3548"/>
                  <a:pt x="1220" y="3548"/>
                </a:cubicBezTo>
                <a:cubicBezTo>
                  <a:pt x="988" y="3548"/>
                  <a:pt x="782" y="3513"/>
                  <a:pt x="601" y="3436"/>
                </a:cubicBezTo>
                <a:cubicBezTo>
                  <a:pt x="421" y="3359"/>
                  <a:pt x="266" y="3247"/>
                  <a:pt x="146" y="3092"/>
                </a:cubicBezTo>
                <a:cubicBezTo>
                  <a:pt x="498" y="2646"/>
                  <a:pt x="498" y="2646"/>
                  <a:pt x="498" y="2646"/>
                </a:cubicBezTo>
                <a:cubicBezTo>
                  <a:pt x="575" y="2749"/>
                  <a:pt x="679" y="2826"/>
                  <a:pt x="782" y="2886"/>
                </a:cubicBezTo>
                <a:cubicBezTo>
                  <a:pt x="893" y="2938"/>
                  <a:pt x="1039" y="2972"/>
                  <a:pt x="1203" y="2972"/>
                </a:cubicBezTo>
                <a:cubicBezTo>
                  <a:pt x="1392" y="2972"/>
                  <a:pt x="1538" y="2929"/>
                  <a:pt x="1632" y="2860"/>
                </a:cubicBezTo>
                <a:cubicBezTo>
                  <a:pt x="1735" y="2783"/>
                  <a:pt x="1778" y="2663"/>
                  <a:pt x="1778" y="2508"/>
                </a:cubicBezTo>
                <a:cubicBezTo>
                  <a:pt x="1778" y="2336"/>
                  <a:pt x="1727" y="2217"/>
                  <a:pt x="1607" y="2123"/>
                </a:cubicBezTo>
                <a:cubicBezTo>
                  <a:pt x="1495" y="2036"/>
                  <a:pt x="1323" y="1994"/>
                  <a:pt x="1091" y="1994"/>
                </a:cubicBezTo>
                <a:cubicBezTo>
                  <a:pt x="962" y="1994"/>
                  <a:pt x="962" y="1994"/>
                  <a:pt x="962" y="1994"/>
                </a:cubicBezTo>
                <a:cubicBezTo>
                  <a:pt x="962" y="1512"/>
                  <a:pt x="962" y="1512"/>
                  <a:pt x="962" y="1512"/>
                </a:cubicBezTo>
                <a:cubicBezTo>
                  <a:pt x="1108" y="1512"/>
                  <a:pt x="1108" y="1512"/>
                  <a:pt x="1108" y="1512"/>
                </a:cubicBezTo>
                <a:cubicBezTo>
                  <a:pt x="1297" y="1512"/>
                  <a:pt x="1443" y="1470"/>
                  <a:pt x="1546" y="1384"/>
                </a:cubicBezTo>
                <a:cubicBezTo>
                  <a:pt x="1658" y="1297"/>
                  <a:pt x="1710" y="1186"/>
                  <a:pt x="1710" y="1048"/>
                </a:cubicBezTo>
                <a:cubicBezTo>
                  <a:pt x="1710" y="920"/>
                  <a:pt x="1666" y="825"/>
                  <a:pt x="1581" y="756"/>
                </a:cubicBezTo>
                <a:cubicBezTo>
                  <a:pt x="1495" y="696"/>
                  <a:pt x="1374" y="662"/>
                  <a:pt x="1237" y="662"/>
                </a:cubicBezTo>
                <a:cubicBezTo>
                  <a:pt x="1100" y="662"/>
                  <a:pt x="971" y="696"/>
                  <a:pt x="859" y="765"/>
                </a:cubicBezTo>
                <a:cubicBezTo>
                  <a:pt x="747" y="834"/>
                  <a:pt x="653" y="928"/>
                  <a:pt x="584" y="1048"/>
                </a:cubicBezTo>
                <a:cubicBezTo>
                  <a:pt x="197" y="593"/>
                  <a:pt x="197" y="593"/>
                  <a:pt x="197" y="593"/>
                </a:cubicBezTo>
                <a:cubicBezTo>
                  <a:pt x="240" y="524"/>
                  <a:pt x="301" y="456"/>
                  <a:pt x="378" y="395"/>
                </a:cubicBezTo>
                <a:cubicBezTo>
                  <a:pt x="455" y="344"/>
                  <a:pt x="541" y="292"/>
                  <a:pt x="644" y="249"/>
                </a:cubicBezTo>
                <a:cubicBezTo>
                  <a:pt x="739" y="207"/>
                  <a:pt x="842" y="172"/>
                  <a:pt x="954" y="146"/>
                </a:cubicBezTo>
                <a:cubicBezTo>
                  <a:pt x="1074" y="121"/>
                  <a:pt x="1185" y="112"/>
                  <a:pt x="1306" y="112"/>
                </a:cubicBezTo>
                <a:lnTo>
                  <a:pt x="1306" y="0"/>
                </a:lnTo>
                <a:lnTo>
                  <a:pt x="1306" y="0"/>
                </a:lnTo>
                <a:cubicBezTo>
                  <a:pt x="1185" y="0"/>
                  <a:pt x="1057" y="9"/>
                  <a:pt x="936" y="35"/>
                </a:cubicBezTo>
                <a:cubicBezTo>
                  <a:pt x="816" y="61"/>
                  <a:pt x="696" y="95"/>
                  <a:pt x="593" y="146"/>
                </a:cubicBezTo>
                <a:cubicBezTo>
                  <a:pt x="489" y="189"/>
                  <a:pt x="395" y="241"/>
                  <a:pt x="309" y="310"/>
                </a:cubicBezTo>
                <a:cubicBezTo>
                  <a:pt x="223" y="378"/>
                  <a:pt x="154" y="456"/>
                  <a:pt x="94" y="533"/>
                </a:cubicBezTo>
                <a:cubicBezTo>
                  <a:pt x="51" y="610"/>
                  <a:pt x="51" y="610"/>
                  <a:pt x="51" y="610"/>
                </a:cubicBezTo>
                <a:cubicBezTo>
                  <a:pt x="111" y="670"/>
                  <a:pt x="111" y="670"/>
                  <a:pt x="111" y="670"/>
                </a:cubicBezTo>
                <a:cubicBezTo>
                  <a:pt x="498" y="1117"/>
                  <a:pt x="498" y="1117"/>
                  <a:pt x="498" y="1117"/>
                </a:cubicBezTo>
                <a:cubicBezTo>
                  <a:pt x="601" y="1238"/>
                  <a:pt x="601" y="1238"/>
                  <a:pt x="601" y="1238"/>
                </a:cubicBezTo>
                <a:cubicBezTo>
                  <a:pt x="679" y="1100"/>
                  <a:pt x="679" y="1100"/>
                  <a:pt x="679" y="1100"/>
                </a:cubicBezTo>
                <a:cubicBezTo>
                  <a:pt x="739" y="997"/>
                  <a:pt x="816" y="920"/>
                  <a:pt x="919" y="860"/>
                </a:cubicBezTo>
                <a:cubicBezTo>
                  <a:pt x="1013" y="808"/>
                  <a:pt x="1117" y="782"/>
                  <a:pt x="1237" y="782"/>
                </a:cubicBezTo>
                <a:cubicBezTo>
                  <a:pt x="1349" y="782"/>
                  <a:pt x="1443" y="799"/>
                  <a:pt x="1512" y="851"/>
                </a:cubicBezTo>
                <a:cubicBezTo>
                  <a:pt x="1546" y="877"/>
                  <a:pt x="1589" y="928"/>
                  <a:pt x="1589" y="1048"/>
                </a:cubicBezTo>
                <a:cubicBezTo>
                  <a:pt x="1589" y="1152"/>
                  <a:pt x="1555" y="1229"/>
                  <a:pt x="1478" y="1297"/>
                </a:cubicBezTo>
                <a:cubicBezTo>
                  <a:pt x="1392" y="1366"/>
                  <a:pt x="1271" y="1401"/>
                  <a:pt x="1108" y="1401"/>
                </a:cubicBezTo>
                <a:cubicBezTo>
                  <a:pt x="962" y="1401"/>
                  <a:pt x="962" y="1401"/>
                  <a:pt x="962" y="1401"/>
                </a:cubicBezTo>
                <a:cubicBezTo>
                  <a:pt x="850" y="1401"/>
                  <a:pt x="850" y="1401"/>
                  <a:pt x="850" y="1401"/>
                </a:cubicBezTo>
                <a:cubicBezTo>
                  <a:pt x="850" y="1512"/>
                  <a:pt x="850" y="1512"/>
                  <a:pt x="850" y="1512"/>
                </a:cubicBezTo>
                <a:cubicBezTo>
                  <a:pt x="850" y="1994"/>
                  <a:pt x="850" y="1994"/>
                  <a:pt x="850" y="1994"/>
                </a:cubicBezTo>
                <a:cubicBezTo>
                  <a:pt x="850" y="2105"/>
                  <a:pt x="850" y="2105"/>
                  <a:pt x="850" y="2105"/>
                </a:cubicBezTo>
                <a:cubicBezTo>
                  <a:pt x="962" y="2105"/>
                  <a:pt x="962" y="2105"/>
                  <a:pt x="962" y="2105"/>
                </a:cubicBezTo>
                <a:cubicBezTo>
                  <a:pt x="1091" y="2105"/>
                  <a:pt x="1091" y="2105"/>
                  <a:pt x="1091" y="2105"/>
                </a:cubicBezTo>
                <a:cubicBezTo>
                  <a:pt x="1297" y="2105"/>
                  <a:pt x="1443" y="2140"/>
                  <a:pt x="1538" y="2217"/>
                </a:cubicBezTo>
                <a:cubicBezTo>
                  <a:pt x="1624" y="2276"/>
                  <a:pt x="1666" y="2379"/>
                  <a:pt x="1666" y="2508"/>
                </a:cubicBezTo>
                <a:cubicBezTo>
                  <a:pt x="1666" y="2628"/>
                  <a:pt x="1632" y="2714"/>
                  <a:pt x="1563" y="2766"/>
                </a:cubicBezTo>
                <a:cubicBezTo>
                  <a:pt x="1486" y="2826"/>
                  <a:pt x="1366" y="2852"/>
                  <a:pt x="1203" y="2852"/>
                </a:cubicBezTo>
                <a:cubicBezTo>
                  <a:pt x="1057" y="2852"/>
                  <a:pt x="936" y="2834"/>
                  <a:pt x="842" y="2783"/>
                </a:cubicBezTo>
                <a:cubicBezTo>
                  <a:pt x="739" y="2731"/>
                  <a:pt x="661" y="2663"/>
                  <a:pt x="593" y="2568"/>
                </a:cubicBezTo>
                <a:cubicBezTo>
                  <a:pt x="498" y="2456"/>
                  <a:pt x="498" y="2456"/>
                  <a:pt x="498" y="2456"/>
                </a:cubicBezTo>
                <a:cubicBezTo>
                  <a:pt x="412" y="2568"/>
                  <a:pt x="412" y="2568"/>
                  <a:pt x="412" y="2568"/>
                </a:cubicBezTo>
                <a:cubicBezTo>
                  <a:pt x="60" y="3024"/>
                  <a:pt x="60" y="3024"/>
                  <a:pt x="60" y="3024"/>
                </a:cubicBezTo>
                <a:cubicBezTo>
                  <a:pt x="0" y="3092"/>
                  <a:pt x="0" y="3092"/>
                  <a:pt x="0" y="3092"/>
                </a:cubicBezTo>
                <a:cubicBezTo>
                  <a:pt x="60" y="3170"/>
                  <a:pt x="60" y="3170"/>
                  <a:pt x="60" y="3170"/>
                </a:cubicBezTo>
                <a:cubicBezTo>
                  <a:pt x="189" y="3333"/>
                  <a:pt x="352" y="3453"/>
                  <a:pt x="550" y="3539"/>
                </a:cubicBezTo>
                <a:cubicBezTo>
                  <a:pt x="747" y="3625"/>
                  <a:pt x="971" y="3668"/>
                  <a:pt x="1220" y="3668"/>
                </a:cubicBezTo>
                <a:cubicBezTo>
                  <a:pt x="1417" y="3668"/>
                  <a:pt x="1598" y="3642"/>
                  <a:pt x="1753" y="3590"/>
                </a:cubicBezTo>
                <a:cubicBezTo>
                  <a:pt x="1916" y="3539"/>
                  <a:pt x="2053" y="3470"/>
                  <a:pt x="2173" y="3376"/>
                </a:cubicBezTo>
                <a:cubicBezTo>
                  <a:pt x="2285" y="3281"/>
                  <a:pt x="2380" y="3161"/>
                  <a:pt x="2440" y="3032"/>
                </a:cubicBezTo>
                <a:cubicBezTo>
                  <a:pt x="2509" y="2895"/>
                  <a:pt x="2534" y="2740"/>
                  <a:pt x="2534" y="2577"/>
                </a:cubicBezTo>
                <a:cubicBezTo>
                  <a:pt x="2534" y="2328"/>
                  <a:pt x="2474" y="2114"/>
                  <a:pt x="2337" y="1942"/>
                </a:cubicBezTo>
                <a:cubicBezTo>
                  <a:pt x="2268" y="1856"/>
                  <a:pt x="2182" y="1779"/>
                  <a:pt x="2088" y="1727"/>
                </a:cubicBezTo>
                <a:cubicBezTo>
                  <a:pt x="2173" y="1667"/>
                  <a:pt x="2242" y="1607"/>
                  <a:pt x="2294" y="1530"/>
                </a:cubicBezTo>
                <a:cubicBezTo>
                  <a:pt x="2354" y="1444"/>
                  <a:pt x="2406" y="1358"/>
                  <a:pt x="2440" y="1263"/>
                </a:cubicBezTo>
                <a:cubicBezTo>
                  <a:pt x="2466" y="1160"/>
                  <a:pt x="2483" y="1057"/>
                  <a:pt x="2483" y="954"/>
                </a:cubicBezTo>
                <a:cubicBezTo>
                  <a:pt x="2483" y="808"/>
                  <a:pt x="2457" y="679"/>
                  <a:pt x="2397" y="559"/>
                </a:cubicBezTo>
                <a:cubicBezTo>
                  <a:pt x="2337" y="439"/>
                  <a:pt x="2251" y="336"/>
                  <a:pt x="2148" y="258"/>
                </a:cubicBezTo>
                <a:cubicBezTo>
                  <a:pt x="2036" y="172"/>
                  <a:pt x="1916" y="112"/>
                  <a:pt x="1770" y="61"/>
                </a:cubicBezTo>
                <a:cubicBezTo>
                  <a:pt x="1632" y="17"/>
                  <a:pt x="1478" y="0"/>
                  <a:pt x="1306" y="0"/>
                </a:cubicBezTo>
                <a:lnTo>
                  <a:pt x="1306" y="1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CuadroTexto 1061"/>
          <p:cNvSpPr txBox="1"/>
          <p:nvPr/>
        </p:nvSpPr>
        <p:spPr>
          <a:xfrm>
            <a:off x="7268250" y="860735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1063" name="CuadroTexto 1062"/>
          <p:cNvSpPr txBox="1"/>
          <p:nvPr/>
        </p:nvSpPr>
        <p:spPr>
          <a:xfrm>
            <a:off x="2451398" y="237616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1064" name="Agrupar 1063"/>
          <p:cNvGrpSpPr/>
          <p:nvPr/>
        </p:nvGrpSpPr>
        <p:grpSpPr>
          <a:xfrm>
            <a:off x="4333307" y="5457723"/>
            <a:ext cx="2770184" cy="1540902"/>
            <a:chOff x="10508084" y="4086239"/>
            <a:chExt cx="2376280" cy="1540902"/>
          </a:xfrm>
        </p:grpSpPr>
        <p:sp>
          <p:nvSpPr>
            <p:cNvPr id="1065" name="CuadroTexto 1064"/>
            <p:cNvSpPr txBox="1"/>
            <p:nvPr/>
          </p:nvSpPr>
          <p:spPr>
            <a:xfrm>
              <a:off x="10529033" y="4086239"/>
              <a:ext cx="15506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66" name="Rectángulo 1065"/>
            <p:cNvSpPr/>
            <p:nvPr/>
          </p:nvSpPr>
          <p:spPr>
            <a:xfrm>
              <a:off x="10508084" y="4611478"/>
              <a:ext cx="23762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067" name="Agrupar 1066"/>
          <p:cNvGrpSpPr/>
          <p:nvPr/>
        </p:nvGrpSpPr>
        <p:grpSpPr>
          <a:xfrm>
            <a:off x="11668048" y="5519362"/>
            <a:ext cx="2770184" cy="1540902"/>
            <a:chOff x="10508084" y="4086239"/>
            <a:chExt cx="2376280" cy="1540902"/>
          </a:xfrm>
        </p:grpSpPr>
        <p:sp>
          <p:nvSpPr>
            <p:cNvPr id="1068" name="CuadroTexto 1067"/>
            <p:cNvSpPr txBox="1"/>
            <p:nvPr/>
          </p:nvSpPr>
          <p:spPr>
            <a:xfrm>
              <a:off x="10529033" y="4086239"/>
              <a:ext cx="15506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69" name="Rectángulo 1068"/>
            <p:cNvSpPr/>
            <p:nvPr/>
          </p:nvSpPr>
          <p:spPr>
            <a:xfrm>
              <a:off x="10508084" y="4611478"/>
              <a:ext cx="23762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070" name="Agrupar 1069"/>
          <p:cNvGrpSpPr/>
          <p:nvPr/>
        </p:nvGrpSpPr>
        <p:grpSpPr>
          <a:xfrm>
            <a:off x="19317955" y="5447202"/>
            <a:ext cx="2770184" cy="1540902"/>
            <a:chOff x="10508084" y="4086239"/>
            <a:chExt cx="2376280" cy="1540902"/>
          </a:xfrm>
        </p:grpSpPr>
        <p:sp>
          <p:nvSpPr>
            <p:cNvPr id="1071" name="CuadroTexto 1070"/>
            <p:cNvSpPr txBox="1"/>
            <p:nvPr/>
          </p:nvSpPr>
          <p:spPr>
            <a:xfrm>
              <a:off x="10529033" y="4086239"/>
              <a:ext cx="15506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72" name="Rectángulo 1071"/>
            <p:cNvSpPr/>
            <p:nvPr/>
          </p:nvSpPr>
          <p:spPr>
            <a:xfrm>
              <a:off x="10508084" y="4611478"/>
              <a:ext cx="23762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079" name="Agrupar 1078"/>
          <p:cNvGrpSpPr/>
          <p:nvPr/>
        </p:nvGrpSpPr>
        <p:grpSpPr>
          <a:xfrm>
            <a:off x="7528235" y="9542423"/>
            <a:ext cx="2770184" cy="1540902"/>
            <a:chOff x="10508084" y="4086239"/>
            <a:chExt cx="2376280" cy="1540902"/>
          </a:xfrm>
        </p:grpSpPr>
        <p:sp>
          <p:nvSpPr>
            <p:cNvPr id="1080" name="CuadroTexto 1079"/>
            <p:cNvSpPr txBox="1"/>
            <p:nvPr/>
          </p:nvSpPr>
          <p:spPr>
            <a:xfrm>
              <a:off x="10529033" y="4086239"/>
              <a:ext cx="15506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81" name="Rectángulo 1080"/>
            <p:cNvSpPr/>
            <p:nvPr/>
          </p:nvSpPr>
          <p:spPr>
            <a:xfrm>
              <a:off x="10508084" y="4611478"/>
              <a:ext cx="23762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082" name="Agrupar 1081"/>
          <p:cNvGrpSpPr/>
          <p:nvPr/>
        </p:nvGrpSpPr>
        <p:grpSpPr>
          <a:xfrm>
            <a:off x="16471009" y="9542423"/>
            <a:ext cx="2770184" cy="1540902"/>
            <a:chOff x="10508084" y="4086239"/>
            <a:chExt cx="2376280" cy="1540902"/>
          </a:xfrm>
        </p:grpSpPr>
        <p:sp>
          <p:nvSpPr>
            <p:cNvPr id="1083" name="CuadroTexto 1082"/>
            <p:cNvSpPr txBox="1"/>
            <p:nvPr/>
          </p:nvSpPr>
          <p:spPr>
            <a:xfrm>
              <a:off x="10529033" y="4086239"/>
              <a:ext cx="15506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84" name="Rectángulo 1083"/>
            <p:cNvSpPr/>
            <p:nvPr/>
          </p:nvSpPr>
          <p:spPr>
            <a:xfrm>
              <a:off x="10508084" y="4611478"/>
              <a:ext cx="23762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449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44397" y="3818546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05740" y="6286975"/>
            <a:ext cx="5775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9533294" y="1749773"/>
            <a:ext cx="6682397" cy="9074403"/>
            <a:chOff x="14150020" y="4094473"/>
            <a:chExt cx="802165" cy="1089305"/>
          </a:xfrm>
        </p:grpSpPr>
        <p:sp>
          <p:nvSpPr>
            <p:cNvPr id="4" name="Freeform 280"/>
            <p:cNvSpPr>
              <a:spLocks noChangeArrowheads="1"/>
            </p:cNvSpPr>
            <p:nvPr/>
          </p:nvSpPr>
          <p:spPr bwMode="auto">
            <a:xfrm>
              <a:off x="14150020" y="4094473"/>
              <a:ext cx="802165" cy="1089305"/>
            </a:xfrm>
            <a:custGeom>
              <a:avLst/>
              <a:gdLst>
                <a:gd name="T0" fmla="*/ 726 w 775"/>
                <a:gd name="T1" fmla="*/ 112 h 1054"/>
                <a:gd name="T2" fmla="*/ 726 w 775"/>
                <a:gd name="T3" fmla="*/ 112 h 1054"/>
                <a:gd name="T4" fmla="*/ 575 w 775"/>
                <a:gd name="T5" fmla="*/ 112 h 1054"/>
                <a:gd name="T6" fmla="*/ 503 w 775"/>
                <a:gd name="T7" fmla="*/ 40 h 1054"/>
                <a:gd name="T8" fmla="*/ 391 w 775"/>
                <a:gd name="T9" fmla="*/ 0 h 1054"/>
                <a:gd name="T10" fmla="*/ 271 w 775"/>
                <a:gd name="T11" fmla="*/ 40 h 1054"/>
                <a:gd name="T12" fmla="*/ 208 w 775"/>
                <a:gd name="T13" fmla="*/ 112 h 1054"/>
                <a:gd name="T14" fmla="*/ 48 w 775"/>
                <a:gd name="T15" fmla="*/ 112 h 1054"/>
                <a:gd name="T16" fmla="*/ 0 w 775"/>
                <a:gd name="T17" fmla="*/ 168 h 1054"/>
                <a:gd name="T18" fmla="*/ 0 w 775"/>
                <a:gd name="T19" fmla="*/ 1021 h 1054"/>
                <a:gd name="T20" fmla="*/ 32 w 775"/>
                <a:gd name="T21" fmla="*/ 1053 h 1054"/>
                <a:gd name="T22" fmla="*/ 742 w 775"/>
                <a:gd name="T23" fmla="*/ 1053 h 1054"/>
                <a:gd name="T24" fmla="*/ 774 w 775"/>
                <a:gd name="T25" fmla="*/ 1021 h 1054"/>
                <a:gd name="T26" fmla="*/ 774 w 775"/>
                <a:gd name="T27" fmla="*/ 168 h 1054"/>
                <a:gd name="T28" fmla="*/ 726 w 775"/>
                <a:gd name="T29" fmla="*/ 112 h 1054"/>
                <a:gd name="T30" fmla="*/ 256 w 775"/>
                <a:gd name="T31" fmla="*/ 144 h 1054"/>
                <a:gd name="T32" fmla="*/ 256 w 775"/>
                <a:gd name="T33" fmla="*/ 144 h 1054"/>
                <a:gd name="T34" fmla="*/ 303 w 775"/>
                <a:gd name="T35" fmla="*/ 88 h 1054"/>
                <a:gd name="T36" fmla="*/ 391 w 775"/>
                <a:gd name="T37" fmla="*/ 64 h 1054"/>
                <a:gd name="T38" fmla="*/ 471 w 775"/>
                <a:gd name="T39" fmla="*/ 88 h 1054"/>
                <a:gd name="T40" fmla="*/ 519 w 775"/>
                <a:gd name="T41" fmla="*/ 144 h 1054"/>
                <a:gd name="T42" fmla="*/ 519 w 775"/>
                <a:gd name="T43" fmla="*/ 200 h 1054"/>
                <a:gd name="T44" fmla="*/ 256 w 775"/>
                <a:gd name="T45" fmla="*/ 200 h 1054"/>
                <a:gd name="T46" fmla="*/ 256 w 775"/>
                <a:gd name="T47" fmla="*/ 144 h 1054"/>
                <a:gd name="T48" fmla="*/ 160 w 775"/>
                <a:gd name="T49" fmla="*/ 168 h 1054"/>
                <a:gd name="T50" fmla="*/ 160 w 775"/>
                <a:gd name="T51" fmla="*/ 168 h 1054"/>
                <a:gd name="T52" fmla="*/ 192 w 775"/>
                <a:gd name="T53" fmla="*/ 168 h 1054"/>
                <a:gd name="T54" fmla="*/ 192 w 775"/>
                <a:gd name="T55" fmla="*/ 232 h 1054"/>
                <a:gd name="T56" fmla="*/ 232 w 775"/>
                <a:gd name="T57" fmla="*/ 263 h 1054"/>
                <a:gd name="T58" fmla="*/ 543 w 775"/>
                <a:gd name="T59" fmla="*/ 263 h 1054"/>
                <a:gd name="T60" fmla="*/ 582 w 775"/>
                <a:gd name="T61" fmla="*/ 232 h 1054"/>
                <a:gd name="T62" fmla="*/ 582 w 775"/>
                <a:gd name="T63" fmla="*/ 168 h 1054"/>
                <a:gd name="T64" fmla="*/ 614 w 775"/>
                <a:gd name="T65" fmla="*/ 168 h 1054"/>
                <a:gd name="T66" fmla="*/ 614 w 775"/>
                <a:gd name="T67" fmla="*/ 885 h 1054"/>
                <a:gd name="T68" fmla="*/ 160 w 775"/>
                <a:gd name="T69" fmla="*/ 885 h 1054"/>
                <a:gd name="T70" fmla="*/ 160 w 775"/>
                <a:gd name="T71" fmla="*/ 168 h 1054"/>
                <a:gd name="T72" fmla="*/ 710 w 775"/>
                <a:gd name="T73" fmla="*/ 989 h 1054"/>
                <a:gd name="T74" fmla="*/ 710 w 775"/>
                <a:gd name="T75" fmla="*/ 989 h 1054"/>
                <a:gd name="T76" fmla="*/ 64 w 775"/>
                <a:gd name="T77" fmla="*/ 989 h 1054"/>
                <a:gd name="T78" fmla="*/ 64 w 775"/>
                <a:gd name="T79" fmla="*/ 168 h 1054"/>
                <a:gd name="T80" fmla="*/ 104 w 775"/>
                <a:gd name="T81" fmla="*/ 168 h 1054"/>
                <a:gd name="T82" fmla="*/ 104 w 775"/>
                <a:gd name="T83" fmla="*/ 917 h 1054"/>
                <a:gd name="T84" fmla="*/ 128 w 775"/>
                <a:gd name="T85" fmla="*/ 949 h 1054"/>
                <a:gd name="T86" fmla="*/ 646 w 775"/>
                <a:gd name="T87" fmla="*/ 949 h 1054"/>
                <a:gd name="T88" fmla="*/ 678 w 775"/>
                <a:gd name="T89" fmla="*/ 917 h 1054"/>
                <a:gd name="T90" fmla="*/ 678 w 775"/>
                <a:gd name="T91" fmla="*/ 168 h 1054"/>
                <a:gd name="T92" fmla="*/ 710 w 775"/>
                <a:gd name="T93" fmla="*/ 168 h 1054"/>
                <a:gd name="T94" fmla="*/ 710 w 775"/>
                <a:gd name="T95" fmla="*/ 989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75" h="1054">
                  <a:moveTo>
                    <a:pt x="726" y="112"/>
                  </a:moveTo>
                  <a:lnTo>
                    <a:pt x="726" y="112"/>
                  </a:lnTo>
                  <a:cubicBezTo>
                    <a:pt x="575" y="112"/>
                    <a:pt x="575" y="112"/>
                    <a:pt x="575" y="112"/>
                  </a:cubicBezTo>
                  <a:cubicBezTo>
                    <a:pt x="558" y="80"/>
                    <a:pt x="535" y="56"/>
                    <a:pt x="503" y="40"/>
                  </a:cubicBezTo>
                  <a:cubicBezTo>
                    <a:pt x="471" y="16"/>
                    <a:pt x="431" y="0"/>
                    <a:pt x="391" y="0"/>
                  </a:cubicBezTo>
                  <a:cubicBezTo>
                    <a:pt x="343" y="0"/>
                    <a:pt x="303" y="16"/>
                    <a:pt x="271" y="40"/>
                  </a:cubicBezTo>
                  <a:cubicBezTo>
                    <a:pt x="239" y="56"/>
                    <a:pt x="224" y="80"/>
                    <a:pt x="20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24" y="112"/>
                    <a:pt x="0" y="136"/>
                    <a:pt x="0" y="168"/>
                  </a:cubicBezTo>
                  <a:cubicBezTo>
                    <a:pt x="0" y="1021"/>
                    <a:pt x="0" y="1021"/>
                    <a:pt x="0" y="1021"/>
                  </a:cubicBezTo>
                  <a:cubicBezTo>
                    <a:pt x="0" y="1037"/>
                    <a:pt x="16" y="1053"/>
                    <a:pt x="32" y="1053"/>
                  </a:cubicBezTo>
                  <a:cubicBezTo>
                    <a:pt x="742" y="1053"/>
                    <a:pt x="742" y="1053"/>
                    <a:pt x="742" y="1053"/>
                  </a:cubicBezTo>
                  <a:cubicBezTo>
                    <a:pt x="758" y="1053"/>
                    <a:pt x="774" y="1037"/>
                    <a:pt x="774" y="1021"/>
                  </a:cubicBezTo>
                  <a:cubicBezTo>
                    <a:pt x="774" y="168"/>
                    <a:pt x="774" y="168"/>
                    <a:pt x="774" y="168"/>
                  </a:cubicBezTo>
                  <a:cubicBezTo>
                    <a:pt x="774" y="136"/>
                    <a:pt x="758" y="112"/>
                    <a:pt x="726" y="112"/>
                  </a:cubicBezTo>
                  <a:close/>
                  <a:moveTo>
                    <a:pt x="256" y="144"/>
                  </a:moveTo>
                  <a:lnTo>
                    <a:pt x="256" y="144"/>
                  </a:lnTo>
                  <a:cubicBezTo>
                    <a:pt x="263" y="120"/>
                    <a:pt x="280" y="104"/>
                    <a:pt x="303" y="88"/>
                  </a:cubicBezTo>
                  <a:cubicBezTo>
                    <a:pt x="327" y="72"/>
                    <a:pt x="359" y="64"/>
                    <a:pt x="391" y="64"/>
                  </a:cubicBezTo>
                  <a:cubicBezTo>
                    <a:pt x="415" y="64"/>
                    <a:pt x="447" y="72"/>
                    <a:pt x="471" y="88"/>
                  </a:cubicBezTo>
                  <a:cubicBezTo>
                    <a:pt x="495" y="104"/>
                    <a:pt x="511" y="120"/>
                    <a:pt x="519" y="144"/>
                  </a:cubicBezTo>
                  <a:cubicBezTo>
                    <a:pt x="519" y="200"/>
                    <a:pt x="519" y="200"/>
                    <a:pt x="519" y="200"/>
                  </a:cubicBezTo>
                  <a:cubicBezTo>
                    <a:pt x="256" y="200"/>
                    <a:pt x="256" y="200"/>
                    <a:pt x="256" y="200"/>
                  </a:cubicBezTo>
                  <a:lnTo>
                    <a:pt x="256" y="144"/>
                  </a:lnTo>
                  <a:close/>
                  <a:moveTo>
                    <a:pt x="160" y="168"/>
                  </a:moveTo>
                  <a:lnTo>
                    <a:pt x="160" y="168"/>
                  </a:lnTo>
                  <a:cubicBezTo>
                    <a:pt x="192" y="168"/>
                    <a:pt x="192" y="168"/>
                    <a:pt x="192" y="168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192" y="247"/>
                    <a:pt x="208" y="263"/>
                    <a:pt x="232" y="263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67" y="263"/>
                    <a:pt x="582" y="247"/>
                    <a:pt x="582" y="232"/>
                  </a:cubicBezTo>
                  <a:cubicBezTo>
                    <a:pt x="582" y="168"/>
                    <a:pt x="582" y="168"/>
                    <a:pt x="582" y="168"/>
                  </a:cubicBezTo>
                  <a:cubicBezTo>
                    <a:pt x="614" y="168"/>
                    <a:pt x="614" y="168"/>
                    <a:pt x="614" y="168"/>
                  </a:cubicBezTo>
                  <a:cubicBezTo>
                    <a:pt x="614" y="885"/>
                    <a:pt x="614" y="885"/>
                    <a:pt x="614" y="885"/>
                  </a:cubicBezTo>
                  <a:cubicBezTo>
                    <a:pt x="160" y="885"/>
                    <a:pt x="160" y="885"/>
                    <a:pt x="160" y="885"/>
                  </a:cubicBezTo>
                  <a:lnTo>
                    <a:pt x="160" y="168"/>
                  </a:lnTo>
                  <a:close/>
                  <a:moveTo>
                    <a:pt x="710" y="989"/>
                  </a:moveTo>
                  <a:lnTo>
                    <a:pt x="710" y="989"/>
                  </a:lnTo>
                  <a:cubicBezTo>
                    <a:pt x="64" y="989"/>
                    <a:pt x="64" y="989"/>
                    <a:pt x="64" y="989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104" y="917"/>
                    <a:pt x="104" y="917"/>
                    <a:pt x="104" y="917"/>
                  </a:cubicBezTo>
                  <a:cubicBezTo>
                    <a:pt x="104" y="933"/>
                    <a:pt x="112" y="949"/>
                    <a:pt x="128" y="949"/>
                  </a:cubicBezTo>
                  <a:cubicBezTo>
                    <a:pt x="646" y="949"/>
                    <a:pt x="646" y="949"/>
                    <a:pt x="646" y="949"/>
                  </a:cubicBezTo>
                  <a:cubicBezTo>
                    <a:pt x="662" y="949"/>
                    <a:pt x="678" y="933"/>
                    <a:pt x="678" y="917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710" y="168"/>
                    <a:pt x="710" y="168"/>
                    <a:pt x="710" y="168"/>
                  </a:cubicBezTo>
                  <a:lnTo>
                    <a:pt x="710" y="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281"/>
            <p:cNvSpPr>
              <a:spLocks noChangeArrowheads="1"/>
            </p:cNvSpPr>
            <p:nvPr/>
          </p:nvSpPr>
          <p:spPr bwMode="auto">
            <a:xfrm>
              <a:off x="14405254" y="4440863"/>
              <a:ext cx="287140" cy="68368"/>
            </a:xfrm>
            <a:custGeom>
              <a:avLst/>
              <a:gdLst>
                <a:gd name="T0" fmla="*/ 32 w 280"/>
                <a:gd name="T1" fmla="*/ 64 h 65"/>
                <a:gd name="T2" fmla="*/ 32 w 280"/>
                <a:gd name="T3" fmla="*/ 64 h 65"/>
                <a:gd name="T4" fmla="*/ 255 w 280"/>
                <a:gd name="T5" fmla="*/ 64 h 65"/>
                <a:gd name="T6" fmla="*/ 279 w 280"/>
                <a:gd name="T7" fmla="*/ 32 h 65"/>
                <a:gd name="T8" fmla="*/ 255 w 280"/>
                <a:gd name="T9" fmla="*/ 0 h 65"/>
                <a:gd name="T10" fmla="*/ 32 w 280"/>
                <a:gd name="T11" fmla="*/ 0 h 65"/>
                <a:gd name="T12" fmla="*/ 0 w 280"/>
                <a:gd name="T13" fmla="*/ 32 h 65"/>
                <a:gd name="T14" fmla="*/ 32 w 28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65">
                  <a:moveTo>
                    <a:pt x="32" y="64"/>
                  </a:moveTo>
                  <a:lnTo>
                    <a:pt x="32" y="64"/>
                  </a:lnTo>
                  <a:cubicBezTo>
                    <a:pt x="255" y="64"/>
                    <a:pt x="255" y="64"/>
                    <a:pt x="255" y="64"/>
                  </a:cubicBezTo>
                  <a:cubicBezTo>
                    <a:pt x="271" y="64"/>
                    <a:pt x="279" y="48"/>
                    <a:pt x="279" y="32"/>
                  </a:cubicBezTo>
                  <a:cubicBezTo>
                    <a:pt x="279" y="16"/>
                    <a:pt x="271" y="0"/>
                    <a:pt x="25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6"/>
                    <a:pt x="0" y="32"/>
                  </a:cubicBezTo>
                  <a:cubicBezTo>
                    <a:pt x="0" y="48"/>
                    <a:pt x="15" y="64"/>
                    <a:pt x="32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282"/>
            <p:cNvSpPr>
              <a:spLocks noChangeArrowheads="1"/>
            </p:cNvSpPr>
            <p:nvPr/>
          </p:nvSpPr>
          <p:spPr bwMode="auto">
            <a:xfrm>
              <a:off x="14405254" y="4614057"/>
              <a:ext cx="287140" cy="68368"/>
            </a:xfrm>
            <a:custGeom>
              <a:avLst/>
              <a:gdLst>
                <a:gd name="T0" fmla="*/ 32 w 280"/>
                <a:gd name="T1" fmla="*/ 63 h 64"/>
                <a:gd name="T2" fmla="*/ 32 w 280"/>
                <a:gd name="T3" fmla="*/ 63 h 64"/>
                <a:gd name="T4" fmla="*/ 255 w 280"/>
                <a:gd name="T5" fmla="*/ 63 h 64"/>
                <a:gd name="T6" fmla="*/ 279 w 280"/>
                <a:gd name="T7" fmla="*/ 32 h 64"/>
                <a:gd name="T8" fmla="*/ 255 w 280"/>
                <a:gd name="T9" fmla="*/ 0 h 64"/>
                <a:gd name="T10" fmla="*/ 32 w 280"/>
                <a:gd name="T11" fmla="*/ 0 h 64"/>
                <a:gd name="T12" fmla="*/ 0 w 280"/>
                <a:gd name="T13" fmla="*/ 32 h 64"/>
                <a:gd name="T14" fmla="*/ 32 w 280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64">
                  <a:moveTo>
                    <a:pt x="32" y="63"/>
                  </a:moveTo>
                  <a:lnTo>
                    <a:pt x="32" y="63"/>
                  </a:lnTo>
                  <a:cubicBezTo>
                    <a:pt x="255" y="63"/>
                    <a:pt x="255" y="63"/>
                    <a:pt x="255" y="63"/>
                  </a:cubicBezTo>
                  <a:cubicBezTo>
                    <a:pt x="271" y="63"/>
                    <a:pt x="279" y="48"/>
                    <a:pt x="279" y="32"/>
                  </a:cubicBezTo>
                  <a:cubicBezTo>
                    <a:pt x="279" y="16"/>
                    <a:pt x="271" y="0"/>
                    <a:pt x="25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6"/>
                    <a:pt x="0" y="32"/>
                  </a:cubicBezTo>
                  <a:cubicBezTo>
                    <a:pt x="0" y="48"/>
                    <a:pt x="15" y="63"/>
                    <a:pt x="32" y="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83"/>
            <p:cNvSpPr>
              <a:spLocks noChangeArrowheads="1"/>
            </p:cNvSpPr>
            <p:nvPr/>
          </p:nvSpPr>
          <p:spPr bwMode="auto">
            <a:xfrm>
              <a:off x="14405254" y="4787252"/>
              <a:ext cx="287140" cy="68368"/>
            </a:xfrm>
            <a:custGeom>
              <a:avLst/>
              <a:gdLst>
                <a:gd name="T0" fmla="*/ 32 w 280"/>
                <a:gd name="T1" fmla="*/ 64 h 65"/>
                <a:gd name="T2" fmla="*/ 32 w 280"/>
                <a:gd name="T3" fmla="*/ 64 h 65"/>
                <a:gd name="T4" fmla="*/ 255 w 280"/>
                <a:gd name="T5" fmla="*/ 64 h 65"/>
                <a:gd name="T6" fmla="*/ 279 w 280"/>
                <a:gd name="T7" fmla="*/ 32 h 65"/>
                <a:gd name="T8" fmla="*/ 255 w 280"/>
                <a:gd name="T9" fmla="*/ 0 h 65"/>
                <a:gd name="T10" fmla="*/ 32 w 280"/>
                <a:gd name="T11" fmla="*/ 0 h 65"/>
                <a:gd name="T12" fmla="*/ 0 w 280"/>
                <a:gd name="T13" fmla="*/ 32 h 65"/>
                <a:gd name="T14" fmla="*/ 32 w 28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65">
                  <a:moveTo>
                    <a:pt x="32" y="64"/>
                  </a:moveTo>
                  <a:lnTo>
                    <a:pt x="32" y="64"/>
                  </a:lnTo>
                  <a:cubicBezTo>
                    <a:pt x="255" y="64"/>
                    <a:pt x="255" y="64"/>
                    <a:pt x="255" y="64"/>
                  </a:cubicBezTo>
                  <a:cubicBezTo>
                    <a:pt x="271" y="64"/>
                    <a:pt x="279" y="48"/>
                    <a:pt x="279" y="32"/>
                  </a:cubicBezTo>
                  <a:cubicBezTo>
                    <a:pt x="279" y="16"/>
                    <a:pt x="271" y="0"/>
                    <a:pt x="25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6"/>
                    <a:pt x="0" y="32"/>
                  </a:cubicBezTo>
                  <a:cubicBezTo>
                    <a:pt x="0" y="48"/>
                    <a:pt x="15" y="64"/>
                    <a:pt x="32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18696455" y="2965820"/>
            <a:ext cx="3286790" cy="1383788"/>
            <a:chOff x="10528743" y="4114818"/>
            <a:chExt cx="2376280" cy="2673631"/>
          </a:xfrm>
        </p:grpSpPr>
        <p:sp>
          <p:nvSpPr>
            <p:cNvPr id="10" name="CuadroTexto 9"/>
            <p:cNvSpPr txBox="1"/>
            <p:nvPr/>
          </p:nvSpPr>
          <p:spPr>
            <a:xfrm>
              <a:off x="10529033" y="4114818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528743" y="52187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8696455" y="5014774"/>
            <a:ext cx="3286790" cy="1383788"/>
            <a:chOff x="10528743" y="4114818"/>
            <a:chExt cx="2376280" cy="2673631"/>
          </a:xfrm>
        </p:grpSpPr>
        <p:sp>
          <p:nvSpPr>
            <p:cNvPr id="13" name="CuadroTexto 12"/>
            <p:cNvSpPr txBox="1"/>
            <p:nvPr/>
          </p:nvSpPr>
          <p:spPr>
            <a:xfrm>
              <a:off x="10529033" y="4114818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10528743" y="52187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8696455" y="7027102"/>
            <a:ext cx="3286790" cy="1383788"/>
            <a:chOff x="10528743" y="4114818"/>
            <a:chExt cx="2376280" cy="2673631"/>
          </a:xfrm>
        </p:grpSpPr>
        <p:sp>
          <p:nvSpPr>
            <p:cNvPr id="16" name="CuadroTexto 15"/>
            <p:cNvSpPr txBox="1"/>
            <p:nvPr/>
          </p:nvSpPr>
          <p:spPr>
            <a:xfrm>
              <a:off x="10529033" y="4114818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0528743" y="52187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18696455" y="9068913"/>
            <a:ext cx="3286790" cy="1383788"/>
            <a:chOff x="10528743" y="4114818"/>
            <a:chExt cx="2376280" cy="2673631"/>
          </a:xfrm>
        </p:grpSpPr>
        <p:sp>
          <p:nvSpPr>
            <p:cNvPr id="19" name="CuadroTexto 18"/>
            <p:cNvSpPr txBox="1"/>
            <p:nvPr/>
          </p:nvSpPr>
          <p:spPr>
            <a:xfrm>
              <a:off x="10529033" y="4114818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0528743" y="52187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287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158423" y="2389873"/>
            <a:ext cx="132176" cy="4559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427332" y="2389873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768712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95147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821582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848017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74452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900887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9273221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9537571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9797365" y="2389873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0061715" y="2389873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0326064" y="2389873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10590414" y="2389873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0854764" y="2389873"/>
            <a:ext cx="104827" cy="4559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10872995" y="2307833"/>
            <a:ext cx="164079" cy="168638"/>
          </a:xfrm>
          <a:custGeom>
            <a:avLst/>
            <a:gdLst>
              <a:gd name="T0" fmla="*/ 79 w 160"/>
              <a:gd name="T1" fmla="*/ 160 h 161"/>
              <a:gd name="T2" fmla="*/ 79 w 160"/>
              <a:gd name="T3" fmla="*/ 160 h 161"/>
              <a:gd name="T4" fmla="*/ 159 w 160"/>
              <a:gd name="T5" fmla="*/ 80 h 161"/>
              <a:gd name="T6" fmla="*/ 79 w 160"/>
              <a:gd name="T7" fmla="*/ 0 h 161"/>
              <a:gd name="T8" fmla="*/ 0 w 160"/>
              <a:gd name="T9" fmla="*/ 80 h 161"/>
              <a:gd name="T10" fmla="*/ 79 w 160"/>
              <a:gd name="T11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61">
                <a:moveTo>
                  <a:pt x="79" y="160"/>
                </a:moveTo>
                <a:lnTo>
                  <a:pt x="79" y="160"/>
                </a:lnTo>
                <a:cubicBezTo>
                  <a:pt x="127" y="160"/>
                  <a:pt x="159" y="128"/>
                  <a:pt x="159" y="80"/>
                </a:cubicBezTo>
                <a:cubicBezTo>
                  <a:pt x="159" y="40"/>
                  <a:pt x="127" y="0"/>
                  <a:pt x="79" y="0"/>
                </a:cubicBezTo>
                <a:cubicBezTo>
                  <a:pt x="40" y="0"/>
                  <a:pt x="0" y="40"/>
                  <a:pt x="0" y="80"/>
                </a:cubicBezTo>
                <a:cubicBezTo>
                  <a:pt x="0" y="128"/>
                  <a:pt x="40" y="160"/>
                  <a:pt x="79" y="16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9706210" y="4614057"/>
            <a:ext cx="132173" cy="4559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9970559" y="4614057"/>
            <a:ext cx="132173" cy="4559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10234909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10499259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10763609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1027959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1292309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11556658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11821008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12080799" y="4614057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12345149" y="4614057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12609498" y="4614057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12873848" y="4614057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13138198" y="4614057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13402548" y="4614057"/>
            <a:ext cx="100271" cy="4559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46"/>
          <p:cNvSpPr>
            <a:spLocks noChangeArrowheads="1"/>
          </p:cNvSpPr>
          <p:nvPr/>
        </p:nvSpPr>
        <p:spPr bwMode="auto">
          <a:xfrm>
            <a:off x="13416223" y="4522902"/>
            <a:ext cx="168636" cy="173195"/>
          </a:xfrm>
          <a:custGeom>
            <a:avLst/>
            <a:gdLst>
              <a:gd name="T0" fmla="*/ 80 w 161"/>
              <a:gd name="T1" fmla="*/ 167 h 168"/>
              <a:gd name="T2" fmla="*/ 80 w 161"/>
              <a:gd name="T3" fmla="*/ 167 h 168"/>
              <a:gd name="T4" fmla="*/ 160 w 161"/>
              <a:gd name="T5" fmla="*/ 88 h 168"/>
              <a:gd name="T6" fmla="*/ 80 w 161"/>
              <a:gd name="T7" fmla="*/ 0 h 168"/>
              <a:gd name="T8" fmla="*/ 0 w 161"/>
              <a:gd name="T9" fmla="*/ 88 h 168"/>
              <a:gd name="T10" fmla="*/ 80 w 161"/>
              <a:gd name="T11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68">
                <a:moveTo>
                  <a:pt x="80" y="167"/>
                </a:moveTo>
                <a:lnTo>
                  <a:pt x="80" y="167"/>
                </a:lnTo>
                <a:cubicBezTo>
                  <a:pt x="120" y="167"/>
                  <a:pt x="160" y="127"/>
                  <a:pt x="160" y="88"/>
                </a:cubicBezTo>
                <a:cubicBezTo>
                  <a:pt x="160" y="40"/>
                  <a:pt x="120" y="0"/>
                  <a:pt x="80" y="0"/>
                </a:cubicBezTo>
                <a:cubicBezTo>
                  <a:pt x="32" y="0"/>
                  <a:pt x="0" y="40"/>
                  <a:pt x="0" y="88"/>
                </a:cubicBezTo>
                <a:cubicBezTo>
                  <a:pt x="0" y="127"/>
                  <a:pt x="32" y="167"/>
                  <a:pt x="80" y="16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12468210" y="6833686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12732559" y="6833686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12996909" y="6833686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13261259" y="6833686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13525609" y="6833686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13789959" y="6833686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14054308" y="6833686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14314099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14578449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14842799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15107149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15371498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15635848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15900198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16159992" y="6833686"/>
            <a:ext cx="109386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9"/>
          <p:cNvSpPr>
            <a:spLocks noChangeArrowheads="1"/>
          </p:cNvSpPr>
          <p:nvPr/>
        </p:nvSpPr>
        <p:spPr bwMode="auto">
          <a:xfrm>
            <a:off x="16178223" y="6747087"/>
            <a:ext cx="168636" cy="164079"/>
          </a:xfrm>
          <a:custGeom>
            <a:avLst/>
            <a:gdLst>
              <a:gd name="T0" fmla="*/ 80 w 161"/>
              <a:gd name="T1" fmla="*/ 159 h 160"/>
              <a:gd name="T2" fmla="*/ 80 w 161"/>
              <a:gd name="T3" fmla="*/ 159 h 160"/>
              <a:gd name="T4" fmla="*/ 160 w 161"/>
              <a:gd name="T5" fmla="*/ 80 h 160"/>
              <a:gd name="T6" fmla="*/ 80 w 161"/>
              <a:gd name="T7" fmla="*/ 0 h 160"/>
              <a:gd name="T8" fmla="*/ 0 w 161"/>
              <a:gd name="T9" fmla="*/ 80 h 160"/>
              <a:gd name="T10" fmla="*/ 80 w 161"/>
              <a:gd name="T11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60">
                <a:moveTo>
                  <a:pt x="80" y="159"/>
                </a:moveTo>
                <a:lnTo>
                  <a:pt x="80" y="159"/>
                </a:lnTo>
                <a:cubicBezTo>
                  <a:pt x="128" y="159"/>
                  <a:pt x="160" y="120"/>
                  <a:pt x="160" y="80"/>
                </a:cubicBezTo>
                <a:cubicBezTo>
                  <a:pt x="160" y="32"/>
                  <a:pt x="128" y="0"/>
                  <a:pt x="80" y="0"/>
                </a:cubicBezTo>
                <a:cubicBezTo>
                  <a:pt x="40" y="0"/>
                  <a:pt x="0" y="32"/>
                  <a:pt x="0" y="80"/>
                </a:cubicBezTo>
                <a:cubicBezTo>
                  <a:pt x="0" y="120"/>
                  <a:pt x="40" y="159"/>
                  <a:pt x="80" y="15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77"/>
          <p:cNvSpPr>
            <a:spLocks noChangeShapeType="1"/>
          </p:cNvSpPr>
          <p:nvPr/>
        </p:nvSpPr>
        <p:spPr bwMode="auto">
          <a:xfrm>
            <a:off x="15239325" y="9048755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8"/>
          <p:cNvSpPr>
            <a:spLocks noChangeShapeType="1"/>
          </p:cNvSpPr>
          <p:nvPr/>
        </p:nvSpPr>
        <p:spPr bwMode="auto">
          <a:xfrm>
            <a:off x="15503675" y="9048755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9"/>
          <p:cNvSpPr>
            <a:spLocks noChangeShapeType="1"/>
          </p:cNvSpPr>
          <p:nvPr/>
        </p:nvSpPr>
        <p:spPr bwMode="auto">
          <a:xfrm>
            <a:off x="15768025" y="9048755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>
            <a:off x="16032374" y="9048755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>
            <a:off x="16292165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82"/>
          <p:cNvSpPr>
            <a:spLocks noChangeShapeType="1"/>
          </p:cNvSpPr>
          <p:nvPr/>
        </p:nvSpPr>
        <p:spPr bwMode="auto">
          <a:xfrm>
            <a:off x="16556515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3"/>
          <p:cNvSpPr>
            <a:spLocks noChangeShapeType="1"/>
          </p:cNvSpPr>
          <p:nvPr/>
        </p:nvSpPr>
        <p:spPr bwMode="auto">
          <a:xfrm>
            <a:off x="16820865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4"/>
          <p:cNvSpPr>
            <a:spLocks noChangeShapeType="1"/>
          </p:cNvSpPr>
          <p:nvPr/>
        </p:nvSpPr>
        <p:spPr bwMode="auto">
          <a:xfrm>
            <a:off x="17085215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85"/>
          <p:cNvSpPr>
            <a:spLocks noChangeShapeType="1"/>
          </p:cNvSpPr>
          <p:nvPr/>
        </p:nvSpPr>
        <p:spPr bwMode="auto">
          <a:xfrm>
            <a:off x="17349564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86"/>
          <p:cNvSpPr>
            <a:spLocks noChangeShapeType="1"/>
          </p:cNvSpPr>
          <p:nvPr/>
        </p:nvSpPr>
        <p:spPr bwMode="auto">
          <a:xfrm>
            <a:off x="17613914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87"/>
          <p:cNvSpPr>
            <a:spLocks noChangeShapeType="1"/>
          </p:cNvSpPr>
          <p:nvPr/>
        </p:nvSpPr>
        <p:spPr bwMode="auto">
          <a:xfrm>
            <a:off x="17878264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88"/>
          <p:cNvSpPr>
            <a:spLocks noChangeShapeType="1"/>
          </p:cNvSpPr>
          <p:nvPr/>
        </p:nvSpPr>
        <p:spPr bwMode="auto">
          <a:xfrm>
            <a:off x="18142614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89"/>
          <p:cNvSpPr>
            <a:spLocks noChangeShapeType="1"/>
          </p:cNvSpPr>
          <p:nvPr/>
        </p:nvSpPr>
        <p:spPr bwMode="auto">
          <a:xfrm>
            <a:off x="18406964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90"/>
          <p:cNvSpPr>
            <a:spLocks noChangeShapeType="1"/>
          </p:cNvSpPr>
          <p:nvPr/>
        </p:nvSpPr>
        <p:spPr bwMode="auto">
          <a:xfrm>
            <a:off x="18666757" y="9048755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91"/>
          <p:cNvSpPr>
            <a:spLocks noChangeShapeType="1"/>
          </p:cNvSpPr>
          <p:nvPr/>
        </p:nvSpPr>
        <p:spPr bwMode="auto">
          <a:xfrm>
            <a:off x="18931107" y="9048755"/>
            <a:ext cx="100271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Freeform 92"/>
          <p:cNvSpPr>
            <a:spLocks noChangeArrowheads="1"/>
          </p:cNvSpPr>
          <p:nvPr/>
        </p:nvSpPr>
        <p:spPr bwMode="auto">
          <a:xfrm>
            <a:off x="18949338" y="8966715"/>
            <a:ext cx="168636" cy="164079"/>
          </a:xfrm>
          <a:custGeom>
            <a:avLst/>
            <a:gdLst>
              <a:gd name="T0" fmla="*/ 80 w 161"/>
              <a:gd name="T1" fmla="*/ 159 h 160"/>
              <a:gd name="T2" fmla="*/ 80 w 161"/>
              <a:gd name="T3" fmla="*/ 159 h 160"/>
              <a:gd name="T4" fmla="*/ 160 w 161"/>
              <a:gd name="T5" fmla="*/ 80 h 160"/>
              <a:gd name="T6" fmla="*/ 80 w 161"/>
              <a:gd name="T7" fmla="*/ 0 h 160"/>
              <a:gd name="T8" fmla="*/ 0 w 161"/>
              <a:gd name="T9" fmla="*/ 80 h 160"/>
              <a:gd name="T10" fmla="*/ 80 w 161"/>
              <a:gd name="T11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60">
                <a:moveTo>
                  <a:pt x="80" y="159"/>
                </a:moveTo>
                <a:lnTo>
                  <a:pt x="80" y="159"/>
                </a:lnTo>
                <a:cubicBezTo>
                  <a:pt x="120" y="159"/>
                  <a:pt x="160" y="127"/>
                  <a:pt x="160" y="80"/>
                </a:cubicBezTo>
                <a:cubicBezTo>
                  <a:pt x="160" y="40"/>
                  <a:pt x="120" y="0"/>
                  <a:pt x="80" y="0"/>
                </a:cubicBezTo>
                <a:cubicBezTo>
                  <a:pt x="32" y="0"/>
                  <a:pt x="0" y="40"/>
                  <a:pt x="0" y="80"/>
                </a:cubicBezTo>
                <a:cubicBezTo>
                  <a:pt x="0" y="127"/>
                  <a:pt x="32" y="159"/>
                  <a:pt x="80" y="15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99"/>
          <p:cNvSpPr>
            <a:spLocks noChangeShapeType="1"/>
          </p:cNvSpPr>
          <p:nvPr/>
        </p:nvSpPr>
        <p:spPr bwMode="auto">
          <a:xfrm>
            <a:off x="17736975" y="11272940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100"/>
          <p:cNvSpPr>
            <a:spLocks noChangeShapeType="1"/>
          </p:cNvSpPr>
          <p:nvPr/>
        </p:nvSpPr>
        <p:spPr bwMode="auto">
          <a:xfrm>
            <a:off x="18001325" y="11272940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01"/>
          <p:cNvSpPr>
            <a:spLocks noChangeShapeType="1"/>
          </p:cNvSpPr>
          <p:nvPr/>
        </p:nvSpPr>
        <p:spPr bwMode="auto">
          <a:xfrm>
            <a:off x="18265675" y="11272940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2"/>
          <p:cNvSpPr>
            <a:spLocks noChangeShapeType="1"/>
          </p:cNvSpPr>
          <p:nvPr/>
        </p:nvSpPr>
        <p:spPr bwMode="auto">
          <a:xfrm>
            <a:off x="18530025" y="11272940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>
            <a:off x="18794374" y="11272940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4"/>
          <p:cNvSpPr>
            <a:spLocks noChangeShapeType="1"/>
          </p:cNvSpPr>
          <p:nvPr/>
        </p:nvSpPr>
        <p:spPr bwMode="auto">
          <a:xfrm>
            <a:off x="19054165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>
            <a:off x="19318515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6"/>
          <p:cNvSpPr>
            <a:spLocks noChangeShapeType="1"/>
          </p:cNvSpPr>
          <p:nvPr/>
        </p:nvSpPr>
        <p:spPr bwMode="auto">
          <a:xfrm>
            <a:off x="19582865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>
            <a:off x="19847215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8"/>
          <p:cNvSpPr>
            <a:spLocks noChangeShapeType="1"/>
          </p:cNvSpPr>
          <p:nvPr/>
        </p:nvSpPr>
        <p:spPr bwMode="auto">
          <a:xfrm>
            <a:off x="20111564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9"/>
          <p:cNvSpPr>
            <a:spLocks noChangeShapeType="1"/>
          </p:cNvSpPr>
          <p:nvPr/>
        </p:nvSpPr>
        <p:spPr bwMode="auto">
          <a:xfrm>
            <a:off x="20375914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10"/>
          <p:cNvSpPr>
            <a:spLocks noChangeShapeType="1"/>
          </p:cNvSpPr>
          <p:nvPr/>
        </p:nvSpPr>
        <p:spPr bwMode="auto">
          <a:xfrm>
            <a:off x="20640264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20904614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12"/>
          <p:cNvSpPr>
            <a:spLocks noChangeShapeType="1"/>
          </p:cNvSpPr>
          <p:nvPr/>
        </p:nvSpPr>
        <p:spPr bwMode="auto">
          <a:xfrm>
            <a:off x="21164407" y="11272940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13"/>
          <p:cNvSpPr>
            <a:spLocks noChangeShapeType="1"/>
          </p:cNvSpPr>
          <p:nvPr/>
        </p:nvSpPr>
        <p:spPr bwMode="auto">
          <a:xfrm>
            <a:off x="21428757" y="11272940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14"/>
          <p:cNvSpPr>
            <a:spLocks noChangeShapeType="1"/>
          </p:cNvSpPr>
          <p:nvPr/>
        </p:nvSpPr>
        <p:spPr bwMode="auto">
          <a:xfrm>
            <a:off x="21693107" y="11272940"/>
            <a:ext cx="100271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15"/>
          <p:cNvSpPr>
            <a:spLocks noChangeArrowheads="1"/>
          </p:cNvSpPr>
          <p:nvPr/>
        </p:nvSpPr>
        <p:spPr bwMode="auto">
          <a:xfrm>
            <a:off x="21711338" y="11190900"/>
            <a:ext cx="168636" cy="168636"/>
          </a:xfrm>
          <a:custGeom>
            <a:avLst/>
            <a:gdLst>
              <a:gd name="T0" fmla="*/ 80 w 161"/>
              <a:gd name="T1" fmla="*/ 160 h 161"/>
              <a:gd name="T2" fmla="*/ 80 w 161"/>
              <a:gd name="T3" fmla="*/ 160 h 161"/>
              <a:gd name="T4" fmla="*/ 160 w 161"/>
              <a:gd name="T5" fmla="*/ 80 h 161"/>
              <a:gd name="T6" fmla="*/ 80 w 161"/>
              <a:gd name="T7" fmla="*/ 0 h 161"/>
              <a:gd name="T8" fmla="*/ 0 w 161"/>
              <a:gd name="T9" fmla="*/ 80 h 161"/>
              <a:gd name="T10" fmla="*/ 80 w 161"/>
              <a:gd name="T11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61">
                <a:moveTo>
                  <a:pt x="80" y="160"/>
                </a:moveTo>
                <a:lnTo>
                  <a:pt x="80" y="160"/>
                </a:lnTo>
                <a:cubicBezTo>
                  <a:pt x="128" y="160"/>
                  <a:pt x="160" y="120"/>
                  <a:pt x="160" y="80"/>
                </a:cubicBezTo>
                <a:cubicBezTo>
                  <a:pt x="160" y="32"/>
                  <a:pt x="128" y="0"/>
                  <a:pt x="80" y="0"/>
                </a:cubicBezTo>
                <a:cubicBezTo>
                  <a:pt x="32" y="0"/>
                  <a:pt x="0" y="32"/>
                  <a:pt x="0" y="80"/>
                </a:cubicBezTo>
                <a:cubicBezTo>
                  <a:pt x="0" y="120"/>
                  <a:pt x="32" y="160"/>
                  <a:pt x="80" y="16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278"/>
          <p:cNvSpPr>
            <a:spLocks noChangeArrowheads="1"/>
          </p:cNvSpPr>
          <p:nvPr/>
        </p:nvSpPr>
        <p:spPr bwMode="auto">
          <a:xfrm>
            <a:off x="11770871" y="1911310"/>
            <a:ext cx="957129" cy="957129"/>
          </a:xfrm>
          <a:custGeom>
            <a:avLst/>
            <a:gdLst>
              <a:gd name="T0" fmla="*/ 790 w 926"/>
              <a:gd name="T1" fmla="*/ 135 h 926"/>
              <a:gd name="T2" fmla="*/ 790 w 926"/>
              <a:gd name="T3" fmla="*/ 135 h 926"/>
              <a:gd name="T4" fmla="*/ 463 w 926"/>
              <a:gd name="T5" fmla="*/ 0 h 926"/>
              <a:gd name="T6" fmla="*/ 136 w 926"/>
              <a:gd name="T7" fmla="*/ 135 h 926"/>
              <a:gd name="T8" fmla="*/ 0 w 926"/>
              <a:gd name="T9" fmla="*/ 462 h 926"/>
              <a:gd name="T10" fmla="*/ 136 w 926"/>
              <a:gd name="T11" fmla="*/ 789 h 926"/>
              <a:gd name="T12" fmla="*/ 455 w 926"/>
              <a:gd name="T13" fmla="*/ 925 h 926"/>
              <a:gd name="T14" fmla="*/ 463 w 926"/>
              <a:gd name="T15" fmla="*/ 925 h 926"/>
              <a:gd name="T16" fmla="*/ 463 w 926"/>
              <a:gd name="T17" fmla="*/ 925 h 926"/>
              <a:gd name="T18" fmla="*/ 463 w 926"/>
              <a:gd name="T19" fmla="*/ 925 h 926"/>
              <a:gd name="T20" fmla="*/ 790 w 926"/>
              <a:gd name="T21" fmla="*/ 789 h 926"/>
              <a:gd name="T22" fmla="*/ 925 w 926"/>
              <a:gd name="T23" fmla="*/ 462 h 926"/>
              <a:gd name="T24" fmla="*/ 790 w 926"/>
              <a:gd name="T25" fmla="*/ 135 h 926"/>
              <a:gd name="T26" fmla="*/ 200 w 926"/>
              <a:gd name="T27" fmla="*/ 749 h 926"/>
              <a:gd name="T28" fmla="*/ 200 w 926"/>
              <a:gd name="T29" fmla="*/ 749 h 926"/>
              <a:gd name="T30" fmla="*/ 192 w 926"/>
              <a:gd name="T31" fmla="*/ 749 h 926"/>
              <a:gd name="T32" fmla="*/ 200 w 926"/>
              <a:gd name="T33" fmla="*/ 749 h 926"/>
              <a:gd name="T34" fmla="*/ 463 w 926"/>
              <a:gd name="T35" fmla="*/ 662 h 926"/>
              <a:gd name="T36" fmla="*/ 726 w 926"/>
              <a:gd name="T37" fmla="*/ 749 h 926"/>
              <a:gd name="T38" fmla="*/ 726 w 926"/>
              <a:gd name="T39" fmla="*/ 757 h 926"/>
              <a:gd name="T40" fmla="*/ 726 w 926"/>
              <a:gd name="T41" fmla="*/ 757 h 926"/>
              <a:gd name="T42" fmla="*/ 463 w 926"/>
              <a:gd name="T43" fmla="*/ 869 h 926"/>
              <a:gd name="T44" fmla="*/ 455 w 926"/>
              <a:gd name="T45" fmla="*/ 869 h 926"/>
              <a:gd name="T46" fmla="*/ 200 w 926"/>
              <a:gd name="T47" fmla="*/ 749 h 926"/>
              <a:gd name="T48" fmla="*/ 774 w 926"/>
              <a:gd name="T49" fmla="*/ 718 h 926"/>
              <a:gd name="T50" fmla="*/ 774 w 926"/>
              <a:gd name="T51" fmla="*/ 718 h 926"/>
              <a:gd name="T52" fmla="*/ 766 w 926"/>
              <a:gd name="T53" fmla="*/ 709 h 926"/>
              <a:gd name="T54" fmla="*/ 638 w 926"/>
              <a:gd name="T55" fmla="*/ 630 h 926"/>
              <a:gd name="T56" fmla="*/ 463 w 926"/>
              <a:gd name="T57" fmla="*/ 598 h 926"/>
              <a:gd name="T58" fmla="*/ 160 w 926"/>
              <a:gd name="T59" fmla="*/ 701 h 926"/>
              <a:gd name="T60" fmla="*/ 152 w 926"/>
              <a:gd name="T61" fmla="*/ 709 h 926"/>
              <a:gd name="T62" fmla="*/ 64 w 926"/>
              <a:gd name="T63" fmla="*/ 462 h 926"/>
              <a:gd name="T64" fmla="*/ 183 w 926"/>
              <a:gd name="T65" fmla="*/ 183 h 926"/>
              <a:gd name="T66" fmla="*/ 463 w 926"/>
              <a:gd name="T67" fmla="*/ 63 h 926"/>
              <a:gd name="T68" fmla="*/ 750 w 926"/>
              <a:gd name="T69" fmla="*/ 183 h 926"/>
              <a:gd name="T70" fmla="*/ 870 w 926"/>
              <a:gd name="T71" fmla="*/ 462 h 926"/>
              <a:gd name="T72" fmla="*/ 774 w 926"/>
              <a:gd name="T73" fmla="*/ 718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26" h="926">
                <a:moveTo>
                  <a:pt x="790" y="135"/>
                </a:moveTo>
                <a:lnTo>
                  <a:pt x="790" y="135"/>
                </a:lnTo>
                <a:cubicBezTo>
                  <a:pt x="702" y="48"/>
                  <a:pt x="590" y="0"/>
                  <a:pt x="463" y="0"/>
                </a:cubicBezTo>
                <a:cubicBezTo>
                  <a:pt x="343" y="0"/>
                  <a:pt x="224" y="48"/>
                  <a:pt x="136" y="135"/>
                </a:cubicBezTo>
                <a:cubicBezTo>
                  <a:pt x="48" y="223"/>
                  <a:pt x="0" y="343"/>
                  <a:pt x="0" y="462"/>
                </a:cubicBezTo>
                <a:cubicBezTo>
                  <a:pt x="0" y="590"/>
                  <a:pt x="48" y="701"/>
                  <a:pt x="136" y="789"/>
                </a:cubicBezTo>
                <a:cubicBezTo>
                  <a:pt x="224" y="877"/>
                  <a:pt x="335" y="925"/>
                  <a:pt x="455" y="925"/>
                </a:cubicBezTo>
                <a:cubicBezTo>
                  <a:pt x="463" y="925"/>
                  <a:pt x="463" y="925"/>
                  <a:pt x="463" y="925"/>
                </a:cubicBezTo>
                <a:lnTo>
                  <a:pt x="463" y="925"/>
                </a:lnTo>
                <a:lnTo>
                  <a:pt x="463" y="925"/>
                </a:lnTo>
                <a:cubicBezTo>
                  <a:pt x="590" y="925"/>
                  <a:pt x="702" y="877"/>
                  <a:pt x="790" y="789"/>
                </a:cubicBezTo>
                <a:cubicBezTo>
                  <a:pt x="877" y="701"/>
                  <a:pt x="925" y="590"/>
                  <a:pt x="925" y="462"/>
                </a:cubicBezTo>
                <a:cubicBezTo>
                  <a:pt x="925" y="343"/>
                  <a:pt x="877" y="223"/>
                  <a:pt x="790" y="135"/>
                </a:cubicBezTo>
                <a:close/>
                <a:moveTo>
                  <a:pt x="200" y="749"/>
                </a:moveTo>
                <a:lnTo>
                  <a:pt x="200" y="749"/>
                </a:lnTo>
                <a:lnTo>
                  <a:pt x="192" y="749"/>
                </a:lnTo>
                <a:lnTo>
                  <a:pt x="200" y="749"/>
                </a:lnTo>
                <a:cubicBezTo>
                  <a:pt x="255" y="694"/>
                  <a:pt x="359" y="662"/>
                  <a:pt x="463" y="662"/>
                </a:cubicBezTo>
                <a:cubicBezTo>
                  <a:pt x="566" y="662"/>
                  <a:pt x="670" y="694"/>
                  <a:pt x="726" y="749"/>
                </a:cubicBezTo>
                <a:cubicBezTo>
                  <a:pt x="726" y="749"/>
                  <a:pt x="726" y="749"/>
                  <a:pt x="726" y="757"/>
                </a:cubicBezTo>
                <a:lnTo>
                  <a:pt x="726" y="757"/>
                </a:lnTo>
                <a:cubicBezTo>
                  <a:pt x="654" y="829"/>
                  <a:pt x="566" y="869"/>
                  <a:pt x="463" y="869"/>
                </a:cubicBezTo>
                <a:lnTo>
                  <a:pt x="455" y="869"/>
                </a:lnTo>
                <a:cubicBezTo>
                  <a:pt x="359" y="861"/>
                  <a:pt x="263" y="821"/>
                  <a:pt x="200" y="749"/>
                </a:cubicBezTo>
                <a:close/>
                <a:moveTo>
                  <a:pt x="774" y="718"/>
                </a:moveTo>
                <a:lnTo>
                  <a:pt x="774" y="718"/>
                </a:lnTo>
                <a:cubicBezTo>
                  <a:pt x="774" y="709"/>
                  <a:pt x="774" y="709"/>
                  <a:pt x="766" y="709"/>
                </a:cubicBezTo>
                <a:cubicBezTo>
                  <a:pt x="734" y="677"/>
                  <a:pt x="686" y="646"/>
                  <a:pt x="638" y="630"/>
                </a:cubicBezTo>
                <a:cubicBezTo>
                  <a:pt x="582" y="614"/>
                  <a:pt x="519" y="598"/>
                  <a:pt x="463" y="598"/>
                </a:cubicBezTo>
                <a:cubicBezTo>
                  <a:pt x="343" y="598"/>
                  <a:pt x="231" y="638"/>
                  <a:pt x="160" y="701"/>
                </a:cubicBezTo>
                <a:cubicBezTo>
                  <a:pt x="152" y="701"/>
                  <a:pt x="152" y="709"/>
                  <a:pt x="152" y="709"/>
                </a:cubicBezTo>
                <a:cubicBezTo>
                  <a:pt x="96" y="638"/>
                  <a:pt x="64" y="558"/>
                  <a:pt x="64" y="462"/>
                </a:cubicBezTo>
                <a:cubicBezTo>
                  <a:pt x="64" y="358"/>
                  <a:pt x="104" y="255"/>
                  <a:pt x="183" y="183"/>
                </a:cubicBezTo>
                <a:cubicBezTo>
                  <a:pt x="255" y="103"/>
                  <a:pt x="359" y="63"/>
                  <a:pt x="463" y="63"/>
                </a:cubicBezTo>
                <a:cubicBezTo>
                  <a:pt x="574" y="63"/>
                  <a:pt x="670" y="103"/>
                  <a:pt x="750" y="183"/>
                </a:cubicBezTo>
                <a:cubicBezTo>
                  <a:pt x="822" y="255"/>
                  <a:pt x="870" y="358"/>
                  <a:pt x="870" y="462"/>
                </a:cubicBezTo>
                <a:cubicBezTo>
                  <a:pt x="870" y="558"/>
                  <a:pt x="838" y="646"/>
                  <a:pt x="774" y="7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279"/>
          <p:cNvSpPr>
            <a:spLocks noChangeArrowheads="1"/>
          </p:cNvSpPr>
          <p:nvPr/>
        </p:nvSpPr>
        <p:spPr bwMode="auto">
          <a:xfrm>
            <a:off x="11998759" y="2007021"/>
            <a:ext cx="496797" cy="496797"/>
          </a:xfrm>
          <a:custGeom>
            <a:avLst/>
            <a:gdLst>
              <a:gd name="T0" fmla="*/ 239 w 479"/>
              <a:gd name="T1" fmla="*/ 0 h 480"/>
              <a:gd name="T2" fmla="*/ 239 w 479"/>
              <a:gd name="T3" fmla="*/ 0 h 480"/>
              <a:gd name="T4" fmla="*/ 0 w 479"/>
              <a:gd name="T5" fmla="*/ 240 h 480"/>
              <a:gd name="T6" fmla="*/ 239 w 479"/>
              <a:gd name="T7" fmla="*/ 479 h 480"/>
              <a:gd name="T8" fmla="*/ 478 w 479"/>
              <a:gd name="T9" fmla="*/ 240 h 480"/>
              <a:gd name="T10" fmla="*/ 239 w 479"/>
              <a:gd name="T11" fmla="*/ 0 h 480"/>
              <a:gd name="T12" fmla="*/ 239 w 479"/>
              <a:gd name="T13" fmla="*/ 423 h 480"/>
              <a:gd name="T14" fmla="*/ 239 w 479"/>
              <a:gd name="T15" fmla="*/ 423 h 480"/>
              <a:gd name="T16" fmla="*/ 55 w 479"/>
              <a:gd name="T17" fmla="*/ 240 h 480"/>
              <a:gd name="T18" fmla="*/ 239 w 479"/>
              <a:gd name="T19" fmla="*/ 64 h 480"/>
              <a:gd name="T20" fmla="*/ 414 w 479"/>
              <a:gd name="T21" fmla="*/ 240 h 480"/>
              <a:gd name="T22" fmla="*/ 239 w 479"/>
              <a:gd name="T23" fmla="*/ 42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9" h="480">
                <a:moveTo>
                  <a:pt x="239" y="0"/>
                </a:moveTo>
                <a:lnTo>
                  <a:pt x="239" y="0"/>
                </a:lnTo>
                <a:cubicBezTo>
                  <a:pt x="103" y="0"/>
                  <a:pt x="0" y="112"/>
                  <a:pt x="0" y="240"/>
                </a:cubicBezTo>
                <a:cubicBezTo>
                  <a:pt x="0" y="375"/>
                  <a:pt x="103" y="479"/>
                  <a:pt x="239" y="479"/>
                </a:cubicBezTo>
                <a:cubicBezTo>
                  <a:pt x="366" y="479"/>
                  <a:pt x="478" y="375"/>
                  <a:pt x="478" y="240"/>
                </a:cubicBezTo>
                <a:cubicBezTo>
                  <a:pt x="478" y="112"/>
                  <a:pt x="366" y="0"/>
                  <a:pt x="239" y="0"/>
                </a:cubicBezTo>
                <a:close/>
                <a:moveTo>
                  <a:pt x="239" y="423"/>
                </a:moveTo>
                <a:lnTo>
                  <a:pt x="239" y="423"/>
                </a:lnTo>
                <a:cubicBezTo>
                  <a:pt x="135" y="423"/>
                  <a:pt x="55" y="343"/>
                  <a:pt x="55" y="240"/>
                </a:cubicBezTo>
                <a:cubicBezTo>
                  <a:pt x="55" y="144"/>
                  <a:pt x="135" y="64"/>
                  <a:pt x="239" y="64"/>
                </a:cubicBezTo>
                <a:cubicBezTo>
                  <a:pt x="334" y="64"/>
                  <a:pt x="414" y="144"/>
                  <a:pt x="414" y="240"/>
                </a:cubicBezTo>
                <a:cubicBezTo>
                  <a:pt x="414" y="343"/>
                  <a:pt x="334" y="423"/>
                  <a:pt x="239" y="4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80"/>
          <p:cNvSpPr>
            <a:spLocks noChangeArrowheads="1"/>
          </p:cNvSpPr>
          <p:nvPr/>
        </p:nvSpPr>
        <p:spPr bwMode="auto">
          <a:xfrm>
            <a:off x="14150020" y="4094473"/>
            <a:ext cx="802165" cy="1089305"/>
          </a:xfrm>
          <a:custGeom>
            <a:avLst/>
            <a:gdLst>
              <a:gd name="T0" fmla="*/ 726 w 775"/>
              <a:gd name="T1" fmla="*/ 112 h 1054"/>
              <a:gd name="T2" fmla="*/ 726 w 775"/>
              <a:gd name="T3" fmla="*/ 112 h 1054"/>
              <a:gd name="T4" fmla="*/ 575 w 775"/>
              <a:gd name="T5" fmla="*/ 112 h 1054"/>
              <a:gd name="T6" fmla="*/ 503 w 775"/>
              <a:gd name="T7" fmla="*/ 40 h 1054"/>
              <a:gd name="T8" fmla="*/ 391 w 775"/>
              <a:gd name="T9" fmla="*/ 0 h 1054"/>
              <a:gd name="T10" fmla="*/ 271 w 775"/>
              <a:gd name="T11" fmla="*/ 40 h 1054"/>
              <a:gd name="T12" fmla="*/ 208 w 775"/>
              <a:gd name="T13" fmla="*/ 112 h 1054"/>
              <a:gd name="T14" fmla="*/ 48 w 775"/>
              <a:gd name="T15" fmla="*/ 112 h 1054"/>
              <a:gd name="T16" fmla="*/ 0 w 775"/>
              <a:gd name="T17" fmla="*/ 168 h 1054"/>
              <a:gd name="T18" fmla="*/ 0 w 775"/>
              <a:gd name="T19" fmla="*/ 1021 h 1054"/>
              <a:gd name="T20" fmla="*/ 32 w 775"/>
              <a:gd name="T21" fmla="*/ 1053 h 1054"/>
              <a:gd name="T22" fmla="*/ 742 w 775"/>
              <a:gd name="T23" fmla="*/ 1053 h 1054"/>
              <a:gd name="T24" fmla="*/ 774 w 775"/>
              <a:gd name="T25" fmla="*/ 1021 h 1054"/>
              <a:gd name="T26" fmla="*/ 774 w 775"/>
              <a:gd name="T27" fmla="*/ 168 h 1054"/>
              <a:gd name="T28" fmla="*/ 726 w 775"/>
              <a:gd name="T29" fmla="*/ 112 h 1054"/>
              <a:gd name="T30" fmla="*/ 256 w 775"/>
              <a:gd name="T31" fmla="*/ 144 h 1054"/>
              <a:gd name="T32" fmla="*/ 256 w 775"/>
              <a:gd name="T33" fmla="*/ 144 h 1054"/>
              <a:gd name="T34" fmla="*/ 303 w 775"/>
              <a:gd name="T35" fmla="*/ 88 h 1054"/>
              <a:gd name="T36" fmla="*/ 391 w 775"/>
              <a:gd name="T37" fmla="*/ 64 h 1054"/>
              <a:gd name="T38" fmla="*/ 471 w 775"/>
              <a:gd name="T39" fmla="*/ 88 h 1054"/>
              <a:gd name="T40" fmla="*/ 519 w 775"/>
              <a:gd name="T41" fmla="*/ 144 h 1054"/>
              <a:gd name="T42" fmla="*/ 519 w 775"/>
              <a:gd name="T43" fmla="*/ 200 h 1054"/>
              <a:gd name="T44" fmla="*/ 256 w 775"/>
              <a:gd name="T45" fmla="*/ 200 h 1054"/>
              <a:gd name="T46" fmla="*/ 256 w 775"/>
              <a:gd name="T47" fmla="*/ 144 h 1054"/>
              <a:gd name="T48" fmla="*/ 160 w 775"/>
              <a:gd name="T49" fmla="*/ 168 h 1054"/>
              <a:gd name="T50" fmla="*/ 160 w 775"/>
              <a:gd name="T51" fmla="*/ 168 h 1054"/>
              <a:gd name="T52" fmla="*/ 192 w 775"/>
              <a:gd name="T53" fmla="*/ 168 h 1054"/>
              <a:gd name="T54" fmla="*/ 192 w 775"/>
              <a:gd name="T55" fmla="*/ 232 h 1054"/>
              <a:gd name="T56" fmla="*/ 232 w 775"/>
              <a:gd name="T57" fmla="*/ 263 h 1054"/>
              <a:gd name="T58" fmla="*/ 543 w 775"/>
              <a:gd name="T59" fmla="*/ 263 h 1054"/>
              <a:gd name="T60" fmla="*/ 582 w 775"/>
              <a:gd name="T61" fmla="*/ 232 h 1054"/>
              <a:gd name="T62" fmla="*/ 582 w 775"/>
              <a:gd name="T63" fmla="*/ 168 h 1054"/>
              <a:gd name="T64" fmla="*/ 614 w 775"/>
              <a:gd name="T65" fmla="*/ 168 h 1054"/>
              <a:gd name="T66" fmla="*/ 614 w 775"/>
              <a:gd name="T67" fmla="*/ 885 h 1054"/>
              <a:gd name="T68" fmla="*/ 160 w 775"/>
              <a:gd name="T69" fmla="*/ 885 h 1054"/>
              <a:gd name="T70" fmla="*/ 160 w 775"/>
              <a:gd name="T71" fmla="*/ 168 h 1054"/>
              <a:gd name="T72" fmla="*/ 710 w 775"/>
              <a:gd name="T73" fmla="*/ 989 h 1054"/>
              <a:gd name="T74" fmla="*/ 710 w 775"/>
              <a:gd name="T75" fmla="*/ 989 h 1054"/>
              <a:gd name="T76" fmla="*/ 64 w 775"/>
              <a:gd name="T77" fmla="*/ 989 h 1054"/>
              <a:gd name="T78" fmla="*/ 64 w 775"/>
              <a:gd name="T79" fmla="*/ 168 h 1054"/>
              <a:gd name="T80" fmla="*/ 104 w 775"/>
              <a:gd name="T81" fmla="*/ 168 h 1054"/>
              <a:gd name="T82" fmla="*/ 104 w 775"/>
              <a:gd name="T83" fmla="*/ 917 h 1054"/>
              <a:gd name="T84" fmla="*/ 128 w 775"/>
              <a:gd name="T85" fmla="*/ 949 h 1054"/>
              <a:gd name="T86" fmla="*/ 646 w 775"/>
              <a:gd name="T87" fmla="*/ 949 h 1054"/>
              <a:gd name="T88" fmla="*/ 678 w 775"/>
              <a:gd name="T89" fmla="*/ 917 h 1054"/>
              <a:gd name="T90" fmla="*/ 678 w 775"/>
              <a:gd name="T91" fmla="*/ 168 h 1054"/>
              <a:gd name="T92" fmla="*/ 710 w 775"/>
              <a:gd name="T93" fmla="*/ 168 h 1054"/>
              <a:gd name="T94" fmla="*/ 710 w 775"/>
              <a:gd name="T95" fmla="*/ 98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5" h="1054">
                <a:moveTo>
                  <a:pt x="726" y="112"/>
                </a:moveTo>
                <a:lnTo>
                  <a:pt x="726" y="112"/>
                </a:lnTo>
                <a:cubicBezTo>
                  <a:pt x="575" y="112"/>
                  <a:pt x="575" y="112"/>
                  <a:pt x="575" y="112"/>
                </a:cubicBezTo>
                <a:cubicBezTo>
                  <a:pt x="558" y="80"/>
                  <a:pt x="535" y="56"/>
                  <a:pt x="503" y="40"/>
                </a:cubicBezTo>
                <a:cubicBezTo>
                  <a:pt x="471" y="16"/>
                  <a:pt x="431" y="0"/>
                  <a:pt x="391" y="0"/>
                </a:cubicBezTo>
                <a:cubicBezTo>
                  <a:pt x="343" y="0"/>
                  <a:pt x="303" y="16"/>
                  <a:pt x="271" y="40"/>
                </a:cubicBezTo>
                <a:cubicBezTo>
                  <a:pt x="239" y="56"/>
                  <a:pt x="224" y="80"/>
                  <a:pt x="208" y="112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24" y="112"/>
                  <a:pt x="0" y="136"/>
                  <a:pt x="0" y="168"/>
                </a:cubicBezTo>
                <a:cubicBezTo>
                  <a:pt x="0" y="1021"/>
                  <a:pt x="0" y="1021"/>
                  <a:pt x="0" y="1021"/>
                </a:cubicBezTo>
                <a:cubicBezTo>
                  <a:pt x="0" y="1037"/>
                  <a:pt x="16" y="1053"/>
                  <a:pt x="32" y="1053"/>
                </a:cubicBezTo>
                <a:cubicBezTo>
                  <a:pt x="742" y="1053"/>
                  <a:pt x="742" y="1053"/>
                  <a:pt x="742" y="1053"/>
                </a:cubicBezTo>
                <a:cubicBezTo>
                  <a:pt x="758" y="1053"/>
                  <a:pt x="774" y="1037"/>
                  <a:pt x="774" y="1021"/>
                </a:cubicBezTo>
                <a:cubicBezTo>
                  <a:pt x="774" y="168"/>
                  <a:pt x="774" y="168"/>
                  <a:pt x="774" y="168"/>
                </a:cubicBezTo>
                <a:cubicBezTo>
                  <a:pt x="774" y="136"/>
                  <a:pt x="758" y="112"/>
                  <a:pt x="726" y="112"/>
                </a:cubicBezTo>
                <a:close/>
                <a:moveTo>
                  <a:pt x="256" y="144"/>
                </a:moveTo>
                <a:lnTo>
                  <a:pt x="256" y="144"/>
                </a:lnTo>
                <a:cubicBezTo>
                  <a:pt x="263" y="120"/>
                  <a:pt x="280" y="104"/>
                  <a:pt x="303" y="88"/>
                </a:cubicBezTo>
                <a:cubicBezTo>
                  <a:pt x="327" y="72"/>
                  <a:pt x="359" y="64"/>
                  <a:pt x="391" y="64"/>
                </a:cubicBezTo>
                <a:cubicBezTo>
                  <a:pt x="415" y="64"/>
                  <a:pt x="447" y="72"/>
                  <a:pt x="471" y="88"/>
                </a:cubicBezTo>
                <a:cubicBezTo>
                  <a:pt x="495" y="104"/>
                  <a:pt x="511" y="120"/>
                  <a:pt x="519" y="144"/>
                </a:cubicBezTo>
                <a:cubicBezTo>
                  <a:pt x="519" y="200"/>
                  <a:pt x="519" y="200"/>
                  <a:pt x="519" y="200"/>
                </a:cubicBezTo>
                <a:cubicBezTo>
                  <a:pt x="256" y="200"/>
                  <a:pt x="256" y="200"/>
                  <a:pt x="256" y="200"/>
                </a:cubicBezTo>
                <a:lnTo>
                  <a:pt x="256" y="144"/>
                </a:lnTo>
                <a:close/>
                <a:moveTo>
                  <a:pt x="160" y="168"/>
                </a:moveTo>
                <a:lnTo>
                  <a:pt x="160" y="168"/>
                </a:lnTo>
                <a:cubicBezTo>
                  <a:pt x="192" y="168"/>
                  <a:pt x="192" y="168"/>
                  <a:pt x="192" y="168"/>
                </a:cubicBezTo>
                <a:cubicBezTo>
                  <a:pt x="192" y="232"/>
                  <a:pt x="192" y="232"/>
                  <a:pt x="192" y="232"/>
                </a:cubicBezTo>
                <a:cubicBezTo>
                  <a:pt x="192" y="247"/>
                  <a:pt x="208" y="263"/>
                  <a:pt x="232" y="263"/>
                </a:cubicBezTo>
                <a:cubicBezTo>
                  <a:pt x="543" y="263"/>
                  <a:pt x="543" y="263"/>
                  <a:pt x="543" y="263"/>
                </a:cubicBezTo>
                <a:cubicBezTo>
                  <a:pt x="567" y="263"/>
                  <a:pt x="582" y="247"/>
                  <a:pt x="582" y="232"/>
                </a:cubicBezTo>
                <a:cubicBezTo>
                  <a:pt x="582" y="168"/>
                  <a:pt x="582" y="168"/>
                  <a:pt x="582" y="168"/>
                </a:cubicBezTo>
                <a:cubicBezTo>
                  <a:pt x="614" y="168"/>
                  <a:pt x="614" y="168"/>
                  <a:pt x="614" y="168"/>
                </a:cubicBezTo>
                <a:cubicBezTo>
                  <a:pt x="614" y="885"/>
                  <a:pt x="614" y="885"/>
                  <a:pt x="614" y="885"/>
                </a:cubicBezTo>
                <a:cubicBezTo>
                  <a:pt x="160" y="885"/>
                  <a:pt x="160" y="885"/>
                  <a:pt x="160" y="885"/>
                </a:cubicBezTo>
                <a:lnTo>
                  <a:pt x="160" y="168"/>
                </a:lnTo>
                <a:close/>
                <a:moveTo>
                  <a:pt x="710" y="989"/>
                </a:moveTo>
                <a:lnTo>
                  <a:pt x="710" y="989"/>
                </a:lnTo>
                <a:cubicBezTo>
                  <a:pt x="64" y="989"/>
                  <a:pt x="64" y="989"/>
                  <a:pt x="64" y="989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104" y="917"/>
                  <a:pt x="104" y="917"/>
                  <a:pt x="104" y="917"/>
                </a:cubicBezTo>
                <a:cubicBezTo>
                  <a:pt x="104" y="933"/>
                  <a:pt x="112" y="949"/>
                  <a:pt x="128" y="949"/>
                </a:cubicBezTo>
                <a:cubicBezTo>
                  <a:pt x="646" y="949"/>
                  <a:pt x="646" y="949"/>
                  <a:pt x="646" y="949"/>
                </a:cubicBezTo>
                <a:cubicBezTo>
                  <a:pt x="662" y="949"/>
                  <a:pt x="678" y="933"/>
                  <a:pt x="678" y="917"/>
                </a:cubicBezTo>
                <a:cubicBezTo>
                  <a:pt x="678" y="168"/>
                  <a:pt x="678" y="168"/>
                  <a:pt x="678" y="168"/>
                </a:cubicBezTo>
                <a:cubicBezTo>
                  <a:pt x="710" y="168"/>
                  <a:pt x="710" y="168"/>
                  <a:pt x="710" y="168"/>
                </a:cubicBezTo>
                <a:lnTo>
                  <a:pt x="710" y="9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81"/>
          <p:cNvSpPr>
            <a:spLocks noChangeArrowheads="1"/>
          </p:cNvSpPr>
          <p:nvPr/>
        </p:nvSpPr>
        <p:spPr bwMode="auto">
          <a:xfrm>
            <a:off x="14405254" y="4440863"/>
            <a:ext cx="287140" cy="68368"/>
          </a:xfrm>
          <a:custGeom>
            <a:avLst/>
            <a:gdLst>
              <a:gd name="T0" fmla="*/ 32 w 280"/>
              <a:gd name="T1" fmla="*/ 64 h 65"/>
              <a:gd name="T2" fmla="*/ 32 w 280"/>
              <a:gd name="T3" fmla="*/ 64 h 65"/>
              <a:gd name="T4" fmla="*/ 255 w 280"/>
              <a:gd name="T5" fmla="*/ 64 h 65"/>
              <a:gd name="T6" fmla="*/ 279 w 280"/>
              <a:gd name="T7" fmla="*/ 32 h 65"/>
              <a:gd name="T8" fmla="*/ 255 w 280"/>
              <a:gd name="T9" fmla="*/ 0 h 65"/>
              <a:gd name="T10" fmla="*/ 32 w 280"/>
              <a:gd name="T11" fmla="*/ 0 h 65"/>
              <a:gd name="T12" fmla="*/ 0 w 280"/>
              <a:gd name="T13" fmla="*/ 32 h 65"/>
              <a:gd name="T14" fmla="*/ 32 w 280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65">
                <a:moveTo>
                  <a:pt x="32" y="64"/>
                </a:moveTo>
                <a:lnTo>
                  <a:pt x="32" y="64"/>
                </a:lnTo>
                <a:cubicBezTo>
                  <a:pt x="255" y="64"/>
                  <a:pt x="255" y="64"/>
                  <a:pt x="255" y="64"/>
                </a:cubicBezTo>
                <a:cubicBezTo>
                  <a:pt x="271" y="64"/>
                  <a:pt x="279" y="48"/>
                  <a:pt x="279" y="32"/>
                </a:cubicBezTo>
                <a:cubicBezTo>
                  <a:pt x="279" y="16"/>
                  <a:pt x="271" y="0"/>
                  <a:pt x="25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6"/>
                  <a:pt x="0" y="32"/>
                </a:cubicBezTo>
                <a:cubicBezTo>
                  <a:pt x="0" y="48"/>
                  <a:pt x="15" y="64"/>
                  <a:pt x="32" y="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82"/>
          <p:cNvSpPr>
            <a:spLocks noChangeArrowheads="1"/>
          </p:cNvSpPr>
          <p:nvPr/>
        </p:nvSpPr>
        <p:spPr bwMode="auto">
          <a:xfrm>
            <a:off x="14405254" y="4614057"/>
            <a:ext cx="287140" cy="68368"/>
          </a:xfrm>
          <a:custGeom>
            <a:avLst/>
            <a:gdLst>
              <a:gd name="T0" fmla="*/ 32 w 280"/>
              <a:gd name="T1" fmla="*/ 63 h 64"/>
              <a:gd name="T2" fmla="*/ 32 w 280"/>
              <a:gd name="T3" fmla="*/ 63 h 64"/>
              <a:gd name="T4" fmla="*/ 255 w 280"/>
              <a:gd name="T5" fmla="*/ 63 h 64"/>
              <a:gd name="T6" fmla="*/ 279 w 280"/>
              <a:gd name="T7" fmla="*/ 32 h 64"/>
              <a:gd name="T8" fmla="*/ 255 w 280"/>
              <a:gd name="T9" fmla="*/ 0 h 64"/>
              <a:gd name="T10" fmla="*/ 32 w 280"/>
              <a:gd name="T11" fmla="*/ 0 h 64"/>
              <a:gd name="T12" fmla="*/ 0 w 280"/>
              <a:gd name="T13" fmla="*/ 32 h 64"/>
              <a:gd name="T14" fmla="*/ 32 w 280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64">
                <a:moveTo>
                  <a:pt x="32" y="63"/>
                </a:moveTo>
                <a:lnTo>
                  <a:pt x="32" y="63"/>
                </a:lnTo>
                <a:cubicBezTo>
                  <a:pt x="255" y="63"/>
                  <a:pt x="255" y="63"/>
                  <a:pt x="255" y="63"/>
                </a:cubicBezTo>
                <a:cubicBezTo>
                  <a:pt x="271" y="63"/>
                  <a:pt x="279" y="48"/>
                  <a:pt x="279" y="32"/>
                </a:cubicBezTo>
                <a:cubicBezTo>
                  <a:pt x="279" y="16"/>
                  <a:pt x="271" y="0"/>
                  <a:pt x="25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6"/>
                  <a:pt x="0" y="32"/>
                </a:cubicBezTo>
                <a:cubicBezTo>
                  <a:pt x="0" y="48"/>
                  <a:pt x="15" y="63"/>
                  <a:pt x="32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83"/>
          <p:cNvSpPr>
            <a:spLocks noChangeArrowheads="1"/>
          </p:cNvSpPr>
          <p:nvPr/>
        </p:nvSpPr>
        <p:spPr bwMode="auto">
          <a:xfrm>
            <a:off x="14405254" y="4787252"/>
            <a:ext cx="287140" cy="68368"/>
          </a:xfrm>
          <a:custGeom>
            <a:avLst/>
            <a:gdLst>
              <a:gd name="T0" fmla="*/ 32 w 280"/>
              <a:gd name="T1" fmla="*/ 64 h 65"/>
              <a:gd name="T2" fmla="*/ 32 w 280"/>
              <a:gd name="T3" fmla="*/ 64 h 65"/>
              <a:gd name="T4" fmla="*/ 255 w 280"/>
              <a:gd name="T5" fmla="*/ 64 h 65"/>
              <a:gd name="T6" fmla="*/ 279 w 280"/>
              <a:gd name="T7" fmla="*/ 32 h 65"/>
              <a:gd name="T8" fmla="*/ 255 w 280"/>
              <a:gd name="T9" fmla="*/ 0 h 65"/>
              <a:gd name="T10" fmla="*/ 32 w 280"/>
              <a:gd name="T11" fmla="*/ 0 h 65"/>
              <a:gd name="T12" fmla="*/ 0 w 280"/>
              <a:gd name="T13" fmla="*/ 32 h 65"/>
              <a:gd name="T14" fmla="*/ 32 w 280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65">
                <a:moveTo>
                  <a:pt x="32" y="64"/>
                </a:moveTo>
                <a:lnTo>
                  <a:pt x="32" y="64"/>
                </a:lnTo>
                <a:cubicBezTo>
                  <a:pt x="255" y="64"/>
                  <a:pt x="255" y="64"/>
                  <a:pt x="255" y="64"/>
                </a:cubicBezTo>
                <a:cubicBezTo>
                  <a:pt x="271" y="64"/>
                  <a:pt x="279" y="48"/>
                  <a:pt x="279" y="32"/>
                </a:cubicBezTo>
                <a:cubicBezTo>
                  <a:pt x="279" y="16"/>
                  <a:pt x="271" y="0"/>
                  <a:pt x="25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6"/>
                  <a:pt x="0" y="32"/>
                </a:cubicBezTo>
                <a:cubicBezTo>
                  <a:pt x="0" y="48"/>
                  <a:pt x="15" y="64"/>
                  <a:pt x="32" y="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84"/>
          <p:cNvSpPr>
            <a:spLocks noChangeArrowheads="1"/>
          </p:cNvSpPr>
          <p:nvPr/>
        </p:nvSpPr>
        <p:spPr bwMode="auto">
          <a:xfrm>
            <a:off x="16729710" y="6396141"/>
            <a:ext cx="906995" cy="979916"/>
          </a:xfrm>
          <a:custGeom>
            <a:avLst/>
            <a:gdLst>
              <a:gd name="T0" fmla="*/ 678 w 878"/>
              <a:gd name="T1" fmla="*/ 948 h 949"/>
              <a:gd name="T2" fmla="*/ 550 w 878"/>
              <a:gd name="T3" fmla="*/ 932 h 949"/>
              <a:gd name="T4" fmla="*/ 502 w 878"/>
              <a:gd name="T5" fmla="*/ 925 h 949"/>
              <a:gd name="T6" fmla="*/ 215 w 878"/>
              <a:gd name="T7" fmla="*/ 861 h 949"/>
              <a:gd name="T8" fmla="*/ 56 w 878"/>
              <a:gd name="T9" fmla="*/ 829 h 949"/>
              <a:gd name="T10" fmla="*/ 64 w 878"/>
              <a:gd name="T11" fmla="*/ 431 h 949"/>
              <a:gd name="T12" fmla="*/ 239 w 878"/>
              <a:gd name="T13" fmla="*/ 415 h 949"/>
              <a:gd name="T14" fmla="*/ 367 w 878"/>
              <a:gd name="T15" fmla="*/ 248 h 949"/>
              <a:gd name="T16" fmla="*/ 343 w 878"/>
              <a:gd name="T17" fmla="*/ 96 h 949"/>
              <a:gd name="T18" fmla="*/ 494 w 878"/>
              <a:gd name="T19" fmla="*/ 24 h 949"/>
              <a:gd name="T20" fmla="*/ 582 w 878"/>
              <a:gd name="T21" fmla="*/ 263 h 949"/>
              <a:gd name="T22" fmla="*/ 574 w 878"/>
              <a:gd name="T23" fmla="*/ 335 h 949"/>
              <a:gd name="T24" fmla="*/ 790 w 878"/>
              <a:gd name="T25" fmla="*/ 375 h 949"/>
              <a:gd name="T26" fmla="*/ 845 w 878"/>
              <a:gd name="T27" fmla="*/ 542 h 949"/>
              <a:gd name="T28" fmla="*/ 837 w 878"/>
              <a:gd name="T29" fmla="*/ 685 h 949"/>
              <a:gd name="T30" fmla="*/ 797 w 878"/>
              <a:gd name="T31" fmla="*/ 821 h 949"/>
              <a:gd name="T32" fmla="*/ 766 w 878"/>
              <a:gd name="T33" fmla="*/ 925 h 949"/>
              <a:gd name="T34" fmla="*/ 526 w 878"/>
              <a:gd name="T35" fmla="*/ 869 h 949"/>
              <a:gd name="T36" fmla="*/ 566 w 878"/>
              <a:gd name="T37" fmla="*/ 869 h 949"/>
              <a:gd name="T38" fmla="*/ 726 w 878"/>
              <a:gd name="T39" fmla="*/ 877 h 949"/>
              <a:gd name="T40" fmla="*/ 726 w 878"/>
              <a:gd name="T41" fmla="*/ 821 h 949"/>
              <a:gd name="T42" fmla="*/ 742 w 878"/>
              <a:gd name="T43" fmla="*/ 773 h 949"/>
              <a:gd name="T44" fmla="*/ 766 w 878"/>
              <a:gd name="T45" fmla="*/ 701 h 949"/>
              <a:gd name="T46" fmla="*/ 782 w 878"/>
              <a:gd name="T47" fmla="*/ 645 h 949"/>
              <a:gd name="T48" fmla="*/ 813 w 878"/>
              <a:gd name="T49" fmla="*/ 605 h 949"/>
              <a:gd name="T50" fmla="*/ 766 w 878"/>
              <a:gd name="T51" fmla="*/ 542 h 949"/>
              <a:gd name="T52" fmla="*/ 805 w 878"/>
              <a:gd name="T53" fmla="*/ 479 h 949"/>
              <a:gd name="T54" fmla="*/ 702 w 878"/>
              <a:gd name="T55" fmla="*/ 431 h 949"/>
              <a:gd name="T56" fmla="*/ 518 w 878"/>
              <a:gd name="T57" fmla="*/ 256 h 949"/>
              <a:gd name="T58" fmla="*/ 431 w 878"/>
              <a:gd name="T59" fmla="*/ 72 h 949"/>
              <a:gd name="T60" fmla="*/ 407 w 878"/>
              <a:gd name="T61" fmla="*/ 104 h 949"/>
              <a:gd name="T62" fmla="*/ 343 w 878"/>
              <a:gd name="T63" fmla="*/ 391 h 949"/>
              <a:gd name="T64" fmla="*/ 247 w 878"/>
              <a:gd name="T65" fmla="*/ 479 h 949"/>
              <a:gd name="T66" fmla="*/ 119 w 878"/>
              <a:gd name="T67" fmla="*/ 471 h 949"/>
              <a:gd name="T68" fmla="*/ 64 w 878"/>
              <a:gd name="T69" fmla="*/ 637 h 949"/>
              <a:gd name="T70" fmla="*/ 167 w 878"/>
              <a:gd name="T71" fmla="*/ 813 h 949"/>
              <a:gd name="T72" fmla="*/ 255 w 878"/>
              <a:gd name="T73" fmla="*/ 789 h 949"/>
              <a:gd name="T74" fmla="*/ 327 w 878"/>
              <a:gd name="T75" fmla="*/ 789 h 949"/>
              <a:gd name="T76" fmla="*/ 510 w 878"/>
              <a:gd name="T77" fmla="*/ 869 h 949"/>
              <a:gd name="T78" fmla="*/ 407 w 878"/>
              <a:gd name="T79" fmla="*/ 88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78" h="949">
                <a:moveTo>
                  <a:pt x="678" y="948"/>
                </a:moveTo>
                <a:lnTo>
                  <a:pt x="678" y="948"/>
                </a:lnTo>
                <a:cubicBezTo>
                  <a:pt x="670" y="948"/>
                  <a:pt x="662" y="948"/>
                  <a:pt x="654" y="948"/>
                </a:cubicBezTo>
                <a:cubicBezTo>
                  <a:pt x="614" y="941"/>
                  <a:pt x="574" y="932"/>
                  <a:pt x="550" y="932"/>
                </a:cubicBezTo>
                <a:cubicBezTo>
                  <a:pt x="542" y="925"/>
                  <a:pt x="526" y="925"/>
                  <a:pt x="518" y="925"/>
                </a:cubicBezTo>
                <a:cubicBezTo>
                  <a:pt x="510" y="925"/>
                  <a:pt x="510" y="925"/>
                  <a:pt x="502" y="925"/>
                </a:cubicBezTo>
                <a:cubicBezTo>
                  <a:pt x="454" y="925"/>
                  <a:pt x="367" y="901"/>
                  <a:pt x="295" y="845"/>
                </a:cubicBezTo>
                <a:cubicBezTo>
                  <a:pt x="279" y="845"/>
                  <a:pt x="231" y="853"/>
                  <a:pt x="215" y="861"/>
                </a:cubicBezTo>
                <a:cubicBezTo>
                  <a:pt x="207" y="861"/>
                  <a:pt x="191" y="869"/>
                  <a:pt x="183" y="869"/>
                </a:cubicBezTo>
                <a:cubicBezTo>
                  <a:pt x="135" y="885"/>
                  <a:pt x="88" y="869"/>
                  <a:pt x="56" y="829"/>
                </a:cubicBezTo>
                <a:cubicBezTo>
                  <a:pt x="16" y="789"/>
                  <a:pt x="0" y="725"/>
                  <a:pt x="0" y="637"/>
                </a:cubicBezTo>
                <a:cubicBezTo>
                  <a:pt x="0" y="526"/>
                  <a:pt x="32" y="463"/>
                  <a:pt x="64" y="431"/>
                </a:cubicBezTo>
                <a:cubicBezTo>
                  <a:pt x="80" y="415"/>
                  <a:pt x="103" y="407"/>
                  <a:pt x="127" y="407"/>
                </a:cubicBezTo>
                <a:cubicBezTo>
                  <a:pt x="239" y="415"/>
                  <a:pt x="239" y="415"/>
                  <a:pt x="239" y="415"/>
                </a:cubicBezTo>
                <a:cubicBezTo>
                  <a:pt x="247" y="407"/>
                  <a:pt x="271" y="375"/>
                  <a:pt x="295" y="351"/>
                </a:cubicBezTo>
                <a:cubicBezTo>
                  <a:pt x="359" y="272"/>
                  <a:pt x="367" y="248"/>
                  <a:pt x="367" y="248"/>
                </a:cubicBezTo>
                <a:cubicBezTo>
                  <a:pt x="367" y="160"/>
                  <a:pt x="359" y="144"/>
                  <a:pt x="351" y="120"/>
                </a:cubicBezTo>
                <a:cubicBezTo>
                  <a:pt x="351" y="112"/>
                  <a:pt x="343" y="112"/>
                  <a:pt x="343" y="96"/>
                </a:cubicBezTo>
                <a:cubicBezTo>
                  <a:pt x="335" y="64"/>
                  <a:pt x="359" y="24"/>
                  <a:pt x="399" y="16"/>
                </a:cubicBezTo>
                <a:cubicBezTo>
                  <a:pt x="431" y="0"/>
                  <a:pt x="463" y="8"/>
                  <a:pt x="494" y="24"/>
                </a:cubicBezTo>
                <a:cubicBezTo>
                  <a:pt x="526" y="40"/>
                  <a:pt x="550" y="80"/>
                  <a:pt x="574" y="128"/>
                </a:cubicBezTo>
                <a:cubicBezTo>
                  <a:pt x="598" y="160"/>
                  <a:pt x="590" y="216"/>
                  <a:pt x="582" y="263"/>
                </a:cubicBezTo>
                <a:cubicBezTo>
                  <a:pt x="582" y="280"/>
                  <a:pt x="574" y="295"/>
                  <a:pt x="574" y="311"/>
                </a:cubicBezTo>
                <a:cubicBezTo>
                  <a:pt x="574" y="327"/>
                  <a:pt x="574" y="335"/>
                  <a:pt x="574" y="335"/>
                </a:cubicBezTo>
                <a:cubicBezTo>
                  <a:pt x="614" y="367"/>
                  <a:pt x="654" y="367"/>
                  <a:pt x="702" y="367"/>
                </a:cubicBezTo>
                <a:cubicBezTo>
                  <a:pt x="734" y="367"/>
                  <a:pt x="758" y="367"/>
                  <a:pt x="790" y="375"/>
                </a:cubicBezTo>
                <a:cubicBezTo>
                  <a:pt x="845" y="383"/>
                  <a:pt x="877" y="423"/>
                  <a:pt x="869" y="486"/>
                </a:cubicBezTo>
                <a:cubicBezTo>
                  <a:pt x="869" y="510"/>
                  <a:pt x="853" y="526"/>
                  <a:pt x="845" y="542"/>
                </a:cubicBezTo>
                <a:cubicBezTo>
                  <a:pt x="869" y="558"/>
                  <a:pt x="877" y="581"/>
                  <a:pt x="877" y="605"/>
                </a:cubicBezTo>
                <a:cubicBezTo>
                  <a:pt x="877" y="645"/>
                  <a:pt x="853" y="669"/>
                  <a:pt x="837" y="685"/>
                </a:cubicBezTo>
                <a:cubicBezTo>
                  <a:pt x="845" y="709"/>
                  <a:pt x="853" y="733"/>
                  <a:pt x="845" y="765"/>
                </a:cubicBezTo>
                <a:cubicBezTo>
                  <a:pt x="837" y="789"/>
                  <a:pt x="821" y="805"/>
                  <a:pt x="797" y="821"/>
                </a:cubicBezTo>
                <a:lnTo>
                  <a:pt x="797" y="829"/>
                </a:lnTo>
                <a:cubicBezTo>
                  <a:pt x="805" y="861"/>
                  <a:pt x="790" y="901"/>
                  <a:pt x="766" y="925"/>
                </a:cubicBezTo>
                <a:cubicBezTo>
                  <a:pt x="742" y="941"/>
                  <a:pt x="718" y="948"/>
                  <a:pt x="678" y="948"/>
                </a:cubicBezTo>
                <a:close/>
                <a:moveTo>
                  <a:pt x="526" y="869"/>
                </a:moveTo>
                <a:lnTo>
                  <a:pt x="526" y="869"/>
                </a:lnTo>
                <a:cubicBezTo>
                  <a:pt x="542" y="869"/>
                  <a:pt x="550" y="869"/>
                  <a:pt x="566" y="869"/>
                </a:cubicBezTo>
                <a:cubicBezTo>
                  <a:pt x="590" y="877"/>
                  <a:pt x="622" y="885"/>
                  <a:pt x="654" y="885"/>
                </a:cubicBezTo>
                <a:cubicBezTo>
                  <a:pt x="702" y="893"/>
                  <a:pt x="718" y="877"/>
                  <a:pt x="726" y="877"/>
                </a:cubicBezTo>
                <a:cubicBezTo>
                  <a:pt x="734" y="869"/>
                  <a:pt x="742" y="853"/>
                  <a:pt x="734" y="845"/>
                </a:cubicBezTo>
                <a:cubicBezTo>
                  <a:pt x="734" y="829"/>
                  <a:pt x="726" y="821"/>
                  <a:pt x="726" y="821"/>
                </a:cubicBezTo>
                <a:cubicBezTo>
                  <a:pt x="718" y="813"/>
                  <a:pt x="718" y="805"/>
                  <a:pt x="726" y="797"/>
                </a:cubicBezTo>
                <a:cubicBezTo>
                  <a:pt x="726" y="781"/>
                  <a:pt x="734" y="773"/>
                  <a:pt x="742" y="773"/>
                </a:cubicBezTo>
                <a:cubicBezTo>
                  <a:pt x="766" y="765"/>
                  <a:pt x="790" y="757"/>
                  <a:pt x="790" y="749"/>
                </a:cubicBezTo>
                <a:cubicBezTo>
                  <a:pt x="790" y="733"/>
                  <a:pt x="773" y="709"/>
                  <a:pt x="766" y="701"/>
                </a:cubicBezTo>
                <a:cubicBezTo>
                  <a:pt x="758" y="693"/>
                  <a:pt x="758" y="677"/>
                  <a:pt x="758" y="669"/>
                </a:cubicBezTo>
                <a:cubicBezTo>
                  <a:pt x="766" y="653"/>
                  <a:pt x="773" y="645"/>
                  <a:pt x="782" y="645"/>
                </a:cubicBezTo>
                <a:cubicBezTo>
                  <a:pt x="782" y="645"/>
                  <a:pt x="790" y="645"/>
                  <a:pt x="797" y="637"/>
                </a:cubicBezTo>
                <a:cubicBezTo>
                  <a:pt x="813" y="629"/>
                  <a:pt x="813" y="622"/>
                  <a:pt x="813" y="605"/>
                </a:cubicBezTo>
                <a:cubicBezTo>
                  <a:pt x="813" y="598"/>
                  <a:pt x="813" y="590"/>
                  <a:pt x="782" y="566"/>
                </a:cubicBezTo>
                <a:cubicBezTo>
                  <a:pt x="766" y="566"/>
                  <a:pt x="766" y="550"/>
                  <a:pt x="766" y="542"/>
                </a:cubicBezTo>
                <a:cubicBezTo>
                  <a:pt x="766" y="526"/>
                  <a:pt x="766" y="518"/>
                  <a:pt x="782" y="510"/>
                </a:cubicBezTo>
                <a:cubicBezTo>
                  <a:pt x="790" y="510"/>
                  <a:pt x="805" y="494"/>
                  <a:pt x="805" y="479"/>
                </a:cubicBezTo>
                <a:cubicBezTo>
                  <a:pt x="813" y="439"/>
                  <a:pt x="797" y="439"/>
                  <a:pt x="782" y="431"/>
                </a:cubicBezTo>
                <a:cubicBezTo>
                  <a:pt x="758" y="431"/>
                  <a:pt x="726" y="431"/>
                  <a:pt x="702" y="431"/>
                </a:cubicBezTo>
                <a:cubicBezTo>
                  <a:pt x="646" y="431"/>
                  <a:pt x="598" y="423"/>
                  <a:pt x="542" y="383"/>
                </a:cubicBezTo>
                <a:cubicBezTo>
                  <a:pt x="502" y="359"/>
                  <a:pt x="510" y="311"/>
                  <a:pt x="518" y="256"/>
                </a:cubicBezTo>
                <a:cubicBezTo>
                  <a:pt x="526" y="216"/>
                  <a:pt x="534" y="176"/>
                  <a:pt x="526" y="152"/>
                </a:cubicBezTo>
                <a:cubicBezTo>
                  <a:pt x="494" y="96"/>
                  <a:pt x="454" y="64"/>
                  <a:pt x="431" y="72"/>
                </a:cubicBezTo>
                <a:cubicBezTo>
                  <a:pt x="415" y="72"/>
                  <a:pt x="407" y="80"/>
                  <a:pt x="407" y="88"/>
                </a:cubicBezTo>
                <a:cubicBezTo>
                  <a:pt x="407" y="88"/>
                  <a:pt x="407" y="96"/>
                  <a:pt x="407" y="104"/>
                </a:cubicBezTo>
                <a:cubicBezTo>
                  <a:pt x="415" y="128"/>
                  <a:pt x="422" y="152"/>
                  <a:pt x="422" y="248"/>
                </a:cubicBezTo>
                <a:cubicBezTo>
                  <a:pt x="422" y="272"/>
                  <a:pt x="415" y="304"/>
                  <a:pt x="343" y="391"/>
                </a:cubicBezTo>
                <a:cubicBezTo>
                  <a:pt x="311" y="431"/>
                  <a:pt x="271" y="471"/>
                  <a:pt x="271" y="471"/>
                </a:cubicBezTo>
                <a:cubicBezTo>
                  <a:pt x="263" y="479"/>
                  <a:pt x="255" y="479"/>
                  <a:pt x="247" y="479"/>
                </a:cubicBezTo>
                <a:cubicBezTo>
                  <a:pt x="119" y="471"/>
                  <a:pt x="119" y="471"/>
                  <a:pt x="119" y="471"/>
                </a:cubicBezTo>
                <a:lnTo>
                  <a:pt x="119" y="471"/>
                </a:lnTo>
                <a:cubicBezTo>
                  <a:pt x="112" y="471"/>
                  <a:pt x="112" y="471"/>
                  <a:pt x="103" y="471"/>
                </a:cubicBezTo>
                <a:cubicBezTo>
                  <a:pt x="88" y="494"/>
                  <a:pt x="64" y="534"/>
                  <a:pt x="64" y="637"/>
                </a:cubicBezTo>
                <a:cubicBezTo>
                  <a:pt x="64" y="709"/>
                  <a:pt x="80" y="757"/>
                  <a:pt x="103" y="789"/>
                </a:cubicBezTo>
                <a:cubicBezTo>
                  <a:pt x="119" y="813"/>
                  <a:pt x="143" y="821"/>
                  <a:pt x="167" y="813"/>
                </a:cubicBezTo>
                <a:cubicBezTo>
                  <a:pt x="175" y="805"/>
                  <a:pt x="191" y="805"/>
                  <a:pt x="199" y="805"/>
                </a:cubicBezTo>
                <a:cubicBezTo>
                  <a:pt x="215" y="797"/>
                  <a:pt x="239" y="789"/>
                  <a:pt x="255" y="789"/>
                </a:cubicBezTo>
                <a:cubicBezTo>
                  <a:pt x="271" y="789"/>
                  <a:pt x="279" y="789"/>
                  <a:pt x="287" y="781"/>
                </a:cubicBezTo>
                <a:cubicBezTo>
                  <a:pt x="303" y="781"/>
                  <a:pt x="311" y="781"/>
                  <a:pt x="327" y="789"/>
                </a:cubicBezTo>
                <a:cubicBezTo>
                  <a:pt x="359" y="821"/>
                  <a:pt x="407" y="845"/>
                  <a:pt x="431" y="853"/>
                </a:cubicBezTo>
                <a:cubicBezTo>
                  <a:pt x="463" y="861"/>
                  <a:pt x="494" y="869"/>
                  <a:pt x="510" y="869"/>
                </a:cubicBezTo>
                <a:cubicBezTo>
                  <a:pt x="518" y="869"/>
                  <a:pt x="518" y="869"/>
                  <a:pt x="526" y="869"/>
                </a:cubicBezTo>
                <a:close/>
                <a:moveTo>
                  <a:pt x="407" y="88"/>
                </a:moveTo>
                <a:lnTo>
                  <a:pt x="407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85"/>
          <p:cNvSpPr>
            <a:spLocks noChangeArrowheads="1"/>
          </p:cNvSpPr>
          <p:nvPr/>
        </p:nvSpPr>
        <p:spPr bwMode="auto">
          <a:xfrm>
            <a:off x="20193604" y="9194603"/>
            <a:ext cx="414757" cy="405639"/>
          </a:xfrm>
          <a:custGeom>
            <a:avLst/>
            <a:gdLst>
              <a:gd name="T0" fmla="*/ 279 w 400"/>
              <a:gd name="T1" fmla="*/ 391 h 392"/>
              <a:gd name="T2" fmla="*/ 279 w 400"/>
              <a:gd name="T3" fmla="*/ 391 h 392"/>
              <a:gd name="T4" fmla="*/ 255 w 400"/>
              <a:gd name="T5" fmla="*/ 375 h 392"/>
              <a:gd name="T6" fmla="*/ 32 w 400"/>
              <a:gd name="T7" fmla="*/ 160 h 392"/>
              <a:gd name="T8" fmla="*/ 32 w 400"/>
              <a:gd name="T9" fmla="*/ 24 h 392"/>
              <a:gd name="T10" fmla="*/ 96 w 400"/>
              <a:gd name="T11" fmla="*/ 0 h 392"/>
              <a:gd name="T12" fmla="*/ 167 w 400"/>
              <a:gd name="T13" fmla="*/ 24 h 392"/>
              <a:gd name="T14" fmla="*/ 391 w 400"/>
              <a:gd name="T15" fmla="*/ 247 h 392"/>
              <a:gd name="T16" fmla="*/ 399 w 400"/>
              <a:gd name="T17" fmla="*/ 271 h 392"/>
              <a:gd name="T18" fmla="*/ 391 w 400"/>
              <a:gd name="T19" fmla="*/ 295 h 392"/>
              <a:gd name="T20" fmla="*/ 295 w 400"/>
              <a:gd name="T21" fmla="*/ 375 h 392"/>
              <a:gd name="T22" fmla="*/ 279 w 400"/>
              <a:gd name="T23" fmla="*/ 391 h 392"/>
              <a:gd name="T24" fmla="*/ 103 w 400"/>
              <a:gd name="T25" fmla="*/ 64 h 392"/>
              <a:gd name="T26" fmla="*/ 103 w 400"/>
              <a:gd name="T27" fmla="*/ 64 h 392"/>
              <a:gd name="T28" fmla="*/ 103 w 400"/>
              <a:gd name="T29" fmla="*/ 64 h 392"/>
              <a:gd name="T30" fmla="*/ 80 w 400"/>
              <a:gd name="T31" fmla="*/ 72 h 392"/>
              <a:gd name="T32" fmla="*/ 80 w 400"/>
              <a:gd name="T33" fmla="*/ 120 h 392"/>
              <a:gd name="T34" fmla="*/ 279 w 400"/>
              <a:gd name="T35" fmla="*/ 311 h 392"/>
              <a:gd name="T36" fmla="*/ 319 w 400"/>
              <a:gd name="T37" fmla="*/ 271 h 392"/>
              <a:gd name="T38" fmla="*/ 120 w 400"/>
              <a:gd name="T39" fmla="*/ 72 h 392"/>
              <a:gd name="T40" fmla="*/ 103 w 400"/>
              <a:gd name="T41" fmla="*/ 64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0" h="392">
                <a:moveTo>
                  <a:pt x="279" y="391"/>
                </a:moveTo>
                <a:lnTo>
                  <a:pt x="279" y="391"/>
                </a:lnTo>
                <a:cubicBezTo>
                  <a:pt x="271" y="391"/>
                  <a:pt x="263" y="383"/>
                  <a:pt x="255" y="375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0" y="120"/>
                  <a:pt x="0" y="64"/>
                  <a:pt x="32" y="24"/>
                </a:cubicBezTo>
                <a:cubicBezTo>
                  <a:pt x="48" y="8"/>
                  <a:pt x="72" y="0"/>
                  <a:pt x="96" y="0"/>
                </a:cubicBezTo>
                <a:cubicBezTo>
                  <a:pt x="127" y="0"/>
                  <a:pt x="151" y="8"/>
                  <a:pt x="167" y="24"/>
                </a:cubicBezTo>
                <a:cubicBezTo>
                  <a:pt x="391" y="247"/>
                  <a:pt x="391" y="247"/>
                  <a:pt x="391" y="247"/>
                </a:cubicBezTo>
                <a:cubicBezTo>
                  <a:pt x="391" y="255"/>
                  <a:pt x="399" y="263"/>
                  <a:pt x="399" y="271"/>
                </a:cubicBezTo>
                <a:cubicBezTo>
                  <a:pt x="399" y="279"/>
                  <a:pt x="391" y="287"/>
                  <a:pt x="391" y="295"/>
                </a:cubicBezTo>
                <a:cubicBezTo>
                  <a:pt x="295" y="375"/>
                  <a:pt x="295" y="375"/>
                  <a:pt x="295" y="375"/>
                </a:cubicBezTo>
                <a:cubicBezTo>
                  <a:pt x="295" y="383"/>
                  <a:pt x="287" y="391"/>
                  <a:pt x="279" y="391"/>
                </a:cubicBezTo>
                <a:close/>
                <a:moveTo>
                  <a:pt x="103" y="64"/>
                </a:moveTo>
                <a:lnTo>
                  <a:pt x="103" y="64"/>
                </a:lnTo>
                <a:lnTo>
                  <a:pt x="103" y="64"/>
                </a:lnTo>
                <a:cubicBezTo>
                  <a:pt x="88" y="64"/>
                  <a:pt x="80" y="64"/>
                  <a:pt x="80" y="72"/>
                </a:cubicBezTo>
                <a:cubicBezTo>
                  <a:pt x="64" y="80"/>
                  <a:pt x="64" y="104"/>
                  <a:pt x="80" y="120"/>
                </a:cubicBezTo>
                <a:cubicBezTo>
                  <a:pt x="279" y="311"/>
                  <a:pt x="279" y="311"/>
                  <a:pt x="279" y="311"/>
                </a:cubicBezTo>
                <a:cubicBezTo>
                  <a:pt x="319" y="271"/>
                  <a:pt x="319" y="271"/>
                  <a:pt x="319" y="271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120" y="64"/>
                  <a:pt x="112" y="64"/>
                  <a:pt x="103" y="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86"/>
          <p:cNvSpPr>
            <a:spLocks noChangeArrowheads="1"/>
          </p:cNvSpPr>
          <p:nvPr/>
        </p:nvSpPr>
        <p:spPr bwMode="auto">
          <a:xfrm>
            <a:off x="19683135" y="8679575"/>
            <a:ext cx="619855" cy="619855"/>
          </a:xfrm>
          <a:custGeom>
            <a:avLst/>
            <a:gdLst>
              <a:gd name="T0" fmla="*/ 295 w 599"/>
              <a:gd name="T1" fmla="*/ 598 h 599"/>
              <a:gd name="T2" fmla="*/ 295 w 599"/>
              <a:gd name="T3" fmla="*/ 598 h 599"/>
              <a:gd name="T4" fmla="*/ 0 w 599"/>
              <a:gd name="T5" fmla="*/ 303 h 599"/>
              <a:gd name="T6" fmla="*/ 295 w 599"/>
              <a:gd name="T7" fmla="*/ 0 h 599"/>
              <a:gd name="T8" fmla="*/ 598 w 599"/>
              <a:gd name="T9" fmla="*/ 303 h 599"/>
              <a:gd name="T10" fmla="*/ 295 w 599"/>
              <a:gd name="T11" fmla="*/ 598 h 599"/>
              <a:gd name="T12" fmla="*/ 295 w 599"/>
              <a:gd name="T13" fmla="*/ 63 h 599"/>
              <a:gd name="T14" fmla="*/ 295 w 599"/>
              <a:gd name="T15" fmla="*/ 63 h 599"/>
              <a:gd name="T16" fmla="*/ 56 w 599"/>
              <a:gd name="T17" fmla="*/ 303 h 599"/>
              <a:gd name="T18" fmla="*/ 295 w 599"/>
              <a:gd name="T19" fmla="*/ 534 h 599"/>
              <a:gd name="T20" fmla="*/ 535 w 599"/>
              <a:gd name="T21" fmla="*/ 303 h 599"/>
              <a:gd name="T22" fmla="*/ 295 w 599"/>
              <a:gd name="T23" fmla="*/ 63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9" h="599">
                <a:moveTo>
                  <a:pt x="295" y="598"/>
                </a:moveTo>
                <a:lnTo>
                  <a:pt x="295" y="598"/>
                </a:lnTo>
                <a:cubicBezTo>
                  <a:pt x="128" y="598"/>
                  <a:pt x="0" y="462"/>
                  <a:pt x="0" y="303"/>
                </a:cubicBezTo>
                <a:cubicBezTo>
                  <a:pt x="0" y="135"/>
                  <a:pt x="128" y="0"/>
                  <a:pt x="295" y="0"/>
                </a:cubicBezTo>
                <a:cubicBezTo>
                  <a:pt x="463" y="0"/>
                  <a:pt x="598" y="135"/>
                  <a:pt x="598" y="303"/>
                </a:cubicBezTo>
                <a:cubicBezTo>
                  <a:pt x="598" y="462"/>
                  <a:pt x="463" y="598"/>
                  <a:pt x="295" y="598"/>
                </a:cubicBezTo>
                <a:close/>
                <a:moveTo>
                  <a:pt x="295" y="63"/>
                </a:moveTo>
                <a:lnTo>
                  <a:pt x="295" y="63"/>
                </a:lnTo>
                <a:cubicBezTo>
                  <a:pt x="168" y="63"/>
                  <a:pt x="56" y="167"/>
                  <a:pt x="56" y="303"/>
                </a:cubicBezTo>
                <a:cubicBezTo>
                  <a:pt x="56" y="430"/>
                  <a:pt x="168" y="534"/>
                  <a:pt x="295" y="534"/>
                </a:cubicBezTo>
                <a:cubicBezTo>
                  <a:pt x="431" y="534"/>
                  <a:pt x="535" y="430"/>
                  <a:pt x="535" y="303"/>
                </a:cubicBezTo>
                <a:cubicBezTo>
                  <a:pt x="535" y="167"/>
                  <a:pt x="431" y="63"/>
                  <a:pt x="295" y="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87"/>
          <p:cNvSpPr>
            <a:spLocks noChangeArrowheads="1"/>
          </p:cNvSpPr>
          <p:nvPr/>
        </p:nvSpPr>
        <p:spPr bwMode="auto">
          <a:xfrm>
            <a:off x="22303846" y="10903760"/>
            <a:ext cx="742913" cy="975360"/>
          </a:xfrm>
          <a:custGeom>
            <a:avLst/>
            <a:gdLst>
              <a:gd name="T0" fmla="*/ 678 w 718"/>
              <a:gd name="T1" fmla="*/ 439 h 942"/>
              <a:gd name="T2" fmla="*/ 678 w 718"/>
              <a:gd name="T3" fmla="*/ 439 h 942"/>
              <a:gd name="T4" fmla="*/ 662 w 718"/>
              <a:gd name="T5" fmla="*/ 439 h 942"/>
              <a:gd name="T6" fmla="*/ 662 w 718"/>
              <a:gd name="T7" fmla="*/ 295 h 942"/>
              <a:gd name="T8" fmla="*/ 359 w 718"/>
              <a:gd name="T9" fmla="*/ 0 h 942"/>
              <a:gd name="T10" fmla="*/ 64 w 718"/>
              <a:gd name="T11" fmla="*/ 295 h 942"/>
              <a:gd name="T12" fmla="*/ 64 w 718"/>
              <a:gd name="T13" fmla="*/ 439 h 942"/>
              <a:gd name="T14" fmla="*/ 40 w 718"/>
              <a:gd name="T15" fmla="*/ 439 h 942"/>
              <a:gd name="T16" fmla="*/ 0 w 718"/>
              <a:gd name="T17" fmla="*/ 479 h 942"/>
              <a:gd name="T18" fmla="*/ 0 w 718"/>
              <a:gd name="T19" fmla="*/ 901 h 942"/>
              <a:gd name="T20" fmla="*/ 40 w 718"/>
              <a:gd name="T21" fmla="*/ 941 h 942"/>
              <a:gd name="T22" fmla="*/ 678 w 718"/>
              <a:gd name="T23" fmla="*/ 941 h 942"/>
              <a:gd name="T24" fmla="*/ 717 w 718"/>
              <a:gd name="T25" fmla="*/ 901 h 942"/>
              <a:gd name="T26" fmla="*/ 717 w 718"/>
              <a:gd name="T27" fmla="*/ 479 h 942"/>
              <a:gd name="T28" fmla="*/ 678 w 718"/>
              <a:gd name="T29" fmla="*/ 439 h 942"/>
              <a:gd name="T30" fmla="*/ 119 w 718"/>
              <a:gd name="T31" fmla="*/ 295 h 942"/>
              <a:gd name="T32" fmla="*/ 119 w 718"/>
              <a:gd name="T33" fmla="*/ 295 h 942"/>
              <a:gd name="T34" fmla="*/ 359 w 718"/>
              <a:gd name="T35" fmla="*/ 56 h 942"/>
              <a:gd name="T36" fmla="*/ 598 w 718"/>
              <a:gd name="T37" fmla="*/ 295 h 942"/>
              <a:gd name="T38" fmla="*/ 598 w 718"/>
              <a:gd name="T39" fmla="*/ 439 h 942"/>
              <a:gd name="T40" fmla="*/ 119 w 718"/>
              <a:gd name="T41" fmla="*/ 439 h 942"/>
              <a:gd name="T42" fmla="*/ 119 w 718"/>
              <a:gd name="T43" fmla="*/ 295 h 942"/>
              <a:gd name="T44" fmla="*/ 662 w 718"/>
              <a:gd name="T45" fmla="*/ 877 h 942"/>
              <a:gd name="T46" fmla="*/ 662 w 718"/>
              <a:gd name="T47" fmla="*/ 877 h 942"/>
              <a:gd name="T48" fmla="*/ 64 w 718"/>
              <a:gd name="T49" fmla="*/ 877 h 942"/>
              <a:gd name="T50" fmla="*/ 64 w 718"/>
              <a:gd name="T51" fmla="*/ 503 h 942"/>
              <a:gd name="T52" fmla="*/ 662 w 718"/>
              <a:gd name="T53" fmla="*/ 503 h 942"/>
              <a:gd name="T54" fmla="*/ 662 w 718"/>
              <a:gd name="T55" fmla="*/ 877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18" h="942">
                <a:moveTo>
                  <a:pt x="678" y="439"/>
                </a:moveTo>
                <a:lnTo>
                  <a:pt x="678" y="439"/>
                </a:lnTo>
                <a:cubicBezTo>
                  <a:pt x="662" y="439"/>
                  <a:pt x="662" y="439"/>
                  <a:pt x="662" y="439"/>
                </a:cubicBezTo>
                <a:cubicBezTo>
                  <a:pt x="662" y="295"/>
                  <a:pt x="662" y="295"/>
                  <a:pt x="662" y="295"/>
                </a:cubicBezTo>
                <a:cubicBezTo>
                  <a:pt x="662" y="128"/>
                  <a:pt x="526" y="0"/>
                  <a:pt x="359" y="0"/>
                </a:cubicBezTo>
                <a:cubicBezTo>
                  <a:pt x="191" y="0"/>
                  <a:pt x="64" y="128"/>
                  <a:pt x="64" y="295"/>
                </a:cubicBezTo>
                <a:cubicBezTo>
                  <a:pt x="64" y="439"/>
                  <a:pt x="64" y="439"/>
                  <a:pt x="64" y="439"/>
                </a:cubicBezTo>
                <a:cubicBezTo>
                  <a:pt x="40" y="439"/>
                  <a:pt x="40" y="439"/>
                  <a:pt x="40" y="439"/>
                </a:cubicBezTo>
                <a:cubicBezTo>
                  <a:pt x="16" y="439"/>
                  <a:pt x="0" y="455"/>
                  <a:pt x="0" y="479"/>
                </a:cubicBezTo>
                <a:cubicBezTo>
                  <a:pt x="0" y="901"/>
                  <a:pt x="0" y="901"/>
                  <a:pt x="0" y="901"/>
                </a:cubicBezTo>
                <a:cubicBezTo>
                  <a:pt x="0" y="925"/>
                  <a:pt x="16" y="941"/>
                  <a:pt x="40" y="941"/>
                </a:cubicBezTo>
                <a:cubicBezTo>
                  <a:pt x="678" y="941"/>
                  <a:pt x="678" y="941"/>
                  <a:pt x="678" y="941"/>
                </a:cubicBezTo>
                <a:cubicBezTo>
                  <a:pt x="702" y="941"/>
                  <a:pt x="717" y="925"/>
                  <a:pt x="717" y="901"/>
                </a:cubicBezTo>
                <a:cubicBezTo>
                  <a:pt x="717" y="479"/>
                  <a:pt x="717" y="479"/>
                  <a:pt x="717" y="479"/>
                </a:cubicBezTo>
                <a:cubicBezTo>
                  <a:pt x="717" y="455"/>
                  <a:pt x="702" y="439"/>
                  <a:pt x="678" y="439"/>
                </a:cubicBezTo>
                <a:close/>
                <a:moveTo>
                  <a:pt x="119" y="295"/>
                </a:moveTo>
                <a:lnTo>
                  <a:pt x="119" y="295"/>
                </a:lnTo>
                <a:cubicBezTo>
                  <a:pt x="119" y="167"/>
                  <a:pt x="231" y="56"/>
                  <a:pt x="359" y="56"/>
                </a:cubicBezTo>
                <a:cubicBezTo>
                  <a:pt x="486" y="56"/>
                  <a:pt x="598" y="167"/>
                  <a:pt x="598" y="295"/>
                </a:cubicBezTo>
                <a:cubicBezTo>
                  <a:pt x="598" y="439"/>
                  <a:pt x="598" y="439"/>
                  <a:pt x="598" y="439"/>
                </a:cubicBezTo>
                <a:cubicBezTo>
                  <a:pt x="119" y="439"/>
                  <a:pt x="119" y="439"/>
                  <a:pt x="119" y="439"/>
                </a:cubicBezTo>
                <a:lnTo>
                  <a:pt x="119" y="295"/>
                </a:lnTo>
                <a:close/>
                <a:moveTo>
                  <a:pt x="662" y="877"/>
                </a:moveTo>
                <a:lnTo>
                  <a:pt x="662" y="877"/>
                </a:lnTo>
                <a:cubicBezTo>
                  <a:pt x="64" y="877"/>
                  <a:pt x="64" y="877"/>
                  <a:pt x="64" y="877"/>
                </a:cubicBezTo>
                <a:cubicBezTo>
                  <a:pt x="64" y="503"/>
                  <a:pt x="64" y="503"/>
                  <a:pt x="64" y="503"/>
                </a:cubicBezTo>
                <a:cubicBezTo>
                  <a:pt x="662" y="503"/>
                  <a:pt x="662" y="503"/>
                  <a:pt x="662" y="503"/>
                </a:cubicBezTo>
                <a:lnTo>
                  <a:pt x="662" y="8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88"/>
          <p:cNvSpPr>
            <a:spLocks noChangeArrowheads="1"/>
          </p:cNvSpPr>
          <p:nvPr/>
        </p:nvSpPr>
        <p:spPr bwMode="auto">
          <a:xfrm>
            <a:off x="22832546" y="11528174"/>
            <a:ext cx="59249" cy="173195"/>
          </a:xfrm>
          <a:custGeom>
            <a:avLst/>
            <a:gdLst>
              <a:gd name="T0" fmla="*/ 32 w 57"/>
              <a:gd name="T1" fmla="*/ 168 h 169"/>
              <a:gd name="T2" fmla="*/ 32 w 57"/>
              <a:gd name="T3" fmla="*/ 168 h 169"/>
              <a:gd name="T4" fmla="*/ 56 w 57"/>
              <a:gd name="T5" fmla="*/ 136 h 169"/>
              <a:gd name="T6" fmla="*/ 56 w 57"/>
              <a:gd name="T7" fmla="*/ 32 h 169"/>
              <a:gd name="T8" fmla="*/ 32 w 57"/>
              <a:gd name="T9" fmla="*/ 0 h 169"/>
              <a:gd name="T10" fmla="*/ 0 w 57"/>
              <a:gd name="T11" fmla="*/ 32 h 169"/>
              <a:gd name="T12" fmla="*/ 0 w 57"/>
              <a:gd name="T13" fmla="*/ 136 h 169"/>
              <a:gd name="T14" fmla="*/ 32 w 57"/>
              <a:gd name="T1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69">
                <a:moveTo>
                  <a:pt x="32" y="168"/>
                </a:moveTo>
                <a:lnTo>
                  <a:pt x="32" y="168"/>
                </a:lnTo>
                <a:cubicBezTo>
                  <a:pt x="48" y="168"/>
                  <a:pt x="56" y="160"/>
                  <a:pt x="56" y="136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8"/>
                  <a:pt x="48" y="0"/>
                  <a:pt x="32" y="0"/>
                </a:cubicBezTo>
                <a:cubicBezTo>
                  <a:pt x="8" y="0"/>
                  <a:pt x="0" y="8"/>
                  <a:pt x="0" y="32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60"/>
                  <a:pt x="8" y="168"/>
                  <a:pt x="32" y="1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89"/>
          <p:cNvSpPr>
            <a:spLocks noChangeArrowheads="1"/>
          </p:cNvSpPr>
          <p:nvPr/>
        </p:nvSpPr>
        <p:spPr bwMode="auto">
          <a:xfrm>
            <a:off x="2833114" y="1450975"/>
            <a:ext cx="5259650" cy="1877795"/>
          </a:xfrm>
          <a:custGeom>
            <a:avLst/>
            <a:gdLst>
              <a:gd name="T0" fmla="*/ 4427 w 5090"/>
              <a:gd name="T1" fmla="*/ 1818 h 1819"/>
              <a:gd name="T2" fmla="*/ 4427 w 5090"/>
              <a:gd name="T3" fmla="*/ 1818 h 1819"/>
              <a:gd name="T4" fmla="*/ 279 w 5090"/>
              <a:gd name="T5" fmla="*/ 1818 h 1819"/>
              <a:gd name="T6" fmla="*/ 0 w 5090"/>
              <a:gd name="T7" fmla="*/ 1539 h 1819"/>
              <a:gd name="T8" fmla="*/ 0 w 5090"/>
              <a:gd name="T9" fmla="*/ 279 h 1819"/>
              <a:gd name="T10" fmla="*/ 279 w 5090"/>
              <a:gd name="T11" fmla="*/ 0 h 1819"/>
              <a:gd name="T12" fmla="*/ 4435 w 5090"/>
              <a:gd name="T13" fmla="*/ 0 h 1819"/>
              <a:gd name="T14" fmla="*/ 4674 w 5090"/>
              <a:gd name="T15" fmla="*/ 136 h 1819"/>
              <a:gd name="T16" fmla="*/ 5041 w 5090"/>
              <a:gd name="T17" fmla="*/ 734 h 1819"/>
              <a:gd name="T18" fmla="*/ 5041 w 5090"/>
              <a:gd name="T19" fmla="*/ 1021 h 1819"/>
              <a:gd name="T20" fmla="*/ 4674 w 5090"/>
              <a:gd name="T21" fmla="*/ 1675 h 1819"/>
              <a:gd name="T22" fmla="*/ 4427 w 5090"/>
              <a:gd name="T23" fmla="*/ 1818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90" h="1819">
                <a:moveTo>
                  <a:pt x="4427" y="1818"/>
                </a:moveTo>
                <a:lnTo>
                  <a:pt x="4427" y="1818"/>
                </a:lnTo>
                <a:cubicBezTo>
                  <a:pt x="279" y="1818"/>
                  <a:pt x="279" y="1818"/>
                  <a:pt x="279" y="1818"/>
                </a:cubicBezTo>
                <a:cubicBezTo>
                  <a:pt x="119" y="1818"/>
                  <a:pt x="0" y="1691"/>
                  <a:pt x="0" y="1539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8"/>
                  <a:pt x="119" y="0"/>
                  <a:pt x="279" y="0"/>
                </a:cubicBezTo>
                <a:cubicBezTo>
                  <a:pt x="4435" y="0"/>
                  <a:pt x="4435" y="0"/>
                  <a:pt x="4435" y="0"/>
                </a:cubicBezTo>
                <a:cubicBezTo>
                  <a:pt x="4530" y="0"/>
                  <a:pt x="4618" y="56"/>
                  <a:pt x="4674" y="136"/>
                </a:cubicBezTo>
                <a:cubicBezTo>
                  <a:pt x="5041" y="734"/>
                  <a:pt x="5041" y="734"/>
                  <a:pt x="5041" y="734"/>
                </a:cubicBezTo>
                <a:cubicBezTo>
                  <a:pt x="5089" y="822"/>
                  <a:pt x="5089" y="933"/>
                  <a:pt x="5041" y="1021"/>
                </a:cubicBezTo>
                <a:cubicBezTo>
                  <a:pt x="4674" y="1675"/>
                  <a:pt x="4674" y="1675"/>
                  <a:pt x="4674" y="1675"/>
                </a:cubicBezTo>
                <a:cubicBezTo>
                  <a:pt x="4618" y="1763"/>
                  <a:pt x="4530" y="1818"/>
                  <a:pt x="4427" y="1818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90"/>
          <p:cNvSpPr>
            <a:spLocks noChangeArrowheads="1"/>
          </p:cNvSpPr>
          <p:nvPr/>
        </p:nvSpPr>
        <p:spPr bwMode="auto">
          <a:xfrm>
            <a:off x="5230493" y="3697950"/>
            <a:ext cx="5268766" cy="1882352"/>
          </a:xfrm>
          <a:custGeom>
            <a:avLst/>
            <a:gdLst>
              <a:gd name="T0" fmla="*/ 4435 w 5098"/>
              <a:gd name="T1" fmla="*/ 1819 h 1820"/>
              <a:gd name="T2" fmla="*/ 4435 w 5098"/>
              <a:gd name="T3" fmla="*/ 1819 h 1820"/>
              <a:gd name="T4" fmla="*/ 279 w 5098"/>
              <a:gd name="T5" fmla="*/ 1819 h 1820"/>
              <a:gd name="T6" fmla="*/ 0 w 5098"/>
              <a:gd name="T7" fmla="*/ 1540 h 1820"/>
              <a:gd name="T8" fmla="*/ 0 w 5098"/>
              <a:gd name="T9" fmla="*/ 279 h 1820"/>
              <a:gd name="T10" fmla="*/ 279 w 5098"/>
              <a:gd name="T11" fmla="*/ 0 h 1820"/>
              <a:gd name="T12" fmla="*/ 4443 w 5098"/>
              <a:gd name="T13" fmla="*/ 0 h 1820"/>
              <a:gd name="T14" fmla="*/ 4682 w 5098"/>
              <a:gd name="T15" fmla="*/ 136 h 1820"/>
              <a:gd name="T16" fmla="*/ 5041 w 5098"/>
              <a:gd name="T17" fmla="*/ 734 h 1820"/>
              <a:gd name="T18" fmla="*/ 5049 w 5098"/>
              <a:gd name="T19" fmla="*/ 1013 h 1820"/>
              <a:gd name="T20" fmla="*/ 4674 w 5098"/>
              <a:gd name="T21" fmla="*/ 1675 h 1820"/>
              <a:gd name="T22" fmla="*/ 4435 w 5098"/>
              <a:gd name="T23" fmla="*/ 1819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98" h="1820">
                <a:moveTo>
                  <a:pt x="4435" y="1819"/>
                </a:moveTo>
                <a:lnTo>
                  <a:pt x="4435" y="1819"/>
                </a:lnTo>
                <a:cubicBezTo>
                  <a:pt x="279" y="1819"/>
                  <a:pt x="279" y="1819"/>
                  <a:pt x="279" y="1819"/>
                </a:cubicBezTo>
                <a:cubicBezTo>
                  <a:pt x="127" y="1819"/>
                  <a:pt x="0" y="1691"/>
                  <a:pt x="0" y="1540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8"/>
                  <a:pt x="127" y="0"/>
                  <a:pt x="279" y="0"/>
                </a:cubicBezTo>
                <a:cubicBezTo>
                  <a:pt x="4443" y="0"/>
                  <a:pt x="4443" y="0"/>
                  <a:pt x="4443" y="0"/>
                </a:cubicBezTo>
                <a:cubicBezTo>
                  <a:pt x="4539" y="0"/>
                  <a:pt x="4626" y="56"/>
                  <a:pt x="4682" y="136"/>
                </a:cubicBezTo>
                <a:cubicBezTo>
                  <a:pt x="5041" y="734"/>
                  <a:pt x="5041" y="734"/>
                  <a:pt x="5041" y="734"/>
                </a:cubicBezTo>
                <a:cubicBezTo>
                  <a:pt x="5097" y="822"/>
                  <a:pt x="5097" y="925"/>
                  <a:pt x="5049" y="1013"/>
                </a:cubicBezTo>
                <a:cubicBezTo>
                  <a:pt x="4674" y="1675"/>
                  <a:pt x="4674" y="1675"/>
                  <a:pt x="4674" y="1675"/>
                </a:cubicBezTo>
                <a:cubicBezTo>
                  <a:pt x="4626" y="1763"/>
                  <a:pt x="4539" y="1819"/>
                  <a:pt x="4435" y="1819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91"/>
          <p:cNvSpPr>
            <a:spLocks noChangeArrowheads="1"/>
          </p:cNvSpPr>
          <p:nvPr/>
        </p:nvSpPr>
        <p:spPr bwMode="auto">
          <a:xfrm>
            <a:off x="7860317" y="5949481"/>
            <a:ext cx="5268766" cy="1877795"/>
          </a:xfrm>
          <a:custGeom>
            <a:avLst/>
            <a:gdLst>
              <a:gd name="T0" fmla="*/ 4427 w 5097"/>
              <a:gd name="T1" fmla="*/ 1817 h 1818"/>
              <a:gd name="T2" fmla="*/ 4427 w 5097"/>
              <a:gd name="T3" fmla="*/ 1817 h 1818"/>
              <a:gd name="T4" fmla="*/ 280 w 5097"/>
              <a:gd name="T5" fmla="*/ 1817 h 1818"/>
              <a:gd name="T6" fmla="*/ 0 w 5097"/>
              <a:gd name="T7" fmla="*/ 1538 h 1818"/>
              <a:gd name="T8" fmla="*/ 0 w 5097"/>
              <a:gd name="T9" fmla="*/ 279 h 1818"/>
              <a:gd name="T10" fmla="*/ 280 w 5097"/>
              <a:gd name="T11" fmla="*/ 0 h 1818"/>
              <a:gd name="T12" fmla="*/ 4435 w 5097"/>
              <a:gd name="T13" fmla="*/ 0 h 1818"/>
              <a:gd name="T14" fmla="*/ 4675 w 5097"/>
              <a:gd name="T15" fmla="*/ 135 h 1818"/>
              <a:gd name="T16" fmla="*/ 5040 w 5097"/>
              <a:gd name="T17" fmla="*/ 734 h 1818"/>
              <a:gd name="T18" fmla="*/ 5040 w 5097"/>
              <a:gd name="T19" fmla="*/ 1011 h 1818"/>
              <a:gd name="T20" fmla="*/ 4675 w 5097"/>
              <a:gd name="T21" fmla="*/ 1674 h 1818"/>
              <a:gd name="T22" fmla="*/ 4427 w 5097"/>
              <a:gd name="T23" fmla="*/ 1817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97" h="1818">
                <a:moveTo>
                  <a:pt x="4427" y="1817"/>
                </a:moveTo>
                <a:lnTo>
                  <a:pt x="4427" y="1817"/>
                </a:lnTo>
                <a:cubicBezTo>
                  <a:pt x="280" y="1817"/>
                  <a:pt x="280" y="1817"/>
                  <a:pt x="280" y="1817"/>
                </a:cubicBezTo>
                <a:cubicBezTo>
                  <a:pt x="128" y="1817"/>
                  <a:pt x="0" y="1690"/>
                  <a:pt x="0" y="1538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7"/>
                  <a:pt x="128" y="0"/>
                  <a:pt x="280" y="0"/>
                </a:cubicBezTo>
                <a:cubicBezTo>
                  <a:pt x="4435" y="0"/>
                  <a:pt x="4435" y="0"/>
                  <a:pt x="4435" y="0"/>
                </a:cubicBezTo>
                <a:cubicBezTo>
                  <a:pt x="4531" y="0"/>
                  <a:pt x="4627" y="55"/>
                  <a:pt x="4675" y="135"/>
                </a:cubicBezTo>
                <a:cubicBezTo>
                  <a:pt x="5040" y="734"/>
                  <a:pt x="5040" y="734"/>
                  <a:pt x="5040" y="734"/>
                </a:cubicBezTo>
                <a:cubicBezTo>
                  <a:pt x="5088" y="821"/>
                  <a:pt x="5096" y="924"/>
                  <a:pt x="5040" y="1011"/>
                </a:cubicBezTo>
                <a:cubicBezTo>
                  <a:pt x="4675" y="1674"/>
                  <a:pt x="4675" y="1674"/>
                  <a:pt x="4675" y="1674"/>
                </a:cubicBezTo>
                <a:cubicBezTo>
                  <a:pt x="4627" y="1761"/>
                  <a:pt x="4531" y="1817"/>
                  <a:pt x="4427" y="1817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92"/>
          <p:cNvSpPr>
            <a:spLocks noChangeArrowheads="1"/>
          </p:cNvSpPr>
          <p:nvPr/>
        </p:nvSpPr>
        <p:spPr bwMode="auto">
          <a:xfrm>
            <a:off x="10485584" y="8201012"/>
            <a:ext cx="5268766" cy="1877795"/>
          </a:xfrm>
          <a:custGeom>
            <a:avLst/>
            <a:gdLst>
              <a:gd name="T0" fmla="*/ 4433 w 5097"/>
              <a:gd name="T1" fmla="*/ 1818 h 1819"/>
              <a:gd name="T2" fmla="*/ 4433 w 5097"/>
              <a:gd name="T3" fmla="*/ 1818 h 1819"/>
              <a:gd name="T4" fmla="*/ 279 w 5097"/>
              <a:gd name="T5" fmla="*/ 1818 h 1819"/>
              <a:gd name="T6" fmla="*/ 0 w 5097"/>
              <a:gd name="T7" fmla="*/ 1539 h 1819"/>
              <a:gd name="T8" fmla="*/ 0 w 5097"/>
              <a:gd name="T9" fmla="*/ 279 h 1819"/>
              <a:gd name="T10" fmla="*/ 279 w 5097"/>
              <a:gd name="T11" fmla="*/ 0 h 1819"/>
              <a:gd name="T12" fmla="*/ 4442 w 5097"/>
              <a:gd name="T13" fmla="*/ 0 h 1819"/>
              <a:gd name="T14" fmla="*/ 4681 w 5097"/>
              <a:gd name="T15" fmla="*/ 136 h 1819"/>
              <a:gd name="T16" fmla="*/ 5040 w 5097"/>
              <a:gd name="T17" fmla="*/ 734 h 1819"/>
              <a:gd name="T18" fmla="*/ 5048 w 5097"/>
              <a:gd name="T19" fmla="*/ 1013 h 1819"/>
              <a:gd name="T20" fmla="*/ 4673 w 5097"/>
              <a:gd name="T21" fmla="*/ 1675 h 1819"/>
              <a:gd name="T22" fmla="*/ 4433 w 5097"/>
              <a:gd name="T23" fmla="*/ 1818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97" h="1819">
                <a:moveTo>
                  <a:pt x="4433" y="1818"/>
                </a:moveTo>
                <a:lnTo>
                  <a:pt x="4433" y="1818"/>
                </a:lnTo>
                <a:cubicBezTo>
                  <a:pt x="279" y="1818"/>
                  <a:pt x="279" y="1818"/>
                  <a:pt x="279" y="1818"/>
                </a:cubicBezTo>
                <a:cubicBezTo>
                  <a:pt x="128" y="1818"/>
                  <a:pt x="0" y="1691"/>
                  <a:pt x="0" y="1539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8"/>
                  <a:pt x="128" y="0"/>
                  <a:pt x="279" y="0"/>
                </a:cubicBezTo>
                <a:cubicBezTo>
                  <a:pt x="4442" y="0"/>
                  <a:pt x="4442" y="0"/>
                  <a:pt x="4442" y="0"/>
                </a:cubicBezTo>
                <a:cubicBezTo>
                  <a:pt x="4537" y="0"/>
                  <a:pt x="4625" y="48"/>
                  <a:pt x="4681" y="136"/>
                </a:cubicBezTo>
                <a:cubicBezTo>
                  <a:pt x="5040" y="734"/>
                  <a:pt x="5040" y="734"/>
                  <a:pt x="5040" y="734"/>
                </a:cubicBezTo>
                <a:cubicBezTo>
                  <a:pt x="5096" y="822"/>
                  <a:pt x="5096" y="925"/>
                  <a:pt x="5048" y="1013"/>
                </a:cubicBezTo>
                <a:cubicBezTo>
                  <a:pt x="4673" y="1675"/>
                  <a:pt x="4673" y="1675"/>
                  <a:pt x="4673" y="1675"/>
                </a:cubicBezTo>
                <a:cubicBezTo>
                  <a:pt x="4625" y="1763"/>
                  <a:pt x="4537" y="1818"/>
                  <a:pt x="4433" y="181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93"/>
          <p:cNvSpPr>
            <a:spLocks noChangeArrowheads="1"/>
          </p:cNvSpPr>
          <p:nvPr/>
        </p:nvSpPr>
        <p:spPr bwMode="auto">
          <a:xfrm>
            <a:off x="13110852" y="10447985"/>
            <a:ext cx="5268766" cy="1882354"/>
          </a:xfrm>
          <a:custGeom>
            <a:avLst/>
            <a:gdLst>
              <a:gd name="T0" fmla="*/ 4427 w 5098"/>
              <a:gd name="T1" fmla="*/ 1819 h 1820"/>
              <a:gd name="T2" fmla="*/ 4427 w 5098"/>
              <a:gd name="T3" fmla="*/ 1819 h 1820"/>
              <a:gd name="T4" fmla="*/ 279 w 5098"/>
              <a:gd name="T5" fmla="*/ 1819 h 1820"/>
              <a:gd name="T6" fmla="*/ 0 w 5098"/>
              <a:gd name="T7" fmla="*/ 1540 h 1820"/>
              <a:gd name="T8" fmla="*/ 0 w 5098"/>
              <a:gd name="T9" fmla="*/ 280 h 1820"/>
              <a:gd name="T10" fmla="*/ 279 w 5098"/>
              <a:gd name="T11" fmla="*/ 0 h 1820"/>
              <a:gd name="T12" fmla="*/ 4435 w 5098"/>
              <a:gd name="T13" fmla="*/ 0 h 1820"/>
              <a:gd name="T14" fmla="*/ 4674 w 5098"/>
              <a:gd name="T15" fmla="*/ 136 h 1820"/>
              <a:gd name="T16" fmla="*/ 5041 w 5098"/>
              <a:gd name="T17" fmla="*/ 734 h 1820"/>
              <a:gd name="T18" fmla="*/ 5041 w 5098"/>
              <a:gd name="T19" fmla="*/ 1013 h 1820"/>
              <a:gd name="T20" fmla="*/ 4674 w 5098"/>
              <a:gd name="T21" fmla="*/ 1675 h 1820"/>
              <a:gd name="T22" fmla="*/ 4427 w 5098"/>
              <a:gd name="T23" fmla="*/ 1819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98" h="1820">
                <a:moveTo>
                  <a:pt x="4427" y="1819"/>
                </a:moveTo>
                <a:lnTo>
                  <a:pt x="4427" y="1819"/>
                </a:lnTo>
                <a:cubicBezTo>
                  <a:pt x="279" y="1819"/>
                  <a:pt x="279" y="1819"/>
                  <a:pt x="279" y="1819"/>
                </a:cubicBezTo>
                <a:cubicBezTo>
                  <a:pt x="128" y="1819"/>
                  <a:pt x="0" y="1691"/>
                  <a:pt x="0" y="154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128"/>
                  <a:pt x="128" y="0"/>
                  <a:pt x="279" y="0"/>
                </a:cubicBezTo>
                <a:cubicBezTo>
                  <a:pt x="4435" y="0"/>
                  <a:pt x="4435" y="0"/>
                  <a:pt x="4435" y="0"/>
                </a:cubicBezTo>
                <a:cubicBezTo>
                  <a:pt x="4531" y="0"/>
                  <a:pt x="4626" y="48"/>
                  <a:pt x="4674" y="136"/>
                </a:cubicBezTo>
                <a:cubicBezTo>
                  <a:pt x="5041" y="734"/>
                  <a:pt x="5041" y="734"/>
                  <a:pt x="5041" y="734"/>
                </a:cubicBezTo>
                <a:cubicBezTo>
                  <a:pt x="5089" y="822"/>
                  <a:pt x="5097" y="925"/>
                  <a:pt x="5041" y="1013"/>
                </a:cubicBezTo>
                <a:cubicBezTo>
                  <a:pt x="4674" y="1675"/>
                  <a:pt x="4674" y="1675"/>
                  <a:pt x="4674" y="1675"/>
                </a:cubicBezTo>
                <a:cubicBezTo>
                  <a:pt x="4626" y="1763"/>
                  <a:pt x="4531" y="1819"/>
                  <a:pt x="4427" y="181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CuadroTexto 486"/>
          <p:cNvSpPr txBox="1"/>
          <p:nvPr/>
        </p:nvSpPr>
        <p:spPr>
          <a:xfrm>
            <a:off x="1603373" y="6999067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488" name="CuadroTexto 487"/>
          <p:cNvSpPr txBox="1"/>
          <p:nvPr/>
        </p:nvSpPr>
        <p:spPr>
          <a:xfrm>
            <a:off x="1564716" y="9467496"/>
            <a:ext cx="5775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3869823" y="1730180"/>
            <a:ext cx="18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06" name="Rectángulo 505"/>
          <p:cNvSpPr/>
          <p:nvPr/>
        </p:nvSpPr>
        <p:spPr>
          <a:xfrm>
            <a:off x="3845401" y="2255419"/>
            <a:ext cx="2770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6359476" y="3950653"/>
            <a:ext cx="18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08" name="Rectángulo 507"/>
          <p:cNvSpPr/>
          <p:nvPr/>
        </p:nvSpPr>
        <p:spPr>
          <a:xfrm>
            <a:off x="6335054" y="4475892"/>
            <a:ext cx="2770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9" name="CuadroTexto 508"/>
          <p:cNvSpPr txBox="1"/>
          <p:nvPr/>
        </p:nvSpPr>
        <p:spPr>
          <a:xfrm>
            <a:off x="8901120" y="6230963"/>
            <a:ext cx="18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0" name="Rectángulo 509"/>
          <p:cNvSpPr/>
          <p:nvPr/>
        </p:nvSpPr>
        <p:spPr>
          <a:xfrm>
            <a:off x="8876698" y="6756202"/>
            <a:ext cx="2770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11674053" y="8471853"/>
            <a:ext cx="18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2" name="Rectángulo 511"/>
          <p:cNvSpPr/>
          <p:nvPr/>
        </p:nvSpPr>
        <p:spPr>
          <a:xfrm>
            <a:off x="11649631" y="8997092"/>
            <a:ext cx="2770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14086498" y="10738585"/>
            <a:ext cx="18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4" name="Rectángulo 513"/>
          <p:cNvSpPr/>
          <p:nvPr/>
        </p:nvSpPr>
        <p:spPr>
          <a:xfrm>
            <a:off x="14062076" y="11263824"/>
            <a:ext cx="2770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1154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3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FEEA7C"/>
      </a:accent1>
      <a:accent2>
        <a:srgbClr val="F7CA61"/>
      </a:accent2>
      <a:accent3>
        <a:srgbClr val="FF9F52"/>
      </a:accent3>
      <a:accent4>
        <a:srgbClr val="FE5D4D"/>
      </a:accent4>
      <a:accent5>
        <a:srgbClr val="000542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90174</TotalTime>
  <Words>702</Words>
  <Application>Microsoft Macintosh PowerPoint</Application>
  <PresentationFormat>Personalizado</PresentationFormat>
  <Paragraphs>165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Raleway Bold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15728</cp:revision>
  <dcterms:created xsi:type="dcterms:W3CDTF">2014-11-12T21:47:38Z</dcterms:created>
  <dcterms:modified xsi:type="dcterms:W3CDTF">2019-07-08T19:36:36Z</dcterms:modified>
  <cp:category/>
</cp:coreProperties>
</file>